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852" r:id="rId2"/>
  </p:sldMasterIdLst>
  <p:notesMasterIdLst>
    <p:notesMasterId r:id="rId75"/>
  </p:notesMasterIdLst>
  <p:handoutMasterIdLst>
    <p:handoutMasterId r:id="rId76"/>
  </p:handoutMasterIdLst>
  <p:sldIdLst>
    <p:sldId id="374" r:id="rId3"/>
    <p:sldId id="597" r:id="rId4"/>
    <p:sldId id="835" r:id="rId5"/>
    <p:sldId id="851" r:id="rId6"/>
    <p:sldId id="855" r:id="rId7"/>
    <p:sldId id="858" r:id="rId8"/>
    <p:sldId id="861" r:id="rId9"/>
    <p:sldId id="857" r:id="rId10"/>
    <p:sldId id="860" r:id="rId11"/>
    <p:sldId id="849" r:id="rId12"/>
    <p:sldId id="856" r:id="rId13"/>
    <p:sldId id="905" r:id="rId14"/>
    <p:sldId id="859" r:id="rId15"/>
    <p:sldId id="901" r:id="rId16"/>
    <p:sldId id="751" r:id="rId17"/>
    <p:sldId id="904" r:id="rId18"/>
    <p:sldId id="852" r:id="rId19"/>
    <p:sldId id="894" r:id="rId20"/>
    <p:sldId id="854" r:id="rId21"/>
    <p:sldId id="895" r:id="rId22"/>
    <p:sldId id="862" r:id="rId23"/>
    <p:sldId id="863" r:id="rId24"/>
    <p:sldId id="864" r:id="rId25"/>
    <p:sldId id="865" r:id="rId26"/>
    <p:sldId id="866" r:id="rId27"/>
    <p:sldId id="867" r:id="rId28"/>
    <p:sldId id="868" r:id="rId29"/>
    <p:sldId id="869" r:id="rId30"/>
    <p:sldId id="870" r:id="rId31"/>
    <p:sldId id="871" r:id="rId32"/>
    <p:sldId id="872" r:id="rId33"/>
    <p:sldId id="873" r:id="rId34"/>
    <p:sldId id="874" r:id="rId35"/>
    <p:sldId id="875" r:id="rId36"/>
    <p:sldId id="876" r:id="rId37"/>
    <p:sldId id="903" r:id="rId38"/>
    <p:sldId id="877" r:id="rId39"/>
    <p:sldId id="878" r:id="rId40"/>
    <p:sldId id="879" r:id="rId41"/>
    <p:sldId id="880" r:id="rId42"/>
    <p:sldId id="896" r:id="rId43"/>
    <p:sldId id="893" r:id="rId44"/>
    <p:sldId id="900" r:id="rId45"/>
    <p:sldId id="898" r:id="rId46"/>
    <p:sldId id="897" r:id="rId47"/>
    <p:sldId id="808" r:id="rId48"/>
    <p:sldId id="841" r:id="rId49"/>
    <p:sldId id="842" r:id="rId50"/>
    <p:sldId id="843" r:id="rId51"/>
    <p:sldId id="839" r:id="rId52"/>
    <p:sldId id="844" r:id="rId53"/>
    <p:sldId id="845" r:id="rId54"/>
    <p:sldId id="847" r:id="rId55"/>
    <p:sldId id="906" r:id="rId56"/>
    <p:sldId id="846" r:id="rId57"/>
    <p:sldId id="848" r:id="rId58"/>
    <p:sldId id="850" r:id="rId59"/>
    <p:sldId id="809" r:id="rId60"/>
    <p:sldId id="833" r:id="rId61"/>
    <p:sldId id="836" r:id="rId62"/>
    <p:sldId id="837" r:id="rId63"/>
    <p:sldId id="884" r:id="rId64"/>
    <p:sldId id="885" r:id="rId65"/>
    <p:sldId id="899" r:id="rId66"/>
    <p:sldId id="883" r:id="rId67"/>
    <p:sldId id="886" r:id="rId68"/>
    <p:sldId id="887" r:id="rId69"/>
    <p:sldId id="888" r:id="rId70"/>
    <p:sldId id="889" r:id="rId71"/>
    <p:sldId id="890" r:id="rId72"/>
    <p:sldId id="891" r:id="rId73"/>
    <p:sldId id="892" r:id="rId74"/>
  </p:sldIdLst>
  <p:sldSz cx="9144000" cy="6858000" type="screen4x3"/>
  <p:notesSz cx="6845300" cy="9396413"/>
  <p:defaultTextStyle>
    <a:defPPr>
      <a:defRPr lang="en-US"/>
    </a:defPPr>
    <a:lvl1pPr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5pPr>
    <a:lvl6pPr marL="2286000" algn="l" defTabSz="914400" rtl="0" eaLnBrk="1" latinLnBrk="0" hangingPunct="1">
      <a:defRPr sz="2800" kern="1200" baseline="-25000">
        <a:solidFill>
          <a:schemeClr val="accent2"/>
        </a:solidFill>
        <a:latin typeface="Times New Roman" panose="02020603050405020304" pitchFamily="18" charset="0"/>
        <a:ea typeface="+mn-ea"/>
        <a:cs typeface="+mn-cs"/>
      </a:defRPr>
    </a:lvl6pPr>
    <a:lvl7pPr marL="2743200" algn="l" defTabSz="914400" rtl="0" eaLnBrk="1" latinLnBrk="0" hangingPunct="1">
      <a:defRPr sz="2800" kern="1200" baseline="-25000">
        <a:solidFill>
          <a:schemeClr val="accent2"/>
        </a:solidFill>
        <a:latin typeface="Times New Roman" panose="02020603050405020304" pitchFamily="18" charset="0"/>
        <a:ea typeface="+mn-ea"/>
        <a:cs typeface="+mn-cs"/>
      </a:defRPr>
    </a:lvl7pPr>
    <a:lvl8pPr marL="3200400" algn="l" defTabSz="914400" rtl="0" eaLnBrk="1" latinLnBrk="0" hangingPunct="1">
      <a:defRPr sz="2800" kern="1200" baseline="-25000">
        <a:solidFill>
          <a:schemeClr val="accent2"/>
        </a:solidFill>
        <a:latin typeface="Times New Roman" panose="02020603050405020304" pitchFamily="18" charset="0"/>
        <a:ea typeface="+mn-ea"/>
        <a:cs typeface="+mn-cs"/>
      </a:defRPr>
    </a:lvl8pPr>
    <a:lvl9pPr marL="3657600" algn="l" defTabSz="914400" rtl="0" eaLnBrk="1" latinLnBrk="0" hangingPunct="1">
      <a:defRPr sz="2800" kern="1200" baseline="-25000">
        <a:solidFill>
          <a:schemeClr val="accent2"/>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8">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000"/>
    <a:srgbClr val="3333FF"/>
    <a:srgbClr val="BCA7E5"/>
    <a:srgbClr val="0070C0"/>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B1A81-F0D6-484E-B9D9-20D78D8737DA}" v="296" dt="2023-04-24T08:46:52.540"/>
    <p1510:client id="{861F904D-AFE1-4099-A6F3-8D2C03739EEE}" v="1" dt="2023-04-23T20:14:59.385"/>
    <p1510:client id="{F79ABD41-D443-2143-A5C0-087BA159B2E7}" v="14" dt="2023-04-24T10:34:23.0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958"/>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82" Type="http://schemas.microsoft.com/office/2015/10/relationships/revisionInfo" Target="revisionInfo.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 Wu" userId="f083b2a8aea23a2f" providerId="LiveId" clId="{1B5E7262-1C81-4315-ADD5-32A45B8A209B}"/>
    <pc:docChg chg="modSld">
      <pc:chgData name="Lei Wu" userId="f083b2a8aea23a2f" providerId="LiveId" clId="{1B5E7262-1C81-4315-ADD5-32A45B8A209B}" dt="2021-04-07T08:15:33.875" v="1" actId="404"/>
      <pc:docMkLst>
        <pc:docMk/>
      </pc:docMkLst>
      <pc:sldChg chg="modSp mod">
        <pc:chgData name="Lei Wu" userId="f083b2a8aea23a2f" providerId="LiveId" clId="{1B5E7262-1C81-4315-ADD5-32A45B8A209B}" dt="2021-04-07T08:15:33.875" v="1" actId="404"/>
        <pc:sldMkLst>
          <pc:docMk/>
          <pc:sldMk cId="0" sldId="374"/>
        </pc:sldMkLst>
        <pc:spChg chg="mod">
          <ac:chgData name="Lei Wu" userId="f083b2a8aea23a2f" providerId="LiveId" clId="{1B5E7262-1C81-4315-ADD5-32A45B8A209B}" dt="2021-04-07T08:15:33.875" v="1" actId="404"/>
          <ac:spMkLst>
            <pc:docMk/>
            <pc:sldMk cId="0" sldId="374"/>
            <ac:spMk id="3" creationId="{DAAE08E7-F397-4386-AD4A-9EA00DA8BA7C}"/>
          </ac:spMkLst>
        </pc:spChg>
      </pc:sldChg>
    </pc:docChg>
  </pc:docChgLst>
  <pc:docChgLst>
    <pc:chgData name="Lei Wu" userId="f083b2a8aea23a2f" providerId="LiveId" clId="{F79ABD41-D443-2143-A5C0-087BA159B2E7}"/>
    <pc:docChg chg="undo custSel addSld modSld sldOrd">
      <pc:chgData name="Lei Wu" userId="f083b2a8aea23a2f" providerId="LiveId" clId="{F79ABD41-D443-2143-A5C0-087BA159B2E7}" dt="2023-04-24T10:34:23.046" v="13" actId="313"/>
      <pc:docMkLst>
        <pc:docMk/>
      </pc:docMkLst>
      <pc:sldChg chg="addSp delSp modSp mod">
        <pc:chgData name="Lei Wu" userId="f083b2a8aea23a2f" providerId="LiveId" clId="{F79ABD41-D443-2143-A5C0-087BA159B2E7}" dt="2023-04-24T10:33:58.519" v="10" actId="20577"/>
        <pc:sldMkLst>
          <pc:docMk/>
          <pc:sldMk cId="2380671296" sldId="846"/>
        </pc:sldMkLst>
        <pc:spChg chg="mod">
          <ac:chgData name="Lei Wu" userId="f083b2a8aea23a2f" providerId="LiveId" clId="{F79ABD41-D443-2143-A5C0-087BA159B2E7}" dt="2023-04-24T10:33:58.519" v="10" actId="20577"/>
          <ac:spMkLst>
            <pc:docMk/>
            <pc:sldMk cId="2380671296" sldId="846"/>
            <ac:spMk id="3" creationId="{00000000-0000-0000-0000-000000000000}"/>
          </ac:spMkLst>
        </pc:spChg>
        <pc:spChg chg="add del">
          <ac:chgData name="Lei Wu" userId="f083b2a8aea23a2f" providerId="LiveId" clId="{F79ABD41-D443-2143-A5C0-087BA159B2E7}" dt="2023-04-24T10:33:21.830" v="1" actId="22"/>
          <ac:spMkLst>
            <pc:docMk/>
            <pc:sldMk cId="2380671296" sldId="846"/>
            <ac:spMk id="6" creationId="{30AD7C9C-5204-3F16-F9E7-0E4906EF8C1A}"/>
          </ac:spMkLst>
        </pc:spChg>
      </pc:sldChg>
      <pc:sldChg chg="modSp add mod ord">
        <pc:chgData name="Lei Wu" userId="f083b2a8aea23a2f" providerId="LiveId" clId="{F79ABD41-D443-2143-A5C0-087BA159B2E7}" dt="2023-04-24T10:34:23.046" v="13" actId="313"/>
        <pc:sldMkLst>
          <pc:docMk/>
          <pc:sldMk cId="1793797211" sldId="906"/>
        </pc:sldMkLst>
        <pc:spChg chg="mod">
          <ac:chgData name="Lei Wu" userId="f083b2a8aea23a2f" providerId="LiveId" clId="{F79ABD41-D443-2143-A5C0-087BA159B2E7}" dt="2023-04-24T10:34:23.046" v="13" actId="313"/>
          <ac:spMkLst>
            <pc:docMk/>
            <pc:sldMk cId="1793797211" sldId="906"/>
            <ac:spMk id="3" creationId="{00000000-0000-0000-0000-000000000000}"/>
          </ac:spMkLst>
        </pc:spChg>
      </pc:sldChg>
    </pc:docChg>
  </pc:docChgLst>
  <pc:docChgLst>
    <pc:chgData name="Lei Wu" userId="f083b2a8aea23a2f" providerId="LiveId" clId="{A226CAA1-9410-4C9E-82CB-B4B1E5C91EBF}"/>
    <pc:docChg chg="undo custSel addSld delSld modSld sldOrd">
      <pc:chgData name="Lei Wu" userId="f083b2a8aea23a2f" providerId="LiveId" clId="{A226CAA1-9410-4C9E-82CB-B4B1E5C91EBF}" dt="2021-03-18T04:45:11.310" v="109" actId="20577"/>
      <pc:docMkLst>
        <pc:docMk/>
      </pc:docMkLst>
      <pc:sldChg chg="del">
        <pc:chgData name="Lei Wu" userId="f083b2a8aea23a2f" providerId="LiveId" clId="{A226CAA1-9410-4C9E-82CB-B4B1E5C91EBF}" dt="2021-03-16T02:41:11.961" v="0" actId="47"/>
        <pc:sldMkLst>
          <pc:docMk/>
          <pc:sldMk cId="0" sldId="259"/>
        </pc:sldMkLst>
      </pc:sldChg>
      <pc:sldChg chg="del">
        <pc:chgData name="Lei Wu" userId="f083b2a8aea23a2f" providerId="LiveId" clId="{A226CAA1-9410-4C9E-82CB-B4B1E5C91EBF}" dt="2021-03-16T02:41:11.961" v="0" actId="47"/>
        <pc:sldMkLst>
          <pc:docMk/>
          <pc:sldMk cId="0" sldId="260"/>
        </pc:sldMkLst>
      </pc:sldChg>
      <pc:sldChg chg="del">
        <pc:chgData name="Lei Wu" userId="f083b2a8aea23a2f" providerId="LiveId" clId="{A226CAA1-9410-4C9E-82CB-B4B1E5C91EBF}" dt="2021-03-16T02:41:11.961" v="0" actId="47"/>
        <pc:sldMkLst>
          <pc:docMk/>
          <pc:sldMk cId="0" sldId="261"/>
        </pc:sldMkLst>
      </pc:sldChg>
      <pc:sldChg chg="del">
        <pc:chgData name="Lei Wu" userId="f083b2a8aea23a2f" providerId="LiveId" clId="{A226CAA1-9410-4C9E-82CB-B4B1E5C91EBF}" dt="2021-03-16T02:41:11.961" v="0" actId="47"/>
        <pc:sldMkLst>
          <pc:docMk/>
          <pc:sldMk cId="0" sldId="267"/>
        </pc:sldMkLst>
      </pc:sldChg>
      <pc:sldChg chg="del">
        <pc:chgData name="Lei Wu" userId="f083b2a8aea23a2f" providerId="LiveId" clId="{A226CAA1-9410-4C9E-82CB-B4B1E5C91EBF}" dt="2021-03-16T02:41:11.961" v="0" actId="47"/>
        <pc:sldMkLst>
          <pc:docMk/>
          <pc:sldMk cId="0" sldId="272"/>
        </pc:sldMkLst>
      </pc:sldChg>
      <pc:sldChg chg="del">
        <pc:chgData name="Lei Wu" userId="f083b2a8aea23a2f" providerId="LiveId" clId="{A226CAA1-9410-4C9E-82CB-B4B1E5C91EBF}" dt="2021-03-16T02:41:11.961" v="0" actId="47"/>
        <pc:sldMkLst>
          <pc:docMk/>
          <pc:sldMk cId="0" sldId="273"/>
        </pc:sldMkLst>
      </pc:sldChg>
      <pc:sldChg chg="del">
        <pc:chgData name="Lei Wu" userId="f083b2a8aea23a2f" providerId="LiveId" clId="{A226CAA1-9410-4C9E-82CB-B4B1E5C91EBF}" dt="2021-03-16T02:41:11.961" v="0" actId="47"/>
        <pc:sldMkLst>
          <pc:docMk/>
          <pc:sldMk cId="0" sldId="274"/>
        </pc:sldMkLst>
      </pc:sldChg>
      <pc:sldChg chg="del">
        <pc:chgData name="Lei Wu" userId="f083b2a8aea23a2f" providerId="LiveId" clId="{A226CAA1-9410-4C9E-82CB-B4B1E5C91EBF}" dt="2021-03-16T02:41:11.961" v="0" actId="47"/>
        <pc:sldMkLst>
          <pc:docMk/>
          <pc:sldMk cId="0" sldId="275"/>
        </pc:sldMkLst>
      </pc:sldChg>
      <pc:sldChg chg="del">
        <pc:chgData name="Lei Wu" userId="f083b2a8aea23a2f" providerId="LiveId" clId="{A226CAA1-9410-4C9E-82CB-B4B1E5C91EBF}" dt="2021-03-16T02:41:11.961" v="0" actId="47"/>
        <pc:sldMkLst>
          <pc:docMk/>
          <pc:sldMk cId="0" sldId="276"/>
        </pc:sldMkLst>
      </pc:sldChg>
      <pc:sldChg chg="del">
        <pc:chgData name="Lei Wu" userId="f083b2a8aea23a2f" providerId="LiveId" clId="{A226CAA1-9410-4C9E-82CB-B4B1E5C91EBF}" dt="2021-03-16T02:41:11.961" v="0" actId="47"/>
        <pc:sldMkLst>
          <pc:docMk/>
          <pc:sldMk cId="0" sldId="280"/>
        </pc:sldMkLst>
      </pc:sldChg>
      <pc:sldChg chg="del">
        <pc:chgData name="Lei Wu" userId="f083b2a8aea23a2f" providerId="LiveId" clId="{A226CAA1-9410-4C9E-82CB-B4B1E5C91EBF}" dt="2021-03-16T02:41:11.961" v="0" actId="47"/>
        <pc:sldMkLst>
          <pc:docMk/>
          <pc:sldMk cId="0" sldId="282"/>
        </pc:sldMkLst>
      </pc:sldChg>
      <pc:sldChg chg="del">
        <pc:chgData name="Lei Wu" userId="f083b2a8aea23a2f" providerId="LiveId" clId="{A226CAA1-9410-4C9E-82CB-B4B1E5C91EBF}" dt="2021-03-16T02:41:11.961" v="0" actId="47"/>
        <pc:sldMkLst>
          <pc:docMk/>
          <pc:sldMk cId="0" sldId="283"/>
        </pc:sldMkLst>
      </pc:sldChg>
      <pc:sldChg chg="del">
        <pc:chgData name="Lei Wu" userId="f083b2a8aea23a2f" providerId="LiveId" clId="{A226CAA1-9410-4C9E-82CB-B4B1E5C91EBF}" dt="2021-03-16T02:41:11.961" v="0" actId="47"/>
        <pc:sldMkLst>
          <pc:docMk/>
          <pc:sldMk cId="0" sldId="291"/>
        </pc:sldMkLst>
      </pc:sldChg>
      <pc:sldChg chg="del">
        <pc:chgData name="Lei Wu" userId="f083b2a8aea23a2f" providerId="LiveId" clId="{A226CAA1-9410-4C9E-82CB-B4B1E5C91EBF}" dt="2021-03-16T02:41:11.961" v="0" actId="47"/>
        <pc:sldMkLst>
          <pc:docMk/>
          <pc:sldMk cId="0" sldId="292"/>
        </pc:sldMkLst>
      </pc:sldChg>
      <pc:sldChg chg="del">
        <pc:chgData name="Lei Wu" userId="f083b2a8aea23a2f" providerId="LiveId" clId="{A226CAA1-9410-4C9E-82CB-B4B1E5C91EBF}" dt="2021-03-16T02:41:15.222" v="1" actId="47"/>
        <pc:sldMkLst>
          <pc:docMk/>
          <pc:sldMk cId="0" sldId="295"/>
        </pc:sldMkLst>
      </pc:sldChg>
      <pc:sldChg chg="del">
        <pc:chgData name="Lei Wu" userId="f083b2a8aea23a2f" providerId="LiveId" clId="{A226CAA1-9410-4C9E-82CB-B4B1E5C91EBF}" dt="2021-03-16T02:41:11.961" v="0" actId="47"/>
        <pc:sldMkLst>
          <pc:docMk/>
          <pc:sldMk cId="0" sldId="303"/>
        </pc:sldMkLst>
      </pc:sldChg>
      <pc:sldChg chg="del">
        <pc:chgData name="Lei Wu" userId="f083b2a8aea23a2f" providerId="LiveId" clId="{A226CAA1-9410-4C9E-82CB-B4B1E5C91EBF}" dt="2021-03-16T02:41:11.961" v="0" actId="47"/>
        <pc:sldMkLst>
          <pc:docMk/>
          <pc:sldMk cId="0" sldId="315"/>
        </pc:sldMkLst>
      </pc:sldChg>
      <pc:sldChg chg="del">
        <pc:chgData name="Lei Wu" userId="f083b2a8aea23a2f" providerId="LiveId" clId="{A226CAA1-9410-4C9E-82CB-B4B1E5C91EBF}" dt="2021-03-16T02:41:11.961" v="0" actId="47"/>
        <pc:sldMkLst>
          <pc:docMk/>
          <pc:sldMk cId="0" sldId="316"/>
        </pc:sldMkLst>
      </pc:sldChg>
      <pc:sldChg chg="del">
        <pc:chgData name="Lei Wu" userId="f083b2a8aea23a2f" providerId="LiveId" clId="{A226CAA1-9410-4C9E-82CB-B4B1E5C91EBF}" dt="2021-03-16T02:41:11.961" v="0" actId="47"/>
        <pc:sldMkLst>
          <pc:docMk/>
          <pc:sldMk cId="0" sldId="319"/>
        </pc:sldMkLst>
      </pc:sldChg>
      <pc:sldChg chg="modSp mod">
        <pc:chgData name="Lei Wu" userId="f083b2a8aea23a2f" providerId="LiveId" clId="{A226CAA1-9410-4C9E-82CB-B4B1E5C91EBF}" dt="2021-03-18T01:18:19.689" v="95"/>
        <pc:sldMkLst>
          <pc:docMk/>
          <pc:sldMk cId="0" sldId="649"/>
        </pc:sldMkLst>
        <pc:spChg chg="mod">
          <ac:chgData name="Lei Wu" userId="f083b2a8aea23a2f" providerId="LiveId" clId="{A226CAA1-9410-4C9E-82CB-B4B1E5C91EBF}" dt="2021-03-18T01:18:19.689" v="95"/>
          <ac:spMkLst>
            <pc:docMk/>
            <pc:sldMk cId="0" sldId="649"/>
            <ac:spMk id="3" creationId="{00000000-0000-0000-0000-000000000000}"/>
          </ac:spMkLst>
        </pc:spChg>
      </pc:sldChg>
      <pc:sldChg chg="del">
        <pc:chgData name="Lei Wu" userId="f083b2a8aea23a2f" providerId="LiveId" clId="{A226CAA1-9410-4C9E-82CB-B4B1E5C91EBF}" dt="2021-03-16T02:41:11.961" v="0" actId="47"/>
        <pc:sldMkLst>
          <pc:docMk/>
          <pc:sldMk cId="0" sldId="662"/>
        </pc:sldMkLst>
      </pc:sldChg>
      <pc:sldChg chg="del">
        <pc:chgData name="Lei Wu" userId="f083b2a8aea23a2f" providerId="LiveId" clId="{A226CAA1-9410-4C9E-82CB-B4B1E5C91EBF}" dt="2021-03-16T02:41:11.961" v="0" actId="47"/>
        <pc:sldMkLst>
          <pc:docMk/>
          <pc:sldMk cId="0" sldId="664"/>
        </pc:sldMkLst>
      </pc:sldChg>
      <pc:sldChg chg="del">
        <pc:chgData name="Lei Wu" userId="f083b2a8aea23a2f" providerId="LiveId" clId="{A226CAA1-9410-4C9E-82CB-B4B1E5C91EBF}" dt="2021-03-16T02:41:11.961" v="0" actId="47"/>
        <pc:sldMkLst>
          <pc:docMk/>
          <pc:sldMk cId="0" sldId="670"/>
        </pc:sldMkLst>
      </pc:sldChg>
      <pc:sldChg chg="modNotesTx">
        <pc:chgData name="Lei Wu" userId="f083b2a8aea23a2f" providerId="LiveId" clId="{A226CAA1-9410-4C9E-82CB-B4B1E5C91EBF}" dt="2021-03-16T05:29:14.424" v="2" actId="20577"/>
        <pc:sldMkLst>
          <pc:docMk/>
          <pc:sldMk cId="2075621343" sldId="671"/>
        </pc:sldMkLst>
      </pc:sldChg>
      <pc:sldChg chg="modSp mod">
        <pc:chgData name="Lei Wu" userId="f083b2a8aea23a2f" providerId="LiveId" clId="{A226CAA1-9410-4C9E-82CB-B4B1E5C91EBF}" dt="2021-03-18T01:18:28.139" v="97"/>
        <pc:sldMkLst>
          <pc:docMk/>
          <pc:sldMk cId="3177460657" sldId="672"/>
        </pc:sldMkLst>
        <pc:spChg chg="mod">
          <ac:chgData name="Lei Wu" userId="f083b2a8aea23a2f" providerId="LiveId" clId="{A226CAA1-9410-4C9E-82CB-B4B1E5C91EBF}" dt="2021-03-18T01:18:28.139" v="97"/>
          <ac:spMkLst>
            <pc:docMk/>
            <pc:sldMk cId="3177460657" sldId="672"/>
            <ac:spMk id="3" creationId="{00000000-0000-0000-0000-000000000000}"/>
          </ac:spMkLst>
        </pc:spChg>
      </pc:sldChg>
      <pc:sldChg chg="modSp mod">
        <pc:chgData name="Lei Wu" userId="f083b2a8aea23a2f" providerId="LiveId" clId="{A226CAA1-9410-4C9E-82CB-B4B1E5C91EBF}" dt="2021-03-18T01:18:45.398" v="103"/>
        <pc:sldMkLst>
          <pc:docMk/>
          <pc:sldMk cId="2725195729" sldId="673"/>
        </pc:sldMkLst>
        <pc:spChg chg="mod">
          <ac:chgData name="Lei Wu" userId="f083b2a8aea23a2f" providerId="LiveId" clId="{A226CAA1-9410-4C9E-82CB-B4B1E5C91EBF}" dt="2021-03-18T01:18:45.398" v="103"/>
          <ac:spMkLst>
            <pc:docMk/>
            <pc:sldMk cId="2725195729" sldId="673"/>
            <ac:spMk id="3" creationId="{00000000-0000-0000-0000-000000000000}"/>
          </ac:spMkLst>
        </pc:spChg>
      </pc:sldChg>
      <pc:sldChg chg="modSp mod">
        <pc:chgData name="Lei Wu" userId="f083b2a8aea23a2f" providerId="LiveId" clId="{A226CAA1-9410-4C9E-82CB-B4B1E5C91EBF}" dt="2021-03-18T01:18:55.065" v="105"/>
        <pc:sldMkLst>
          <pc:docMk/>
          <pc:sldMk cId="1201786481" sldId="674"/>
        </pc:sldMkLst>
        <pc:spChg chg="mod">
          <ac:chgData name="Lei Wu" userId="f083b2a8aea23a2f" providerId="LiveId" clId="{A226CAA1-9410-4C9E-82CB-B4B1E5C91EBF}" dt="2021-03-18T01:18:55.065" v="105"/>
          <ac:spMkLst>
            <pc:docMk/>
            <pc:sldMk cId="1201786481" sldId="674"/>
            <ac:spMk id="3" creationId="{00000000-0000-0000-0000-000000000000}"/>
          </ac:spMkLst>
        </pc:spChg>
      </pc:sldChg>
      <pc:sldChg chg="modSp mod">
        <pc:chgData name="Lei Wu" userId="f083b2a8aea23a2f" providerId="LiveId" clId="{A226CAA1-9410-4C9E-82CB-B4B1E5C91EBF}" dt="2021-03-18T01:19:03.614" v="107"/>
        <pc:sldMkLst>
          <pc:docMk/>
          <pc:sldMk cId="2585916516" sldId="675"/>
        </pc:sldMkLst>
        <pc:spChg chg="mod">
          <ac:chgData name="Lei Wu" userId="f083b2a8aea23a2f" providerId="LiveId" clId="{A226CAA1-9410-4C9E-82CB-B4B1E5C91EBF}" dt="2021-03-18T01:19:03.614" v="107"/>
          <ac:spMkLst>
            <pc:docMk/>
            <pc:sldMk cId="2585916516" sldId="675"/>
            <ac:spMk id="3" creationId="{00000000-0000-0000-0000-000000000000}"/>
          </ac:spMkLst>
        </pc:spChg>
      </pc:sldChg>
      <pc:sldChg chg="del">
        <pc:chgData name="Lei Wu" userId="f083b2a8aea23a2f" providerId="LiveId" clId="{A226CAA1-9410-4C9E-82CB-B4B1E5C91EBF}" dt="2021-03-16T02:41:11.961" v="0" actId="47"/>
        <pc:sldMkLst>
          <pc:docMk/>
          <pc:sldMk cId="2384083877" sldId="676"/>
        </pc:sldMkLst>
      </pc:sldChg>
      <pc:sldChg chg="del">
        <pc:chgData name="Lei Wu" userId="f083b2a8aea23a2f" providerId="LiveId" clId="{A226CAA1-9410-4C9E-82CB-B4B1E5C91EBF}" dt="2021-03-16T02:41:11.961" v="0" actId="47"/>
        <pc:sldMkLst>
          <pc:docMk/>
          <pc:sldMk cId="2497014082" sldId="677"/>
        </pc:sldMkLst>
      </pc:sldChg>
      <pc:sldChg chg="modNotesTx">
        <pc:chgData name="Lei Wu" userId="f083b2a8aea23a2f" providerId="LiveId" clId="{A226CAA1-9410-4C9E-82CB-B4B1E5C91EBF}" dt="2021-03-18T04:45:11.310" v="109" actId="20577"/>
        <pc:sldMkLst>
          <pc:docMk/>
          <pc:sldMk cId="893938459" sldId="693"/>
        </pc:sldMkLst>
      </pc:sldChg>
      <pc:sldChg chg="del">
        <pc:chgData name="Lei Wu" userId="f083b2a8aea23a2f" providerId="LiveId" clId="{A226CAA1-9410-4C9E-82CB-B4B1E5C91EBF}" dt="2021-03-16T05:50:35.965" v="3" actId="2696"/>
        <pc:sldMkLst>
          <pc:docMk/>
          <pc:sldMk cId="989780010" sldId="698"/>
        </pc:sldMkLst>
      </pc:sldChg>
      <pc:sldChg chg="add">
        <pc:chgData name="Lei Wu" userId="f083b2a8aea23a2f" providerId="LiveId" clId="{A226CAA1-9410-4C9E-82CB-B4B1E5C91EBF}" dt="2021-03-16T05:50:40.662" v="4"/>
        <pc:sldMkLst>
          <pc:docMk/>
          <pc:sldMk cId="2509872314" sldId="698"/>
        </pc:sldMkLst>
      </pc:sldChg>
      <pc:sldChg chg="addSp delSp modSp mod modNotesTx">
        <pc:chgData name="Lei Wu" userId="f083b2a8aea23a2f" providerId="LiveId" clId="{A226CAA1-9410-4C9E-82CB-B4B1E5C91EBF}" dt="2021-03-18T04:44:37.091" v="108" actId="20577"/>
        <pc:sldMkLst>
          <pc:docMk/>
          <pc:sldMk cId="3967254014" sldId="713"/>
        </pc:sldMkLst>
        <pc:spChg chg="mod">
          <ac:chgData name="Lei Wu" userId="f083b2a8aea23a2f" providerId="LiveId" clId="{A226CAA1-9410-4C9E-82CB-B4B1E5C91EBF}" dt="2021-03-16T06:02:35.166" v="21" actId="20577"/>
          <ac:spMkLst>
            <pc:docMk/>
            <pc:sldMk cId="3967254014" sldId="713"/>
            <ac:spMk id="2" creationId="{00000000-0000-0000-0000-000000000000}"/>
          </ac:spMkLst>
        </pc:spChg>
        <pc:spChg chg="mod">
          <ac:chgData name="Lei Wu" userId="f083b2a8aea23a2f" providerId="LiveId" clId="{A226CAA1-9410-4C9E-82CB-B4B1E5C91EBF}" dt="2021-03-16T06:04:29.615" v="33" actId="403"/>
          <ac:spMkLst>
            <pc:docMk/>
            <pc:sldMk cId="3967254014" sldId="713"/>
            <ac:spMk id="10" creationId="{C8C52721-6F05-4CF1-A7E8-F85923AE962F}"/>
          </ac:spMkLst>
        </pc:spChg>
        <pc:graphicFrameChg chg="del">
          <ac:chgData name="Lei Wu" userId="f083b2a8aea23a2f" providerId="LiveId" clId="{A226CAA1-9410-4C9E-82CB-B4B1E5C91EBF}" dt="2021-03-16T06:04:06.856" v="29" actId="478"/>
          <ac:graphicFrameMkLst>
            <pc:docMk/>
            <pc:sldMk cId="3967254014" sldId="713"/>
            <ac:graphicFrameMk id="8" creationId="{74343550-3005-4D76-AAD4-63326EAE8E55}"/>
          </ac:graphicFrameMkLst>
        </pc:graphicFrameChg>
        <pc:picChg chg="del">
          <ac:chgData name="Lei Wu" userId="f083b2a8aea23a2f" providerId="LiveId" clId="{A226CAA1-9410-4C9E-82CB-B4B1E5C91EBF}" dt="2021-03-16T06:02:36.797" v="22" actId="478"/>
          <ac:picMkLst>
            <pc:docMk/>
            <pc:sldMk cId="3967254014" sldId="713"/>
            <ac:picMk id="4" creationId="{1C63A2DF-31D5-4C99-BC80-C9E92D4B9915}"/>
          </ac:picMkLst>
        </pc:picChg>
        <pc:picChg chg="add mod">
          <ac:chgData name="Lei Wu" userId="f083b2a8aea23a2f" providerId="LiveId" clId="{A226CAA1-9410-4C9E-82CB-B4B1E5C91EBF}" dt="2021-03-16T06:04:24.578" v="32" actId="1076"/>
          <ac:picMkLst>
            <pc:docMk/>
            <pc:sldMk cId="3967254014" sldId="713"/>
            <ac:picMk id="1026" creationId="{A1D89B77-CF33-433B-9DA1-4C18718F6A25}"/>
          </ac:picMkLst>
        </pc:picChg>
        <pc:picChg chg="del">
          <ac:chgData name="Lei Wu" userId="f083b2a8aea23a2f" providerId="LiveId" clId="{A226CAA1-9410-4C9E-82CB-B4B1E5C91EBF}" dt="2021-03-16T06:03:40.692" v="24" actId="478"/>
          <ac:picMkLst>
            <pc:docMk/>
            <pc:sldMk cId="3967254014" sldId="713"/>
            <ac:picMk id="3076" creationId="{F07DD814-9BE9-49E4-9BDA-EEE33B8ACDA6}"/>
          </ac:picMkLst>
        </pc:picChg>
        <pc:picChg chg="del">
          <ac:chgData name="Lei Wu" userId="f083b2a8aea23a2f" providerId="LiveId" clId="{A226CAA1-9410-4C9E-82CB-B4B1E5C91EBF}" dt="2021-03-16T06:03:37.447" v="23" actId="478"/>
          <ac:picMkLst>
            <pc:docMk/>
            <pc:sldMk cId="3967254014" sldId="713"/>
            <ac:picMk id="3078" creationId="{A0D83CDF-74C3-4907-9807-EF67BD2E15D9}"/>
          </ac:picMkLst>
        </pc:picChg>
      </pc:sldChg>
      <pc:sldChg chg="addSp delSp modSp add mod ord">
        <pc:chgData name="Lei Wu" userId="f083b2a8aea23a2f" providerId="LiveId" clId="{A226CAA1-9410-4C9E-82CB-B4B1E5C91EBF}" dt="2021-03-16T06:05:02.793" v="46" actId="14100"/>
        <pc:sldMkLst>
          <pc:docMk/>
          <pc:sldMk cId="1362142681" sldId="714"/>
        </pc:sldMkLst>
        <pc:spChg chg="mod">
          <ac:chgData name="Lei Wu" userId="f083b2a8aea23a2f" providerId="LiveId" clId="{A226CAA1-9410-4C9E-82CB-B4B1E5C91EBF}" dt="2021-03-16T06:02:28.427" v="20" actId="20577"/>
          <ac:spMkLst>
            <pc:docMk/>
            <pc:sldMk cId="1362142681" sldId="714"/>
            <ac:spMk id="2" creationId="{00000000-0000-0000-0000-000000000000}"/>
          </ac:spMkLst>
        </pc:spChg>
        <pc:spChg chg="add del mod">
          <ac:chgData name="Lei Wu" userId="f083b2a8aea23a2f" providerId="LiveId" clId="{A226CAA1-9410-4C9E-82CB-B4B1E5C91EBF}" dt="2021-03-16T06:04:44.949" v="38" actId="478"/>
          <ac:spMkLst>
            <pc:docMk/>
            <pc:sldMk cId="1362142681" sldId="714"/>
            <ac:spMk id="3" creationId="{BADAFA52-0FA4-4EFE-82AF-0683207C6597}"/>
          </ac:spMkLst>
        </pc:spChg>
        <pc:spChg chg="del mod">
          <ac:chgData name="Lei Wu" userId="f083b2a8aea23a2f" providerId="LiveId" clId="{A226CAA1-9410-4C9E-82CB-B4B1E5C91EBF}" dt="2021-03-16T06:04:43.293" v="37" actId="478"/>
          <ac:spMkLst>
            <pc:docMk/>
            <pc:sldMk cId="1362142681" sldId="714"/>
            <ac:spMk id="10" creationId="{C8C52721-6F05-4CF1-A7E8-F85923AE962F}"/>
          </ac:spMkLst>
        </pc:spChg>
        <pc:graphicFrameChg chg="del">
          <ac:chgData name="Lei Wu" userId="f083b2a8aea23a2f" providerId="LiveId" clId="{A226CAA1-9410-4C9E-82CB-B4B1E5C91EBF}" dt="2021-03-16T06:04:46.418" v="39" actId="478"/>
          <ac:graphicFrameMkLst>
            <pc:docMk/>
            <pc:sldMk cId="1362142681" sldId="714"/>
            <ac:graphicFrameMk id="8" creationId="{74343550-3005-4D76-AAD4-63326EAE8E55}"/>
          </ac:graphicFrameMkLst>
        </pc:graphicFrameChg>
        <pc:picChg chg="mod">
          <ac:chgData name="Lei Wu" userId="f083b2a8aea23a2f" providerId="LiveId" clId="{A226CAA1-9410-4C9E-82CB-B4B1E5C91EBF}" dt="2021-03-16T06:04:58.945" v="44" actId="1076"/>
          <ac:picMkLst>
            <pc:docMk/>
            <pc:sldMk cId="1362142681" sldId="714"/>
            <ac:picMk id="4" creationId="{1C63A2DF-31D5-4C99-BC80-C9E92D4B9915}"/>
          </ac:picMkLst>
        </pc:picChg>
        <pc:picChg chg="mod">
          <ac:chgData name="Lei Wu" userId="f083b2a8aea23a2f" providerId="LiveId" clId="{A226CAA1-9410-4C9E-82CB-B4B1E5C91EBF}" dt="2021-03-16T06:05:02.793" v="46" actId="14100"/>
          <ac:picMkLst>
            <pc:docMk/>
            <pc:sldMk cId="1362142681" sldId="714"/>
            <ac:picMk id="3076" creationId="{F07DD814-9BE9-49E4-9BDA-EEE33B8ACDA6}"/>
          </ac:picMkLst>
        </pc:picChg>
        <pc:picChg chg="mod">
          <ac:chgData name="Lei Wu" userId="f083b2a8aea23a2f" providerId="LiveId" clId="{A226CAA1-9410-4C9E-82CB-B4B1E5C91EBF}" dt="2021-03-16T06:04:57.469" v="43" actId="1076"/>
          <ac:picMkLst>
            <pc:docMk/>
            <pc:sldMk cId="1362142681" sldId="714"/>
            <ac:picMk id="3078" creationId="{A0D83CDF-74C3-4907-9807-EF67BD2E15D9}"/>
          </ac:picMkLst>
        </pc:picChg>
      </pc:sldChg>
      <pc:sldMasterChg chg="delSldLayout">
        <pc:chgData name="Lei Wu" userId="f083b2a8aea23a2f" providerId="LiveId" clId="{A226CAA1-9410-4C9E-82CB-B4B1E5C91EBF}" dt="2021-03-16T02:41:11.961" v="0" actId="47"/>
        <pc:sldMasterMkLst>
          <pc:docMk/>
          <pc:sldMasterMk cId="0" sldId="2147483648"/>
        </pc:sldMasterMkLst>
        <pc:sldLayoutChg chg="del">
          <pc:chgData name="Lei Wu" userId="f083b2a8aea23a2f" providerId="LiveId" clId="{A226CAA1-9410-4C9E-82CB-B4B1E5C91EBF}" dt="2021-03-16T02:41:11.961" v="0" actId="47"/>
          <pc:sldLayoutMkLst>
            <pc:docMk/>
            <pc:sldMasterMk cId="0" sldId="2147483648"/>
            <pc:sldLayoutMk cId="1041882002" sldId="2147483864"/>
          </pc:sldLayoutMkLst>
        </pc:sldLayoutChg>
      </pc:sldMasterChg>
    </pc:docChg>
  </pc:docChgLst>
  <pc:docChgLst>
    <pc:chgData name="Wu Lei" userId="f083b2a8aea23a2f" providerId="LiveId" clId="{03FB1A81-F0D6-484E-B9D9-20D78D8737DA}"/>
    <pc:docChg chg="undo custSel addSld delSld modSld">
      <pc:chgData name="Wu Lei" userId="f083b2a8aea23a2f" providerId="LiveId" clId="{03FB1A81-F0D6-484E-B9D9-20D78D8737DA}" dt="2023-04-24T08:46:52.539" v="292" actId="1038"/>
      <pc:docMkLst>
        <pc:docMk/>
      </pc:docMkLst>
      <pc:sldChg chg="addSp modSp mod modNotesTx">
        <pc:chgData name="Wu Lei" userId="f083b2a8aea23a2f" providerId="LiveId" clId="{03FB1A81-F0D6-484E-B9D9-20D78D8737DA}" dt="2023-04-24T05:58:01.049" v="134" actId="113"/>
        <pc:sldMkLst>
          <pc:docMk/>
          <pc:sldMk cId="4214035166" sldId="751"/>
        </pc:sldMkLst>
        <pc:spChg chg="mod">
          <ac:chgData name="Wu Lei" userId="f083b2a8aea23a2f" providerId="LiveId" clId="{03FB1A81-F0D6-484E-B9D9-20D78D8737DA}" dt="2023-04-24T05:58:01.049" v="134" actId="113"/>
          <ac:spMkLst>
            <pc:docMk/>
            <pc:sldMk cId="4214035166" sldId="751"/>
            <ac:spMk id="3" creationId="{00000000-0000-0000-0000-000000000000}"/>
          </ac:spMkLst>
        </pc:spChg>
        <pc:picChg chg="add mod">
          <ac:chgData name="Wu Lei" userId="f083b2a8aea23a2f" providerId="LiveId" clId="{03FB1A81-F0D6-484E-B9D9-20D78D8737DA}" dt="2023-04-24T04:13:47.786" v="3" actId="1076"/>
          <ac:picMkLst>
            <pc:docMk/>
            <pc:sldMk cId="4214035166" sldId="751"/>
            <ac:picMk id="1026" creationId="{5A40B357-E16E-8DA6-7946-88C856D96A17}"/>
          </ac:picMkLst>
        </pc:picChg>
        <pc:picChg chg="add mod">
          <ac:chgData name="Wu Lei" userId="f083b2a8aea23a2f" providerId="LiveId" clId="{03FB1A81-F0D6-484E-B9D9-20D78D8737DA}" dt="2023-04-24T04:14:50.956" v="6" actId="1076"/>
          <ac:picMkLst>
            <pc:docMk/>
            <pc:sldMk cId="4214035166" sldId="751"/>
            <ac:picMk id="1028" creationId="{1DD4C66A-5EEF-E2CE-D37E-E86D303E263D}"/>
          </ac:picMkLst>
        </pc:picChg>
      </pc:sldChg>
      <pc:sldChg chg="modSp">
        <pc:chgData name="Wu Lei" userId="f083b2a8aea23a2f" providerId="LiveId" clId="{03FB1A81-F0D6-484E-B9D9-20D78D8737DA}" dt="2023-04-24T08:46:52.539" v="292" actId="1038"/>
        <pc:sldMkLst>
          <pc:docMk/>
          <pc:sldMk cId="698920200" sldId="842"/>
        </pc:sldMkLst>
        <pc:spChg chg="mod">
          <ac:chgData name="Wu Lei" userId="f083b2a8aea23a2f" providerId="LiveId" clId="{03FB1A81-F0D6-484E-B9D9-20D78D8737DA}" dt="2023-04-24T08:46:52.539" v="292" actId="1038"/>
          <ac:spMkLst>
            <pc:docMk/>
            <pc:sldMk cId="698920200" sldId="842"/>
            <ac:spMk id="16" creationId="{F066312C-BE3F-4333-86CD-38E35DBC56AE}"/>
          </ac:spMkLst>
        </pc:spChg>
        <pc:spChg chg="mod">
          <ac:chgData name="Wu Lei" userId="f083b2a8aea23a2f" providerId="LiveId" clId="{03FB1A81-F0D6-484E-B9D9-20D78D8737DA}" dt="2023-04-24T08:46:52.539" v="292" actId="1038"/>
          <ac:spMkLst>
            <pc:docMk/>
            <pc:sldMk cId="698920200" sldId="842"/>
            <ac:spMk id="17" creationId="{2F735B5B-9552-42DF-852E-25A604DA842C}"/>
          </ac:spMkLst>
        </pc:spChg>
        <pc:spChg chg="mod">
          <ac:chgData name="Wu Lei" userId="f083b2a8aea23a2f" providerId="LiveId" clId="{03FB1A81-F0D6-484E-B9D9-20D78D8737DA}" dt="2023-04-24T08:46:52.539" v="292" actId="1038"/>
          <ac:spMkLst>
            <pc:docMk/>
            <pc:sldMk cId="698920200" sldId="842"/>
            <ac:spMk id="18" creationId="{67A56CC4-9223-4298-9373-679E91921C8E}"/>
          </ac:spMkLst>
        </pc:spChg>
        <pc:spChg chg="mod">
          <ac:chgData name="Wu Lei" userId="f083b2a8aea23a2f" providerId="LiveId" clId="{03FB1A81-F0D6-484E-B9D9-20D78D8737DA}" dt="2023-04-24T08:46:52.539" v="292" actId="1038"/>
          <ac:spMkLst>
            <pc:docMk/>
            <pc:sldMk cId="698920200" sldId="842"/>
            <ac:spMk id="19" creationId="{19DD3AA3-8FC5-4464-A3A0-B40258BA100D}"/>
          </ac:spMkLst>
        </pc:spChg>
        <pc:spChg chg="mod">
          <ac:chgData name="Wu Lei" userId="f083b2a8aea23a2f" providerId="LiveId" clId="{03FB1A81-F0D6-484E-B9D9-20D78D8737DA}" dt="2023-04-24T08:46:52.539" v="292" actId="1038"/>
          <ac:spMkLst>
            <pc:docMk/>
            <pc:sldMk cId="698920200" sldId="842"/>
            <ac:spMk id="20" creationId="{BC43420F-E4A3-4C44-BE15-3C71F9D9FF46}"/>
          </ac:spMkLst>
        </pc:spChg>
        <pc:spChg chg="mod">
          <ac:chgData name="Wu Lei" userId="f083b2a8aea23a2f" providerId="LiveId" clId="{03FB1A81-F0D6-484E-B9D9-20D78D8737DA}" dt="2023-04-24T08:46:52.539" v="292" actId="1038"/>
          <ac:spMkLst>
            <pc:docMk/>
            <pc:sldMk cId="698920200" sldId="842"/>
            <ac:spMk id="21" creationId="{CF723D9D-3A9C-4878-A55B-0D8005733A25}"/>
          </ac:spMkLst>
        </pc:spChg>
        <pc:spChg chg="mod">
          <ac:chgData name="Wu Lei" userId="f083b2a8aea23a2f" providerId="LiveId" clId="{03FB1A81-F0D6-484E-B9D9-20D78D8737DA}" dt="2023-04-24T08:46:52.539" v="292" actId="1038"/>
          <ac:spMkLst>
            <pc:docMk/>
            <pc:sldMk cId="698920200" sldId="842"/>
            <ac:spMk id="22" creationId="{592591CF-04DE-4496-8643-FAC22318B6A3}"/>
          </ac:spMkLst>
        </pc:spChg>
        <pc:spChg chg="mod">
          <ac:chgData name="Wu Lei" userId="f083b2a8aea23a2f" providerId="LiveId" clId="{03FB1A81-F0D6-484E-B9D9-20D78D8737DA}" dt="2023-04-24T08:46:52.539" v="292" actId="1038"/>
          <ac:spMkLst>
            <pc:docMk/>
            <pc:sldMk cId="698920200" sldId="842"/>
            <ac:spMk id="23" creationId="{0BD9214A-5E6C-4ECF-A270-8A5148132147}"/>
          </ac:spMkLst>
        </pc:spChg>
        <pc:spChg chg="mod">
          <ac:chgData name="Wu Lei" userId="f083b2a8aea23a2f" providerId="LiveId" clId="{03FB1A81-F0D6-484E-B9D9-20D78D8737DA}" dt="2023-04-24T08:46:52.539" v="292" actId="1038"/>
          <ac:spMkLst>
            <pc:docMk/>
            <pc:sldMk cId="698920200" sldId="842"/>
            <ac:spMk id="24" creationId="{F57E496D-E550-461E-A97D-3005E4B247F8}"/>
          </ac:spMkLst>
        </pc:spChg>
        <pc:grpChg chg="mod">
          <ac:chgData name="Wu Lei" userId="f083b2a8aea23a2f" providerId="LiveId" clId="{03FB1A81-F0D6-484E-B9D9-20D78D8737DA}" dt="2023-04-24T08:46:52.539" v="292" actId="1038"/>
          <ac:grpSpMkLst>
            <pc:docMk/>
            <pc:sldMk cId="698920200" sldId="842"/>
            <ac:grpSpMk id="15" creationId="{37DB763D-F5C2-4E51-BB7C-84A25538618C}"/>
          </ac:grpSpMkLst>
        </pc:grpChg>
      </pc:sldChg>
      <pc:sldChg chg="modSp mod">
        <pc:chgData name="Wu Lei" userId="f083b2a8aea23a2f" providerId="LiveId" clId="{03FB1A81-F0D6-484E-B9D9-20D78D8737DA}" dt="2023-04-24T06:06:27.870" v="172" actId="20577"/>
        <pc:sldMkLst>
          <pc:docMk/>
          <pc:sldMk cId="16844001" sldId="849"/>
        </pc:sldMkLst>
        <pc:spChg chg="mod">
          <ac:chgData name="Wu Lei" userId="f083b2a8aea23a2f" providerId="LiveId" clId="{03FB1A81-F0D6-484E-B9D9-20D78D8737DA}" dt="2023-04-24T06:06:27.870" v="172" actId="20577"/>
          <ac:spMkLst>
            <pc:docMk/>
            <pc:sldMk cId="16844001" sldId="849"/>
            <ac:spMk id="3" creationId="{00000000-0000-0000-0000-000000000000}"/>
          </ac:spMkLst>
        </pc:spChg>
      </pc:sldChg>
      <pc:sldChg chg="modSp mod">
        <pc:chgData name="Wu Lei" userId="f083b2a8aea23a2f" providerId="LiveId" clId="{03FB1A81-F0D6-484E-B9D9-20D78D8737DA}" dt="2023-04-24T05:38:04.054" v="79" actId="20577"/>
        <pc:sldMkLst>
          <pc:docMk/>
          <pc:sldMk cId="3904503039" sldId="854"/>
        </pc:sldMkLst>
        <pc:spChg chg="mod">
          <ac:chgData name="Wu Lei" userId="f083b2a8aea23a2f" providerId="LiveId" clId="{03FB1A81-F0D6-484E-B9D9-20D78D8737DA}" dt="2023-04-24T05:31:47.158" v="53" actId="20577"/>
          <ac:spMkLst>
            <pc:docMk/>
            <pc:sldMk cId="3904503039" sldId="854"/>
            <ac:spMk id="2" creationId="{00000000-0000-0000-0000-000000000000}"/>
          </ac:spMkLst>
        </pc:spChg>
        <pc:spChg chg="mod">
          <ac:chgData name="Wu Lei" userId="f083b2a8aea23a2f" providerId="LiveId" clId="{03FB1A81-F0D6-484E-B9D9-20D78D8737DA}" dt="2023-04-24T05:37:15.614" v="71" actId="20577"/>
          <ac:spMkLst>
            <pc:docMk/>
            <pc:sldMk cId="3904503039" sldId="854"/>
            <ac:spMk id="3" creationId="{00000000-0000-0000-0000-000000000000}"/>
          </ac:spMkLst>
        </pc:spChg>
        <pc:spChg chg="mod">
          <ac:chgData name="Wu Lei" userId="f083b2a8aea23a2f" providerId="LiveId" clId="{03FB1A81-F0D6-484E-B9D9-20D78D8737DA}" dt="2023-04-24T05:38:04.054" v="79" actId="20577"/>
          <ac:spMkLst>
            <pc:docMk/>
            <pc:sldMk cId="3904503039" sldId="854"/>
            <ac:spMk id="7" creationId="{F73859CE-22D9-4BB3-8D3C-0FF66BA910A6}"/>
          </ac:spMkLst>
        </pc:spChg>
      </pc:sldChg>
      <pc:sldChg chg="modSp mod">
        <pc:chgData name="Wu Lei" userId="f083b2a8aea23a2f" providerId="LiveId" clId="{03FB1A81-F0D6-484E-B9D9-20D78D8737DA}" dt="2023-04-24T06:07:38.980" v="205" actId="1076"/>
        <pc:sldMkLst>
          <pc:docMk/>
          <pc:sldMk cId="2512678375" sldId="856"/>
        </pc:sldMkLst>
        <pc:spChg chg="mod">
          <ac:chgData name="Wu Lei" userId="f083b2a8aea23a2f" providerId="LiveId" clId="{03FB1A81-F0D6-484E-B9D9-20D78D8737DA}" dt="2023-04-24T06:07:23.923" v="202" actId="20577"/>
          <ac:spMkLst>
            <pc:docMk/>
            <pc:sldMk cId="2512678375" sldId="856"/>
            <ac:spMk id="3" creationId="{00000000-0000-0000-0000-000000000000}"/>
          </ac:spMkLst>
        </pc:spChg>
        <pc:spChg chg="mod">
          <ac:chgData name="Wu Lei" userId="f083b2a8aea23a2f" providerId="LiveId" clId="{03FB1A81-F0D6-484E-B9D9-20D78D8737DA}" dt="2023-04-24T06:07:38.980" v="205" actId="1076"/>
          <ac:spMkLst>
            <pc:docMk/>
            <pc:sldMk cId="2512678375" sldId="856"/>
            <ac:spMk id="7" creationId="{BCF87D7C-6067-4A52-9477-4DBBBC16BEFA}"/>
          </ac:spMkLst>
        </pc:spChg>
        <pc:spChg chg="mod">
          <ac:chgData name="Wu Lei" userId="f083b2a8aea23a2f" providerId="LiveId" clId="{03FB1A81-F0D6-484E-B9D9-20D78D8737DA}" dt="2023-04-24T06:07:38.980" v="205" actId="1076"/>
          <ac:spMkLst>
            <pc:docMk/>
            <pc:sldMk cId="2512678375" sldId="856"/>
            <ac:spMk id="9" creationId="{9B38ED13-8FE9-4E6C-ABB8-920F2980ED3B}"/>
          </ac:spMkLst>
        </pc:spChg>
        <pc:spChg chg="mod">
          <ac:chgData name="Wu Lei" userId="f083b2a8aea23a2f" providerId="LiveId" clId="{03FB1A81-F0D6-484E-B9D9-20D78D8737DA}" dt="2023-04-24T06:07:38.980" v="205" actId="1076"/>
          <ac:spMkLst>
            <pc:docMk/>
            <pc:sldMk cId="2512678375" sldId="856"/>
            <ac:spMk id="10" creationId="{3DBECCEA-D994-40DD-A43D-457C3AB08D65}"/>
          </ac:spMkLst>
        </pc:spChg>
        <pc:spChg chg="mod">
          <ac:chgData name="Wu Lei" userId="f083b2a8aea23a2f" providerId="LiveId" clId="{03FB1A81-F0D6-484E-B9D9-20D78D8737DA}" dt="2023-04-24T06:07:38.980" v="205" actId="1076"/>
          <ac:spMkLst>
            <pc:docMk/>
            <pc:sldMk cId="2512678375" sldId="856"/>
            <ac:spMk id="11" creationId="{ABE2F8C5-DB3F-4BB7-A25B-1DCB32F031DA}"/>
          </ac:spMkLst>
        </pc:spChg>
        <pc:spChg chg="mod">
          <ac:chgData name="Wu Lei" userId="f083b2a8aea23a2f" providerId="LiveId" clId="{03FB1A81-F0D6-484E-B9D9-20D78D8737DA}" dt="2023-04-24T06:07:38.980" v="205" actId="1076"/>
          <ac:spMkLst>
            <pc:docMk/>
            <pc:sldMk cId="2512678375" sldId="856"/>
            <ac:spMk id="12" creationId="{92ACADF8-0F02-448D-81F9-D27EFBF43220}"/>
          </ac:spMkLst>
        </pc:spChg>
        <pc:spChg chg="mod">
          <ac:chgData name="Wu Lei" userId="f083b2a8aea23a2f" providerId="LiveId" clId="{03FB1A81-F0D6-484E-B9D9-20D78D8737DA}" dt="2023-04-24T06:07:38.980" v="205" actId="1076"/>
          <ac:spMkLst>
            <pc:docMk/>
            <pc:sldMk cId="2512678375" sldId="856"/>
            <ac:spMk id="13" creationId="{0DA10E0E-CA1A-43BA-A3A7-3E369E8270AA}"/>
          </ac:spMkLst>
        </pc:spChg>
        <pc:spChg chg="mod">
          <ac:chgData name="Wu Lei" userId="f083b2a8aea23a2f" providerId="LiveId" clId="{03FB1A81-F0D6-484E-B9D9-20D78D8737DA}" dt="2023-04-24T06:07:38.980" v="205" actId="1076"/>
          <ac:spMkLst>
            <pc:docMk/>
            <pc:sldMk cId="2512678375" sldId="856"/>
            <ac:spMk id="14" creationId="{E49012C3-3402-446E-A89C-5178E55253CF}"/>
          </ac:spMkLst>
        </pc:spChg>
        <pc:spChg chg="mod">
          <ac:chgData name="Wu Lei" userId="f083b2a8aea23a2f" providerId="LiveId" clId="{03FB1A81-F0D6-484E-B9D9-20D78D8737DA}" dt="2023-04-24T06:07:38.980" v="205" actId="1076"/>
          <ac:spMkLst>
            <pc:docMk/>
            <pc:sldMk cId="2512678375" sldId="856"/>
            <ac:spMk id="15" creationId="{A5C87BB2-1C0B-41FB-92EF-0C100359D9FE}"/>
          </ac:spMkLst>
        </pc:spChg>
        <pc:spChg chg="mod">
          <ac:chgData name="Wu Lei" userId="f083b2a8aea23a2f" providerId="LiveId" clId="{03FB1A81-F0D6-484E-B9D9-20D78D8737DA}" dt="2023-04-24T06:07:38.980" v="205" actId="1076"/>
          <ac:spMkLst>
            <pc:docMk/>
            <pc:sldMk cId="2512678375" sldId="856"/>
            <ac:spMk id="16" creationId="{C07B9B47-82A1-4130-AFD6-8B6594EC06FA}"/>
          </ac:spMkLst>
        </pc:spChg>
        <pc:spChg chg="mod">
          <ac:chgData name="Wu Lei" userId="f083b2a8aea23a2f" providerId="LiveId" clId="{03FB1A81-F0D6-484E-B9D9-20D78D8737DA}" dt="2023-04-24T06:07:38.980" v="205" actId="1076"/>
          <ac:spMkLst>
            <pc:docMk/>
            <pc:sldMk cId="2512678375" sldId="856"/>
            <ac:spMk id="17" creationId="{FA7DA89F-115F-4884-96CF-87B301C2BE3B}"/>
          </ac:spMkLst>
        </pc:spChg>
        <pc:spChg chg="mod">
          <ac:chgData name="Wu Lei" userId="f083b2a8aea23a2f" providerId="LiveId" clId="{03FB1A81-F0D6-484E-B9D9-20D78D8737DA}" dt="2023-04-24T06:07:38.980" v="205" actId="1076"/>
          <ac:spMkLst>
            <pc:docMk/>
            <pc:sldMk cId="2512678375" sldId="856"/>
            <ac:spMk id="18" creationId="{41E40B65-ADFE-4EE3-9490-7504C20862B5}"/>
          </ac:spMkLst>
        </pc:spChg>
        <pc:spChg chg="mod">
          <ac:chgData name="Wu Lei" userId="f083b2a8aea23a2f" providerId="LiveId" clId="{03FB1A81-F0D6-484E-B9D9-20D78D8737DA}" dt="2023-04-24T06:07:38.980" v="205" actId="1076"/>
          <ac:spMkLst>
            <pc:docMk/>
            <pc:sldMk cId="2512678375" sldId="856"/>
            <ac:spMk id="19" creationId="{564289B2-FD83-4057-9DAC-34D4B564FD98}"/>
          </ac:spMkLst>
        </pc:spChg>
        <pc:grpChg chg="mod">
          <ac:chgData name="Wu Lei" userId="f083b2a8aea23a2f" providerId="LiveId" clId="{03FB1A81-F0D6-484E-B9D9-20D78D8737DA}" dt="2023-04-24T06:07:38.980" v="205" actId="1076"/>
          <ac:grpSpMkLst>
            <pc:docMk/>
            <pc:sldMk cId="2512678375" sldId="856"/>
            <ac:grpSpMk id="8" creationId="{3C626507-9718-4C28-8D9A-D34E68185A6F}"/>
          </ac:grpSpMkLst>
        </pc:grpChg>
      </pc:sldChg>
      <pc:sldChg chg="modSp mod">
        <pc:chgData name="Wu Lei" userId="f083b2a8aea23a2f" providerId="LiveId" clId="{03FB1A81-F0D6-484E-B9D9-20D78D8737DA}" dt="2023-04-24T05:40:08.487" v="87" actId="20577"/>
        <pc:sldMkLst>
          <pc:docMk/>
          <pc:sldMk cId="3214346334" sldId="862"/>
        </pc:sldMkLst>
        <pc:spChg chg="mod">
          <ac:chgData name="Wu Lei" userId="f083b2a8aea23a2f" providerId="LiveId" clId="{03FB1A81-F0D6-484E-B9D9-20D78D8737DA}" dt="2023-04-24T05:40:08.487" v="87" actId="20577"/>
          <ac:spMkLst>
            <pc:docMk/>
            <pc:sldMk cId="3214346334" sldId="862"/>
            <ac:spMk id="3" creationId="{00000000-0000-0000-0000-000000000000}"/>
          </ac:spMkLst>
        </pc:spChg>
      </pc:sldChg>
      <pc:sldChg chg="modSp mod">
        <pc:chgData name="Wu Lei" userId="f083b2a8aea23a2f" providerId="LiveId" clId="{03FB1A81-F0D6-484E-B9D9-20D78D8737DA}" dt="2023-04-24T06:11:34.322" v="207" actId="20577"/>
        <pc:sldMkLst>
          <pc:docMk/>
          <pc:sldMk cId="624230909" sldId="863"/>
        </pc:sldMkLst>
        <pc:spChg chg="mod">
          <ac:chgData name="Wu Lei" userId="f083b2a8aea23a2f" providerId="LiveId" clId="{03FB1A81-F0D6-484E-B9D9-20D78D8737DA}" dt="2023-04-24T06:11:34.322" v="207" actId="20577"/>
          <ac:spMkLst>
            <pc:docMk/>
            <pc:sldMk cId="624230909" sldId="863"/>
            <ac:spMk id="3" creationId="{00000000-0000-0000-0000-000000000000}"/>
          </ac:spMkLst>
        </pc:spChg>
      </pc:sldChg>
      <pc:sldChg chg="modSp mod">
        <pc:chgData name="Wu Lei" userId="f083b2a8aea23a2f" providerId="LiveId" clId="{03FB1A81-F0D6-484E-B9D9-20D78D8737DA}" dt="2023-04-24T05:42:08.446" v="93" actId="114"/>
        <pc:sldMkLst>
          <pc:docMk/>
          <pc:sldMk cId="488527824" sldId="864"/>
        </pc:sldMkLst>
        <pc:spChg chg="mod">
          <ac:chgData name="Wu Lei" userId="f083b2a8aea23a2f" providerId="LiveId" clId="{03FB1A81-F0D6-484E-B9D9-20D78D8737DA}" dt="2023-04-24T05:42:08.446" v="93" actId="114"/>
          <ac:spMkLst>
            <pc:docMk/>
            <pc:sldMk cId="488527824" sldId="864"/>
            <ac:spMk id="3" creationId="{00000000-0000-0000-0000-000000000000}"/>
          </ac:spMkLst>
        </pc:spChg>
      </pc:sldChg>
      <pc:sldChg chg="modSp mod">
        <pc:chgData name="Wu Lei" userId="f083b2a8aea23a2f" providerId="LiveId" clId="{03FB1A81-F0D6-484E-B9D9-20D78D8737DA}" dt="2023-04-24T06:12:27.033" v="223" actId="20577"/>
        <pc:sldMkLst>
          <pc:docMk/>
          <pc:sldMk cId="1197261973" sldId="866"/>
        </pc:sldMkLst>
        <pc:spChg chg="mod">
          <ac:chgData name="Wu Lei" userId="f083b2a8aea23a2f" providerId="LiveId" clId="{03FB1A81-F0D6-484E-B9D9-20D78D8737DA}" dt="2023-04-24T06:12:27.033" v="223" actId="20577"/>
          <ac:spMkLst>
            <pc:docMk/>
            <pc:sldMk cId="1197261973" sldId="866"/>
            <ac:spMk id="3" creationId="{00000000-0000-0000-0000-000000000000}"/>
          </ac:spMkLst>
        </pc:spChg>
      </pc:sldChg>
      <pc:sldChg chg="modSp mod">
        <pc:chgData name="Wu Lei" userId="f083b2a8aea23a2f" providerId="LiveId" clId="{03FB1A81-F0D6-484E-B9D9-20D78D8737DA}" dt="2023-04-24T06:25:17.314" v="230" actId="404"/>
        <pc:sldMkLst>
          <pc:docMk/>
          <pc:sldMk cId="4253929551" sldId="868"/>
        </pc:sldMkLst>
        <pc:spChg chg="mod">
          <ac:chgData name="Wu Lei" userId="f083b2a8aea23a2f" providerId="LiveId" clId="{03FB1A81-F0D6-484E-B9D9-20D78D8737DA}" dt="2023-04-24T06:25:17.314" v="230" actId="404"/>
          <ac:spMkLst>
            <pc:docMk/>
            <pc:sldMk cId="4253929551" sldId="868"/>
            <ac:spMk id="3" creationId="{00000000-0000-0000-0000-000000000000}"/>
          </ac:spMkLst>
        </pc:spChg>
      </pc:sldChg>
      <pc:sldChg chg="modSp mod modNotesTx">
        <pc:chgData name="Wu Lei" userId="f083b2a8aea23a2f" providerId="LiveId" clId="{03FB1A81-F0D6-484E-B9D9-20D78D8737DA}" dt="2023-04-24T08:19:06.575" v="284" actId="20577"/>
        <pc:sldMkLst>
          <pc:docMk/>
          <pc:sldMk cId="3609108098" sldId="869"/>
        </pc:sldMkLst>
        <pc:spChg chg="mod">
          <ac:chgData name="Wu Lei" userId="f083b2a8aea23a2f" providerId="LiveId" clId="{03FB1A81-F0D6-484E-B9D9-20D78D8737DA}" dt="2023-04-24T06:31:54.782" v="263" actId="20577"/>
          <ac:spMkLst>
            <pc:docMk/>
            <pc:sldMk cId="3609108098" sldId="869"/>
            <ac:spMk id="3" creationId="{00000000-0000-0000-0000-000000000000}"/>
          </ac:spMkLst>
        </pc:spChg>
      </pc:sldChg>
      <pc:sldChg chg="modSp mod">
        <pc:chgData name="Wu Lei" userId="f083b2a8aea23a2f" providerId="LiveId" clId="{03FB1A81-F0D6-484E-B9D9-20D78D8737DA}" dt="2023-04-24T05:23:47.674" v="33" actId="20577"/>
        <pc:sldMkLst>
          <pc:docMk/>
          <pc:sldMk cId="2335596322" sldId="901"/>
        </pc:sldMkLst>
        <pc:spChg chg="mod">
          <ac:chgData name="Wu Lei" userId="f083b2a8aea23a2f" providerId="LiveId" clId="{03FB1A81-F0D6-484E-B9D9-20D78D8737DA}" dt="2023-04-24T05:23:47.674" v="33" actId="20577"/>
          <ac:spMkLst>
            <pc:docMk/>
            <pc:sldMk cId="2335596322" sldId="901"/>
            <ac:spMk id="2" creationId="{00000000-0000-0000-0000-000000000000}"/>
          </ac:spMkLst>
        </pc:spChg>
      </pc:sldChg>
      <pc:sldChg chg="delSp modSp add mod modNotesTx">
        <pc:chgData name="Wu Lei" userId="f083b2a8aea23a2f" providerId="LiveId" clId="{03FB1A81-F0D6-484E-B9D9-20D78D8737DA}" dt="2023-04-24T05:58:49.821" v="150" actId="113"/>
        <pc:sldMkLst>
          <pc:docMk/>
          <pc:sldMk cId="3433338698" sldId="904"/>
        </pc:sldMkLst>
        <pc:spChg chg="mod">
          <ac:chgData name="Wu Lei" userId="f083b2a8aea23a2f" providerId="LiveId" clId="{03FB1A81-F0D6-484E-B9D9-20D78D8737DA}" dt="2023-04-24T05:58:49.821" v="150" actId="113"/>
          <ac:spMkLst>
            <pc:docMk/>
            <pc:sldMk cId="3433338698" sldId="904"/>
            <ac:spMk id="3" creationId="{00000000-0000-0000-0000-000000000000}"/>
          </ac:spMkLst>
        </pc:spChg>
        <pc:picChg chg="del">
          <ac:chgData name="Wu Lei" userId="f083b2a8aea23a2f" providerId="LiveId" clId="{03FB1A81-F0D6-484E-B9D9-20D78D8737DA}" dt="2023-04-24T05:57:18.111" v="115" actId="478"/>
          <ac:picMkLst>
            <pc:docMk/>
            <pc:sldMk cId="3433338698" sldId="904"/>
            <ac:picMk id="1026" creationId="{5A40B357-E16E-8DA6-7946-88C856D96A17}"/>
          </ac:picMkLst>
        </pc:picChg>
        <pc:picChg chg="del">
          <ac:chgData name="Wu Lei" userId="f083b2a8aea23a2f" providerId="LiveId" clId="{03FB1A81-F0D6-484E-B9D9-20D78D8737DA}" dt="2023-04-24T05:57:19.595" v="116" actId="478"/>
          <ac:picMkLst>
            <pc:docMk/>
            <pc:sldMk cId="3433338698" sldId="904"/>
            <ac:picMk id="1028" creationId="{1DD4C66A-5EEF-E2CE-D37E-E86D303E263D}"/>
          </ac:picMkLst>
        </pc:picChg>
      </pc:sldChg>
      <pc:sldChg chg="addSp delSp modSp add mod modNotesTx">
        <pc:chgData name="Wu Lei" userId="f083b2a8aea23a2f" providerId="LiveId" clId="{03FB1A81-F0D6-484E-B9D9-20D78D8737DA}" dt="2023-04-24T06:03:47.083" v="164" actId="20577"/>
        <pc:sldMkLst>
          <pc:docMk/>
          <pc:sldMk cId="2705244481" sldId="905"/>
        </pc:sldMkLst>
        <pc:spChg chg="mod">
          <ac:chgData name="Wu Lei" userId="f083b2a8aea23a2f" providerId="LiveId" clId="{03FB1A81-F0D6-484E-B9D9-20D78D8737DA}" dt="2023-04-24T06:03:28.984" v="163"/>
          <ac:spMkLst>
            <pc:docMk/>
            <pc:sldMk cId="2705244481" sldId="905"/>
            <ac:spMk id="2" creationId="{00000000-0000-0000-0000-000000000000}"/>
          </ac:spMkLst>
        </pc:spChg>
        <pc:spChg chg="del">
          <ac:chgData name="Wu Lei" userId="f083b2a8aea23a2f" providerId="LiveId" clId="{03FB1A81-F0D6-484E-B9D9-20D78D8737DA}" dt="2023-04-24T06:02:41.006" v="153" actId="478"/>
          <ac:spMkLst>
            <pc:docMk/>
            <pc:sldMk cId="2705244481" sldId="905"/>
            <ac:spMk id="3" creationId="{00000000-0000-0000-0000-000000000000}"/>
          </ac:spMkLst>
        </pc:spChg>
        <pc:spChg chg="add del mod">
          <ac:chgData name="Wu Lei" userId="f083b2a8aea23a2f" providerId="LiveId" clId="{03FB1A81-F0D6-484E-B9D9-20D78D8737DA}" dt="2023-04-24T06:02:43.599" v="154" actId="478"/>
          <ac:spMkLst>
            <pc:docMk/>
            <pc:sldMk cId="2705244481" sldId="905"/>
            <ac:spMk id="5" creationId="{F7CF56BF-D23C-C54D-FB70-1884A273ECB2}"/>
          </ac:spMkLst>
        </pc:spChg>
        <pc:spChg chg="del">
          <ac:chgData name="Wu Lei" userId="f083b2a8aea23a2f" providerId="LiveId" clId="{03FB1A81-F0D6-484E-B9D9-20D78D8737DA}" dt="2023-04-24T06:02:37.604" v="152" actId="478"/>
          <ac:spMkLst>
            <pc:docMk/>
            <pc:sldMk cId="2705244481" sldId="905"/>
            <ac:spMk id="7" creationId="{BCF87D7C-6067-4A52-9477-4DBBBC16BEFA}"/>
          </ac:spMkLst>
        </pc:spChg>
        <pc:grpChg chg="del">
          <ac:chgData name="Wu Lei" userId="f083b2a8aea23a2f" providerId="LiveId" clId="{03FB1A81-F0D6-484E-B9D9-20D78D8737DA}" dt="2023-04-24T06:02:37.604" v="152" actId="478"/>
          <ac:grpSpMkLst>
            <pc:docMk/>
            <pc:sldMk cId="2705244481" sldId="905"/>
            <ac:grpSpMk id="8" creationId="{3C626507-9718-4C28-8D9A-D34E68185A6F}"/>
          </ac:grpSpMkLst>
        </pc:grpChg>
        <pc:picChg chg="add mod">
          <ac:chgData name="Wu Lei" userId="f083b2a8aea23a2f" providerId="LiveId" clId="{03FB1A81-F0D6-484E-B9D9-20D78D8737DA}" dt="2023-04-24T06:02:56.754" v="159" actId="1076"/>
          <ac:picMkLst>
            <pc:docMk/>
            <pc:sldMk cId="2705244481" sldId="905"/>
            <ac:picMk id="6" creationId="{0B0ED080-E8BA-DDEA-0704-216686FC8E5C}"/>
          </ac:picMkLst>
        </pc:picChg>
      </pc:sldChg>
      <pc:sldChg chg="add del">
        <pc:chgData name="Wu Lei" userId="f083b2a8aea23a2f" providerId="LiveId" clId="{03FB1A81-F0D6-484E-B9D9-20D78D8737DA}" dt="2023-04-24T05:56:52.465" v="100"/>
        <pc:sldMkLst>
          <pc:docMk/>
          <pc:sldMk cId="4078158028" sldId="905"/>
        </pc:sldMkLst>
      </pc:sldChg>
    </pc:docChg>
  </pc:docChgLst>
  <pc:docChgLst>
    <pc:chgData name="Lei Wu" userId="f083b2a8aea23a2f" providerId="LiveId" clId="{4A047586-1D98-4AC1-8BEB-9615AB1D6248}"/>
    <pc:docChg chg="undo redo custSel addSld delSld modSld sldOrd">
      <pc:chgData name="Lei Wu" userId="f083b2a8aea23a2f" providerId="LiveId" clId="{4A047586-1D98-4AC1-8BEB-9615AB1D6248}" dt="2021-03-29T19:35:54.415" v="10273" actId="1076"/>
      <pc:docMkLst>
        <pc:docMk/>
      </pc:docMkLst>
      <pc:sldChg chg="del">
        <pc:chgData name="Lei Wu" userId="f083b2a8aea23a2f" providerId="LiveId" clId="{4A047586-1D98-4AC1-8BEB-9615AB1D6248}" dt="2021-03-28T15:51:34.001" v="2733" actId="47"/>
        <pc:sldMkLst>
          <pc:docMk/>
          <pc:sldMk cId="1571865176" sldId="355"/>
        </pc:sldMkLst>
      </pc:sldChg>
      <pc:sldChg chg="del">
        <pc:chgData name="Lei Wu" userId="f083b2a8aea23a2f" providerId="LiveId" clId="{4A047586-1D98-4AC1-8BEB-9615AB1D6248}" dt="2021-03-28T15:51:34.001" v="2733" actId="47"/>
        <pc:sldMkLst>
          <pc:docMk/>
          <pc:sldMk cId="632933304" sldId="356"/>
        </pc:sldMkLst>
      </pc:sldChg>
      <pc:sldChg chg="del">
        <pc:chgData name="Lei Wu" userId="f083b2a8aea23a2f" providerId="LiveId" clId="{4A047586-1D98-4AC1-8BEB-9615AB1D6248}" dt="2021-03-28T15:51:34.001" v="2733" actId="47"/>
        <pc:sldMkLst>
          <pc:docMk/>
          <pc:sldMk cId="2051474962" sldId="360"/>
        </pc:sldMkLst>
      </pc:sldChg>
      <pc:sldChg chg="modSp mod">
        <pc:chgData name="Lei Wu" userId="f083b2a8aea23a2f" providerId="LiveId" clId="{4A047586-1D98-4AC1-8BEB-9615AB1D6248}" dt="2021-03-27T01:11:27.145" v="9" actId="20577"/>
        <pc:sldMkLst>
          <pc:docMk/>
          <pc:sldMk cId="0" sldId="374"/>
        </pc:sldMkLst>
        <pc:spChg chg="mod">
          <ac:chgData name="Lei Wu" userId="f083b2a8aea23a2f" providerId="LiveId" clId="{4A047586-1D98-4AC1-8BEB-9615AB1D6248}" dt="2021-03-27T01:11:27.145" v="9" actId="20577"/>
          <ac:spMkLst>
            <pc:docMk/>
            <pc:sldMk cId="0" sldId="374"/>
            <ac:spMk id="3" creationId="{DAAE08E7-F397-4386-AD4A-9EA00DA8BA7C}"/>
          </ac:spMkLst>
        </pc:spChg>
      </pc:sldChg>
      <pc:sldChg chg="modSp mod">
        <pc:chgData name="Lei Wu" userId="f083b2a8aea23a2f" providerId="LiveId" clId="{4A047586-1D98-4AC1-8BEB-9615AB1D6248}" dt="2021-03-28T18:25:40.760" v="3839" actId="1076"/>
        <pc:sldMkLst>
          <pc:docMk/>
          <pc:sldMk cId="2426070471" sldId="597"/>
        </pc:sldMkLst>
        <pc:spChg chg="mod">
          <ac:chgData name="Lei Wu" userId="f083b2a8aea23a2f" providerId="LiveId" clId="{4A047586-1D98-4AC1-8BEB-9615AB1D6248}" dt="2021-03-28T18:25:40.760" v="3839" actId="1076"/>
          <ac:spMkLst>
            <pc:docMk/>
            <pc:sldMk cId="2426070471" sldId="597"/>
            <ac:spMk id="6" creationId="{9DA74013-E518-4560-A30E-31EF11EDC80A}"/>
          </ac:spMkLst>
        </pc:spChg>
      </pc:sldChg>
      <pc:sldChg chg="modSp add del mod">
        <pc:chgData name="Lei Wu" userId="f083b2a8aea23a2f" providerId="LiveId" clId="{4A047586-1D98-4AC1-8BEB-9615AB1D6248}" dt="2021-03-28T16:55:21.314" v="3117" actId="20577"/>
        <pc:sldMkLst>
          <pc:docMk/>
          <pc:sldMk cId="0" sldId="649"/>
        </pc:sldMkLst>
        <pc:spChg chg="mod">
          <ac:chgData name="Lei Wu" userId="f083b2a8aea23a2f" providerId="LiveId" clId="{4A047586-1D98-4AC1-8BEB-9615AB1D6248}" dt="2021-03-28T16:55:21.314" v="3117" actId="20577"/>
          <ac:spMkLst>
            <pc:docMk/>
            <pc:sldMk cId="0" sldId="649"/>
            <ac:spMk id="3" creationId="{00000000-0000-0000-0000-000000000000}"/>
          </ac:spMkLst>
        </pc:spChg>
      </pc:sldChg>
      <pc:sldChg chg="del">
        <pc:chgData name="Lei Wu" userId="f083b2a8aea23a2f" providerId="LiveId" clId="{4A047586-1D98-4AC1-8BEB-9615AB1D6248}" dt="2021-03-28T15:51:34.001" v="2733" actId="47"/>
        <pc:sldMkLst>
          <pc:docMk/>
          <pc:sldMk cId="0" sldId="718"/>
        </pc:sldMkLst>
      </pc:sldChg>
      <pc:sldChg chg="del">
        <pc:chgData name="Lei Wu" userId="f083b2a8aea23a2f" providerId="LiveId" clId="{4A047586-1D98-4AC1-8BEB-9615AB1D6248}" dt="2021-03-28T15:51:34.001" v="2733" actId="47"/>
        <pc:sldMkLst>
          <pc:docMk/>
          <pc:sldMk cId="0" sldId="719"/>
        </pc:sldMkLst>
      </pc:sldChg>
      <pc:sldChg chg="del">
        <pc:chgData name="Lei Wu" userId="f083b2a8aea23a2f" providerId="LiveId" clId="{4A047586-1D98-4AC1-8BEB-9615AB1D6248}" dt="2021-03-28T15:51:34.001" v="2733" actId="47"/>
        <pc:sldMkLst>
          <pc:docMk/>
          <pc:sldMk cId="0" sldId="720"/>
        </pc:sldMkLst>
      </pc:sldChg>
      <pc:sldChg chg="del">
        <pc:chgData name="Lei Wu" userId="f083b2a8aea23a2f" providerId="LiveId" clId="{4A047586-1D98-4AC1-8BEB-9615AB1D6248}" dt="2021-03-28T15:51:34.001" v="2733" actId="47"/>
        <pc:sldMkLst>
          <pc:docMk/>
          <pc:sldMk cId="0" sldId="721"/>
        </pc:sldMkLst>
      </pc:sldChg>
      <pc:sldChg chg="del">
        <pc:chgData name="Lei Wu" userId="f083b2a8aea23a2f" providerId="LiveId" clId="{4A047586-1D98-4AC1-8BEB-9615AB1D6248}" dt="2021-03-28T15:51:34.001" v="2733" actId="47"/>
        <pc:sldMkLst>
          <pc:docMk/>
          <pc:sldMk cId="0" sldId="722"/>
        </pc:sldMkLst>
      </pc:sldChg>
      <pc:sldChg chg="del">
        <pc:chgData name="Lei Wu" userId="f083b2a8aea23a2f" providerId="LiveId" clId="{4A047586-1D98-4AC1-8BEB-9615AB1D6248}" dt="2021-03-28T15:51:34.001" v="2733" actId="47"/>
        <pc:sldMkLst>
          <pc:docMk/>
          <pc:sldMk cId="0" sldId="723"/>
        </pc:sldMkLst>
      </pc:sldChg>
      <pc:sldChg chg="del">
        <pc:chgData name="Lei Wu" userId="f083b2a8aea23a2f" providerId="LiveId" clId="{4A047586-1D98-4AC1-8BEB-9615AB1D6248}" dt="2021-03-28T15:51:34.001" v="2733" actId="47"/>
        <pc:sldMkLst>
          <pc:docMk/>
          <pc:sldMk cId="0" sldId="724"/>
        </pc:sldMkLst>
      </pc:sldChg>
      <pc:sldChg chg="del">
        <pc:chgData name="Lei Wu" userId="f083b2a8aea23a2f" providerId="LiveId" clId="{4A047586-1D98-4AC1-8BEB-9615AB1D6248}" dt="2021-03-28T15:51:34.001" v="2733" actId="47"/>
        <pc:sldMkLst>
          <pc:docMk/>
          <pc:sldMk cId="0" sldId="725"/>
        </pc:sldMkLst>
      </pc:sldChg>
      <pc:sldChg chg="del">
        <pc:chgData name="Lei Wu" userId="f083b2a8aea23a2f" providerId="LiveId" clId="{4A047586-1D98-4AC1-8BEB-9615AB1D6248}" dt="2021-03-28T15:51:34.001" v="2733" actId="47"/>
        <pc:sldMkLst>
          <pc:docMk/>
          <pc:sldMk cId="0" sldId="727"/>
        </pc:sldMkLst>
      </pc:sldChg>
      <pc:sldChg chg="addSp delSp modSp del mod ord">
        <pc:chgData name="Lei Wu" userId="f083b2a8aea23a2f" providerId="LiveId" clId="{4A047586-1D98-4AC1-8BEB-9615AB1D6248}" dt="2021-03-28T15:51:17.128" v="2732" actId="47"/>
        <pc:sldMkLst>
          <pc:docMk/>
          <pc:sldMk cId="3568685169" sldId="728"/>
        </pc:sldMkLst>
        <pc:spChg chg="del mod">
          <ac:chgData name="Lei Wu" userId="f083b2a8aea23a2f" providerId="LiveId" clId="{4A047586-1D98-4AC1-8BEB-9615AB1D6248}" dt="2021-03-28T10:04:49.854" v="308" actId="478"/>
          <ac:spMkLst>
            <pc:docMk/>
            <pc:sldMk cId="3568685169" sldId="728"/>
            <ac:spMk id="2" creationId="{00000000-0000-0000-0000-000000000000}"/>
          </ac:spMkLst>
        </pc:spChg>
        <pc:spChg chg="mod">
          <ac:chgData name="Lei Wu" userId="f083b2a8aea23a2f" providerId="LiveId" clId="{4A047586-1D98-4AC1-8BEB-9615AB1D6248}" dt="2021-03-28T15:47:39.734" v="2662"/>
          <ac:spMkLst>
            <pc:docMk/>
            <pc:sldMk cId="3568685169" sldId="728"/>
            <ac:spMk id="3" creationId="{00000000-0000-0000-0000-000000000000}"/>
          </ac:spMkLst>
        </pc:spChg>
        <pc:spChg chg="add del mod">
          <ac:chgData name="Lei Wu" userId="f083b2a8aea23a2f" providerId="LiveId" clId="{4A047586-1D98-4AC1-8BEB-9615AB1D6248}" dt="2021-03-28T10:04:54.180" v="309" actId="478"/>
          <ac:spMkLst>
            <pc:docMk/>
            <pc:sldMk cId="3568685169" sldId="728"/>
            <ac:spMk id="5" creationId="{873865C7-4293-421D-82AF-130368583094}"/>
          </ac:spMkLst>
        </pc:spChg>
        <pc:spChg chg="add mod">
          <ac:chgData name="Lei Wu" userId="f083b2a8aea23a2f" providerId="LiveId" clId="{4A047586-1D98-4AC1-8BEB-9615AB1D6248}" dt="2021-03-28T15:48:56.791" v="2684" actId="20577"/>
          <ac:spMkLst>
            <pc:docMk/>
            <pc:sldMk cId="3568685169" sldId="728"/>
            <ac:spMk id="6" creationId="{FC605EC9-0799-49E6-89E9-C22857254E95}"/>
          </ac:spMkLst>
        </pc:spChg>
      </pc:sldChg>
      <pc:sldChg chg="addSp delSp modSp mod modNotesTx">
        <pc:chgData name="Lei Wu" userId="f083b2a8aea23a2f" providerId="LiveId" clId="{4A047586-1D98-4AC1-8BEB-9615AB1D6248}" dt="2021-03-28T15:56:49.508" v="2790" actId="20577"/>
        <pc:sldMkLst>
          <pc:docMk/>
          <pc:sldMk cId="2468491244" sldId="729"/>
        </pc:sldMkLst>
        <pc:spChg chg="mod">
          <ac:chgData name="Lei Wu" userId="f083b2a8aea23a2f" providerId="LiveId" clId="{4A047586-1D98-4AC1-8BEB-9615AB1D6248}" dt="2021-03-28T15:51:51.336" v="2734"/>
          <ac:spMkLst>
            <pc:docMk/>
            <pc:sldMk cId="2468491244" sldId="729"/>
            <ac:spMk id="2" creationId="{00000000-0000-0000-0000-000000000000}"/>
          </ac:spMkLst>
        </pc:spChg>
        <pc:spChg chg="mod">
          <ac:chgData name="Lei Wu" userId="f083b2a8aea23a2f" providerId="LiveId" clId="{4A047586-1D98-4AC1-8BEB-9615AB1D6248}" dt="2021-03-28T15:53:30.615" v="2751" actId="1076"/>
          <ac:spMkLst>
            <pc:docMk/>
            <pc:sldMk cId="2468491244" sldId="729"/>
            <ac:spMk id="3" creationId="{00000000-0000-0000-0000-000000000000}"/>
          </ac:spMkLst>
        </pc:spChg>
        <pc:graphicFrameChg chg="add mod">
          <ac:chgData name="Lei Wu" userId="f083b2a8aea23a2f" providerId="LiveId" clId="{4A047586-1D98-4AC1-8BEB-9615AB1D6248}" dt="2021-03-28T15:52:11.710" v="2738" actId="1076"/>
          <ac:graphicFrameMkLst>
            <pc:docMk/>
            <pc:sldMk cId="2468491244" sldId="729"/>
            <ac:graphicFrameMk id="6" creationId="{58413105-CBFC-4F26-A9FA-D4D5989B98AF}"/>
          </ac:graphicFrameMkLst>
        </pc:graphicFrameChg>
        <pc:picChg chg="del">
          <ac:chgData name="Lei Wu" userId="f083b2a8aea23a2f" providerId="LiveId" clId="{4A047586-1D98-4AC1-8BEB-9615AB1D6248}" dt="2021-03-28T15:52:03.717" v="2736" actId="478"/>
          <ac:picMkLst>
            <pc:docMk/>
            <pc:sldMk cId="2468491244" sldId="729"/>
            <ac:picMk id="1026" creationId="{66DA5A17-8453-49F7-8F53-252F9FA7CB8D}"/>
          </ac:picMkLst>
        </pc:picChg>
      </pc:sldChg>
      <pc:sldChg chg="del">
        <pc:chgData name="Lei Wu" userId="f083b2a8aea23a2f" providerId="LiveId" clId="{4A047586-1D98-4AC1-8BEB-9615AB1D6248}" dt="2021-03-28T15:51:34.001" v="2733" actId="47"/>
        <pc:sldMkLst>
          <pc:docMk/>
          <pc:sldMk cId="2125214281" sldId="730"/>
        </pc:sldMkLst>
      </pc:sldChg>
      <pc:sldChg chg="del">
        <pc:chgData name="Lei Wu" userId="f083b2a8aea23a2f" providerId="LiveId" clId="{4A047586-1D98-4AC1-8BEB-9615AB1D6248}" dt="2021-03-28T15:51:34.001" v="2733" actId="47"/>
        <pc:sldMkLst>
          <pc:docMk/>
          <pc:sldMk cId="721511873" sldId="731"/>
        </pc:sldMkLst>
      </pc:sldChg>
      <pc:sldChg chg="del">
        <pc:chgData name="Lei Wu" userId="f083b2a8aea23a2f" providerId="LiveId" clId="{4A047586-1D98-4AC1-8BEB-9615AB1D6248}" dt="2021-03-28T15:51:34.001" v="2733" actId="47"/>
        <pc:sldMkLst>
          <pc:docMk/>
          <pc:sldMk cId="2925088013" sldId="732"/>
        </pc:sldMkLst>
      </pc:sldChg>
      <pc:sldChg chg="del">
        <pc:chgData name="Lei Wu" userId="f083b2a8aea23a2f" providerId="LiveId" clId="{4A047586-1D98-4AC1-8BEB-9615AB1D6248}" dt="2021-03-28T15:51:34.001" v="2733" actId="47"/>
        <pc:sldMkLst>
          <pc:docMk/>
          <pc:sldMk cId="1671510205" sldId="733"/>
        </pc:sldMkLst>
      </pc:sldChg>
      <pc:sldChg chg="del">
        <pc:chgData name="Lei Wu" userId="f083b2a8aea23a2f" providerId="LiveId" clId="{4A047586-1D98-4AC1-8BEB-9615AB1D6248}" dt="2021-03-28T15:51:34.001" v="2733" actId="47"/>
        <pc:sldMkLst>
          <pc:docMk/>
          <pc:sldMk cId="4060893034" sldId="734"/>
        </pc:sldMkLst>
      </pc:sldChg>
      <pc:sldChg chg="del">
        <pc:chgData name="Lei Wu" userId="f083b2a8aea23a2f" providerId="LiveId" clId="{4A047586-1D98-4AC1-8BEB-9615AB1D6248}" dt="2021-03-28T15:51:34.001" v="2733" actId="47"/>
        <pc:sldMkLst>
          <pc:docMk/>
          <pc:sldMk cId="3729012336" sldId="735"/>
        </pc:sldMkLst>
      </pc:sldChg>
      <pc:sldChg chg="del">
        <pc:chgData name="Lei Wu" userId="f083b2a8aea23a2f" providerId="LiveId" clId="{4A047586-1D98-4AC1-8BEB-9615AB1D6248}" dt="2021-03-28T15:51:34.001" v="2733" actId="47"/>
        <pc:sldMkLst>
          <pc:docMk/>
          <pc:sldMk cId="3166833476" sldId="736"/>
        </pc:sldMkLst>
      </pc:sldChg>
      <pc:sldChg chg="del">
        <pc:chgData name="Lei Wu" userId="f083b2a8aea23a2f" providerId="LiveId" clId="{4A047586-1D98-4AC1-8BEB-9615AB1D6248}" dt="2021-03-28T15:51:34.001" v="2733" actId="47"/>
        <pc:sldMkLst>
          <pc:docMk/>
          <pc:sldMk cId="3877806631" sldId="737"/>
        </pc:sldMkLst>
      </pc:sldChg>
      <pc:sldChg chg="del">
        <pc:chgData name="Lei Wu" userId="f083b2a8aea23a2f" providerId="LiveId" clId="{4A047586-1D98-4AC1-8BEB-9615AB1D6248}" dt="2021-03-28T15:51:34.001" v="2733" actId="47"/>
        <pc:sldMkLst>
          <pc:docMk/>
          <pc:sldMk cId="328625904" sldId="738"/>
        </pc:sldMkLst>
      </pc:sldChg>
      <pc:sldChg chg="del">
        <pc:chgData name="Lei Wu" userId="f083b2a8aea23a2f" providerId="LiveId" clId="{4A047586-1D98-4AC1-8BEB-9615AB1D6248}" dt="2021-03-28T15:51:34.001" v="2733" actId="47"/>
        <pc:sldMkLst>
          <pc:docMk/>
          <pc:sldMk cId="3382294970" sldId="739"/>
        </pc:sldMkLst>
      </pc:sldChg>
      <pc:sldChg chg="del">
        <pc:chgData name="Lei Wu" userId="f083b2a8aea23a2f" providerId="LiveId" clId="{4A047586-1D98-4AC1-8BEB-9615AB1D6248}" dt="2021-03-28T15:51:34.001" v="2733" actId="47"/>
        <pc:sldMkLst>
          <pc:docMk/>
          <pc:sldMk cId="2460363530" sldId="741"/>
        </pc:sldMkLst>
      </pc:sldChg>
      <pc:sldChg chg="del">
        <pc:chgData name="Lei Wu" userId="f083b2a8aea23a2f" providerId="LiveId" clId="{4A047586-1D98-4AC1-8BEB-9615AB1D6248}" dt="2021-03-28T15:51:34.001" v="2733" actId="47"/>
        <pc:sldMkLst>
          <pc:docMk/>
          <pc:sldMk cId="420223268" sldId="742"/>
        </pc:sldMkLst>
      </pc:sldChg>
      <pc:sldChg chg="del">
        <pc:chgData name="Lei Wu" userId="f083b2a8aea23a2f" providerId="LiveId" clId="{4A047586-1D98-4AC1-8BEB-9615AB1D6248}" dt="2021-03-28T15:51:34.001" v="2733" actId="47"/>
        <pc:sldMkLst>
          <pc:docMk/>
          <pc:sldMk cId="2490304552" sldId="743"/>
        </pc:sldMkLst>
      </pc:sldChg>
      <pc:sldChg chg="del">
        <pc:chgData name="Lei Wu" userId="f083b2a8aea23a2f" providerId="LiveId" clId="{4A047586-1D98-4AC1-8BEB-9615AB1D6248}" dt="2021-03-28T15:51:34.001" v="2733" actId="47"/>
        <pc:sldMkLst>
          <pc:docMk/>
          <pc:sldMk cId="3241542753" sldId="744"/>
        </pc:sldMkLst>
      </pc:sldChg>
      <pc:sldChg chg="del">
        <pc:chgData name="Lei Wu" userId="f083b2a8aea23a2f" providerId="LiveId" clId="{4A047586-1D98-4AC1-8BEB-9615AB1D6248}" dt="2021-03-28T15:51:34.001" v="2733" actId="47"/>
        <pc:sldMkLst>
          <pc:docMk/>
          <pc:sldMk cId="4230763132" sldId="745"/>
        </pc:sldMkLst>
      </pc:sldChg>
      <pc:sldChg chg="del">
        <pc:chgData name="Lei Wu" userId="f083b2a8aea23a2f" providerId="LiveId" clId="{4A047586-1D98-4AC1-8BEB-9615AB1D6248}" dt="2021-03-28T15:51:34.001" v="2733" actId="47"/>
        <pc:sldMkLst>
          <pc:docMk/>
          <pc:sldMk cId="2088349570" sldId="746"/>
        </pc:sldMkLst>
      </pc:sldChg>
      <pc:sldChg chg="modSp add mod">
        <pc:chgData name="Lei Wu" userId="f083b2a8aea23a2f" providerId="LiveId" clId="{4A047586-1D98-4AC1-8BEB-9615AB1D6248}" dt="2021-03-28T16:56:50.241" v="3144" actId="20577"/>
        <pc:sldMkLst>
          <pc:docMk/>
          <pc:sldMk cId="2542911976" sldId="747"/>
        </pc:sldMkLst>
        <pc:spChg chg="mod">
          <ac:chgData name="Lei Wu" userId="f083b2a8aea23a2f" providerId="LiveId" clId="{4A047586-1D98-4AC1-8BEB-9615AB1D6248}" dt="2021-03-28T16:55:56.542" v="3124" actId="20577"/>
          <ac:spMkLst>
            <pc:docMk/>
            <pc:sldMk cId="2542911976" sldId="747"/>
            <ac:spMk id="2" creationId="{00000000-0000-0000-0000-000000000000}"/>
          </ac:spMkLst>
        </pc:spChg>
        <pc:spChg chg="mod">
          <ac:chgData name="Lei Wu" userId="f083b2a8aea23a2f" providerId="LiveId" clId="{4A047586-1D98-4AC1-8BEB-9615AB1D6248}" dt="2021-03-28T16:56:50.241" v="3144" actId="20577"/>
          <ac:spMkLst>
            <pc:docMk/>
            <pc:sldMk cId="2542911976" sldId="747"/>
            <ac:spMk id="3" creationId="{00000000-0000-0000-0000-000000000000}"/>
          </ac:spMkLst>
        </pc:spChg>
      </pc:sldChg>
      <pc:sldChg chg="del">
        <pc:chgData name="Lei Wu" userId="f083b2a8aea23a2f" providerId="LiveId" clId="{4A047586-1D98-4AC1-8BEB-9615AB1D6248}" dt="2021-03-27T01:19:47.012" v="78" actId="47"/>
        <pc:sldMkLst>
          <pc:docMk/>
          <pc:sldMk cId="3919490226" sldId="747"/>
        </pc:sldMkLst>
      </pc:sldChg>
      <pc:sldChg chg="addSp delSp modSp add mod modAnim modNotesTx">
        <pc:chgData name="Lei Wu" userId="f083b2a8aea23a2f" providerId="LiveId" clId="{4A047586-1D98-4AC1-8BEB-9615AB1D6248}" dt="2021-03-28T17:14:49.651" v="3397" actId="20577"/>
        <pc:sldMkLst>
          <pc:docMk/>
          <pc:sldMk cId="3208816549" sldId="748"/>
        </pc:sldMkLst>
        <pc:spChg chg="mod">
          <ac:chgData name="Lei Wu" userId="f083b2a8aea23a2f" providerId="LiveId" clId="{4A047586-1D98-4AC1-8BEB-9615AB1D6248}" dt="2021-03-28T10:05:14.646" v="322" actId="20577"/>
          <ac:spMkLst>
            <pc:docMk/>
            <pc:sldMk cId="3208816549" sldId="748"/>
            <ac:spMk id="2" creationId="{00000000-0000-0000-0000-000000000000}"/>
          </ac:spMkLst>
        </pc:spChg>
        <pc:spChg chg="mod">
          <ac:chgData name="Lei Wu" userId="f083b2a8aea23a2f" providerId="LiveId" clId="{4A047586-1D98-4AC1-8BEB-9615AB1D6248}" dt="2021-03-28T10:51:17.892" v="2204" actId="20577"/>
          <ac:spMkLst>
            <pc:docMk/>
            <pc:sldMk cId="3208816549" sldId="748"/>
            <ac:spMk id="3" creationId="{00000000-0000-0000-0000-000000000000}"/>
          </ac:spMkLst>
        </pc:spChg>
        <pc:spChg chg="mod">
          <ac:chgData name="Lei Wu" userId="f083b2a8aea23a2f" providerId="LiveId" clId="{4A047586-1D98-4AC1-8BEB-9615AB1D6248}" dt="2021-03-28T09:55:01.757" v="153"/>
          <ac:spMkLst>
            <pc:docMk/>
            <pc:sldMk cId="3208816549" sldId="748"/>
            <ac:spMk id="6" creationId="{C954B05E-206A-40CC-805E-38C447CB682B}"/>
          </ac:spMkLst>
        </pc:spChg>
        <pc:spChg chg="mod">
          <ac:chgData name="Lei Wu" userId="f083b2a8aea23a2f" providerId="LiveId" clId="{4A047586-1D98-4AC1-8BEB-9615AB1D6248}" dt="2021-03-28T09:55:01.757" v="153"/>
          <ac:spMkLst>
            <pc:docMk/>
            <pc:sldMk cId="3208816549" sldId="748"/>
            <ac:spMk id="7" creationId="{02579442-4354-4937-8263-7F801BB847CD}"/>
          </ac:spMkLst>
        </pc:spChg>
        <pc:spChg chg="mod">
          <ac:chgData name="Lei Wu" userId="f083b2a8aea23a2f" providerId="LiveId" clId="{4A047586-1D98-4AC1-8BEB-9615AB1D6248}" dt="2021-03-28T09:55:01.757" v="153"/>
          <ac:spMkLst>
            <pc:docMk/>
            <pc:sldMk cId="3208816549" sldId="748"/>
            <ac:spMk id="9" creationId="{9C0C57B7-AD9F-4A52-B297-0CB723F278DA}"/>
          </ac:spMkLst>
        </pc:spChg>
        <pc:spChg chg="mod">
          <ac:chgData name="Lei Wu" userId="f083b2a8aea23a2f" providerId="LiveId" clId="{4A047586-1D98-4AC1-8BEB-9615AB1D6248}" dt="2021-03-28T09:55:01.757" v="153"/>
          <ac:spMkLst>
            <pc:docMk/>
            <pc:sldMk cId="3208816549" sldId="748"/>
            <ac:spMk id="10" creationId="{A1CC22B6-C050-4E24-B9A5-81CDD8873F7B}"/>
          </ac:spMkLst>
        </pc:spChg>
        <pc:spChg chg="mod">
          <ac:chgData name="Lei Wu" userId="f083b2a8aea23a2f" providerId="LiveId" clId="{4A047586-1D98-4AC1-8BEB-9615AB1D6248}" dt="2021-03-28T09:55:01.757" v="153"/>
          <ac:spMkLst>
            <pc:docMk/>
            <pc:sldMk cId="3208816549" sldId="748"/>
            <ac:spMk id="11" creationId="{8AC77973-4927-4ABC-8B48-BC7352E7F385}"/>
          </ac:spMkLst>
        </pc:spChg>
        <pc:spChg chg="mod">
          <ac:chgData name="Lei Wu" userId="f083b2a8aea23a2f" providerId="LiveId" clId="{4A047586-1D98-4AC1-8BEB-9615AB1D6248}" dt="2021-03-28T09:55:01.757" v="153"/>
          <ac:spMkLst>
            <pc:docMk/>
            <pc:sldMk cId="3208816549" sldId="748"/>
            <ac:spMk id="13" creationId="{1EDD738C-4CCC-4291-9D2B-3B84083986A6}"/>
          </ac:spMkLst>
        </pc:spChg>
        <pc:spChg chg="mod">
          <ac:chgData name="Lei Wu" userId="f083b2a8aea23a2f" providerId="LiveId" clId="{4A047586-1D98-4AC1-8BEB-9615AB1D6248}" dt="2021-03-28T09:55:01.757" v="153"/>
          <ac:spMkLst>
            <pc:docMk/>
            <pc:sldMk cId="3208816549" sldId="748"/>
            <ac:spMk id="14" creationId="{AD215311-6CE1-4009-889B-9F86103DA747}"/>
          </ac:spMkLst>
        </pc:spChg>
        <pc:spChg chg="mod">
          <ac:chgData name="Lei Wu" userId="f083b2a8aea23a2f" providerId="LiveId" clId="{4A047586-1D98-4AC1-8BEB-9615AB1D6248}" dt="2021-03-28T09:55:01.757" v="153"/>
          <ac:spMkLst>
            <pc:docMk/>
            <pc:sldMk cId="3208816549" sldId="748"/>
            <ac:spMk id="16" creationId="{5F0F27E6-3EE6-45C0-BA05-0DB7C03879E0}"/>
          </ac:spMkLst>
        </pc:spChg>
        <pc:spChg chg="mod">
          <ac:chgData name="Lei Wu" userId="f083b2a8aea23a2f" providerId="LiveId" clId="{4A047586-1D98-4AC1-8BEB-9615AB1D6248}" dt="2021-03-28T09:55:01.757" v="153"/>
          <ac:spMkLst>
            <pc:docMk/>
            <pc:sldMk cId="3208816549" sldId="748"/>
            <ac:spMk id="17" creationId="{25F44450-3822-4F53-9898-B828210F2A6F}"/>
          </ac:spMkLst>
        </pc:spChg>
        <pc:spChg chg="mod">
          <ac:chgData name="Lei Wu" userId="f083b2a8aea23a2f" providerId="LiveId" clId="{4A047586-1D98-4AC1-8BEB-9615AB1D6248}" dt="2021-03-28T09:55:01.757" v="153"/>
          <ac:spMkLst>
            <pc:docMk/>
            <pc:sldMk cId="3208816549" sldId="748"/>
            <ac:spMk id="20" creationId="{E037B4DA-0E1D-4677-A9C5-D3165FE796FF}"/>
          </ac:spMkLst>
        </pc:spChg>
        <pc:spChg chg="mod">
          <ac:chgData name="Lei Wu" userId="f083b2a8aea23a2f" providerId="LiveId" clId="{4A047586-1D98-4AC1-8BEB-9615AB1D6248}" dt="2021-03-28T09:55:01.757" v="153"/>
          <ac:spMkLst>
            <pc:docMk/>
            <pc:sldMk cId="3208816549" sldId="748"/>
            <ac:spMk id="21" creationId="{A1FC8CAF-1507-4E26-B32D-6486C435FFDF}"/>
          </ac:spMkLst>
        </pc:spChg>
        <pc:spChg chg="mod">
          <ac:chgData name="Lei Wu" userId="f083b2a8aea23a2f" providerId="LiveId" clId="{4A047586-1D98-4AC1-8BEB-9615AB1D6248}" dt="2021-03-28T09:55:01.757" v="153"/>
          <ac:spMkLst>
            <pc:docMk/>
            <pc:sldMk cId="3208816549" sldId="748"/>
            <ac:spMk id="22" creationId="{CF202ACD-F80B-46B3-90CE-95A7DF1BF27B}"/>
          </ac:spMkLst>
        </pc:spChg>
        <pc:spChg chg="mod">
          <ac:chgData name="Lei Wu" userId="f083b2a8aea23a2f" providerId="LiveId" clId="{4A047586-1D98-4AC1-8BEB-9615AB1D6248}" dt="2021-03-28T09:55:01.757" v="153"/>
          <ac:spMkLst>
            <pc:docMk/>
            <pc:sldMk cId="3208816549" sldId="748"/>
            <ac:spMk id="23" creationId="{B041F8A1-709E-4200-83E8-FBB7C94F55D4}"/>
          </ac:spMkLst>
        </pc:spChg>
        <pc:spChg chg="mod">
          <ac:chgData name="Lei Wu" userId="f083b2a8aea23a2f" providerId="LiveId" clId="{4A047586-1D98-4AC1-8BEB-9615AB1D6248}" dt="2021-03-28T09:55:01.757" v="153"/>
          <ac:spMkLst>
            <pc:docMk/>
            <pc:sldMk cId="3208816549" sldId="748"/>
            <ac:spMk id="26" creationId="{2E411ACE-B880-44EA-8564-D91DD224C757}"/>
          </ac:spMkLst>
        </pc:spChg>
        <pc:spChg chg="mod">
          <ac:chgData name="Lei Wu" userId="f083b2a8aea23a2f" providerId="LiveId" clId="{4A047586-1D98-4AC1-8BEB-9615AB1D6248}" dt="2021-03-28T09:55:01.757" v="153"/>
          <ac:spMkLst>
            <pc:docMk/>
            <pc:sldMk cId="3208816549" sldId="748"/>
            <ac:spMk id="27" creationId="{69379ECD-60B9-42AE-8BCE-D78520AB6F9F}"/>
          </ac:spMkLst>
        </pc:spChg>
        <pc:spChg chg="mod">
          <ac:chgData name="Lei Wu" userId="f083b2a8aea23a2f" providerId="LiveId" clId="{4A047586-1D98-4AC1-8BEB-9615AB1D6248}" dt="2021-03-28T09:55:01.757" v="153"/>
          <ac:spMkLst>
            <pc:docMk/>
            <pc:sldMk cId="3208816549" sldId="748"/>
            <ac:spMk id="28" creationId="{800266E7-CF25-4C26-A52B-1F4B3640DED2}"/>
          </ac:spMkLst>
        </pc:spChg>
        <pc:spChg chg="mod">
          <ac:chgData name="Lei Wu" userId="f083b2a8aea23a2f" providerId="LiveId" clId="{4A047586-1D98-4AC1-8BEB-9615AB1D6248}" dt="2021-03-28T09:55:01.757" v="153"/>
          <ac:spMkLst>
            <pc:docMk/>
            <pc:sldMk cId="3208816549" sldId="748"/>
            <ac:spMk id="29" creationId="{C2F0CD5E-AAD0-45CF-AE0D-8B282E521AAC}"/>
          </ac:spMkLst>
        </pc:spChg>
        <pc:spChg chg="del mod topLvl">
          <ac:chgData name="Lei Wu" userId="f083b2a8aea23a2f" providerId="LiveId" clId="{4A047586-1D98-4AC1-8BEB-9615AB1D6248}" dt="2021-03-28T09:58:01.007" v="182" actId="478"/>
          <ac:spMkLst>
            <pc:docMk/>
            <pc:sldMk cId="3208816549" sldId="748"/>
            <ac:spMk id="31" creationId="{2B88C466-F213-4FE8-882E-3C16AB749A28}"/>
          </ac:spMkLst>
        </pc:spChg>
        <pc:spChg chg="del mod topLvl">
          <ac:chgData name="Lei Wu" userId="f083b2a8aea23a2f" providerId="LiveId" clId="{4A047586-1D98-4AC1-8BEB-9615AB1D6248}" dt="2021-03-28T09:58:01.007" v="182" actId="478"/>
          <ac:spMkLst>
            <pc:docMk/>
            <pc:sldMk cId="3208816549" sldId="748"/>
            <ac:spMk id="32" creationId="{77EAAD88-2514-4FB6-AA29-302F08BFC421}"/>
          </ac:spMkLst>
        </pc:spChg>
        <pc:spChg chg="del mod topLvl">
          <ac:chgData name="Lei Wu" userId="f083b2a8aea23a2f" providerId="LiveId" clId="{4A047586-1D98-4AC1-8BEB-9615AB1D6248}" dt="2021-03-28T09:58:01.007" v="182" actId="478"/>
          <ac:spMkLst>
            <pc:docMk/>
            <pc:sldMk cId="3208816549" sldId="748"/>
            <ac:spMk id="34" creationId="{67C312FE-479B-4366-9FF6-0B2E06DB3342}"/>
          </ac:spMkLst>
        </pc:spChg>
        <pc:spChg chg="del mod topLvl">
          <ac:chgData name="Lei Wu" userId="f083b2a8aea23a2f" providerId="LiveId" clId="{4A047586-1D98-4AC1-8BEB-9615AB1D6248}" dt="2021-03-28T09:58:01.007" v="182" actId="478"/>
          <ac:spMkLst>
            <pc:docMk/>
            <pc:sldMk cId="3208816549" sldId="748"/>
            <ac:spMk id="35" creationId="{8F23FDC6-A09A-493B-8927-C5BB687D3CB5}"/>
          </ac:spMkLst>
        </pc:spChg>
        <pc:spChg chg="del mod topLvl">
          <ac:chgData name="Lei Wu" userId="f083b2a8aea23a2f" providerId="LiveId" clId="{4A047586-1D98-4AC1-8BEB-9615AB1D6248}" dt="2021-03-28T09:56:12.407" v="164" actId="478"/>
          <ac:spMkLst>
            <pc:docMk/>
            <pc:sldMk cId="3208816549" sldId="748"/>
            <ac:spMk id="36" creationId="{C0B21B6D-7806-46A1-8004-624D38D9AC99}"/>
          </ac:spMkLst>
        </pc:spChg>
        <pc:spChg chg="mod">
          <ac:chgData name="Lei Wu" userId="f083b2a8aea23a2f" providerId="LiveId" clId="{4A047586-1D98-4AC1-8BEB-9615AB1D6248}" dt="2021-03-28T09:57:25.761" v="180" actId="1076"/>
          <ac:spMkLst>
            <pc:docMk/>
            <pc:sldMk cId="3208816549" sldId="748"/>
            <ac:spMk id="38" creationId="{84122201-761C-45DD-B9CD-E89E44772968}"/>
          </ac:spMkLst>
        </pc:spChg>
        <pc:spChg chg="mod">
          <ac:chgData name="Lei Wu" userId="f083b2a8aea23a2f" providerId="LiveId" clId="{4A047586-1D98-4AC1-8BEB-9615AB1D6248}" dt="2021-03-28T09:57:25.761" v="180" actId="1076"/>
          <ac:spMkLst>
            <pc:docMk/>
            <pc:sldMk cId="3208816549" sldId="748"/>
            <ac:spMk id="39" creationId="{C22D94D9-CEA2-4BCC-9D73-8D8C7D78EAD4}"/>
          </ac:spMkLst>
        </pc:spChg>
        <pc:spChg chg="mod">
          <ac:chgData name="Lei Wu" userId="f083b2a8aea23a2f" providerId="LiveId" clId="{4A047586-1D98-4AC1-8BEB-9615AB1D6248}" dt="2021-03-28T09:55:11.381" v="157" actId="1076"/>
          <ac:spMkLst>
            <pc:docMk/>
            <pc:sldMk cId="3208816549" sldId="748"/>
            <ac:spMk id="41" creationId="{E78AD8B9-51EB-4E76-B4BA-35494B5407D2}"/>
          </ac:spMkLst>
        </pc:spChg>
        <pc:spChg chg="mod">
          <ac:chgData name="Lei Wu" userId="f083b2a8aea23a2f" providerId="LiveId" clId="{4A047586-1D98-4AC1-8BEB-9615AB1D6248}" dt="2021-03-28T09:55:11.381" v="157" actId="1076"/>
          <ac:spMkLst>
            <pc:docMk/>
            <pc:sldMk cId="3208816549" sldId="748"/>
            <ac:spMk id="42" creationId="{EC561897-9738-4755-BBE7-9BA81B67F796}"/>
          </ac:spMkLst>
        </pc:spChg>
        <pc:spChg chg="mod">
          <ac:chgData name="Lei Wu" userId="f083b2a8aea23a2f" providerId="LiveId" clId="{4A047586-1D98-4AC1-8BEB-9615AB1D6248}" dt="2021-03-28T09:55:11.381" v="157" actId="1076"/>
          <ac:spMkLst>
            <pc:docMk/>
            <pc:sldMk cId="3208816549" sldId="748"/>
            <ac:spMk id="45" creationId="{5A7C937D-8EC5-4C1A-8FC4-BE665F8234B2}"/>
          </ac:spMkLst>
        </pc:spChg>
        <pc:spChg chg="mod">
          <ac:chgData name="Lei Wu" userId="f083b2a8aea23a2f" providerId="LiveId" clId="{4A047586-1D98-4AC1-8BEB-9615AB1D6248}" dt="2021-03-28T09:55:11.381" v="157" actId="1076"/>
          <ac:spMkLst>
            <pc:docMk/>
            <pc:sldMk cId="3208816549" sldId="748"/>
            <ac:spMk id="46" creationId="{6BA1D73B-9EFB-4819-B6E6-1B8F0B1B08E0}"/>
          </ac:spMkLst>
        </pc:spChg>
        <pc:spChg chg="mod">
          <ac:chgData name="Lei Wu" userId="f083b2a8aea23a2f" providerId="LiveId" clId="{4A047586-1D98-4AC1-8BEB-9615AB1D6248}" dt="2021-03-28T09:55:11.381" v="157" actId="1076"/>
          <ac:spMkLst>
            <pc:docMk/>
            <pc:sldMk cId="3208816549" sldId="748"/>
            <ac:spMk id="47" creationId="{59789AC8-0E71-477B-8836-7CA7317C0858}"/>
          </ac:spMkLst>
        </pc:spChg>
        <pc:spChg chg="mod">
          <ac:chgData name="Lei Wu" userId="f083b2a8aea23a2f" providerId="LiveId" clId="{4A047586-1D98-4AC1-8BEB-9615AB1D6248}" dt="2021-03-28T09:55:11.381" v="157" actId="1076"/>
          <ac:spMkLst>
            <pc:docMk/>
            <pc:sldMk cId="3208816549" sldId="748"/>
            <ac:spMk id="48" creationId="{3E91D389-883A-4BAC-AAAF-BDD945760160}"/>
          </ac:spMkLst>
        </pc:spChg>
        <pc:spChg chg="mod">
          <ac:chgData name="Lei Wu" userId="f083b2a8aea23a2f" providerId="LiveId" clId="{4A047586-1D98-4AC1-8BEB-9615AB1D6248}" dt="2021-03-28T09:55:57.966" v="160" actId="1076"/>
          <ac:spMkLst>
            <pc:docMk/>
            <pc:sldMk cId="3208816549" sldId="748"/>
            <ac:spMk id="51" creationId="{1E1E6ED7-C1B3-4DC0-9D83-23174D5AE260}"/>
          </ac:spMkLst>
        </pc:spChg>
        <pc:spChg chg="mod">
          <ac:chgData name="Lei Wu" userId="f083b2a8aea23a2f" providerId="LiveId" clId="{4A047586-1D98-4AC1-8BEB-9615AB1D6248}" dt="2021-03-28T09:55:57.966" v="160" actId="1076"/>
          <ac:spMkLst>
            <pc:docMk/>
            <pc:sldMk cId="3208816549" sldId="748"/>
            <ac:spMk id="52" creationId="{68D6C928-8F20-410B-9975-856C1947B6FE}"/>
          </ac:spMkLst>
        </pc:spChg>
        <pc:spChg chg="mod">
          <ac:chgData name="Lei Wu" userId="f083b2a8aea23a2f" providerId="LiveId" clId="{4A047586-1D98-4AC1-8BEB-9615AB1D6248}" dt="2021-03-28T09:55:57.966" v="160" actId="1076"/>
          <ac:spMkLst>
            <pc:docMk/>
            <pc:sldMk cId="3208816549" sldId="748"/>
            <ac:spMk id="53" creationId="{6D3B1A60-82F7-4848-B307-8DB83E342F44}"/>
          </ac:spMkLst>
        </pc:spChg>
        <pc:spChg chg="mod">
          <ac:chgData name="Lei Wu" userId="f083b2a8aea23a2f" providerId="LiveId" clId="{4A047586-1D98-4AC1-8BEB-9615AB1D6248}" dt="2021-03-28T09:55:57.966" v="160" actId="1076"/>
          <ac:spMkLst>
            <pc:docMk/>
            <pc:sldMk cId="3208816549" sldId="748"/>
            <ac:spMk id="54" creationId="{D81F66A1-4AAE-4FEC-9012-2CE0363EA828}"/>
          </ac:spMkLst>
        </pc:spChg>
        <pc:spChg chg="add mod">
          <ac:chgData name="Lei Wu" userId="f083b2a8aea23a2f" providerId="LiveId" clId="{4A047586-1D98-4AC1-8BEB-9615AB1D6248}" dt="2021-03-28T10:18:10.238" v="513" actId="1076"/>
          <ac:spMkLst>
            <pc:docMk/>
            <pc:sldMk cId="3208816549" sldId="748"/>
            <ac:spMk id="55" creationId="{B23FF294-64C3-41E1-A258-1F1179B87912}"/>
          </ac:spMkLst>
        </pc:spChg>
        <pc:spChg chg="add mod">
          <ac:chgData name="Lei Wu" userId="f083b2a8aea23a2f" providerId="LiveId" clId="{4A047586-1D98-4AC1-8BEB-9615AB1D6248}" dt="2021-03-28T10:18:10.238" v="513" actId="1076"/>
          <ac:spMkLst>
            <pc:docMk/>
            <pc:sldMk cId="3208816549" sldId="748"/>
            <ac:spMk id="56" creationId="{22FB0252-B4E1-4E5E-845C-64B1A76B7F64}"/>
          </ac:spMkLst>
        </pc:spChg>
        <pc:spChg chg="add mod">
          <ac:chgData name="Lei Wu" userId="f083b2a8aea23a2f" providerId="LiveId" clId="{4A047586-1D98-4AC1-8BEB-9615AB1D6248}" dt="2021-03-28T10:18:10.238" v="513" actId="1076"/>
          <ac:spMkLst>
            <pc:docMk/>
            <pc:sldMk cId="3208816549" sldId="748"/>
            <ac:spMk id="57" creationId="{9BA00047-DBFA-4380-9FA8-1F019CB6E8AF}"/>
          </ac:spMkLst>
        </pc:spChg>
        <pc:spChg chg="add mod">
          <ac:chgData name="Lei Wu" userId="f083b2a8aea23a2f" providerId="LiveId" clId="{4A047586-1D98-4AC1-8BEB-9615AB1D6248}" dt="2021-03-28T10:18:10.238" v="513" actId="1076"/>
          <ac:spMkLst>
            <pc:docMk/>
            <pc:sldMk cId="3208816549" sldId="748"/>
            <ac:spMk id="58" creationId="{1C133752-CAAB-4B6A-A443-0EFDCA4813BC}"/>
          </ac:spMkLst>
        </pc:spChg>
        <pc:spChg chg="add mod">
          <ac:chgData name="Lei Wu" userId="f083b2a8aea23a2f" providerId="LiveId" clId="{4A047586-1D98-4AC1-8BEB-9615AB1D6248}" dt="2021-03-28T10:18:10.238" v="513" actId="1076"/>
          <ac:spMkLst>
            <pc:docMk/>
            <pc:sldMk cId="3208816549" sldId="748"/>
            <ac:spMk id="59" creationId="{445D9145-4CFA-407D-8070-0B82F1D26CE9}"/>
          </ac:spMkLst>
        </pc:spChg>
        <pc:spChg chg="add mod">
          <ac:chgData name="Lei Wu" userId="f083b2a8aea23a2f" providerId="LiveId" clId="{4A047586-1D98-4AC1-8BEB-9615AB1D6248}" dt="2021-03-28T10:18:10.238" v="513" actId="1076"/>
          <ac:spMkLst>
            <pc:docMk/>
            <pc:sldMk cId="3208816549" sldId="748"/>
            <ac:spMk id="60" creationId="{54C07038-6070-478D-B122-A17CAC451A7D}"/>
          </ac:spMkLst>
        </pc:spChg>
        <pc:spChg chg="add mod">
          <ac:chgData name="Lei Wu" userId="f083b2a8aea23a2f" providerId="LiveId" clId="{4A047586-1D98-4AC1-8BEB-9615AB1D6248}" dt="2021-03-28T10:18:10.238" v="513" actId="1076"/>
          <ac:spMkLst>
            <pc:docMk/>
            <pc:sldMk cId="3208816549" sldId="748"/>
            <ac:spMk id="61" creationId="{A04D29E2-BAB3-4043-B0FE-69A7DA9EDC6A}"/>
          </ac:spMkLst>
        </pc:spChg>
        <pc:spChg chg="add mod">
          <ac:chgData name="Lei Wu" userId="f083b2a8aea23a2f" providerId="LiveId" clId="{4A047586-1D98-4AC1-8BEB-9615AB1D6248}" dt="2021-03-28T10:18:10.238" v="513" actId="1076"/>
          <ac:spMkLst>
            <pc:docMk/>
            <pc:sldMk cId="3208816549" sldId="748"/>
            <ac:spMk id="62" creationId="{2FEBF787-018E-4F51-AD3D-AB315D83C65F}"/>
          </ac:spMkLst>
        </pc:spChg>
        <pc:spChg chg="add mod">
          <ac:chgData name="Lei Wu" userId="f083b2a8aea23a2f" providerId="LiveId" clId="{4A047586-1D98-4AC1-8BEB-9615AB1D6248}" dt="2021-03-28T10:18:10.238" v="513" actId="1076"/>
          <ac:spMkLst>
            <pc:docMk/>
            <pc:sldMk cId="3208816549" sldId="748"/>
            <ac:spMk id="63" creationId="{DA24D43A-9617-44E0-9314-FE805A0CC7B8}"/>
          </ac:spMkLst>
        </pc:spChg>
        <pc:spChg chg="add mod">
          <ac:chgData name="Lei Wu" userId="f083b2a8aea23a2f" providerId="LiveId" clId="{4A047586-1D98-4AC1-8BEB-9615AB1D6248}" dt="2021-03-28T10:18:10.238" v="513" actId="1076"/>
          <ac:spMkLst>
            <pc:docMk/>
            <pc:sldMk cId="3208816549" sldId="748"/>
            <ac:spMk id="64" creationId="{9FB08B95-68D8-42BB-A6DD-5A1B626A4E3D}"/>
          </ac:spMkLst>
        </pc:spChg>
        <pc:spChg chg="add mod">
          <ac:chgData name="Lei Wu" userId="f083b2a8aea23a2f" providerId="LiveId" clId="{4A047586-1D98-4AC1-8BEB-9615AB1D6248}" dt="2021-03-28T10:18:10.238" v="513" actId="1076"/>
          <ac:spMkLst>
            <pc:docMk/>
            <pc:sldMk cId="3208816549" sldId="748"/>
            <ac:spMk id="65" creationId="{DAFD7025-DC5B-46B5-AEE9-234235F6EFD2}"/>
          </ac:spMkLst>
        </pc:spChg>
        <pc:spChg chg="add mod">
          <ac:chgData name="Lei Wu" userId="f083b2a8aea23a2f" providerId="LiveId" clId="{4A047586-1D98-4AC1-8BEB-9615AB1D6248}" dt="2021-03-28T10:18:10.238" v="513" actId="1076"/>
          <ac:spMkLst>
            <pc:docMk/>
            <pc:sldMk cId="3208816549" sldId="748"/>
            <ac:spMk id="66" creationId="{79659031-8C01-4A36-8AAE-294461B342C2}"/>
          </ac:spMkLst>
        </pc:spChg>
        <pc:spChg chg="add mod">
          <ac:chgData name="Lei Wu" userId="f083b2a8aea23a2f" providerId="LiveId" clId="{4A047586-1D98-4AC1-8BEB-9615AB1D6248}" dt="2021-03-28T10:18:10.238" v="513" actId="1076"/>
          <ac:spMkLst>
            <pc:docMk/>
            <pc:sldMk cId="3208816549" sldId="748"/>
            <ac:spMk id="67" creationId="{CD35E196-94A6-4D22-806D-51407B0151F8}"/>
          </ac:spMkLst>
        </pc:spChg>
        <pc:spChg chg="add mod">
          <ac:chgData name="Lei Wu" userId="f083b2a8aea23a2f" providerId="LiveId" clId="{4A047586-1D98-4AC1-8BEB-9615AB1D6248}" dt="2021-03-28T10:18:10.238" v="513" actId="1076"/>
          <ac:spMkLst>
            <pc:docMk/>
            <pc:sldMk cId="3208816549" sldId="748"/>
            <ac:spMk id="68" creationId="{1CA31669-2615-42B6-9524-CF67B12F098F}"/>
          </ac:spMkLst>
        </pc:spChg>
        <pc:spChg chg="add mod">
          <ac:chgData name="Lei Wu" userId="f083b2a8aea23a2f" providerId="LiveId" clId="{4A047586-1D98-4AC1-8BEB-9615AB1D6248}" dt="2021-03-28T10:18:10.238" v="513" actId="1076"/>
          <ac:spMkLst>
            <pc:docMk/>
            <pc:sldMk cId="3208816549" sldId="748"/>
            <ac:spMk id="69" creationId="{A8D31AFA-43F0-4D24-A035-701F5208836B}"/>
          </ac:spMkLst>
        </pc:spChg>
        <pc:spChg chg="add mod">
          <ac:chgData name="Lei Wu" userId="f083b2a8aea23a2f" providerId="LiveId" clId="{4A047586-1D98-4AC1-8BEB-9615AB1D6248}" dt="2021-03-28T10:18:10.238" v="513" actId="1076"/>
          <ac:spMkLst>
            <pc:docMk/>
            <pc:sldMk cId="3208816549" sldId="748"/>
            <ac:spMk id="70" creationId="{C5A0F95E-3870-4A0E-B43F-5F7A557E5E76}"/>
          </ac:spMkLst>
        </pc:spChg>
        <pc:spChg chg="add mod">
          <ac:chgData name="Lei Wu" userId="f083b2a8aea23a2f" providerId="LiveId" clId="{4A047586-1D98-4AC1-8BEB-9615AB1D6248}" dt="2021-03-28T10:18:10.238" v="513" actId="1076"/>
          <ac:spMkLst>
            <pc:docMk/>
            <pc:sldMk cId="3208816549" sldId="748"/>
            <ac:spMk id="71" creationId="{8A9ABD79-0A65-4975-B99E-56769C3F7C03}"/>
          </ac:spMkLst>
        </pc:spChg>
        <pc:spChg chg="add mod">
          <ac:chgData name="Lei Wu" userId="f083b2a8aea23a2f" providerId="LiveId" clId="{4A047586-1D98-4AC1-8BEB-9615AB1D6248}" dt="2021-03-28T10:18:10.238" v="513" actId="1076"/>
          <ac:spMkLst>
            <pc:docMk/>
            <pc:sldMk cId="3208816549" sldId="748"/>
            <ac:spMk id="72" creationId="{9C378FC2-4658-453F-9447-25865725E20A}"/>
          </ac:spMkLst>
        </pc:spChg>
        <pc:spChg chg="mod">
          <ac:chgData name="Lei Wu" userId="f083b2a8aea23a2f" providerId="LiveId" clId="{4A047586-1D98-4AC1-8BEB-9615AB1D6248}" dt="2021-03-28T10:51:15.271" v="2202" actId="1076"/>
          <ac:spMkLst>
            <pc:docMk/>
            <pc:sldMk cId="3208816549" sldId="748"/>
            <ac:spMk id="75" creationId="{9E2456B6-D3BF-4164-91CA-1BA70AED3A5E}"/>
          </ac:spMkLst>
        </pc:spChg>
        <pc:spChg chg="mod">
          <ac:chgData name="Lei Wu" userId="f083b2a8aea23a2f" providerId="LiveId" clId="{4A047586-1D98-4AC1-8BEB-9615AB1D6248}" dt="2021-03-28T10:51:15.271" v="2202" actId="1076"/>
          <ac:spMkLst>
            <pc:docMk/>
            <pc:sldMk cId="3208816549" sldId="748"/>
            <ac:spMk id="76" creationId="{F3ECD0E1-455B-40AA-90D7-DCA87D8B6246}"/>
          </ac:spMkLst>
        </pc:spChg>
        <pc:spChg chg="mod">
          <ac:chgData name="Lei Wu" userId="f083b2a8aea23a2f" providerId="LiveId" clId="{4A047586-1D98-4AC1-8BEB-9615AB1D6248}" dt="2021-03-28T10:51:15.271" v="2202" actId="1076"/>
          <ac:spMkLst>
            <pc:docMk/>
            <pc:sldMk cId="3208816549" sldId="748"/>
            <ac:spMk id="77" creationId="{65F1B546-C8D7-4CDF-86C5-217C744DEFD7}"/>
          </ac:spMkLst>
        </pc:spChg>
        <pc:spChg chg="mod">
          <ac:chgData name="Lei Wu" userId="f083b2a8aea23a2f" providerId="LiveId" clId="{4A047586-1D98-4AC1-8BEB-9615AB1D6248}" dt="2021-03-28T10:51:15.271" v="2202" actId="1076"/>
          <ac:spMkLst>
            <pc:docMk/>
            <pc:sldMk cId="3208816549" sldId="748"/>
            <ac:spMk id="78" creationId="{81BD2A3A-3DA0-4178-A790-58A9B0D674C4}"/>
          </ac:spMkLst>
        </pc:spChg>
        <pc:spChg chg="mod">
          <ac:chgData name="Lei Wu" userId="f083b2a8aea23a2f" providerId="LiveId" clId="{4A047586-1D98-4AC1-8BEB-9615AB1D6248}" dt="2021-03-28T10:51:15.271" v="2202" actId="1076"/>
          <ac:spMkLst>
            <pc:docMk/>
            <pc:sldMk cId="3208816549" sldId="748"/>
            <ac:spMk id="79" creationId="{A3BCE73B-03B6-490F-9B27-C4FB02D0CA47}"/>
          </ac:spMkLst>
        </pc:spChg>
        <pc:spChg chg="mod">
          <ac:chgData name="Lei Wu" userId="f083b2a8aea23a2f" providerId="LiveId" clId="{4A047586-1D98-4AC1-8BEB-9615AB1D6248}" dt="2021-03-28T10:51:15.271" v="2202" actId="1076"/>
          <ac:spMkLst>
            <pc:docMk/>
            <pc:sldMk cId="3208816549" sldId="748"/>
            <ac:spMk id="80" creationId="{CF258B16-839B-403D-AD32-371441E8FA7D}"/>
          </ac:spMkLst>
        </pc:spChg>
        <pc:spChg chg="mod">
          <ac:chgData name="Lei Wu" userId="f083b2a8aea23a2f" providerId="LiveId" clId="{4A047586-1D98-4AC1-8BEB-9615AB1D6248}" dt="2021-03-28T10:51:15.271" v="2202" actId="1076"/>
          <ac:spMkLst>
            <pc:docMk/>
            <pc:sldMk cId="3208816549" sldId="748"/>
            <ac:spMk id="81" creationId="{49554209-420B-412E-BFA9-E582CC9C48E8}"/>
          </ac:spMkLst>
        </pc:spChg>
        <pc:spChg chg="mod">
          <ac:chgData name="Lei Wu" userId="f083b2a8aea23a2f" providerId="LiveId" clId="{4A047586-1D98-4AC1-8BEB-9615AB1D6248}" dt="2021-03-28T10:51:15.271" v="2202" actId="1076"/>
          <ac:spMkLst>
            <pc:docMk/>
            <pc:sldMk cId="3208816549" sldId="748"/>
            <ac:spMk id="82" creationId="{55B8CBEB-7D25-4E39-AD9B-7EDCA3E27A71}"/>
          </ac:spMkLst>
        </pc:spChg>
        <pc:spChg chg="mod">
          <ac:chgData name="Lei Wu" userId="f083b2a8aea23a2f" providerId="LiveId" clId="{4A047586-1D98-4AC1-8BEB-9615AB1D6248}" dt="2021-03-28T10:51:15.271" v="2202" actId="1076"/>
          <ac:spMkLst>
            <pc:docMk/>
            <pc:sldMk cId="3208816549" sldId="748"/>
            <ac:spMk id="83" creationId="{7C786F32-3314-4059-9C51-32FBDEFC3108}"/>
          </ac:spMkLst>
        </pc:spChg>
        <pc:spChg chg="mod">
          <ac:chgData name="Lei Wu" userId="f083b2a8aea23a2f" providerId="LiveId" clId="{4A047586-1D98-4AC1-8BEB-9615AB1D6248}" dt="2021-03-28T10:51:15.271" v="2202" actId="1076"/>
          <ac:spMkLst>
            <pc:docMk/>
            <pc:sldMk cId="3208816549" sldId="748"/>
            <ac:spMk id="84" creationId="{0FAB945F-2656-4A55-A75E-A91657BE6C0E}"/>
          </ac:spMkLst>
        </pc:spChg>
        <pc:spChg chg="mod">
          <ac:chgData name="Lei Wu" userId="f083b2a8aea23a2f" providerId="LiveId" clId="{4A047586-1D98-4AC1-8BEB-9615AB1D6248}" dt="2021-03-28T10:51:15.271" v="2202" actId="1076"/>
          <ac:spMkLst>
            <pc:docMk/>
            <pc:sldMk cId="3208816549" sldId="748"/>
            <ac:spMk id="85" creationId="{BC6442E3-666F-483F-8291-C4E44E1E5DB9}"/>
          </ac:spMkLst>
        </pc:spChg>
        <pc:spChg chg="mod">
          <ac:chgData name="Lei Wu" userId="f083b2a8aea23a2f" providerId="LiveId" clId="{4A047586-1D98-4AC1-8BEB-9615AB1D6248}" dt="2021-03-28T10:51:15.271" v="2202" actId="1076"/>
          <ac:spMkLst>
            <pc:docMk/>
            <pc:sldMk cId="3208816549" sldId="748"/>
            <ac:spMk id="86" creationId="{7A4A329C-C13F-4A1F-85DE-04503E55F622}"/>
          </ac:spMkLst>
        </pc:spChg>
        <pc:spChg chg="mod">
          <ac:chgData name="Lei Wu" userId="f083b2a8aea23a2f" providerId="LiveId" clId="{4A047586-1D98-4AC1-8BEB-9615AB1D6248}" dt="2021-03-28T10:51:15.271" v="2202" actId="1076"/>
          <ac:spMkLst>
            <pc:docMk/>
            <pc:sldMk cId="3208816549" sldId="748"/>
            <ac:spMk id="87" creationId="{5BAC55F8-D5A7-435F-BEDB-D9E4C9DE2253}"/>
          </ac:spMkLst>
        </pc:spChg>
        <pc:spChg chg="mod">
          <ac:chgData name="Lei Wu" userId="f083b2a8aea23a2f" providerId="LiveId" clId="{4A047586-1D98-4AC1-8BEB-9615AB1D6248}" dt="2021-03-28T10:51:15.271" v="2202" actId="1076"/>
          <ac:spMkLst>
            <pc:docMk/>
            <pc:sldMk cId="3208816549" sldId="748"/>
            <ac:spMk id="88" creationId="{10EEC1ED-65BA-4C43-840A-8E6D2F9EBC10}"/>
          </ac:spMkLst>
        </pc:spChg>
        <pc:spChg chg="mod">
          <ac:chgData name="Lei Wu" userId="f083b2a8aea23a2f" providerId="LiveId" clId="{4A047586-1D98-4AC1-8BEB-9615AB1D6248}" dt="2021-03-28T10:51:15.271" v="2202" actId="1076"/>
          <ac:spMkLst>
            <pc:docMk/>
            <pc:sldMk cId="3208816549" sldId="748"/>
            <ac:spMk id="89" creationId="{8A879235-049B-44D3-B58A-2BF2A324A90E}"/>
          </ac:spMkLst>
        </pc:spChg>
        <pc:spChg chg="mod">
          <ac:chgData name="Lei Wu" userId="f083b2a8aea23a2f" providerId="LiveId" clId="{4A047586-1D98-4AC1-8BEB-9615AB1D6248}" dt="2021-03-28T10:51:15.271" v="2202" actId="1076"/>
          <ac:spMkLst>
            <pc:docMk/>
            <pc:sldMk cId="3208816549" sldId="748"/>
            <ac:spMk id="90" creationId="{E53A26A8-E460-449F-8FDE-65C56670BEA0}"/>
          </ac:spMkLst>
        </pc:spChg>
        <pc:spChg chg="mod">
          <ac:chgData name="Lei Wu" userId="f083b2a8aea23a2f" providerId="LiveId" clId="{4A047586-1D98-4AC1-8BEB-9615AB1D6248}" dt="2021-03-28T10:51:15.271" v="2202" actId="1076"/>
          <ac:spMkLst>
            <pc:docMk/>
            <pc:sldMk cId="3208816549" sldId="748"/>
            <ac:spMk id="91" creationId="{1C0E7175-F4F4-4CF6-9C99-5721ECCD00E4}"/>
          </ac:spMkLst>
        </pc:spChg>
        <pc:spChg chg="mod">
          <ac:chgData name="Lei Wu" userId="f083b2a8aea23a2f" providerId="LiveId" clId="{4A047586-1D98-4AC1-8BEB-9615AB1D6248}" dt="2021-03-28T10:51:15.271" v="2202" actId="1076"/>
          <ac:spMkLst>
            <pc:docMk/>
            <pc:sldMk cId="3208816549" sldId="748"/>
            <ac:spMk id="92" creationId="{62ABDEE2-A394-4CB8-BB3E-E0B5FC54E51B}"/>
          </ac:spMkLst>
        </pc:spChg>
        <pc:grpChg chg="add del mod">
          <ac:chgData name="Lei Wu" userId="f083b2a8aea23a2f" providerId="LiveId" clId="{4A047586-1D98-4AC1-8BEB-9615AB1D6248}" dt="2021-03-28T09:55:03.278" v="154"/>
          <ac:grpSpMkLst>
            <pc:docMk/>
            <pc:sldMk cId="3208816549" sldId="748"/>
            <ac:grpSpMk id="5" creationId="{0EC28570-1051-43D3-A85F-0AF6594B0A13}"/>
          </ac:grpSpMkLst>
        </pc:grpChg>
        <pc:grpChg chg="add del mod">
          <ac:chgData name="Lei Wu" userId="f083b2a8aea23a2f" providerId="LiveId" clId="{4A047586-1D98-4AC1-8BEB-9615AB1D6248}" dt="2021-03-28T09:55:03.278" v="154"/>
          <ac:grpSpMkLst>
            <pc:docMk/>
            <pc:sldMk cId="3208816549" sldId="748"/>
            <ac:grpSpMk id="8" creationId="{6785BDD9-0C7F-4E64-816C-63B5C46F13FA}"/>
          </ac:grpSpMkLst>
        </pc:grpChg>
        <pc:grpChg chg="add del mod">
          <ac:chgData name="Lei Wu" userId="f083b2a8aea23a2f" providerId="LiveId" clId="{4A047586-1D98-4AC1-8BEB-9615AB1D6248}" dt="2021-03-28T09:55:03.278" v="154"/>
          <ac:grpSpMkLst>
            <pc:docMk/>
            <pc:sldMk cId="3208816549" sldId="748"/>
            <ac:grpSpMk id="12" creationId="{6BB2A07D-BB12-46C7-B37F-685387AEDD2C}"/>
          </ac:grpSpMkLst>
        </pc:grpChg>
        <pc:grpChg chg="add del mod">
          <ac:chgData name="Lei Wu" userId="f083b2a8aea23a2f" providerId="LiveId" clId="{4A047586-1D98-4AC1-8BEB-9615AB1D6248}" dt="2021-03-28T09:55:03.278" v="154"/>
          <ac:grpSpMkLst>
            <pc:docMk/>
            <pc:sldMk cId="3208816549" sldId="748"/>
            <ac:grpSpMk id="15" creationId="{2E393F13-36D7-4B44-92AA-DF02C5BADA0C}"/>
          </ac:grpSpMkLst>
        </pc:grpChg>
        <pc:grpChg chg="add del mod">
          <ac:chgData name="Lei Wu" userId="f083b2a8aea23a2f" providerId="LiveId" clId="{4A047586-1D98-4AC1-8BEB-9615AB1D6248}" dt="2021-03-28T09:55:03.278" v="154"/>
          <ac:grpSpMkLst>
            <pc:docMk/>
            <pc:sldMk cId="3208816549" sldId="748"/>
            <ac:grpSpMk id="18" creationId="{1049F1EB-D77A-42D0-A2E1-E4776C0F2A48}"/>
          </ac:grpSpMkLst>
        </pc:grpChg>
        <pc:grpChg chg="mod">
          <ac:chgData name="Lei Wu" userId="f083b2a8aea23a2f" providerId="LiveId" clId="{4A047586-1D98-4AC1-8BEB-9615AB1D6248}" dt="2021-03-28T09:55:01.757" v="153"/>
          <ac:grpSpMkLst>
            <pc:docMk/>
            <pc:sldMk cId="3208816549" sldId="748"/>
            <ac:grpSpMk id="19" creationId="{FEBB8EDD-B741-405C-8D10-594BB60C5029}"/>
          </ac:grpSpMkLst>
        </pc:grpChg>
        <pc:grpChg chg="add del mod">
          <ac:chgData name="Lei Wu" userId="f083b2a8aea23a2f" providerId="LiveId" clId="{4A047586-1D98-4AC1-8BEB-9615AB1D6248}" dt="2021-03-28T09:55:03.278" v="154"/>
          <ac:grpSpMkLst>
            <pc:docMk/>
            <pc:sldMk cId="3208816549" sldId="748"/>
            <ac:grpSpMk id="24" creationId="{88C97948-A07C-4CB8-8D44-649DE5256F10}"/>
          </ac:grpSpMkLst>
        </pc:grpChg>
        <pc:grpChg chg="mod">
          <ac:chgData name="Lei Wu" userId="f083b2a8aea23a2f" providerId="LiveId" clId="{4A047586-1D98-4AC1-8BEB-9615AB1D6248}" dt="2021-03-28T09:55:01.757" v="153"/>
          <ac:grpSpMkLst>
            <pc:docMk/>
            <pc:sldMk cId="3208816549" sldId="748"/>
            <ac:grpSpMk id="25" creationId="{1F295C18-F74A-4871-9ACA-F4F4DA06088D}"/>
          </ac:grpSpMkLst>
        </pc:grpChg>
        <pc:grpChg chg="add del mod">
          <ac:chgData name="Lei Wu" userId="f083b2a8aea23a2f" providerId="LiveId" clId="{4A047586-1D98-4AC1-8BEB-9615AB1D6248}" dt="2021-03-28T09:57:18.356" v="179" actId="165"/>
          <ac:grpSpMkLst>
            <pc:docMk/>
            <pc:sldMk cId="3208816549" sldId="748"/>
            <ac:grpSpMk id="30" creationId="{18A176F9-63D5-4FB1-A499-3449E4CADB42}"/>
          </ac:grpSpMkLst>
        </pc:grpChg>
        <pc:grpChg chg="add del mod">
          <ac:chgData name="Lei Wu" userId="f083b2a8aea23a2f" providerId="LiveId" clId="{4A047586-1D98-4AC1-8BEB-9615AB1D6248}" dt="2021-03-28T09:56:04.181" v="161" actId="165"/>
          <ac:grpSpMkLst>
            <pc:docMk/>
            <pc:sldMk cId="3208816549" sldId="748"/>
            <ac:grpSpMk id="33" creationId="{017AC11A-AFF6-42DE-BF59-983E9C44F0F1}"/>
          </ac:grpSpMkLst>
        </pc:grpChg>
        <pc:grpChg chg="add del mod">
          <ac:chgData name="Lei Wu" userId="f083b2a8aea23a2f" providerId="LiveId" clId="{4A047586-1D98-4AC1-8BEB-9615AB1D6248}" dt="2021-03-28T09:58:01.007" v="182" actId="478"/>
          <ac:grpSpMkLst>
            <pc:docMk/>
            <pc:sldMk cId="3208816549" sldId="748"/>
            <ac:grpSpMk id="37" creationId="{9E193A04-7208-447F-9313-62E10B3C9F34}"/>
          </ac:grpSpMkLst>
        </pc:grpChg>
        <pc:grpChg chg="add del mod">
          <ac:chgData name="Lei Wu" userId="f083b2a8aea23a2f" providerId="LiveId" clId="{4A047586-1D98-4AC1-8BEB-9615AB1D6248}" dt="2021-03-28T09:58:01.007" v="182" actId="478"/>
          <ac:grpSpMkLst>
            <pc:docMk/>
            <pc:sldMk cId="3208816549" sldId="748"/>
            <ac:grpSpMk id="40" creationId="{256A91A4-2684-47C9-83D4-D4B28362A613}"/>
          </ac:grpSpMkLst>
        </pc:grpChg>
        <pc:grpChg chg="add del mod">
          <ac:chgData name="Lei Wu" userId="f083b2a8aea23a2f" providerId="LiveId" clId="{4A047586-1D98-4AC1-8BEB-9615AB1D6248}" dt="2021-03-28T09:58:01.007" v="182" actId="478"/>
          <ac:grpSpMkLst>
            <pc:docMk/>
            <pc:sldMk cId="3208816549" sldId="748"/>
            <ac:grpSpMk id="43" creationId="{456CD89C-24A2-4D63-A93B-139E1822BA8B}"/>
          </ac:grpSpMkLst>
        </pc:grpChg>
        <pc:grpChg chg="mod">
          <ac:chgData name="Lei Wu" userId="f083b2a8aea23a2f" providerId="LiveId" clId="{4A047586-1D98-4AC1-8BEB-9615AB1D6248}" dt="2021-03-28T09:55:11.381" v="157" actId="1076"/>
          <ac:grpSpMkLst>
            <pc:docMk/>
            <pc:sldMk cId="3208816549" sldId="748"/>
            <ac:grpSpMk id="44" creationId="{C294D597-DDEC-4E6A-A76C-0A4E1100155B}"/>
          </ac:grpSpMkLst>
        </pc:grpChg>
        <pc:grpChg chg="add del mod">
          <ac:chgData name="Lei Wu" userId="f083b2a8aea23a2f" providerId="LiveId" clId="{4A047586-1D98-4AC1-8BEB-9615AB1D6248}" dt="2021-03-28T09:58:01.007" v="182" actId="478"/>
          <ac:grpSpMkLst>
            <pc:docMk/>
            <pc:sldMk cId="3208816549" sldId="748"/>
            <ac:grpSpMk id="49" creationId="{B8DB905D-F20C-4360-BC7B-76C37AF6D24C}"/>
          </ac:grpSpMkLst>
        </pc:grpChg>
        <pc:grpChg chg="mod">
          <ac:chgData name="Lei Wu" userId="f083b2a8aea23a2f" providerId="LiveId" clId="{4A047586-1D98-4AC1-8BEB-9615AB1D6248}" dt="2021-03-28T09:55:57.966" v="160" actId="1076"/>
          <ac:grpSpMkLst>
            <pc:docMk/>
            <pc:sldMk cId="3208816549" sldId="748"/>
            <ac:grpSpMk id="50" creationId="{E383496E-811F-41E2-9A50-51C1026727E2}"/>
          </ac:grpSpMkLst>
        </pc:grpChg>
        <pc:grpChg chg="add del mod">
          <ac:chgData name="Lei Wu" userId="f083b2a8aea23a2f" providerId="LiveId" clId="{4A047586-1D98-4AC1-8BEB-9615AB1D6248}" dt="2021-03-28T10:18:13.134" v="514" actId="478"/>
          <ac:grpSpMkLst>
            <pc:docMk/>
            <pc:sldMk cId="3208816549" sldId="748"/>
            <ac:grpSpMk id="73" creationId="{2FEFD909-ADD9-4856-BDAF-A2DC7D0AAABF}"/>
          </ac:grpSpMkLst>
        </pc:grpChg>
        <pc:grpChg chg="add mod">
          <ac:chgData name="Lei Wu" userId="f083b2a8aea23a2f" providerId="LiveId" clId="{4A047586-1D98-4AC1-8BEB-9615AB1D6248}" dt="2021-03-28T10:51:15.271" v="2202" actId="1076"/>
          <ac:grpSpMkLst>
            <pc:docMk/>
            <pc:sldMk cId="3208816549" sldId="748"/>
            <ac:grpSpMk id="74" creationId="{4C56A2B6-C84E-4341-8FFF-A133B759ADE3}"/>
          </ac:grpSpMkLst>
        </pc:grpChg>
      </pc:sldChg>
      <pc:sldChg chg="modSp add del mod">
        <pc:chgData name="Lei Wu" userId="f083b2a8aea23a2f" providerId="LiveId" clId="{4A047586-1D98-4AC1-8BEB-9615AB1D6248}" dt="2021-03-28T10:12:37.471" v="411" actId="47"/>
        <pc:sldMkLst>
          <pc:docMk/>
          <pc:sldMk cId="3146242728" sldId="749"/>
        </pc:sldMkLst>
        <pc:spChg chg="mod">
          <ac:chgData name="Lei Wu" userId="f083b2a8aea23a2f" providerId="LiveId" clId="{4A047586-1D98-4AC1-8BEB-9615AB1D6248}" dt="2021-03-28T10:09:01.621" v="390"/>
          <ac:spMkLst>
            <pc:docMk/>
            <pc:sldMk cId="3146242728" sldId="749"/>
            <ac:spMk id="2" creationId="{00000000-0000-0000-0000-000000000000}"/>
          </ac:spMkLst>
        </pc:spChg>
        <pc:spChg chg="mod">
          <ac:chgData name="Lei Wu" userId="f083b2a8aea23a2f" providerId="LiveId" clId="{4A047586-1D98-4AC1-8BEB-9615AB1D6248}" dt="2021-03-28T10:10:45.605" v="394" actId="20577"/>
          <ac:spMkLst>
            <pc:docMk/>
            <pc:sldMk cId="3146242728" sldId="749"/>
            <ac:spMk id="3" creationId="{00000000-0000-0000-0000-000000000000}"/>
          </ac:spMkLst>
        </pc:spChg>
      </pc:sldChg>
      <pc:sldChg chg="modSp add mod ord modNotesTx">
        <pc:chgData name="Lei Wu" userId="f083b2a8aea23a2f" providerId="LiveId" clId="{4A047586-1D98-4AC1-8BEB-9615AB1D6248}" dt="2021-03-28T15:39:33.557" v="2620" actId="113"/>
        <pc:sldMkLst>
          <pc:docMk/>
          <pc:sldMk cId="3003829862" sldId="750"/>
        </pc:sldMkLst>
        <pc:spChg chg="mod">
          <ac:chgData name="Lei Wu" userId="f083b2a8aea23a2f" providerId="LiveId" clId="{4A047586-1D98-4AC1-8BEB-9615AB1D6248}" dt="2021-03-28T10:15:50.450" v="474" actId="14100"/>
          <ac:spMkLst>
            <pc:docMk/>
            <pc:sldMk cId="3003829862" sldId="750"/>
            <ac:spMk id="2" creationId="{00000000-0000-0000-0000-000000000000}"/>
          </ac:spMkLst>
        </pc:spChg>
        <pc:spChg chg="mod">
          <ac:chgData name="Lei Wu" userId="f083b2a8aea23a2f" providerId="LiveId" clId="{4A047586-1D98-4AC1-8BEB-9615AB1D6248}" dt="2021-03-28T15:39:33.557" v="2620" actId="113"/>
          <ac:spMkLst>
            <pc:docMk/>
            <pc:sldMk cId="3003829862" sldId="750"/>
            <ac:spMk id="3" creationId="{00000000-0000-0000-0000-000000000000}"/>
          </ac:spMkLst>
        </pc:spChg>
        <pc:spChg chg="mod">
          <ac:chgData name="Lei Wu" userId="f083b2a8aea23a2f" providerId="LiveId" clId="{4A047586-1D98-4AC1-8BEB-9615AB1D6248}" dt="2021-03-28T15:37:50.122" v="2532" actId="1076"/>
          <ac:spMkLst>
            <pc:docMk/>
            <pc:sldMk cId="3003829862" sldId="750"/>
            <ac:spMk id="55" creationId="{B23FF294-64C3-41E1-A258-1F1179B87912}"/>
          </ac:spMkLst>
        </pc:spChg>
        <pc:spChg chg="mod">
          <ac:chgData name="Lei Wu" userId="f083b2a8aea23a2f" providerId="LiveId" clId="{4A047586-1D98-4AC1-8BEB-9615AB1D6248}" dt="2021-03-28T15:37:50.122" v="2532" actId="1076"/>
          <ac:spMkLst>
            <pc:docMk/>
            <pc:sldMk cId="3003829862" sldId="750"/>
            <ac:spMk id="56" creationId="{22FB0252-B4E1-4E5E-845C-64B1A76B7F64}"/>
          </ac:spMkLst>
        </pc:spChg>
        <pc:spChg chg="mod">
          <ac:chgData name="Lei Wu" userId="f083b2a8aea23a2f" providerId="LiveId" clId="{4A047586-1D98-4AC1-8BEB-9615AB1D6248}" dt="2021-03-28T15:37:50.122" v="2532" actId="1076"/>
          <ac:spMkLst>
            <pc:docMk/>
            <pc:sldMk cId="3003829862" sldId="750"/>
            <ac:spMk id="57" creationId="{9BA00047-DBFA-4380-9FA8-1F019CB6E8AF}"/>
          </ac:spMkLst>
        </pc:spChg>
        <pc:spChg chg="mod">
          <ac:chgData name="Lei Wu" userId="f083b2a8aea23a2f" providerId="LiveId" clId="{4A047586-1D98-4AC1-8BEB-9615AB1D6248}" dt="2021-03-28T15:37:50.122" v="2532" actId="1076"/>
          <ac:spMkLst>
            <pc:docMk/>
            <pc:sldMk cId="3003829862" sldId="750"/>
            <ac:spMk id="58" creationId="{1C133752-CAAB-4B6A-A443-0EFDCA4813BC}"/>
          </ac:spMkLst>
        </pc:spChg>
        <pc:spChg chg="mod">
          <ac:chgData name="Lei Wu" userId="f083b2a8aea23a2f" providerId="LiveId" clId="{4A047586-1D98-4AC1-8BEB-9615AB1D6248}" dt="2021-03-28T15:37:50.122" v="2532" actId="1076"/>
          <ac:spMkLst>
            <pc:docMk/>
            <pc:sldMk cId="3003829862" sldId="750"/>
            <ac:spMk id="59" creationId="{445D9145-4CFA-407D-8070-0B82F1D26CE9}"/>
          </ac:spMkLst>
        </pc:spChg>
        <pc:spChg chg="mod">
          <ac:chgData name="Lei Wu" userId="f083b2a8aea23a2f" providerId="LiveId" clId="{4A047586-1D98-4AC1-8BEB-9615AB1D6248}" dt="2021-03-28T15:37:50.122" v="2532" actId="1076"/>
          <ac:spMkLst>
            <pc:docMk/>
            <pc:sldMk cId="3003829862" sldId="750"/>
            <ac:spMk id="60" creationId="{54C07038-6070-478D-B122-A17CAC451A7D}"/>
          </ac:spMkLst>
        </pc:spChg>
        <pc:spChg chg="mod">
          <ac:chgData name="Lei Wu" userId="f083b2a8aea23a2f" providerId="LiveId" clId="{4A047586-1D98-4AC1-8BEB-9615AB1D6248}" dt="2021-03-28T15:37:50.122" v="2532" actId="1076"/>
          <ac:spMkLst>
            <pc:docMk/>
            <pc:sldMk cId="3003829862" sldId="750"/>
            <ac:spMk id="61" creationId="{A04D29E2-BAB3-4043-B0FE-69A7DA9EDC6A}"/>
          </ac:spMkLst>
        </pc:spChg>
        <pc:spChg chg="mod">
          <ac:chgData name="Lei Wu" userId="f083b2a8aea23a2f" providerId="LiveId" clId="{4A047586-1D98-4AC1-8BEB-9615AB1D6248}" dt="2021-03-28T15:37:50.122" v="2532" actId="1076"/>
          <ac:spMkLst>
            <pc:docMk/>
            <pc:sldMk cId="3003829862" sldId="750"/>
            <ac:spMk id="62" creationId="{2FEBF787-018E-4F51-AD3D-AB315D83C65F}"/>
          </ac:spMkLst>
        </pc:spChg>
        <pc:spChg chg="mod">
          <ac:chgData name="Lei Wu" userId="f083b2a8aea23a2f" providerId="LiveId" clId="{4A047586-1D98-4AC1-8BEB-9615AB1D6248}" dt="2021-03-28T15:37:50.122" v="2532" actId="1076"/>
          <ac:spMkLst>
            <pc:docMk/>
            <pc:sldMk cId="3003829862" sldId="750"/>
            <ac:spMk id="63" creationId="{DA24D43A-9617-44E0-9314-FE805A0CC7B8}"/>
          </ac:spMkLst>
        </pc:spChg>
        <pc:spChg chg="mod">
          <ac:chgData name="Lei Wu" userId="f083b2a8aea23a2f" providerId="LiveId" clId="{4A047586-1D98-4AC1-8BEB-9615AB1D6248}" dt="2021-03-28T15:37:50.122" v="2532" actId="1076"/>
          <ac:spMkLst>
            <pc:docMk/>
            <pc:sldMk cId="3003829862" sldId="750"/>
            <ac:spMk id="64" creationId="{9FB08B95-68D8-42BB-A6DD-5A1B626A4E3D}"/>
          </ac:spMkLst>
        </pc:spChg>
        <pc:spChg chg="mod">
          <ac:chgData name="Lei Wu" userId="f083b2a8aea23a2f" providerId="LiveId" clId="{4A047586-1D98-4AC1-8BEB-9615AB1D6248}" dt="2021-03-28T15:37:50.122" v="2532" actId="1076"/>
          <ac:spMkLst>
            <pc:docMk/>
            <pc:sldMk cId="3003829862" sldId="750"/>
            <ac:spMk id="65" creationId="{DAFD7025-DC5B-46B5-AEE9-234235F6EFD2}"/>
          </ac:spMkLst>
        </pc:spChg>
        <pc:spChg chg="mod">
          <ac:chgData name="Lei Wu" userId="f083b2a8aea23a2f" providerId="LiveId" clId="{4A047586-1D98-4AC1-8BEB-9615AB1D6248}" dt="2021-03-28T15:37:50.122" v="2532" actId="1076"/>
          <ac:spMkLst>
            <pc:docMk/>
            <pc:sldMk cId="3003829862" sldId="750"/>
            <ac:spMk id="66" creationId="{79659031-8C01-4A36-8AAE-294461B342C2}"/>
          </ac:spMkLst>
        </pc:spChg>
        <pc:spChg chg="mod">
          <ac:chgData name="Lei Wu" userId="f083b2a8aea23a2f" providerId="LiveId" clId="{4A047586-1D98-4AC1-8BEB-9615AB1D6248}" dt="2021-03-28T15:37:50.122" v="2532" actId="1076"/>
          <ac:spMkLst>
            <pc:docMk/>
            <pc:sldMk cId="3003829862" sldId="750"/>
            <ac:spMk id="67" creationId="{CD35E196-94A6-4D22-806D-51407B0151F8}"/>
          </ac:spMkLst>
        </pc:spChg>
        <pc:spChg chg="mod">
          <ac:chgData name="Lei Wu" userId="f083b2a8aea23a2f" providerId="LiveId" clId="{4A047586-1D98-4AC1-8BEB-9615AB1D6248}" dt="2021-03-28T15:37:50.122" v="2532" actId="1076"/>
          <ac:spMkLst>
            <pc:docMk/>
            <pc:sldMk cId="3003829862" sldId="750"/>
            <ac:spMk id="68" creationId="{1CA31669-2615-42B6-9524-CF67B12F098F}"/>
          </ac:spMkLst>
        </pc:spChg>
        <pc:spChg chg="mod">
          <ac:chgData name="Lei Wu" userId="f083b2a8aea23a2f" providerId="LiveId" clId="{4A047586-1D98-4AC1-8BEB-9615AB1D6248}" dt="2021-03-28T15:37:50.122" v="2532" actId="1076"/>
          <ac:spMkLst>
            <pc:docMk/>
            <pc:sldMk cId="3003829862" sldId="750"/>
            <ac:spMk id="69" creationId="{A8D31AFA-43F0-4D24-A035-701F5208836B}"/>
          </ac:spMkLst>
        </pc:spChg>
        <pc:spChg chg="mod">
          <ac:chgData name="Lei Wu" userId="f083b2a8aea23a2f" providerId="LiveId" clId="{4A047586-1D98-4AC1-8BEB-9615AB1D6248}" dt="2021-03-28T15:37:50.122" v="2532" actId="1076"/>
          <ac:spMkLst>
            <pc:docMk/>
            <pc:sldMk cId="3003829862" sldId="750"/>
            <ac:spMk id="70" creationId="{C5A0F95E-3870-4A0E-B43F-5F7A557E5E76}"/>
          </ac:spMkLst>
        </pc:spChg>
        <pc:spChg chg="mod">
          <ac:chgData name="Lei Wu" userId="f083b2a8aea23a2f" providerId="LiveId" clId="{4A047586-1D98-4AC1-8BEB-9615AB1D6248}" dt="2021-03-28T15:37:50.122" v="2532" actId="1076"/>
          <ac:spMkLst>
            <pc:docMk/>
            <pc:sldMk cId="3003829862" sldId="750"/>
            <ac:spMk id="71" creationId="{8A9ABD79-0A65-4975-B99E-56769C3F7C03}"/>
          </ac:spMkLst>
        </pc:spChg>
        <pc:spChg chg="mod">
          <ac:chgData name="Lei Wu" userId="f083b2a8aea23a2f" providerId="LiveId" clId="{4A047586-1D98-4AC1-8BEB-9615AB1D6248}" dt="2021-03-28T15:37:50.122" v="2532" actId="1076"/>
          <ac:spMkLst>
            <pc:docMk/>
            <pc:sldMk cId="3003829862" sldId="750"/>
            <ac:spMk id="72" creationId="{9C378FC2-4658-453F-9447-25865725E20A}"/>
          </ac:spMkLst>
        </pc:spChg>
        <pc:grpChg chg="mod">
          <ac:chgData name="Lei Wu" userId="f083b2a8aea23a2f" providerId="LiveId" clId="{4A047586-1D98-4AC1-8BEB-9615AB1D6248}" dt="2021-03-28T15:37:50.122" v="2532" actId="1076"/>
          <ac:grpSpMkLst>
            <pc:docMk/>
            <pc:sldMk cId="3003829862" sldId="750"/>
            <ac:grpSpMk id="73" creationId="{2FEFD909-ADD9-4856-BDAF-A2DC7D0AAABF}"/>
          </ac:grpSpMkLst>
        </pc:grpChg>
      </pc:sldChg>
      <pc:sldChg chg="addSp delSp modSp add mod ord modNotesTx">
        <pc:chgData name="Lei Wu" userId="f083b2a8aea23a2f" providerId="LiveId" clId="{4A047586-1D98-4AC1-8BEB-9615AB1D6248}" dt="2021-03-28T17:05:50.581" v="3265" actId="15"/>
        <pc:sldMkLst>
          <pc:docMk/>
          <pc:sldMk cId="2739801314" sldId="751"/>
        </pc:sldMkLst>
        <pc:spChg chg="mod">
          <ac:chgData name="Lei Wu" userId="f083b2a8aea23a2f" providerId="LiveId" clId="{4A047586-1D98-4AC1-8BEB-9615AB1D6248}" dt="2021-03-28T10:14:59.588" v="444" actId="20577"/>
          <ac:spMkLst>
            <pc:docMk/>
            <pc:sldMk cId="2739801314" sldId="751"/>
            <ac:spMk id="2" creationId="{00000000-0000-0000-0000-000000000000}"/>
          </ac:spMkLst>
        </pc:spChg>
        <pc:spChg chg="mod">
          <ac:chgData name="Lei Wu" userId="f083b2a8aea23a2f" providerId="LiveId" clId="{4A047586-1D98-4AC1-8BEB-9615AB1D6248}" dt="2021-03-28T17:05:50.581" v="3265" actId="15"/>
          <ac:spMkLst>
            <pc:docMk/>
            <pc:sldMk cId="2739801314" sldId="751"/>
            <ac:spMk id="3" creationId="{00000000-0000-0000-0000-000000000000}"/>
          </ac:spMkLst>
        </pc:spChg>
        <pc:spChg chg="mod">
          <ac:chgData name="Lei Wu" userId="f083b2a8aea23a2f" providerId="LiveId" clId="{4A047586-1D98-4AC1-8BEB-9615AB1D6248}" dt="2021-03-28T10:16:45.238" v="495"/>
          <ac:spMkLst>
            <pc:docMk/>
            <pc:sldMk cId="2739801314" sldId="751"/>
            <ac:spMk id="25" creationId="{4F26CC38-63BE-4E78-92B3-5FE97F324C56}"/>
          </ac:spMkLst>
        </pc:spChg>
        <pc:spChg chg="mod">
          <ac:chgData name="Lei Wu" userId="f083b2a8aea23a2f" providerId="LiveId" clId="{4A047586-1D98-4AC1-8BEB-9615AB1D6248}" dt="2021-03-28T10:16:45.238" v="495"/>
          <ac:spMkLst>
            <pc:docMk/>
            <pc:sldMk cId="2739801314" sldId="751"/>
            <ac:spMk id="26" creationId="{27D51E1F-E9B1-47BB-BF10-B9B7A50542C4}"/>
          </ac:spMkLst>
        </pc:spChg>
        <pc:spChg chg="mod">
          <ac:chgData name="Lei Wu" userId="f083b2a8aea23a2f" providerId="LiveId" clId="{4A047586-1D98-4AC1-8BEB-9615AB1D6248}" dt="2021-03-28T10:16:45.238" v="495"/>
          <ac:spMkLst>
            <pc:docMk/>
            <pc:sldMk cId="2739801314" sldId="751"/>
            <ac:spMk id="27" creationId="{8936C2F9-4375-4E6E-9E47-E7228D702E44}"/>
          </ac:spMkLst>
        </pc:spChg>
        <pc:spChg chg="mod">
          <ac:chgData name="Lei Wu" userId="f083b2a8aea23a2f" providerId="LiveId" clId="{4A047586-1D98-4AC1-8BEB-9615AB1D6248}" dt="2021-03-28T10:16:45.238" v="495"/>
          <ac:spMkLst>
            <pc:docMk/>
            <pc:sldMk cId="2739801314" sldId="751"/>
            <ac:spMk id="28" creationId="{2F34F0CF-474A-490D-8021-41491C8B9B00}"/>
          </ac:spMkLst>
        </pc:spChg>
        <pc:spChg chg="mod">
          <ac:chgData name="Lei Wu" userId="f083b2a8aea23a2f" providerId="LiveId" clId="{4A047586-1D98-4AC1-8BEB-9615AB1D6248}" dt="2021-03-28T10:16:45.238" v="495"/>
          <ac:spMkLst>
            <pc:docMk/>
            <pc:sldMk cId="2739801314" sldId="751"/>
            <ac:spMk id="29" creationId="{F20123EE-4F88-4E64-A131-198A605EBE6E}"/>
          </ac:spMkLst>
        </pc:spChg>
        <pc:spChg chg="mod">
          <ac:chgData name="Lei Wu" userId="f083b2a8aea23a2f" providerId="LiveId" clId="{4A047586-1D98-4AC1-8BEB-9615AB1D6248}" dt="2021-03-28T10:16:45.238" v="495"/>
          <ac:spMkLst>
            <pc:docMk/>
            <pc:sldMk cId="2739801314" sldId="751"/>
            <ac:spMk id="30" creationId="{F65A8755-6836-4D61-9C3E-A114913FC26D}"/>
          </ac:spMkLst>
        </pc:spChg>
        <pc:spChg chg="mod">
          <ac:chgData name="Lei Wu" userId="f083b2a8aea23a2f" providerId="LiveId" clId="{4A047586-1D98-4AC1-8BEB-9615AB1D6248}" dt="2021-03-28T10:16:45.238" v="495"/>
          <ac:spMkLst>
            <pc:docMk/>
            <pc:sldMk cId="2739801314" sldId="751"/>
            <ac:spMk id="31" creationId="{7E3CC190-A8DD-48A0-B3D5-F88D9A6050A9}"/>
          </ac:spMkLst>
        </pc:spChg>
        <pc:spChg chg="mod">
          <ac:chgData name="Lei Wu" userId="f083b2a8aea23a2f" providerId="LiveId" clId="{4A047586-1D98-4AC1-8BEB-9615AB1D6248}" dt="2021-03-28T10:16:45.238" v="495"/>
          <ac:spMkLst>
            <pc:docMk/>
            <pc:sldMk cId="2739801314" sldId="751"/>
            <ac:spMk id="32" creationId="{AFC8DEF4-87B1-4CAD-82B4-D9420FCAF92C}"/>
          </ac:spMkLst>
        </pc:spChg>
        <pc:spChg chg="mod">
          <ac:chgData name="Lei Wu" userId="f083b2a8aea23a2f" providerId="LiveId" clId="{4A047586-1D98-4AC1-8BEB-9615AB1D6248}" dt="2021-03-28T10:16:45.238" v="495"/>
          <ac:spMkLst>
            <pc:docMk/>
            <pc:sldMk cId="2739801314" sldId="751"/>
            <ac:spMk id="33" creationId="{C33B7FDB-14BD-41DD-A908-0790033F28C9}"/>
          </ac:spMkLst>
        </pc:spChg>
        <pc:spChg chg="mod">
          <ac:chgData name="Lei Wu" userId="f083b2a8aea23a2f" providerId="LiveId" clId="{4A047586-1D98-4AC1-8BEB-9615AB1D6248}" dt="2021-03-28T10:16:45.238" v="495"/>
          <ac:spMkLst>
            <pc:docMk/>
            <pc:sldMk cId="2739801314" sldId="751"/>
            <ac:spMk id="34" creationId="{8DCE1721-6C31-4630-A081-A9ACC2097BFB}"/>
          </ac:spMkLst>
        </pc:spChg>
        <pc:spChg chg="mod">
          <ac:chgData name="Lei Wu" userId="f083b2a8aea23a2f" providerId="LiveId" clId="{4A047586-1D98-4AC1-8BEB-9615AB1D6248}" dt="2021-03-28T10:16:45.238" v="495"/>
          <ac:spMkLst>
            <pc:docMk/>
            <pc:sldMk cId="2739801314" sldId="751"/>
            <ac:spMk id="35" creationId="{7DD66857-2AD1-447C-BDD2-FFFCEDF56A19}"/>
          </ac:spMkLst>
        </pc:spChg>
        <pc:spChg chg="mod">
          <ac:chgData name="Lei Wu" userId="f083b2a8aea23a2f" providerId="LiveId" clId="{4A047586-1D98-4AC1-8BEB-9615AB1D6248}" dt="2021-03-28T10:16:45.238" v="495"/>
          <ac:spMkLst>
            <pc:docMk/>
            <pc:sldMk cId="2739801314" sldId="751"/>
            <ac:spMk id="36" creationId="{DB52E786-665E-490F-AEB6-D56A4D37B3C9}"/>
          </ac:spMkLst>
        </pc:spChg>
        <pc:spChg chg="mod">
          <ac:chgData name="Lei Wu" userId="f083b2a8aea23a2f" providerId="LiveId" clId="{4A047586-1D98-4AC1-8BEB-9615AB1D6248}" dt="2021-03-28T10:16:45.238" v="495"/>
          <ac:spMkLst>
            <pc:docMk/>
            <pc:sldMk cId="2739801314" sldId="751"/>
            <ac:spMk id="37" creationId="{44F78071-9786-4889-BEC2-360E470DA31B}"/>
          </ac:spMkLst>
        </pc:spChg>
        <pc:spChg chg="mod">
          <ac:chgData name="Lei Wu" userId="f083b2a8aea23a2f" providerId="LiveId" clId="{4A047586-1D98-4AC1-8BEB-9615AB1D6248}" dt="2021-03-28T10:16:45.238" v="495"/>
          <ac:spMkLst>
            <pc:docMk/>
            <pc:sldMk cId="2739801314" sldId="751"/>
            <ac:spMk id="38" creationId="{D222493D-EE18-43D6-96FA-E6D8FAAD3727}"/>
          </ac:spMkLst>
        </pc:spChg>
        <pc:spChg chg="mod">
          <ac:chgData name="Lei Wu" userId="f083b2a8aea23a2f" providerId="LiveId" clId="{4A047586-1D98-4AC1-8BEB-9615AB1D6248}" dt="2021-03-28T10:16:45.238" v="495"/>
          <ac:spMkLst>
            <pc:docMk/>
            <pc:sldMk cId="2739801314" sldId="751"/>
            <ac:spMk id="39" creationId="{4CFD06A8-64A1-4554-B493-DA737724AE24}"/>
          </ac:spMkLst>
        </pc:spChg>
        <pc:spChg chg="mod">
          <ac:chgData name="Lei Wu" userId="f083b2a8aea23a2f" providerId="LiveId" clId="{4A047586-1D98-4AC1-8BEB-9615AB1D6248}" dt="2021-03-28T10:16:45.238" v="495"/>
          <ac:spMkLst>
            <pc:docMk/>
            <pc:sldMk cId="2739801314" sldId="751"/>
            <ac:spMk id="40" creationId="{B227280B-6CDD-438F-8DA5-8F9D2CFF7EC5}"/>
          </ac:spMkLst>
        </pc:spChg>
        <pc:spChg chg="mod">
          <ac:chgData name="Lei Wu" userId="f083b2a8aea23a2f" providerId="LiveId" clId="{4A047586-1D98-4AC1-8BEB-9615AB1D6248}" dt="2021-03-28T10:16:45.238" v="495"/>
          <ac:spMkLst>
            <pc:docMk/>
            <pc:sldMk cId="2739801314" sldId="751"/>
            <ac:spMk id="41" creationId="{BC824388-3B89-438B-AB7C-24F57144944F}"/>
          </ac:spMkLst>
        </pc:spChg>
        <pc:spChg chg="mod">
          <ac:chgData name="Lei Wu" userId="f083b2a8aea23a2f" providerId="LiveId" clId="{4A047586-1D98-4AC1-8BEB-9615AB1D6248}" dt="2021-03-28T10:16:45.238" v="495"/>
          <ac:spMkLst>
            <pc:docMk/>
            <pc:sldMk cId="2739801314" sldId="751"/>
            <ac:spMk id="42" creationId="{D02A559F-E4B4-4386-AEE7-FD07BAA75252}"/>
          </ac:spMkLst>
        </pc:spChg>
        <pc:spChg chg="add del mod">
          <ac:chgData name="Lei Wu" userId="f083b2a8aea23a2f" providerId="LiveId" clId="{4A047586-1D98-4AC1-8BEB-9615AB1D6248}" dt="2021-03-28T10:17:52.523" v="511"/>
          <ac:spMkLst>
            <pc:docMk/>
            <pc:sldMk cId="2739801314" sldId="751"/>
            <ac:spMk id="43" creationId="{8D2989B1-20F2-4637-A887-1400A6CEBD4C}"/>
          </ac:spMkLst>
        </pc:spChg>
        <pc:spChg chg="mod">
          <ac:chgData name="Lei Wu" userId="f083b2a8aea23a2f" providerId="LiveId" clId="{4A047586-1D98-4AC1-8BEB-9615AB1D6248}" dt="2021-03-28T10:18:27.250" v="517" actId="1076"/>
          <ac:spMkLst>
            <pc:docMk/>
            <pc:sldMk cId="2739801314" sldId="751"/>
            <ac:spMk id="45" creationId="{4607BA86-C3C1-4A21-8C59-158ECEC06409}"/>
          </ac:spMkLst>
        </pc:spChg>
        <pc:spChg chg="mod">
          <ac:chgData name="Lei Wu" userId="f083b2a8aea23a2f" providerId="LiveId" clId="{4A047586-1D98-4AC1-8BEB-9615AB1D6248}" dt="2021-03-28T10:18:27.250" v="517" actId="1076"/>
          <ac:spMkLst>
            <pc:docMk/>
            <pc:sldMk cId="2739801314" sldId="751"/>
            <ac:spMk id="46" creationId="{914EBBD5-1266-4619-A264-262A84E599D5}"/>
          </ac:spMkLst>
        </pc:spChg>
        <pc:spChg chg="mod">
          <ac:chgData name="Lei Wu" userId="f083b2a8aea23a2f" providerId="LiveId" clId="{4A047586-1D98-4AC1-8BEB-9615AB1D6248}" dt="2021-03-28T10:18:27.250" v="517" actId="1076"/>
          <ac:spMkLst>
            <pc:docMk/>
            <pc:sldMk cId="2739801314" sldId="751"/>
            <ac:spMk id="47" creationId="{F1F2D6DD-4638-4BE6-A8B6-1900FD782EC8}"/>
          </ac:spMkLst>
        </pc:spChg>
        <pc:spChg chg="mod">
          <ac:chgData name="Lei Wu" userId="f083b2a8aea23a2f" providerId="LiveId" clId="{4A047586-1D98-4AC1-8BEB-9615AB1D6248}" dt="2021-03-28T10:18:27.250" v="517" actId="1076"/>
          <ac:spMkLst>
            <pc:docMk/>
            <pc:sldMk cId="2739801314" sldId="751"/>
            <ac:spMk id="48" creationId="{E2B1CB05-9214-4138-B7A6-6A00211870E8}"/>
          </ac:spMkLst>
        </pc:spChg>
        <pc:spChg chg="mod">
          <ac:chgData name="Lei Wu" userId="f083b2a8aea23a2f" providerId="LiveId" clId="{4A047586-1D98-4AC1-8BEB-9615AB1D6248}" dt="2021-03-28T10:18:27.250" v="517" actId="1076"/>
          <ac:spMkLst>
            <pc:docMk/>
            <pc:sldMk cId="2739801314" sldId="751"/>
            <ac:spMk id="49" creationId="{77C4802A-E081-42A5-9B1B-FC67C52498D3}"/>
          </ac:spMkLst>
        </pc:spChg>
        <pc:spChg chg="mod">
          <ac:chgData name="Lei Wu" userId="f083b2a8aea23a2f" providerId="LiveId" clId="{4A047586-1D98-4AC1-8BEB-9615AB1D6248}" dt="2021-03-28T10:18:27.250" v="517" actId="1076"/>
          <ac:spMkLst>
            <pc:docMk/>
            <pc:sldMk cId="2739801314" sldId="751"/>
            <ac:spMk id="50" creationId="{E59EE361-3D72-4647-BBB5-96A899BF6486}"/>
          </ac:spMkLst>
        </pc:spChg>
        <pc:spChg chg="mod">
          <ac:chgData name="Lei Wu" userId="f083b2a8aea23a2f" providerId="LiveId" clId="{4A047586-1D98-4AC1-8BEB-9615AB1D6248}" dt="2021-03-28T10:18:27.250" v="517" actId="1076"/>
          <ac:spMkLst>
            <pc:docMk/>
            <pc:sldMk cId="2739801314" sldId="751"/>
            <ac:spMk id="51" creationId="{57AACF28-EC5E-467D-9858-BE954A4A6C70}"/>
          </ac:spMkLst>
        </pc:spChg>
        <pc:spChg chg="mod">
          <ac:chgData name="Lei Wu" userId="f083b2a8aea23a2f" providerId="LiveId" clId="{4A047586-1D98-4AC1-8BEB-9615AB1D6248}" dt="2021-03-28T10:18:27.250" v="517" actId="1076"/>
          <ac:spMkLst>
            <pc:docMk/>
            <pc:sldMk cId="2739801314" sldId="751"/>
            <ac:spMk id="52" creationId="{CB561A12-2C90-4943-9B35-6D9ACB4CDA40}"/>
          </ac:spMkLst>
        </pc:spChg>
        <pc:spChg chg="mod">
          <ac:chgData name="Lei Wu" userId="f083b2a8aea23a2f" providerId="LiveId" clId="{4A047586-1D98-4AC1-8BEB-9615AB1D6248}" dt="2021-03-28T10:18:27.250" v="517" actId="1076"/>
          <ac:spMkLst>
            <pc:docMk/>
            <pc:sldMk cId="2739801314" sldId="751"/>
            <ac:spMk id="53" creationId="{60407B81-88AA-4C42-8AEF-91D70C16113D}"/>
          </ac:spMkLst>
        </pc:spChg>
        <pc:spChg chg="mod">
          <ac:chgData name="Lei Wu" userId="f083b2a8aea23a2f" providerId="LiveId" clId="{4A047586-1D98-4AC1-8BEB-9615AB1D6248}" dt="2021-03-28T10:18:27.250" v="517" actId="1076"/>
          <ac:spMkLst>
            <pc:docMk/>
            <pc:sldMk cId="2739801314" sldId="751"/>
            <ac:spMk id="54" creationId="{1F44E77A-B71A-423C-BAE8-6B305FFADF65}"/>
          </ac:spMkLst>
        </pc:spChg>
        <pc:spChg chg="mod">
          <ac:chgData name="Lei Wu" userId="f083b2a8aea23a2f" providerId="LiveId" clId="{4A047586-1D98-4AC1-8BEB-9615AB1D6248}" dt="2021-03-28T10:18:27.250" v="517" actId="1076"/>
          <ac:spMkLst>
            <pc:docMk/>
            <pc:sldMk cId="2739801314" sldId="751"/>
            <ac:spMk id="74" creationId="{067B1154-51F2-4751-A26D-E94B575CEED8}"/>
          </ac:spMkLst>
        </pc:spChg>
        <pc:spChg chg="mod">
          <ac:chgData name="Lei Wu" userId="f083b2a8aea23a2f" providerId="LiveId" clId="{4A047586-1D98-4AC1-8BEB-9615AB1D6248}" dt="2021-03-28T10:18:27.250" v="517" actId="1076"/>
          <ac:spMkLst>
            <pc:docMk/>
            <pc:sldMk cId="2739801314" sldId="751"/>
            <ac:spMk id="75" creationId="{E39BC403-08F6-423A-8ADF-4227C745F5E8}"/>
          </ac:spMkLst>
        </pc:spChg>
        <pc:spChg chg="mod">
          <ac:chgData name="Lei Wu" userId="f083b2a8aea23a2f" providerId="LiveId" clId="{4A047586-1D98-4AC1-8BEB-9615AB1D6248}" dt="2021-03-28T10:18:27.250" v="517" actId="1076"/>
          <ac:spMkLst>
            <pc:docMk/>
            <pc:sldMk cId="2739801314" sldId="751"/>
            <ac:spMk id="76" creationId="{CFFF6C6F-9F72-48E9-BBF2-8CEA27E0D154}"/>
          </ac:spMkLst>
        </pc:spChg>
        <pc:spChg chg="mod">
          <ac:chgData name="Lei Wu" userId="f083b2a8aea23a2f" providerId="LiveId" clId="{4A047586-1D98-4AC1-8BEB-9615AB1D6248}" dt="2021-03-28T10:18:27.250" v="517" actId="1076"/>
          <ac:spMkLst>
            <pc:docMk/>
            <pc:sldMk cId="2739801314" sldId="751"/>
            <ac:spMk id="77" creationId="{B3FB02F7-6B61-4811-BBEB-B5A771C554FC}"/>
          </ac:spMkLst>
        </pc:spChg>
        <pc:spChg chg="mod">
          <ac:chgData name="Lei Wu" userId="f083b2a8aea23a2f" providerId="LiveId" clId="{4A047586-1D98-4AC1-8BEB-9615AB1D6248}" dt="2021-03-28T10:18:27.250" v="517" actId="1076"/>
          <ac:spMkLst>
            <pc:docMk/>
            <pc:sldMk cId="2739801314" sldId="751"/>
            <ac:spMk id="78" creationId="{12A80337-0C93-464F-A452-39617B40B330}"/>
          </ac:spMkLst>
        </pc:spChg>
        <pc:spChg chg="mod">
          <ac:chgData name="Lei Wu" userId="f083b2a8aea23a2f" providerId="LiveId" clId="{4A047586-1D98-4AC1-8BEB-9615AB1D6248}" dt="2021-03-28T10:18:27.250" v="517" actId="1076"/>
          <ac:spMkLst>
            <pc:docMk/>
            <pc:sldMk cId="2739801314" sldId="751"/>
            <ac:spMk id="79" creationId="{96ED674F-2E19-4A07-B3E2-FFFB9546448E}"/>
          </ac:spMkLst>
        </pc:spChg>
        <pc:spChg chg="mod">
          <ac:chgData name="Lei Wu" userId="f083b2a8aea23a2f" providerId="LiveId" clId="{4A047586-1D98-4AC1-8BEB-9615AB1D6248}" dt="2021-03-28T10:18:27.250" v="517" actId="1076"/>
          <ac:spMkLst>
            <pc:docMk/>
            <pc:sldMk cId="2739801314" sldId="751"/>
            <ac:spMk id="80" creationId="{77E6EA07-4658-4AC2-BEB4-0E09DBAA9CEB}"/>
          </ac:spMkLst>
        </pc:spChg>
        <pc:spChg chg="mod">
          <ac:chgData name="Lei Wu" userId="f083b2a8aea23a2f" providerId="LiveId" clId="{4A047586-1D98-4AC1-8BEB-9615AB1D6248}" dt="2021-03-28T10:18:27.250" v="517" actId="1076"/>
          <ac:spMkLst>
            <pc:docMk/>
            <pc:sldMk cId="2739801314" sldId="751"/>
            <ac:spMk id="81" creationId="{BD0ABD88-B58D-4BE1-A410-19AFA8725CE3}"/>
          </ac:spMkLst>
        </pc:spChg>
        <pc:grpChg chg="add del mod">
          <ac:chgData name="Lei Wu" userId="f083b2a8aea23a2f" providerId="LiveId" clId="{4A047586-1D98-4AC1-8BEB-9615AB1D6248}" dt="2021-03-28T10:17:51.113" v="509" actId="478"/>
          <ac:grpSpMkLst>
            <pc:docMk/>
            <pc:sldMk cId="2739801314" sldId="751"/>
            <ac:grpSpMk id="24" creationId="{8BB47D55-3C11-43EF-BB6F-51F814F64309}"/>
          </ac:grpSpMkLst>
        </pc:grpChg>
        <pc:grpChg chg="add mod">
          <ac:chgData name="Lei Wu" userId="f083b2a8aea23a2f" providerId="LiveId" clId="{4A047586-1D98-4AC1-8BEB-9615AB1D6248}" dt="2021-03-28T10:18:27.250" v="517" actId="1076"/>
          <ac:grpSpMkLst>
            <pc:docMk/>
            <pc:sldMk cId="2739801314" sldId="751"/>
            <ac:grpSpMk id="44" creationId="{5A3930A0-2F66-444C-9810-33EEE50B30CF}"/>
          </ac:grpSpMkLst>
        </pc:grpChg>
        <pc:grpChg chg="del">
          <ac:chgData name="Lei Wu" userId="f083b2a8aea23a2f" providerId="LiveId" clId="{4A047586-1D98-4AC1-8BEB-9615AB1D6248}" dt="2021-03-28T10:16:44.877" v="494" actId="478"/>
          <ac:grpSpMkLst>
            <pc:docMk/>
            <pc:sldMk cId="2739801314" sldId="751"/>
            <ac:grpSpMk id="73" creationId="{2FEFD909-ADD9-4856-BDAF-A2DC7D0AAABF}"/>
          </ac:grpSpMkLst>
        </pc:grpChg>
      </pc:sldChg>
      <pc:sldChg chg="delSp modSp add mod modNotesTx">
        <pc:chgData name="Lei Wu" userId="f083b2a8aea23a2f" providerId="LiveId" clId="{4A047586-1D98-4AC1-8BEB-9615AB1D6248}" dt="2021-03-29T08:14:52.594" v="5814" actId="14100"/>
        <pc:sldMkLst>
          <pc:docMk/>
          <pc:sldMk cId="34768273" sldId="752"/>
        </pc:sldMkLst>
        <pc:spChg chg="mod">
          <ac:chgData name="Lei Wu" userId="f083b2a8aea23a2f" providerId="LiveId" clId="{4A047586-1D98-4AC1-8BEB-9615AB1D6248}" dt="2021-03-28T15:48:05.254" v="2664"/>
          <ac:spMkLst>
            <pc:docMk/>
            <pc:sldMk cId="34768273" sldId="752"/>
            <ac:spMk id="2" creationId="{00000000-0000-0000-0000-000000000000}"/>
          </ac:spMkLst>
        </pc:spChg>
        <pc:spChg chg="mod">
          <ac:chgData name="Lei Wu" userId="f083b2a8aea23a2f" providerId="LiveId" clId="{4A047586-1D98-4AC1-8BEB-9615AB1D6248}" dt="2021-03-29T08:14:52.594" v="5814" actId="14100"/>
          <ac:spMkLst>
            <pc:docMk/>
            <pc:sldMk cId="34768273" sldId="752"/>
            <ac:spMk id="3" creationId="{00000000-0000-0000-0000-000000000000}"/>
          </ac:spMkLst>
        </pc:spChg>
        <pc:grpChg chg="del">
          <ac:chgData name="Lei Wu" userId="f083b2a8aea23a2f" providerId="LiveId" clId="{4A047586-1D98-4AC1-8BEB-9615AB1D6248}" dt="2021-03-28T10:48:42.075" v="2165" actId="478"/>
          <ac:grpSpMkLst>
            <pc:docMk/>
            <pc:sldMk cId="34768273" sldId="752"/>
            <ac:grpSpMk id="74" creationId="{4C56A2B6-C84E-4341-8FFF-A133B759ADE3}"/>
          </ac:grpSpMkLst>
        </pc:grpChg>
      </pc:sldChg>
      <pc:sldChg chg="addSp delSp modSp add mod modNotesTx">
        <pc:chgData name="Lei Wu" userId="f083b2a8aea23a2f" providerId="LiveId" clId="{4A047586-1D98-4AC1-8BEB-9615AB1D6248}" dt="2021-03-28T17:51:04.618" v="3535" actId="20577"/>
        <pc:sldMkLst>
          <pc:docMk/>
          <pc:sldMk cId="1747587439" sldId="753"/>
        </pc:sldMkLst>
        <pc:spChg chg="mod">
          <ac:chgData name="Lei Wu" userId="f083b2a8aea23a2f" providerId="LiveId" clId="{4A047586-1D98-4AC1-8BEB-9615AB1D6248}" dt="2021-03-28T15:53:48.610" v="2753"/>
          <ac:spMkLst>
            <pc:docMk/>
            <pc:sldMk cId="1747587439" sldId="753"/>
            <ac:spMk id="2" creationId="{00000000-0000-0000-0000-000000000000}"/>
          </ac:spMkLst>
        </pc:spChg>
        <pc:spChg chg="mod">
          <ac:chgData name="Lei Wu" userId="f083b2a8aea23a2f" providerId="LiveId" clId="{4A047586-1D98-4AC1-8BEB-9615AB1D6248}" dt="2021-03-28T17:51:04.618" v="3535" actId="20577"/>
          <ac:spMkLst>
            <pc:docMk/>
            <pc:sldMk cId="1747587439" sldId="753"/>
            <ac:spMk id="3" creationId="{00000000-0000-0000-0000-000000000000}"/>
          </ac:spMkLst>
        </pc:spChg>
        <pc:graphicFrameChg chg="del">
          <ac:chgData name="Lei Wu" userId="f083b2a8aea23a2f" providerId="LiveId" clId="{4A047586-1D98-4AC1-8BEB-9615AB1D6248}" dt="2021-03-28T15:53:59.822" v="2755" actId="478"/>
          <ac:graphicFrameMkLst>
            <pc:docMk/>
            <pc:sldMk cId="1747587439" sldId="753"/>
            <ac:graphicFrameMk id="6" creationId="{58413105-CBFC-4F26-A9FA-D4D5989B98AF}"/>
          </ac:graphicFrameMkLst>
        </pc:graphicFrameChg>
        <pc:graphicFrameChg chg="add mod">
          <ac:chgData name="Lei Wu" userId="f083b2a8aea23a2f" providerId="LiveId" clId="{4A047586-1D98-4AC1-8BEB-9615AB1D6248}" dt="2021-03-28T15:54:46.062" v="2774" actId="1076"/>
          <ac:graphicFrameMkLst>
            <pc:docMk/>
            <pc:sldMk cId="1747587439" sldId="753"/>
            <ac:graphicFrameMk id="7" creationId="{C32B305B-FC85-4621-BEAC-9230E7E8112F}"/>
          </ac:graphicFrameMkLst>
        </pc:graphicFrameChg>
        <pc:graphicFrameChg chg="add mod">
          <ac:chgData name="Lei Wu" userId="f083b2a8aea23a2f" providerId="LiveId" clId="{4A047586-1D98-4AC1-8BEB-9615AB1D6248}" dt="2021-03-28T15:54:46.062" v="2774" actId="1076"/>
          <ac:graphicFrameMkLst>
            <pc:docMk/>
            <pc:sldMk cId="1747587439" sldId="753"/>
            <ac:graphicFrameMk id="8" creationId="{BC102FAC-1104-443F-B25C-07137CD03DF9}"/>
          </ac:graphicFrameMkLst>
        </pc:graphicFrameChg>
      </pc:sldChg>
      <pc:sldChg chg="modSp add mod">
        <pc:chgData name="Lei Wu" userId="f083b2a8aea23a2f" providerId="LiveId" clId="{4A047586-1D98-4AC1-8BEB-9615AB1D6248}" dt="2021-03-28T16:55:39.164" v="3119" actId="207"/>
        <pc:sldMkLst>
          <pc:docMk/>
          <pc:sldMk cId="676257901" sldId="754"/>
        </pc:sldMkLst>
        <pc:spChg chg="mod">
          <ac:chgData name="Lei Wu" userId="f083b2a8aea23a2f" providerId="LiveId" clId="{4A047586-1D98-4AC1-8BEB-9615AB1D6248}" dt="2021-03-28T16:55:39.164" v="3119" actId="207"/>
          <ac:spMkLst>
            <pc:docMk/>
            <pc:sldMk cId="676257901" sldId="754"/>
            <ac:spMk id="3" creationId="{00000000-0000-0000-0000-000000000000}"/>
          </ac:spMkLst>
        </pc:spChg>
      </pc:sldChg>
      <pc:sldChg chg="modSp add mod">
        <pc:chgData name="Lei Wu" userId="f083b2a8aea23a2f" providerId="LiveId" clId="{4A047586-1D98-4AC1-8BEB-9615AB1D6248}" dt="2021-03-28T16:57:36.224" v="3147" actId="207"/>
        <pc:sldMkLst>
          <pc:docMk/>
          <pc:sldMk cId="3986786798" sldId="755"/>
        </pc:sldMkLst>
        <pc:spChg chg="mod">
          <ac:chgData name="Lei Wu" userId="f083b2a8aea23a2f" providerId="LiveId" clId="{4A047586-1D98-4AC1-8BEB-9615AB1D6248}" dt="2021-03-28T16:57:36.224" v="3147" actId="207"/>
          <ac:spMkLst>
            <pc:docMk/>
            <pc:sldMk cId="3986786798" sldId="755"/>
            <ac:spMk id="3" creationId="{00000000-0000-0000-0000-000000000000}"/>
          </ac:spMkLst>
        </pc:spChg>
      </pc:sldChg>
      <pc:sldChg chg="modSp add mod ord modNotesTx">
        <pc:chgData name="Lei Wu" userId="f083b2a8aea23a2f" providerId="LiveId" clId="{4A047586-1D98-4AC1-8BEB-9615AB1D6248}" dt="2021-03-29T09:41:08.299" v="5850" actId="20577"/>
        <pc:sldMkLst>
          <pc:docMk/>
          <pc:sldMk cId="1202373818" sldId="756"/>
        </pc:sldMkLst>
        <pc:spChg chg="mod">
          <ac:chgData name="Lei Wu" userId="f083b2a8aea23a2f" providerId="LiveId" clId="{4A047586-1D98-4AC1-8BEB-9615AB1D6248}" dt="2021-03-29T09:38:36.217" v="5844" actId="20577"/>
          <ac:spMkLst>
            <pc:docMk/>
            <pc:sldMk cId="1202373818" sldId="756"/>
            <ac:spMk id="2" creationId="{00000000-0000-0000-0000-000000000000}"/>
          </ac:spMkLst>
        </pc:spChg>
        <pc:spChg chg="mod">
          <ac:chgData name="Lei Wu" userId="f083b2a8aea23a2f" providerId="LiveId" clId="{4A047586-1D98-4AC1-8BEB-9615AB1D6248}" dt="2021-03-29T09:41:08.299" v="5850" actId="20577"/>
          <ac:spMkLst>
            <pc:docMk/>
            <pc:sldMk cId="1202373818" sldId="756"/>
            <ac:spMk id="3" creationId="{00000000-0000-0000-0000-000000000000}"/>
          </ac:spMkLst>
        </pc:spChg>
      </pc:sldChg>
      <pc:sldChg chg="modSp add mod">
        <pc:chgData name="Lei Wu" userId="f083b2a8aea23a2f" providerId="LiveId" clId="{4A047586-1D98-4AC1-8BEB-9615AB1D6248}" dt="2021-03-28T17:46:08.242" v="3449" actId="20577"/>
        <pc:sldMkLst>
          <pc:docMk/>
          <pc:sldMk cId="2980165752" sldId="757"/>
        </pc:sldMkLst>
        <pc:spChg chg="mod">
          <ac:chgData name="Lei Wu" userId="f083b2a8aea23a2f" providerId="LiveId" clId="{4A047586-1D98-4AC1-8BEB-9615AB1D6248}" dt="2021-03-28T17:45:35.429" v="3399"/>
          <ac:spMkLst>
            <pc:docMk/>
            <pc:sldMk cId="2980165752" sldId="757"/>
            <ac:spMk id="2" creationId="{00000000-0000-0000-0000-000000000000}"/>
          </ac:spMkLst>
        </pc:spChg>
        <pc:spChg chg="mod">
          <ac:chgData name="Lei Wu" userId="f083b2a8aea23a2f" providerId="LiveId" clId="{4A047586-1D98-4AC1-8BEB-9615AB1D6248}" dt="2021-03-28T17:46:08.242" v="3449" actId="20577"/>
          <ac:spMkLst>
            <pc:docMk/>
            <pc:sldMk cId="2980165752" sldId="757"/>
            <ac:spMk id="3" creationId="{00000000-0000-0000-0000-000000000000}"/>
          </ac:spMkLst>
        </pc:spChg>
      </pc:sldChg>
      <pc:sldChg chg="addSp delSp modSp add mod">
        <pc:chgData name="Lei Wu" userId="f083b2a8aea23a2f" providerId="LiveId" clId="{4A047586-1D98-4AC1-8BEB-9615AB1D6248}" dt="2021-03-29T18:03:56.123" v="7270" actId="478"/>
        <pc:sldMkLst>
          <pc:docMk/>
          <pc:sldMk cId="484944077" sldId="758"/>
        </pc:sldMkLst>
        <pc:spChg chg="mod">
          <ac:chgData name="Lei Wu" userId="f083b2a8aea23a2f" providerId="LiveId" clId="{4A047586-1D98-4AC1-8BEB-9615AB1D6248}" dt="2021-03-28T18:16:09.689" v="3775" actId="21"/>
          <ac:spMkLst>
            <pc:docMk/>
            <pc:sldMk cId="484944077" sldId="758"/>
            <ac:spMk id="2" creationId="{00000000-0000-0000-0000-000000000000}"/>
          </ac:spMkLst>
        </pc:spChg>
        <pc:spChg chg="mod">
          <ac:chgData name="Lei Wu" userId="f083b2a8aea23a2f" providerId="LiveId" clId="{4A047586-1D98-4AC1-8BEB-9615AB1D6248}" dt="2021-03-28T18:47:19.021" v="3904" actId="20577"/>
          <ac:spMkLst>
            <pc:docMk/>
            <pc:sldMk cId="484944077" sldId="758"/>
            <ac:spMk id="3" creationId="{00000000-0000-0000-0000-000000000000}"/>
          </ac:spMkLst>
        </pc:spChg>
        <pc:spChg chg="mod topLvl">
          <ac:chgData name="Lei Wu" userId="f083b2a8aea23a2f" providerId="LiveId" clId="{4A047586-1D98-4AC1-8BEB-9615AB1D6248}" dt="2021-03-29T18:03:56.123" v="7270" actId="478"/>
          <ac:spMkLst>
            <pc:docMk/>
            <pc:sldMk cId="484944077" sldId="758"/>
            <ac:spMk id="7" creationId="{A78AE737-0993-4334-B5D2-4F661816E079}"/>
          </ac:spMkLst>
        </pc:spChg>
        <pc:spChg chg="del mod topLvl">
          <ac:chgData name="Lei Wu" userId="f083b2a8aea23a2f" providerId="LiveId" clId="{4A047586-1D98-4AC1-8BEB-9615AB1D6248}" dt="2021-03-29T16:42:27.332" v="6493" actId="478"/>
          <ac:spMkLst>
            <pc:docMk/>
            <pc:sldMk cId="484944077" sldId="758"/>
            <ac:spMk id="8" creationId="{8C8DD136-AE74-4854-B032-D0E2DC1D83A8}"/>
          </ac:spMkLst>
        </pc:spChg>
        <pc:spChg chg="mod topLvl">
          <ac:chgData name="Lei Wu" userId="f083b2a8aea23a2f" providerId="LiveId" clId="{4A047586-1D98-4AC1-8BEB-9615AB1D6248}" dt="2021-03-29T18:03:56.123" v="7270" actId="478"/>
          <ac:spMkLst>
            <pc:docMk/>
            <pc:sldMk cId="484944077" sldId="758"/>
            <ac:spMk id="10" creationId="{F54A72EF-04B0-4FDF-A8F7-1A6A9724E70F}"/>
          </ac:spMkLst>
        </pc:spChg>
        <pc:spChg chg="mod topLvl">
          <ac:chgData name="Lei Wu" userId="f083b2a8aea23a2f" providerId="LiveId" clId="{4A047586-1D98-4AC1-8BEB-9615AB1D6248}" dt="2021-03-29T18:03:56.123" v="7270" actId="478"/>
          <ac:spMkLst>
            <pc:docMk/>
            <pc:sldMk cId="484944077" sldId="758"/>
            <ac:spMk id="11" creationId="{4499E695-0FEF-40DE-8F10-F33F95DBFF0A}"/>
          </ac:spMkLst>
        </pc:spChg>
        <pc:spChg chg="del mod topLvl">
          <ac:chgData name="Lei Wu" userId="f083b2a8aea23a2f" providerId="LiveId" clId="{4A047586-1D98-4AC1-8BEB-9615AB1D6248}" dt="2021-03-29T16:48:19.479" v="6672" actId="478"/>
          <ac:spMkLst>
            <pc:docMk/>
            <pc:sldMk cId="484944077" sldId="758"/>
            <ac:spMk id="12" creationId="{1FF469A0-D94D-4929-B0B0-BC02C4BAFFE3}"/>
          </ac:spMkLst>
        </pc:spChg>
        <pc:spChg chg="del mod topLvl">
          <ac:chgData name="Lei Wu" userId="f083b2a8aea23a2f" providerId="LiveId" clId="{4A047586-1D98-4AC1-8BEB-9615AB1D6248}" dt="2021-03-29T16:42:33.479" v="6495" actId="478"/>
          <ac:spMkLst>
            <pc:docMk/>
            <pc:sldMk cId="484944077" sldId="758"/>
            <ac:spMk id="13" creationId="{7771C8FC-F0BA-4685-8A70-29999B8317D8}"/>
          </ac:spMkLst>
        </pc:spChg>
        <pc:spChg chg="del mod topLvl">
          <ac:chgData name="Lei Wu" userId="f083b2a8aea23a2f" providerId="LiveId" clId="{4A047586-1D98-4AC1-8BEB-9615AB1D6248}" dt="2021-03-29T16:42:35.216" v="6496" actId="478"/>
          <ac:spMkLst>
            <pc:docMk/>
            <pc:sldMk cId="484944077" sldId="758"/>
            <ac:spMk id="14" creationId="{0CE9212C-501D-4D0B-914D-C48B941262E5}"/>
          </ac:spMkLst>
        </pc:spChg>
        <pc:spChg chg="del mod topLvl">
          <ac:chgData name="Lei Wu" userId="f083b2a8aea23a2f" providerId="LiveId" clId="{4A047586-1D98-4AC1-8BEB-9615AB1D6248}" dt="2021-03-29T16:42:27.332" v="6493" actId="478"/>
          <ac:spMkLst>
            <pc:docMk/>
            <pc:sldMk cId="484944077" sldId="758"/>
            <ac:spMk id="15" creationId="{E9E72B03-F563-42F3-82BA-CF5AC70703F9}"/>
          </ac:spMkLst>
        </pc:spChg>
        <pc:spChg chg="del mod topLvl">
          <ac:chgData name="Lei Wu" userId="f083b2a8aea23a2f" providerId="LiveId" clId="{4A047586-1D98-4AC1-8BEB-9615AB1D6248}" dt="2021-03-29T16:42:27.332" v="6493" actId="478"/>
          <ac:spMkLst>
            <pc:docMk/>
            <pc:sldMk cId="484944077" sldId="758"/>
            <ac:spMk id="16" creationId="{A26B1938-3B0C-4AC6-B96B-AA52FE7F8BE7}"/>
          </ac:spMkLst>
        </pc:spChg>
        <pc:spChg chg="del mod topLvl">
          <ac:chgData name="Lei Wu" userId="f083b2a8aea23a2f" providerId="LiveId" clId="{4A047586-1D98-4AC1-8BEB-9615AB1D6248}" dt="2021-03-29T16:42:27.332" v="6493" actId="478"/>
          <ac:spMkLst>
            <pc:docMk/>
            <pc:sldMk cId="484944077" sldId="758"/>
            <ac:spMk id="17" creationId="{CD4F2B00-36D4-49E1-B1C8-19B916FAF702}"/>
          </ac:spMkLst>
        </pc:spChg>
        <pc:spChg chg="del mod topLvl">
          <ac:chgData name="Lei Wu" userId="f083b2a8aea23a2f" providerId="LiveId" clId="{4A047586-1D98-4AC1-8BEB-9615AB1D6248}" dt="2021-03-29T16:42:27.332" v="6493" actId="478"/>
          <ac:spMkLst>
            <pc:docMk/>
            <pc:sldMk cId="484944077" sldId="758"/>
            <ac:spMk id="18" creationId="{CADBA633-DB16-4B06-BE04-07B0C3747545}"/>
          </ac:spMkLst>
        </pc:spChg>
        <pc:spChg chg="del mod topLvl">
          <ac:chgData name="Lei Wu" userId="f083b2a8aea23a2f" providerId="LiveId" clId="{4A047586-1D98-4AC1-8BEB-9615AB1D6248}" dt="2021-03-29T16:42:27.332" v="6493" actId="478"/>
          <ac:spMkLst>
            <pc:docMk/>
            <pc:sldMk cId="484944077" sldId="758"/>
            <ac:spMk id="19" creationId="{4666029D-491F-4FBF-AA5B-83AB22C9002F}"/>
          </ac:spMkLst>
        </pc:spChg>
        <pc:spChg chg="del mod topLvl">
          <ac:chgData name="Lei Wu" userId="f083b2a8aea23a2f" providerId="LiveId" clId="{4A047586-1D98-4AC1-8BEB-9615AB1D6248}" dt="2021-03-29T16:42:27.332" v="6493" actId="478"/>
          <ac:spMkLst>
            <pc:docMk/>
            <pc:sldMk cId="484944077" sldId="758"/>
            <ac:spMk id="20" creationId="{4A744832-4B16-4421-A4A0-8E175C111574}"/>
          </ac:spMkLst>
        </pc:spChg>
        <pc:spChg chg="del mod topLvl">
          <ac:chgData name="Lei Wu" userId="f083b2a8aea23a2f" providerId="LiveId" clId="{4A047586-1D98-4AC1-8BEB-9615AB1D6248}" dt="2021-03-29T16:42:27.332" v="6493" actId="478"/>
          <ac:spMkLst>
            <pc:docMk/>
            <pc:sldMk cId="484944077" sldId="758"/>
            <ac:spMk id="21" creationId="{843E1C6C-804B-476B-B1AF-161548948FD2}"/>
          </ac:spMkLst>
        </pc:spChg>
        <pc:spChg chg="del mod topLvl">
          <ac:chgData name="Lei Wu" userId="f083b2a8aea23a2f" providerId="LiveId" clId="{4A047586-1D98-4AC1-8BEB-9615AB1D6248}" dt="2021-03-29T16:42:27.332" v="6493" actId="478"/>
          <ac:spMkLst>
            <pc:docMk/>
            <pc:sldMk cId="484944077" sldId="758"/>
            <ac:spMk id="22" creationId="{7F90FF85-D2DC-4468-9B17-4C69CA5C4325}"/>
          </ac:spMkLst>
        </pc:spChg>
        <pc:spChg chg="del mod topLvl">
          <ac:chgData name="Lei Wu" userId="f083b2a8aea23a2f" providerId="LiveId" clId="{4A047586-1D98-4AC1-8BEB-9615AB1D6248}" dt="2021-03-29T16:42:27.332" v="6493" actId="478"/>
          <ac:spMkLst>
            <pc:docMk/>
            <pc:sldMk cId="484944077" sldId="758"/>
            <ac:spMk id="23" creationId="{8A013790-4F34-4DFA-B9A7-B100A4B8E4AB}"/>
          </ac:spMkLst>
        </pc:spChg>
        <pc:spChg chg="mod topLvl">
          <ac:chgData name="Lei Wu" userId="f083b2a8aea23a2f" providerId="LiveId" clId="{4A047586-1D98-4AC1-8BEB-9615AB1D6248}" dt="2021-03-29T18:03:56.123" v="7270" actId="478"/>
          <ac:spMkLst>
            <pc:docMk/>
            <pc:sldMk cId="484944077" sldId="758"/>
            <ac:spMk id="24" creationId="{DDF956C1-6B1B-4FB1-972E-28FD86D9F1E0}"/>
          </ac:spMkLst>
        </pc:spChg>
        <pc:spChg chg="del mod topLvl">
          <ac:chgData name="Lei Wu" userId="f083b2a8aea23a2f" providerId="LiveId" clId="{4A047586-1D98-4AC1-8BEB-9615AB1D6248}" dt="2021-03-29T16:48:29.386" v="6675" actId="478"/>
          <ac:spMkLst>
            <pc:docMk/>
            <pc:sldMk cId="484944077" sldId="758"/>
            <ac:spMk id="25" creationId="{EC52F6FC-1B90-41E5-AF37-696A1D1E1303}"/>
          </ac:spMkLst>
        </pc:spChg>
        <pc:spChg chg="mod topLvl">
          <ac:chgData name="Lei Wu" userId="f083b2a8aea23a2f" providerId="LiveId" clId="{4A047586-1D98-4AC1-8BEB-9615AB1D6248}" dt="2021-03-29T18:03:56.123" v="7270" actId="478"/>
          <ac:spMkLst>
            <pc:docMk/>
            <pc:sldMk cId="484944077" sldId="758"/>
            <ac:spMk id="26" creationId="{39E84D08-990C-4600-9640-D5F1C35D2A1D}"/>
          </ac:spMkLst>
        </pc:spChg>
        <pc:spChg chg="mod topLvl">
          <ac:chgData name="Lei Wu" userId="f083b2a8aea23a2f" providerId="LiveId" clId="{4A047586-1D98-4AC1-8BEB-9615AB1D6248}" dt="2021-03-29T18:03:56.123" v="7270" actId="478"/>
          <ac:spMkLst>
            <pc:docMk/>
            <pc:sldMk cId="484944077" sldId="758"/>
            <ac:spMk id="27" creationId="{733D6C09-1BB0-420D-9F39-9CB3A3710B6D}"/>
          </ac:spMkLst>
        </pc:spChg>
        <pc:spChg chg="mod topLvl">
          <ac:chgData name="Lei Wu" userId="f083b2a8aea23a2f" providerId="LiveId" clId="{4A047586-1D98-4AC1-8BEB-9615AB1D6248}" dt="2021-03-29T18:03:56.123" v="7270" actId="478"/>
          <ac:spMkLst>
            <pc:docMk/>
            <pc:sldMk cId="484944077" sldId="758"/>
            <ac:spMk id="28" creationId="{737E8C1A-E7FF-4A97-A19F-96E33C5E904D}"/>
          </ac:spMkLst>
        </pc:spChg>
        <pc:spChg chg="del mod topLvl">
          <ac:chgData name="Lei Wu" userId="f083b2a8aea23a2f" providerId="LiveId" clId="{4A047586-1D98-4AC1-8BEB-9615AB1D6248}" dt="2021-03-29T16:48:21.636" v="6673" actId="478"/>
          <ac:spMkLst>
            <pc:docMk/>
            <pc:sldMk cId="484944077" sldId="758"/>
            <ac:spMk id="29" creationId="{AFABF2D1-8AAE-461F-99BA-58CCF8FDC513}"/>
          </ac:spMkLst>
        </pc:spChg>
        <pc:spChg chg="del mod topLvl">
          <ac:chgData name="Lei Wu" userId="f083b2a8aea23a2f" providerId="LiveId" clId="{4A047586-1D98-4AC1-8BEB-9615AB1D6248}" dt="2021-03-29T16:48:25.799" v="6674" actId="478"/>
          <ac:spMkLst>
            <pc:docMk/>
            <pc:sldMk cId="484944077" sldId="758"/>
            <ac:spMk id="30" creationId="{75CD7824-D48F-46FE-ABA3-B82589E1A159}"/>
          </ac:spMkLst>
        </pc:spChg>
        <pc:spChg chg="del mod topLvl">
          <ac:chgData name="Lei Wu" userId="f083b2a8aea23a2f" providerId="LiveId" clId="{4A047586-1D98-4AC1-8BEB-9615AB1D6248}" dt="2021-03-29T18:03:52.542" v="7269" actId="478"/>
          <ac:spMkLst>
            <pc:docMk/>
            <pc:sldMk cId="484944077" sldId="758"/>
            <ac:spMk id="31" creationId="{3550AD12-FDA3-411E-8FFC-0300B4BB82FE}"/>
          </ac:spMkLst>
        </pc:spChg>
        <pc:spChg chg="del mod topLvl">
          <ac:chgData name="Lei Wu" userId="f083b2a8aea23a2f" providerId="LiveId" clId="{4A047586-1D98-4AC1-8BEB-9615AB1D6248}" dt="2021-03-29T18:03:56.123" v="7270" actId="478"/>
          <ac:spMkLst>
            <pc:docMk/>
            <pc:sldMk cId="484944077" sldId="758"/>
            <ac:spMk id="32" creationId="{91DDE3F5-CB28-406E-9D63-029D8B1E3720}"/>
          </ac:spMkLst>
        </pc:spChg>
        <pc:spChg chg="del mod topLvl">
          <ac:chgData name="Lei Wu" userId="f083b2a8aea23a2f" providerId="LiveId" clId="{4A047586-1D98-4AC1-8BEB-9615AB1D6248}" dt="2021-03-29T16:42:27.332" v="6493" actId="478"/>
          <ac:spMkLst>
            <pc:docMk/>
            <pc:sldMk cId="484944077" sldId="758"/>
            <ac:spMk id="33" creationId="{C70547A9-2666-4106-B4C0-C75B4B881CA2}"/>
          </ac:spMkLst>
        </pc:spChg>
        <pc:spChg chg="mod topLvl">
          <ac:chgData name="Lei Wu" userId="f083b2a8aea23a2f" providerId="LiveId" clId="{4A047586-1D98-4AC1-8BEB-9615AB1D6248}" dt="2021-03-29T18:03:56.123" v="7270" actId="478"/>
          <ac:spMkLst>
            <pc:docMk/>
            <pc:sldMk cId="484944077" sldId="758"/>
            <ac:spMk id="34" creationId="{D01FF709-6253-483A-9EB4-90D7D02D4C5F}"/>
          </ac:spMkLst>
        </pc:spChg>
        <pc:spChg chg="del mod topLvl">
          <ac:chgData name="Lei Wu" userId="f083b2a8aea23a2f" providerId="LiveId" clId="{4A047586-1D98-4AC1-8BEB-9615AB1D6248}" dt="2021-03-29T16:42:27.332" v="6493" actId="478"/>
          <ac:spMkLst>
            <pc:docMk/>
            <pc:sldMk cId="484944077" sldId="758"/>
            <ac:spMk id="35" creationId="{AFEFB392-7764-44D7-8E18-3BB48F622D18}"/>
          </ac:spMkLst>
        </pc:spChg>
        <pc:spChg chg="del mod topLvl">
          <ac:chgData name="Lei Wu" userId="f083b2a8aea23a2f" providerId="LiveId" clId="{4A047586-1D98-4AC1-8BEB-9615AB1D6248}" dt="2021-03-29T16:42:27.332" v="6493" actId="478"/>
          <ac:spMkLst>
            <pc:docMk/>
            <pc:sldMk cId="484944077" sldId="758"/>
            <ac:spMk id="36" creationId="{EB93C5E7-DB71-4686-95FD-9B7AE91C47ED}"/>
          </ac:spMkLst>
        </pc:spChg>
        <pc:spChg chg="del mod topLvl">
          <ac:chgData name="Lei Wu" userId="f083b2a8aea23a2f" providerId="LiveId" clId="{4A047586-1D98-4AC1-8BEB-9615AB1D6248}" dt="2021-03-29T18:03:14.132" v="7252" actId="478"/>
          <ac:spMkLst>
            <pc:docMk/>
            <pc:sldMk cId="484944077" sldId="758"/>
            <ac:spMk id="39" creationId="{D640BE53-CA3E-4082-AD39-BF268F040E23}"/>
          </ac:spMkLst>
        </pc:spChg>
        <pc:spChg chg="del mod topLvl">
          <ac:chgData name="Lei Wu" userId="f083b2a8aea23a2f" providerId="LiveId" clId="{4A047586-1D98-4AC1-8BEB-9615AB1D6248}" dt="2021-03-29T16:42:27.332" v="6493" actId="478"/>
          <ac:spMkLst>
            <pc:docMk/>
            <pc:sldMk cId="484944077" sldId="758"/>
            <ac:spMk id="40" creationId="{CF2422D0-93F2-4E6D-A871-9B082BF418D8}"/>
          </ac:spMkLst>
        </pc:spChg>
        <pc:spChg chg="del mod topLvl">
          <ac:chgData name="Lei Wu" userId="f083b2a8aea23a2f" providerId="LiveId" clId="{4A047586-1D98-4AC1-8BEB-9615AB1D6248}" dt="2021-03-29T16:42:31.497" v="6494" actId="478"/>
          <ac:spMkLst>
            <pc:docMk/>
            <pc:sldMk cId="484944077" sldId="758"/>
            <ac:spMk id="41" creationId="{448EE2E0-992E-4405-9005-3A1ABFC1DD71}"/>
          </ac:spMkLst>
        </pc:spChg>
        <pc:spChg chg="mod">
          <ac:chgData name="Lei Wu" userId="f083b2a8aea23a2f" providerId="LiveId" clId="{4A047586-1D98-4AC1-8BEB-9615AB1D6248}" dt="2021-03-29T16:42:16.879" v="6492" actId="165"/>
          <ac:spMkLst>
            <pc:docMk/>
            <pc:sldMk cId="484944077" sldId="758"/>
            <ac:spMk id="42" creationId="{EBC86649-E0F8-402C-B7CF-F08294D68992}"/>
          </ac:spMkLst>
        </pc:spChg>
        <pc:spChg chg="mod">
          <ac:chgData name="Lei Wu" userId="f083b2a8aea23a2f" providerId="LiveId" clId="{4A047586-1D98-4AC1-8BEB-9615AB1D6248}" dt="2021-03-29T16:42:16.879" v="6492" actId="165"/>
          <ac:spMkLst>
            <pc:docMk/>
            <pc:sldMk cId="484944077" sldId="758"/>
            <ac:spMk id="43" creationId="{DAD25872-1675-41AA-A332-B48646F320CF}"/>
          </ac:spMkLst>
        </pc:spChg>
        <pc:spChg chg="mod">
          <ac:chgData name="Lei Wu" userId="f083b2a8aea23a2f" providerId="LiveId" clId="{4A047586-1D98-4AC1-8BEB-9615AB1D6248}" dt="2021-03-29T16:42:16.879" v="6492" actId="165"/>
          <ac:spMkLst>
            <pc:docMk/>
            <pc:sldMk cId="484944077" sldId="758"/>
            <ac:spMk id="44" creationId="{18E6BABD-8495-43DB-8AA4-37BC5E36E8FB}"/>
          </ac:spMkLst>
        </pc:spChg>
        <pc:spChg chg="mod">
          <ac:chgData name="Lei Wu" userId="f083b2a8aea23a2f" providerId="LiveId" clId="{4A047586-1D98-4AC1-8BEB-9615AB1D6248}" dt="2021-03-29T16:42:16.879" v="6492" actId="165"/>
          <ac:spMkLst>
            <pc:docMk/>
            <pc:sldMk cId="484944077" sldId="758"/>
            <ac:spMk id="45" creationId="{AE269807-298A-4A8F-937C-751B5F423A94}"/>
          </ac:spMkLst>
        </pc:spChg>
        <pc:spChg chg="add del mod">
          <ac:chgData name="Lei Wu" userId="f083b2a8aea23a2f" providerId="LiveId" clId="{4A047586-1D98-4AC1-8BEB-9615AB1D6248}" dt="2021-03-29T16:43:15.830" v="6505" actId="478"/>
          <ac:spMkLst>
            <pc:docMk/>
            <pc:sldMk cId="484944077" sldId="758"/>
            <ac:spMk id="46" creationId="{380FF2F8-E866-41FA-B9B7-336FF61FE309}"/>
          </ac:spMkLst>
        </pc:spChg>
        <pc:spChg chg="add mod">
          <ac:chgData name="Lei Wu" userId="f083b2a8aea23a2f" providerId="LiveId" clId="{4A047586-1D98-4AC1-8BEB-9615AB1D6248}" dt="2021-03-29T18:03:56.123" v="7270" actId="478"/>
          <ac:spMkLst>
            <pc:docMk/>
            <pc:sldMk cId="484944077" sldId="758"/>
            <ac:spMk id="47" creationId="{8AA3E1DA-A655-4E66-9B8E-EA4592BB2909}"/>
          </ac:spMkLst>
        </pc:spChg>
        <pc:grpChg chg="add mod">
          <ac:chgData name="Lei Wu" userId="f083b2a8aea23a2f" providerId="LiveId" clId="{4A047586-1D98-4AC1-8BEB-9615AB1D6248}" dt="2021-03-29T18:03:56.123" v="7270" actId="478"/>
          <ac:grpSpMkLst>
            <pc:docMk/>
            <pc:sldMk cId="484944077" sldId="758"/>
            <ac:grpSpMk id="4" creationId="{E90B3646-D8DF-464C-A434-EAF98850206E}"/>
          </ac:grpSpMkLst>
        </pc:grpChg>
        <pc:grpChg chg="add del mod">
          <ac:chgData name="Lei Wu" userId="f083b2a8aea23a2f" providerId="LiveId" clId="{4A047586-1D98-4AC1-8BEB-9615AB1D6248}" dt="2021-03-29T16:42:16.879" v="6492" actId="165"/>
          <ac:grpSpMkLst>
            <pc:docMk/>
            <pc:sldMk cId="484944077" sldId="758"/>
            <ac:grpSpMk id="6" creationId="{7AA997ED-A280-4C8F-82F2-339FFEA044B3}"/>
          </ac:grpSpMkLst>
        </pc:grpChg>
        <pc:grpChg chg="del mod topLvl">
          <ac:chgData name="Lei Wu" userId="f083b2a8aea23a2f" providerId="LiveId" clId="{4A047586-1D98-4AC1-8BEB-9615AB1D6248}" dt="2021-03-29T16:42:27.332" v="6493" actId="478"/>
          <ac:grpSpMkLst>
            <pc:docMk/>
            <pc:sldMk cId="484944077" sldId="758"/>
            <ac:grpSpMk id="37" creationId="{117E3AA5-DCBE-4460-A6FD-EF3AE4BC5FE6}"/>
          </ac:grpSpMkLst>
        </pc:grpChg>
        <pc:grpChg chg="del mod topLvl">
          <ac:chgData name="Lei Wu" userId="f083b2a8aea23a2f" providerId="LiveId" clId="{4A047586-1D98-4AC1-8BEB-9615AB1D6248}" dt="2021-03-29T16:42:38.024" v="6497" actId="478"/>
          <ac:grpSpMkLst>
            <pc:docMk/>
            <pc:sldMk cId="484944077" sldId="758"/>
            <ac:grpSpMk id="38" creationId="{C1CE4CEE-A293-4C09-A385-F42A3A7452F9}"/>
          </ac:grpSpMkLst>
        </pc:grpChg>
        <pc:graphicFrameChg chg="del">
          <ac:chgData name="Lei Wu" userId="f083b2a8aea23a2f" providerId="LiveId" clId="{4A047586-1D98-4AC1-8BEB-9615AB1D6248}" dt="2021-03-28T17:46:58.224" v="3454" actId="478"/>
          <ac:graphicFrameMkLst>
            <pc:docMk/>
            <pc:sldMk cId="484944077" sldId="758"/>
            <ac:graphicFrameMk id="7" creationId="{C32B305B-FC85-4621-BEAC-9230E7E8112F}"/>
          </ac:graphicFrameMkLst>
        </pc:graphicFrameChg>
        <pc:graphicFrameChg chg="del">
          <ac:chgData name="Lei Wu" userId="f083b2a8aea23a2f" providerId="LiveId" clId="{4A047586-1D98-4AC1-8BEB-9615AB1D6248}" dt="2021-03-28T17:47:00.700" v="3455" actId="478"/>
          <ac:graphicFrameMkLst>
            <pc:docMk/>
            <pc:sldMk cId="484944077" sldId="758"/>
            <ac:graphicFrameMk id="8" creationId="{BC102FAC-1104-443F-B25C-07137CD03DF9}"/>
          </ac:graphicFrameMkLst>
        </pc:graphicFrameChg>
        <pc:graphicFrameChg chg="add mod">
          <ac:chgData name="Lei Wu" userId="f083b2a8aea23a2f" providerId="LiveId" clId="{4A047586-1D98-4AC1-8BEB-9615AB1D6248}" dt="2021-03-29T16:44:19.687" v="6527" actId="1076"/>
          <ac:graphicFrameMkLst>
            <pc:docMk/>
            <pc:sldMk cId="484944077" sldId="758"/>
            <ac:graphicFrameMk id="9" creationId="{4A9D3E7F-DFA7-40B3-B556-652179DC41E2}"/>
          </ac:graphicFrameMkLst>
        </pc:graphicFrameChg>
      </pc:sldChg>
      <pc:sldChg chg="add del">
        <pc:chgData name="Lei Wu" userId="f083b2a8aea23a2f" providerId="LiveId" clId="{4A047586-1D98-4AC1-8BEB-9615AB1D6248}" dt="2021-03-28T17:47:33.042" v="3463" actId="47"/>
        <pc:sldMkLst>
          <pc:docMk/>
          <pc:sldMk cId="786738626" sldId="759"/>
        </pc:sldMkLst>
      </pc:sldChg>
      <pc:sldChg chg="addSp delSp modSp add del">
        <pc:chgData name="Lei Wu" userId="f083b2a8aea23a2f" providerId="LiveId" clId="{4A047586-1D98-4AC1-8BEB-9615AB1D6248}" dt="2021-03-28T17:51:16.888" v="3536" actId="47"/>
        <pc:sldMkLst>
          <pc:docMk/>
          <pc:sldMk cId="3133133575" sldId="760"/>
        </pc:sldMkLst>
        <pc:spChg chg="mod">
          <ac:chgData name="Lei Wu" userId="f083b2a8aea23a2f" providerId="LiveId" clId="{4A047586-1D98-4AC1-8BEB-9615AB1D6248}" dt="2021-03-28T17:50:55.958" v="3531" actId="20577"/>
          <ac:spMkLst>
            <pc:docMk/>
            <pc:sldMk cId="3133133575" sldId="760"/>
            <ac:spMk id="3" creationId="{00000000-0000-0000-0000-000000000000}"/>
          </ac:spMkLst>
        </pc:spChg>
        <pc:picChg chg="add del">
          <ac:chgData name="Lei Wu" userId="f083b2a8aea23a2f" providerId="LiveId" clId="{4A047586-1D98-4AC1-8BEB-9615AB1D6248}" dt="2021-03-28T17:47:41.664" v="3465"/>
          <ac:picMkLst>
            <pc:docMk/>
            <pc:sldMk cId="3133133575" sldId="760"/>
            <ac:picMk id="4" creationId="{511DB382-1036-4A85-AD4C-37F3256A6490}"/>
          </ac:picMkLst>
        </pc:picChg>
      </pc:sldChg>
      <pc:sldChg chg="addSp delSp modSp add mod">
        <pc:chgData name="Lei Wu" userId="f083b2a8aea23a2f" providerId="LiveId" clId="{4A047586-1D98-4AC1-8BEB-9615AB1D6248}" dt="2021-03-28T17:50:50.279" v="3527" actId="20577"/>
        <pc:sldMkLst>
          <pc:docMk/>
          <pc:sldMk cId="3377664543" sldId="761"/>
        </pc:sldMkLst>
        <pc:spChg chg="mod">
          <ac:chgData name="Lei Wu" userId="f083b2a8aea23a2f" providerId="LiveId" clId="{4A047586-1D98-4AC1-8BEB-9615AB1D6248}" dt="2021-03-28T17:49:18.833" v="3497"/>
          <ac:spMkLst>
            <pc:docMk/>
            <pc:sldMk cId="3377664543" sldId="761"/>
            <ac:spMk id="2" creationId="{00000000-0000-0000-0000-000000000000}"/>
          </ac:spMkLst>
        </pc:spChg>
        <pc:spChg chg="mod">
          <ac:chgData name="Lei Wu" userId="f083b2a8aea23a2f" providerId="LiveId" clId="{4A047586-1D98-4AC1-8BEB-9615AB1D6248}" dt="2021-03-28T17:50:50.279" v="3527" actId="20577"/>
          <ac:spMkLst>
            <pc:docMk/>
            <pc:sldMk cId="3377664543" sldId="761"/>
            <ac:spMk id="3" creationId="{00000000-0000-0000-0000-000000000000}"/>
          </ac:spMkLst>
        </pc:spChg>
        <pc:graphicFrameChg chg="del">
          <ac:chgData name="Lei Wu" userId="f083b2a8aea23a2f" providerId="LiveId" clId="{4A047586-1D98-4AC1-8BEB-9615AB1D6248}" dt="2021-03-28T17:49:02.050" v="3495" actId="478"/>
          <ac:graphicFrameMkLst>
            <pc:docMk/>
            <pc:sldMk cId="3377664543" sldId="761"/>
            <ac:graphicFrameMk id="7" creationId="{C32B305B-FC85-4621-BEAC-9230E7E8112F}"/>
          </ac:graphicFrameMkLst>
        </pc:graphicFrameChg>
        <pc:graphicFrameChg chg="del">
          <ac:chgData name="Lei Wu" userId="f083b2a8aea23a2f" providerId="LiveId" clId="{4A047586-1D98-4AC1-8BEB-9615AB1D6248}" dt="2021-03-28T17:49:02.050" v="3495" actId="478"/>
          <ac:graphicFrameMkLst>
            <pc:docMk/>
            <pc:sldMk cId="3377664543" sldId="761"/>
            <ac:graphicFrameMk id="8" creationId="{BC102FAC-1104-443F-B25C-07137CD03DF9}"/>
          </ac:graphicFrameMkLst>
        </pc:graphicFrameChg>
        <pc:graphicFrameChg chg="add mod">
          <ac:chgData name="Lei Wu" userId="f083b2a8aea23a2f" providerId="LiveId" clId="{4A047586-1D98-4AC1-8BEB-9615AB1D6248}" dt="2021-03-28T17:49:02.413" v="3496"/>
          <ac:graphicFrameMkLst>
            <pc:docMk/>
            <pc:sldMk cId="3377664543" sldId="761"/>
            <ac:graphicFrameMk id="9" creationId="{8F30B936-5AA7-40FA-AD47-8B4C364A6760}"/>
          </ac:graphicFrameMkLst>
        </pc:graphicFrameChg>
        <pc:graphicFrameChg chg="add mod">
          <ac:chgData name="Lei Wu" userId="f083b2a8aea23a2f" providerId="LiveId" clId="{4A047586-1D98-4AC1-8BEB-9615AB1D6248}" dt="2021-03-28T17:49:02.413" v="3496"/>
          <ac:graphicFrameMkLst>
            <pc:docMk/>
            <pc:sldMk cId="3377664543" sldId="761"/>
            <ac:graphicFrameMk id="10" creationId="{30E70B4C-3596-446A-86CB-E70E51CCB1B6}"/>
          </ac:graphicFrameMkLst>
        </pc:graphicFrameChg>
      </pc:sldChg>
      <pc:sldChg chg="addSp delSp modSp add mod modAnim">
        <pc:chgData name="Lei Wu" userId="f083b2a8aea23a2f" providerId="LiveId" clId="{4A047586-1D98-4AC1-8BEB-9615AB1D6248}" dt="2021-03-28T17:59:37.339" v="3626"/>
        <pc:sldMkLst>
          <pc:docMk/>
          <pc:sldMk cId="144288280" sldId="762"/>
        </pc:sldMkLst>
        <pc:spChg chg="mod">
          <ac:chgData name="Lei Wu" userId="f083b2a8aea23a2f" providerId="LiveId" clId="{4A047586-1D98-4AC1-8BEB-9615AB1D6248}" dt="2021-03-28T17:51:57.369" v="3538"/>
          <ac:spMkLst>
            <pc:docMk/>
            <pc:sldMk cId="144288280" sldId="762"/>
            <ac:spMk id="2" creationId="{00000000-0000-0000-0000-000000000000}"/>
          </ac:spMkLst>
        </pc:spChg>
        <pc:spChg chg="mod">
          <ac:chgData name="Lei Wu" userId="f083b2a8aea23a2f" providerId="LiveId" clId="{4A047586-1D98-4AC1-8BEB-9615AB1D6248}" dt="2021-03-28T17:50:43.563" v="3523" actId="20577"/>
          <ac:spMkLst>
            <pc:docMk/>
            <pc:sldMk cId="144288280" sldId="762"/>
            <ac:spMk id="3" creationId="{00000000-0000-0000-0000-000000000000}"/>
          </ac:spMkLst>
        </pc:spChg>
        <pc:spChg chg="add mod">
          <ac:chgData name="Lei Wu" userId="f083b2a8aea23a2f" providerId="LiveId" clId="{4A047586-1D98-4AC1-8BEB-9615AB1D6248}" dt="2021-03-28T17:54:19.726" v="3585" actId="1076"/>
          <ac:spMkLst>
            <pc:docMk/>
            <pc:sldMk cId="144288280" sldId="762"/>
            <ac:spMk id="11" creationId="{3B38B949-D44E-41A0-9D15-2AA7DD2EEBF0}"/>
          </ac:spMkLst>
        </pc:spChg>
        <pc:spChg chg="add mod">
          <ac:chgData name="Lei Wu" userId="f083b2a8aea23a2f" providerId="LiveId" clId="{4A047586-1D98-4AC1-8BEB-9615AB1D6248}" dt="2021-03-28T17:54:26.320" v="3587" actId="1076"/>
          <ac:spMkLst>
            <pc:docMk/>
            <pc:sldMk cId="144288280" sldId="762"/>
            <ac:spMk id="12" creationId="{75DB029C-BF4D-4588-8C27-81F88AB35CB0}"/>
          </ac:spMkLst>
        </pc:spChg>
        <pc:spChg chg="add mod">
          <ac:chgData name="Lei Wu" userId="f083b2a8aea23a2f" providerId="LiveId" clId="{4A047586-1D98-4AC1-8BEB-9615AB1D6248}" dt="2021-03-28T17:55:48.995" v="3597" actId="1076"/>
          <ac:spMkLst>
            <pc:docMk/>
            <pc:sldMk cId="144288280" sldId="762"/>
            <ac:spMk id="13" creationId="{F511D364-D200-4255-B6AD-F45F9792B17E}"/>
          </ac:spMkLst>
        </pc:spChg>
        <pc:spChg chg="add mod">
          <ac:chgData name="Lei Wu" userId="f083b2a8aea23a2f" providerId="LiveId" clId="{4A047586-1D98-4AC1-8BEB-9615AB1D6248}" dt="2021-03-28T17:57:37.111" v="3615" actId="1036"/>
          <ac:spMkLst>
            <pc:docMk/>
            <pc:sldMk cId="144288280" sldId="762"/>
            <ac:spMk id="14" creationId="{A7D9A453-7585-4041-9F26-B5A2B8A5BA8D}"/>
          </ac:spMkLst>
        </pc:spChg>
        <pc:graphicFrameChg chg="add mod">
          <ac:chgData name="Lei Wu" userId="f083b2a8aea23a2f" providerId="LiveId" clId="{4A047586-1D98-4AC1-8BEB-9615AB1D6248}" dt="2021-03-28T17:57:48.535" v="3616" actId="1076"/>
          <ac:graphicFrameMkLst>
            <pc:docMk/>
            <pc:sldMk cId="144288280" sldId="762"/>
            <ac:graphicFrameMk id="7" creationId="{735BC706-2863-4BED-BD85-442AA6082B7E}"/>
          </ac:graphicFrameMkLst>
        </pc:graphicFrameChg>
        <pc:graphicFrameChg chg="add mod">
          <ac:chgData name="Lei Wu" userId="f083b2a8aea23a2f" providerId="LiveId" clId="{4A047586-1D98-4AC1-8BEB-9615AB1D6248}" dt="2021-03-28T17:52:30.566" v="3547" actId="1076"/>
          <ac:graphicFrameMkLst>
            <pc:docMk/>
            <pc:sldMk cId="144288280" sldId="762"/>
            <ac:graphicFrameMk id="8" creationId="{14E5EE37-7290-4014-8679-6475892FAA7F}"/>
          </ac:graphicFrameMkLst>
        </pc:graphicFrameChg>
        <pc:graphicFrameChg chg="del">
          <ac:chgData name="Lei Wu" userId="f083b2a8aea23a2f" providerId="LiveId" clId="{4A047586-1D98-4AC1-8BEB-9615AB1D6248}" dt="2021-03-28T17:52:05.042" v="3539" actId="478"/>
          <ac:graphicFrameMkLst>
            <pc:docMk/>
            <pc:sldMk cId="144288280" sldId="762"/>
            <ac:graphicFrameMk id="9" creationId="{8F30B936-5AA7-40FA-AD47-8B4C364A6760}"/>
          </ac:graphicFrameMkLst>
        </pc:graphicFrameChg>
        <pc:graphicFrameChg chg="del">
          <ac:chgData name="Lei Wu" userId="f083b2a8aea23a2f" providerId="LiveId" clId="{4A047586-1D98-4AC1-8BEB-9615AB1D6248}" dt="2021-03-28T17:52:12.116" v="3542" actId="478"/>
          <ac:graphicFrameMkLst>
            <pc:docMk/>
            <pc:sldMk cId="144288280" sldId="762"/>
            <ac:graphicFrameMk id="10" creationId="{30E70B4C-3596-446A-86CB-E70E51CCB1B6}"/>
          </ac:graphicFrameMkLst>
        </pc:graphicFrameChg>
      </pc:sldChg>
      <pc:sldChg chg="addSp delSp modSp add mod modClrScheme modAnim chgLayout">
        <pc:chgData name="Lei Wu" userId="f083b2a8aea23a2f" providerId="LiveId" clId="{4A047586-1D98-4AC1-8BEB-9615AB1D6248}" dt="2021-03-29T19:32:19.890" v="10262" actId="20577"/>
        <pc:sldMkLst>
          <pc:docMk/>
          <pc:sldMk cId="517047183" sldId="763"/>
        </pc:sldMkLst>
        <pc:spChg chg="mod">
          <ac:chgData name="Lei Wu" userId="f083b2a8aea23a2f" providerId="LiveId" clId="{4A047586-1D98-4AC1-8BEB-9615AB1D6248}" dt="2021-03-29T19:32:19.890" v="10262" actId="20577"/>
          <ac:spMkLst>
            <pc:docMk/>
            <pc:sldMk cId="517047183" sldId="763"/>
            <ac:spMk id="2" creationId="{00000000-0000-0000-0000-000000000000}"/>
          </ac:spMkLst>
        </pc:spChg>
        <pc:spChg chg="del mod">
          <ac:chgData name="Lei Wu" userId="f083b2a8aea23a2f" providerId="LiveId" clId="{4A047586-1D98-4AC1-8BEB-9615AB1D6248}" dt="2021-03-28T18:06:25.367" v="3690" actId="478"/>
          <ac:spMkLst>
            <pc:docMk/>
            <pc:sldMk cId="517047183" sldId="763"/>
            <ac:spMk id="3" creationId="{00000000-0000-0000-0000-000000000000}"/>
          </ac:spMkLst>
        </pc:spChg>
        <pc:spChg chg="mod ord">
          <ac:chgData name="Lei Wu" userId="f083b2a8aea23a2f" providerId="LiveId" clId="{4A047586-1D98-4AC1-8BEB-9615AB1D6248}" dt="2021-03-28T18:06:44.875" v="3695" actId="26606"/>
          <ac:spMkLst>
            <pc:docMk/>
            <pc:sldMk cId="517047183" sldId="763"/>
            <ac:spMk id="5" creationId="{290D7227-7B6A-4176-81D3-933EBF3EEC34}"/>
          </ac:spMkLst>
        </pc:spChg>
        <pc:spChg chg="add del mod">
          <ac:chgData name="Lei Wu" userId="f083b2a8aea23a2f" providerId="LiveId" clId="{4A047586-1D98-4AC1-8BEB-9615AB1D6248}" dt="2021-03-29T19:28:22.610" v="10032" actId="478"/>
          <ac:spMkLst>
            <pc:docMk/>
            <pc:sldMk cId="517047183" sldId="763"/>
            <ac:spMk id="6" creationId="{2CD3E3F7-9B2A-4DB2-81B1-DCF3D4636435}"/>
          </ac:spMkLst>
        </pc:spChg>
        <pc:spChg chg="add del mod">
          <ac:chgData name="Lei Wu" userId="f083b2a8aea23a2f" providerId="LiveId" clId="{4A047586-1D98-4AC1-8BEB-9615AB1D6248}" dt="2021-03-29T19:28:22.610" v="10032" actId="478"/>
          <ac:spMkLst>
            <pc:docMk/>
            <pc:sldMk cId="517047183" sldId="763"/>
            <ac:spMk id="7" creationId="{903C3A76-2E6A-483D-B575-44249CAC1BE0}"/>
          </ac:spMkLst>
        </pc:spChg>
        <pc:spChg chg="add del mod">
          <ac:chgData name="Lei Wu" userId="f083b2a8aea23a2f" providerId="LiveId" clId="{4A047586-1D98-4AC1-8BEB-9615AB1D6248}" dt="2021-03-29T19:28:22.610" v="10032" actId="478"/>
          <ac:spMkLst>
            <pc:docMk/>
            <pc:sldMk cId="517047183" sldId="763"/>
            <ac:spMk id="8" creationId="{23769B93-F67A-439C-903B-D3E434B5DD92}"/>
          </ac:spMkLst>
        </pc:spChg>
        <pc:spChg chg="add del mod">
          <ac:chgData name="Lei Wu" userId="f083b2a8aea23a2f" providerId="LiveId" clId="{4A047586-1D98-4AC1-8BEB-9615AB1D6248}" dt="2021-03-29T19:28:22.610" v="10032" actId="478"/>
          <ac:spMkLst>
            <pc:docMk/>
            <pc:sldMk cId="517047183" sldId="763"/>
            <ac:spMk id="9" creationId="{9A73867C-B737-461A-9424-A5289F6114B9}"/>
          </ac:spMkLst>
        </pc:spChg>
        <pc:spChg chg="add del mod">
          <ac:chgData name="Lei Wu" userId="f083b2a8aea23a2f" providerId="LiveId" clId="{4A047586-1D98-4AC1-8BEB-9615AB1D6248}" dt="2021-03-29T19:28:22.610" v="10032" actId="478"/>
          <ac:spMkLst>
            <pc:docMk/>
            <pc:sldMk cId="517047183" sldId="763"/>
            <ac:spMk id="10" creationId="{87EAE761-B934-46F8-AB02-5E557C044773}"/>
          </ac:spMkLst>
        </pc:spChg>
        <pc:spChg chg="del">
          <ac:chgData name="Lei Wu" userId="f083b2a8aea23a2f" providerId="LiveId" clId="{4A047586-1D98-4AC1-8BEB-9615AB1D6248}" dt="2021-03-28T18:06:29.542" v="3691" actId="478"/>
          <ac:spMkLst>
            <pc:docMk/>
            <pc:sldMk cId="517047183" sldId="763"/>
            <ac:spMk id="11" creationId="{3B38B949-D44E-41A0-9D15-2AA7DD2EEBF0}"/>
          </ac:spMkLst>
        </pc:spChg>
        <pc:spChg chg="add del mod">
          <ac:chgData name="Lei Wu" userId="f083b2a8aea23a2f" providerId="LiveId" clId="{4A047586-1D98-4AC1-8BEB-9615AB1D6248}" dt="2021-03-29T19:28:22.610" v="10032" actId="478"/>
          <ac:spMkLst>
            <pc:docMk/>
            <pc:sldMk cId="517047183" sldId="763"/>
            <ac:spMk id="11" creationId="{9D879C15-112E-4965-AC9E-A86F509EDF38}"/>
          </ac:spMkLst>
        </pc:spChg>
        <pc:spChg chg="add del mod">
          <ac:chgData name="Lei Wu" userId="f083b2a8aea23a2f" providerId="LiveId" clId="{4A047586-1D98-4AC1-8BEB-9615AB1D6248}" dt="2021-03-29T19:28:22.610" v="10032" actId="478"/>
          <ac:spMkLst>
            <pc:docMk/>
            <pc:sldMk cId="517047183" sldId="763"/>
            <ac:spMk id="12" creationId="{09A86EB3-7687-4B3C-BB75-83F69A5CEE48}"/>
          </ac:spMkLst>
        </pc:spChg>
        <pc:spChg chg="del">
          <ac:chgData name="Lei Wu" userId="f083b2a8aea23a2f" providerId="LiveId" clId="{4A047586-1D98-4AC1-8BEB-9615AB1D6248}" dt="2021-03-28T18:06:29.542" v="3691" actId="478"/>
          <ac:spMkLst>
            <pc:docMk/>
            <pc:sldMk cId="517047183" sldId="763"/>
            <ac:spMk id="12" creationId="{75DB029C-BF4D-4588-8C27-81F88AB35CB0}"/>
          </ac:spMkLst>
        </pc:spChg>
        <pc:spChg chg="add del mod">
          <ac:chgData name="Lei Wu" userId="f083b2a8aea23a2f" providerId="LiveId" clId="{4A047586-1D98-4AC1-8BEB-9615AB1D6248}" dt="2021-03-29T19:28:22.610" v="10032" actId="478"/>
          <ac:spMkLst>
            <pc:docMk/>
            <pc:sldMk cId="517047183" sldId="763"/>
            <ac:spMk id="13" creationId="{4BF9CDF7-39F8-45F4-87FC-8F073F4A8E3C}"/>
          </ac:spMkLst>
        </pc:spChg>
        <pc:spChg chg="del">
          <ac:chgData name="Lei Wu" userId="f083b2a8aea23a2f" providerId="LiveId" clId="{4A047586-1D98-4AC1-8BEB-9615AB1D6248}" dt="2021-03-28T18:06:29.542" v="3691" actId="478"/>
          <ac:spMkLst>
            <pc:docMk/>
            <pc:sldMk cId="517047183" sldId="763"/>
            <ac:spMk id="13" creationId="{F511D364-D200-4255-B6AD-F45F9792B17E}"/>
          </ac:spMkLst>
        </pc:spChg>
        <pc:spChg chg="add del mod">
          <ac:chgData name="Lei Wu" userId="f083b2a8aea23a2f" providerId="LiveId" clId="{4A047586-1D98-4AC1-8BEB-9615AB1D6248}" dt="2021-03-29T19:28:22.610" v="10032" actId="478"/>
          <ac:spMkLst>
            <pc:docMk/>
            <pc:sldMk cId="517047183" sldId="763"/>
            <ac:spMk id="14" creationId="{586C83FE-5A2B-4B91-9333-EEC87E880239}"/>
          </ac:spMkLst>
        </pc:spChg>
        <pc:spChg chg="del">
          <ac:chgData name="Lei Wu" userId="f083b2a8aea23a2f" providerId="LiveId" clId="{4A047586-1D98-4AC1-8BEB-9615AB1D6248}" dt="2021-03-28T18:06:29.542" v="3691" actId="478"/>
          <ac:spMkLst>
            <pc:docMk/>
            <pc:sldMk cId="517047183" sldId="763"/>
            <ac:spMk id="14" creationId="{A7D9A453-7585-4041-9F26-B5A2B8A5BA8D}"/>
          </ac:spMkLst>
        </pc:spChg>
        <pc:spChg chg="add del mod">
          <ac:chgData name="Lei Wu" userId="f083b2a8aea23a2f" providerId="LiveId" clId="{4A047586-1D98-4AC1-8BEB-9615AB1D6248}" dt="2021-03-29T19:28:22.610" v="10032" actId="478"/>
          <ac:spMkLst>
            <pc:docMk/>
            <pc:sldMk cId="517047183" sldId="763"/>
            <ac:spMk id="15" creationId="{0C4B0F1C-F4B3-4E8E-87DF-B76200E3CF7E}"/>
          </ac:spMkLst>
        </pc:spChg>
        <pc:spChg chg="add del mod">
          <ac:chgData name="Lei Wu" userId="f083b2a8aea23a2f" providerId="LiveId" clId="{4A047586-1D98-4AC1-8BEB-9615AB1D6248}" dt="2021-03-29T19:28:22.610" v="10032" actId="478"/>
          <ac:spMkLst>
            <pc:docMk/>
            <pc:sldMk cId="517047183" sldId="763"/>
            <ac:spMk id="16" creationId="{4FDF2662-27D1-4F7C-B555-2F46AC71CBC9}"/>
          </ac:spMkLst>
        </pc:spChg>
        <pc:spChg chg="add del mod">
          <ac:chgData name="Lei Wu" userId="f083b2a8aea23a2f" providerId="LiveId" clId="{4A047586-1D98-4AC1-8BEB-9615AB1D6248}" dt="2021-03-29T19:28:22.610" v="10032" actId="478"/>
          <ac:spMkLst>
            <pc:docMk/>
            <pc:sldMk cId="517047183" sldId="763"/>
            <ac:spMk id="17" creationId="{67A30DDE-175B-4A6D-A7A0-24D00E77B298}"/>
          </ac:spMkLst>
        </pc:spChg>
        <pc:spChg chg="add del mod">
          <ac:chgData name="Lei Wu" userId="f083b2a8aea23a2f" providerId="LiveId" clId="{4A047586-1D98-4AC1-8BEB-9615AB1D6248}" dt="2021-03-29T19:28:22.610" v="10032" actId="478"/>
          <ac:spMkLst>
            <pc:docMk/>
            <pc:sldMk cId="517047183" sldId="763"/>
            <ac:spMk id="18" creationId="{A9BC2EBD-4BF4-491C-993D-F4A4BE47565C}"/>
          </ac:spMkLst>
        </pc:spChg>
        <pc:spChg chg="add del mod">
          <ac:chgData name="Lei Wu" userId="f083b2a8aea23a2f" providerId="LiveId" clId="{4A047586-1D98-4AC1-8BEB-9615AB1D6248}" dt="2021-03-28T18:06:44.875" v="3695" actId="26606"/>
          <ac:spMkLst>
            <pc:docMk/>
            <pc:sldMk cId="517047183" sldId="763"/>
            <ac:spMk id="20" creationId="{08423D8D-8F99-466D-B858-C2554F0996BF}"/>
          </ac:spMkLst>
        </pc:spChg>
        <pc:spChg chg="add del mod">
          <ac:chgData name="Lei Wu" userId="f083b2a8aea23a2f" providerId="LiveId" clId="{4A047586-1D98-4AC1-8BEB-9615AB1D6248}" dt="2021-03-29T19:28:22.610" v="10032" actId="478"/>
          <ac:spMkLst>
            <pc:docMk/>
            <pc:sldMk cId="517047183" sldId="763"/>
            <ac:spMk id="20" creationId="{2C144C27-FEF9-4156-A42A-EF1F786A769A}"/>
          </ac:spMkLst>
        </pc:spChg>
        <pc:spChg chg="add del mod">
          <ac:chgData name="Lei Wu" userId="f083b2a8aea23a2f" providerId="LiveId" clId="{4A047586-1D98-4AC1-8BEB-9615AB1D6248}" dt="2021-03-29T19:28:22.610" v="10032" actId="478"/>
          <ac:spMkLst>
            <pc:docMk/>
            <pc:sldMk cId="517047183" sldId="763"/>
            <ac:spMk id="21" creationId="{A13F7D18-7F52-4F42-9458-6B3C18102FDB}"/>
          </ac:spMkLst>
        </pc:spChg>
        <pc:spChg chg="add del mod">
          <ac:chgData name="Lei Wu" userId="f083b2a8aea23a2f" providerId="LiveId" clId="{4A047586-1D98-4AC1-8BEB-9615AB1D6248}" dt="2021-03-29T19:28:22.610" v="10032" actId="478"/>
          <ac:spMkLst>
            <pc:docMk/>
            <pc:sldMk cId="517047183" sldId="763"/>
            <ac:spMk id="22" creationId="{440BBA61-5ADE-47DB-A21D-6DD7251CDB89}"/>
          </ac:spMkLst>
        </pc:spChg>
        <pc:spChg chg="add del mod">
          <ac:chgData name="Lei Wu" userId="f083b2a8aea23a2f" providerId="LiveId" clId="{4A047586-1D98-4AC1-8BEB-9615AB1D6248}" dt="2021-03-29T19:28:22.610" v="10032" actId="478"/>
          <ac:spMkLst>
            <pc:docMk/>
            <pc:sldMk cId="517047183" sldId="763"/>
            <ac:spMk id="23" creationId="{4E49A5E4-5B56-4DC9-9A58-729342D83DBF}"/>
          </ac:spMkLst>
        </pc:spChg>
        <pc:spChg chg="add del mod">
          <ac:chgData name="Lei Wu" userId="f083b2a8aea23a2f" providerId="LiveId" clId="{4A047586-1D98-4AC1-8BEB-9615AB1D6248}" dt="2021-03-29T19:28:22.610" v="10032" actId="478"/>
          <ac:spMkLst>
            <pc:docMk/>
            <pc:sldMk cId="517047183" sldId="763"/>
            <ac:spMk id="24" creationId="{4AC2D7B3-0878-4CF5-9BF4-9CB90FBCFB02}"/>
          </ac:spMkLst>
        </pc:spChg>
        <pc:spChg chg="add del mod">
          <ac:chgData name="Lei Wu" userId="f083b2a8aea23a2f" providerId="LiveId" clId="{4A047586-1D98-4AC1-8BEB-9615AB1D6248}" dt="2021-03-29T19:28:22.610" v="10032" actId="478"/>
          <ac:spMkLst>
            <pc:docMk/>
            <pc:sldMk cId="517047183" sldId="763"/>
            <ac:spMk id="25" creationId="{209B732D-4EC6-4D40-982A-E62CBAA52509}"/>
          </ac:spMkLst>
        </pc:spChg>
        <pc:spChg chg="add del mod">
          <ac:chgData name="Lei Wu" userId="f083b2a8aea23a2f" providerId="LiveId" clId="{4A047586-1D98-4AC1-8BEB-9615AB1D6248}" dt="2021-03-29T19:28:22.610" v="10032" actId="478"/>
          <ac:spMkLst>
            <pc:docMk/>
            <pc:sldMk cId="517047183" sldId="763"/>
            <ac:spMk id="26" creationId="{D71DC1FF-64A8-4E21-9201-AD8E9E353EE0}"/>
          </ac:spMkLst>
        </pc:spChg>
        <pc:spChg chg="add del mod">
          <ac:chgData name="Lei Wu" userId="f083b2a8aea23a2f" providerId="LiveId" clId="{4A047586-1D98-4AC1-8BEB-9615AB1D6248}" dt="2021-03-29T19:28:22.610" v="10032" actId="478"/>
          <ac:spMkLst>
            <pc:docMk/>
            <pc:sldMk cId="517047183" sldId="763"/>
            <ac:spMk id="27" creationId="{F8DCC5A9-5F22-4E17-96B0-5E331EE0BAF0}"/>
          </ac:spMkLst>
        </pc:spChg>
        <pc:spChg chg="add del mod">
          <ac:chgData name="Lei Wu" userId="f083b2a8aea23a2f" providerId="LiveId" clId="{4A047586-1D98-4AC1-8BEB-9615AB1D6248}" dt="2021-03-29T19:28:22.610" v="10032" actId="478"/>
          <ac:spMkLst>
            <pc:docMk/>
            <pc:sldMk cId="517047183" sldId="763"/>
            <ac:spMk id="28" creationId="{946686D1-444D-4F6F-BF4D-5A5C5C429959}"/>
          </ac:spMkLst>
        </pc:spChg>
        <pc:spChg chg="add del mod">
          <ac:chgData name="Lei Wu" userId="f083b2a8aea23a2f" providerId="LiveId" clId="{4A047586-1D98-4AC1-8BEB-9615AB1D6248}" dt="2021-03-29T19:28:22.610" v="10032" actId="478"/>
          <ac:spMkLst>
            <pc:docMk/>
            <pc:sldMk cId="517047183" sldId="763"/>
            <ac:spMk id="29" creationId="{FA76CBFF-93E1-419D-8523-BCE1423DAB72}"/>
          </ac:spMkLst>
        </pc:spChg>
        <pc:spChg chg="add del mod">
          <ac:chgData name="Lei Wu" userId="f083b2a8aea23a2f" providerId="LiveId" clId="{4A047586-1D98-4AC1-8BEB-9615AB1D6248}" dt="2021-03-29T19:28:22.610" v="10032" actId="478"/>
          <ac:spMkLst>
            <pc:docMk/>
            <pc:sldMk cId="517047183" sldId="763"/>
            <ac:spMk id="30" creationId="{E6AB34F7-4CAD-4DF7-9813-9473D76D9E0D}"/>
          </ac:spMkLst>
        </pc:spChg>
        <pc:spChg chg="add del mod">
          <ac:chgData name="Lei Wu" userId="f083b2a8aea23a2f" providerId="LiveId" clId="{4A047586-1D98-4AC1-8BEB-9615AB1D6248}" dt="2021-03-29T19:28:22.610" v="10032" actId="478"/>
          <ac:spMkLst>
            <pc:docMk/>
            <pc:sldMk cId="517047183" sldId="763"/>
            <ac:spMk id="31" creationId="{5D45AB85-31D8-451F-948C-331DE3A026ED}"/>
          </ac:spMkLst>
        </pc:spChg>
        <pc:spChg chg="add del mod">
          <ac:chgData name="Lei Wu" userId="f083b2a8aea23a2f" providerId="LiveId" clId="{4A047586-1D98-4AC1-8BEB-9615AB1D6248}" dt="2021-03-29T19:28:22.610" v="10032" actId="478"/>
          <ac:spMkLst>
            <pc:docMk/>
            <pc:sldMk cId="517047183" sldId="763"/>
            <ac:spMk id="32" creationId="{6D2DCBEB-10F9-4879-AE9F-A139673974E7}"/>
          </ac:spMkLst>
        </pc:spChg>
        <pc:spChg chg="add del mod">
          <ac:chgData name="Lei Wu" userId="f083b2a8aea23a2f" providerId="LiveId" clId="{4A047586-1D98-4AC1-8BEB-9615AB1D6248}" dt="2021-03-29T19:28:22.610" v="10032" actId="478"/>
          <ac:spMkLst>
            <pc:docMk/>
            <pc:sldMk cId="517047183" sldId="763"/>
            <ac:spMk id="33" creationId="{82A85C9F-ADC9-4E6F-9074-067D1521A097}"/>
          </ac:spMkLst>
        </pc:spChg>
        <pc:spChg chg="add del mod">
          <ac:chgData name="Lei Wu" userId="f083b2a8aea23a2f" providerId="LiveId" clId="{4A047586-1D98-4AC1-8BEB-9615AB1D6248}" dt="2021-03-29T19:28:22.610" v="10032" actId="478"/>
          <ac:spMkLst>
            <pc:docMk/>
            <pc:sldMk cId="517047183" sldId="763"/>
            <ac:spMk id="34" creationId="{CAA661FD-5209-4F70-98F6-DCA5C4EBDA95}"/>
          </ac:spMkLst>
        </pc:spChg>
        <pc:spChg chg="add del mod">
          <ac:chgData name="Lei Wu" userId="f083b2a8aea23a2f" providerId="LiveId" clId="{4A047586-1D98-4AC1-8BEB-9615AB1D6248}" dt="2021-03-29T19:28:22.610" v="10032" actId="478"/>
          <ac:spMkLst>
            <pc:docMk/>
            <pc:sldMk cId="517047183" sldId="763"/>
            <ac:spMk id="35" creationId="{53E75D3E-F9EB-4FC8-AACF-0A4FD5DC2189}"/>
          </ac:spMkLst>
        </pc:spChg>
        <pc:spChg chg="add del mod">
          <ac:chgData name="Lei Wu" userId="f083b2a8aea23a2f" providerId="LiveId" clId="{4A047586-1D98-4AC1-8BEB-9615AB1D6248}" dt="2021-03-29T19:28:22.610" v="10032" actId="478"/>
          <ac:spMkLst>
            <pc:docMk/>
            <pc:sldMk cId="517047183" sldId="763"/>
            <ac:spMk id="36" creationId="{3229CFD3-0EA8-42E2-9F1C-D2A3DC08EA6C}"/>
          </ac:spMkLst>
        </pc:spChg>
        <pc:spChg chg="add del mod">
          <ac:chgData name="Lei Wu" userId="f083b2a8aea23a2f" providerId="LiveId" clId="{4A047586-1D98-4AC1-8BEB-9615AB1D6248}" dt="2021-03-29T19:28:22.610" v="10032" actId="478"/>
          <ac:spMkLst>
            <pc:docMk/>
            <pc:sldMk cId="517047183" sldId="763"/>
            <ac:spMk id="37" creationId="{19467FF2-1623-488C-BE67-99CC6EA11737}"/>
          </ac:spMkLst>
        </pc:spChg>
        <pc:spChg chg="add del mod">
          <ac:chgData name="Lei Wu" userId="f083b2a8aea23a2f" providerId="LiveId" clId="{4A047586-1D98-4AC1-8BEB-9615AB1D6248}" dt="2021-03-29T19:28:22.610" v="10032" actId="478"/>
          <ac:spMkLst>
            <pc:docMk/>
            <pc:sldMk cId="517047183" sldId="763"/>
            <ac:spMk id="38" creationId="{C26A23E6-D303-41A5-8CD8-88DB726BBB06}"/>
          </ac:spMkLst>
        </pc:spChg>
        <pc:spChg chg="add del mod">
          <ac:chgData name="Lei Wu" userId="f083b2a8aea23a2f" providerId="LiveId" clId="{4A047586-1D98-4AC1-8BEB-9615AB1D6248}" dt="2021-03-29T19:28:22.610" v="10032" actId="478"/>
          <ac:spMkLst>
            <pc:docMk/>
            <pc:sldMk cId="517047183" sldId="763"/>
            <ac:spMk id="39" creationId="{58925D7E-A1BE-4FD9-95AD-2D0E6CABC225}"/>
          </ac:spMkLst>
        </pc:spChg>
        <pc:spChg chg="add del mod">
          <ac:chgData name="Lei Wu" userId="f083b2a8aea23a2f" providerId="LiveId" clId="{4A047586-1D98-4AC1-8BEB-9615AB1D6248}" dt="2021-03-29T19:28:22.610" v="10032" actId="478"/>
          <ac:spMkLst>
            <pc:docMk/>
            <pc:sldMk cId="517047183" sldId="763"/>
            <ac:spMk id="40" creationId="{9952485D-2614-4DEA-958F-E10424FFC57E}"/>
          </ac:spMkLst>
        </pc:spChg>
        <pc:spChg chg="add del mod">
          <ac:chgData name="Lei Wu" userId="f083b2a8aea23a2f" providerId="LiveId" clId="{4A047586-1D98-4AC1-8BEB-9615AB1D6248}" dt="2021-03-29T19:28:22.610" v="10032" actId="478"/>
          <ac:spMkLst>
            <pc:docMk/>
            <pc:sldMk cId="517047183" sldId="763"/>
            <ac:spMk id="41" creationId="{FDBF75C1-AEC4-40E0-B76F-38552DD83B45}"/>
          </ac:spMkLst>
        </pc:spChg>
        <pc:spChg chg="add del mod">
          <ac:chgData name="Lei Wu" userId="f083b2a8aea23a2f" providerId="LiveId" clId="{4A047586-1D98-4AC1-8BEB-9615AB1D6248}" dt="2021-03-29T19:28:22.610" v="10032" actId="478"/>
          <ac:spMkLst>
            <pc:docMk/>
            <pc:sldMk cId="517047183" sldId="763"/>
            <ac:spMk id="42" creationId="{CAED7BC7-52C0-48DE-951A-79CB9ABF6A05}"/>
          </ac:spMkLst>
        </pc:spChg>
        <pc:spChg chg="add del mod">
          <ac:chgData name="Lei Wu" userId="f083b2a8aea23a2f" providerId="LiveId" clId="{4A047586-1D98-4AC1-8BEB-9615AB1D6248}" dt="2021-03-29T19:28:22.610" v="10032" actId="478"/>
          <ac:spMkLst>
            <pc:docMk/>
            <pc:sldMk cId="517047183" sldId="763"/>
            <ac:spMk id="43" creationId="{F62DFFD5-1A95-4088-8863-8CEC4739178E}"/>
          </ac:spMkLst>
        </pc:spChg>
        <pc:spChg chg="add del mod">
          <ac:chgData name="Lei Wu" userId="f083b2a8aea23a2f" providerId="LiveId" clId="{4A047586-1D98-4AC1-8BEB-9615AB1D6248}" dt="2021-03-29T19:28:22.610" v="10032" actId="478"/>
          <ac:spMkLst>
            <pc:docMk/>
            <pc:sldMk cId="517047183" sldId="763"/>
            <ac:spMk id="44" creationId="{8AE0A6FD-07BC-4071-8663-FBAAA4ADB5BE}"/>
          </ac:spMkLst>
        </pc:spChg>
        <pc:spChg chg="add del mod">
          <ac:chgData name="Lei Wu" userId="f083b2a8aea23a2f" providerId="LiveId" clId="{4A047586-1D98-4AC1-8BEB-9615AB1D6248}" dt="2021-03-29T19:28:22.610" v="10032" actId="478"/>
          <ac:spMkLst>
            <pc:docMk/>
            <pc:sldMk cId="517047183" sldId="763"/>
            <ac:spMk id="45" creationId="{BC0292AC-B84F-45C2-AF6E-4C4F055293A2}"/>
          </ac:spMkLst>
        </pc:spChg>
        <pc:spChg chg="add del mod">
          <ac:chgData name="Lei Wu" userId="f083b2a8aea23a2f" providerId="LiveId" clId="{4A047586-1D98-4AC1-8BEB-9615AB1D6248}" dt="2021-03-29T19:28:22.610" v="10032" actId="478"/>
          <ac:spMkLst>
            <pc:docMk/>
            <pc:sldMk cId="517047183" sldId="763"/>
            <ac:spMk id="46" creationId="{88A35471-797E-47E1-A5C6-920439B70FC6}"/>
          </ac:spMkLst>
        </pc:spChg>
        <pc:spChg chg="add del mod">
          <ac:chgData name="Lei Wu" userId="f083b2a8aea23a2f" providerId="LiveId" clId="{4A047586-1D98-4AC1-8BEB-9615AB1D6248}" dt="2021-03-29T19:28:22.610" v="10032" actId="478"/>
          <ac:spMkLst>
            <pc:docMk/>
            <pc:sldMk cId="517047183" sldId="763"/>
            <ac:spMk id="47" creationId="{705E70E3-73F0-48A2-85FB-935E24DDF61C}"/>
          </ac:spMkLst>
        </pc:spChg>
        <pc:spChg chg="add del mod">
          <ac:chgData name="Lei Wu" userId="f083b2a8aea23a2f" providerId="LiveId" clId="{4A047586-1D98-4AC1-8BEB-9615AB1D6248}" dt="2021-03-29T19:28:22.610" v="10032" actId="478"/>
          <ac:spMkLst>
            <pc:docMk/>
            <pc:sldMk cId="517047183" sldId="763"/>
            <ac:spMk id="48" creationId="{308F9EA2-60B7-47E5-9FC9-40F843E3F327}"/>
          </ac:spMkLst>
        </pc:spChg>
        <pc:spChg chg="add del mod">
          <ac:chgData name="Lei Wu" userId="f083b2a8aea23a2f" providerId="LiveId" clId="{4A047586-1D98-4AC1-8BEB-9615AB1D6248}" dt="2021-03-29T19:28:22.610" v="10032" actId="478"/>
          <ac:spMkLst>
            <pc:docMk/>
            <pc:sldMk cId="517047183" sldId="763"/>
            <ac:spMk id="49" creationId="{329691A5-41D4-4C1C-81A2-C63D124C16D0}"/>
          </ac:spMkLst>
        </pc:spChg>
        <pc:spChg chg="add del mod">
          <ac:chgData name="Lei Wu" userId="f083b2a8aea23a2f" providerId="LiveId" clId="{4A047586-1D98-4AC1-8BEB-9615AB1D6248}" dt="2021-03-29T19:28:22.610" v="10032" actId="478"/>
          <ac:spMkLst>
            <pc:docMk/>
            <pc:sldMk cId="517047183" sldId="763"/>
            <ac:spMk id="50" creationId="{0D05D6DE-E38B-4DB3-BA43-C42A20C66CBA}"/>
          </ac:spMkLst>
        </pc:spChg>
        <pc:spChg chg="add del mod">
          <ac:chgData name="Lei Wu" userId="f083b2a8aea23a2f" providerId="LiveId" clId="{4A047586-1D98-4AC1-8BEB-9615AB1D6248}" dt="2021-03-29T19:28:22.610" v="10032" actId="478"/>
          <ac:spMkLst>
            <pc:docMk/>
            <pc:sldMk cId="517047183" sldId="763"/>
            <ac:spMk id="51" creationId="{C216EDBD-31B5-4B43-B0C6-3FDFF0EEB9E7}"/>
          </ac:spMkLst>
        </pc:spChg>
        <pc:spChg chg="add del mod">
          <ac:chgData name="Lei Wu" userId="f083b2a8aea23a2f" providerId="LiveId" clId="{4A047586-1D98-4AC1-8BEB-9615AB1D6248}" dt="2021-03-29T19:28:22.610" v="10032" actId="478"/>
          <ac:spMkLst>
            <pc:docMk/>
            <pc:sldMk cId="517047183" sldId="763"/>
            <ac:spMk id="52" creationId="{91EB4588-CEDB-40FB-9BB3-06EE84C7E378}"/>
          </ac:spMkLst>
        </pc:spChg>
        <pc:spChg chg="add del mod">
          <ac:chgData name="Lei Wu" userId="f083b2a8aea23a2f" providerId="LiveId" clId="{4A047586-1D98-4AC1-8BEB-9615AB1D6248}" dt="2021-03-29T19:28:22.610" v="10032" actId="478"/>
          <ac:spMkLst>
            <pc:docMk/>
            <pc:sldMk cId="517047183" sldId="763"/>
            <ac:spMk id="53" creationId="{F5E6FAF2-862D-46FB-A30D-D2165468B3E0}"/>
          </ac:spMkLst>
        </pc:spChg>
        <pc:spChg chg="add del mod">
          <ac:chgData name="Lei Wu" userId="f083b2a8aea23a2f" providerId="LiveId" clId="{4A047586-1D98-4AC1-8BEB-9615AB1D6248}" dt="2021-03-29T19:28:22.610" v="10032" actId="478"/>
          <ac:spMkLst>
            <pc:docMk/>
            <pc:sldMk cId="517047183" sldId="763"/>
            <ac:spMk id="54" creationId="{E4626E6E-8065-441D-A65C-80646DE5F415}"/>
          </ac:spMkLst>
        </pc:spChg>
        <pc:spChg chg="add del mod">
          <ac:chgData name="Lei Wu" userId="f083b2a8aea23a2f" providerId="LiveId" clId="{4A047586-1D98-4AC1-8BEB-9615AB1D6248}" dt="2021-03-29T19:28:22.610" v="10032" actId="478"/>
          <ac:spMkLst>
            <pc:docMk/>
            <pc:sldMk cId="517047183" sldId="763"/>
            <ac:spMk id="55" creationId="{0ED42116-DFB7-412C-A1C2-A93811433B53}"/>
          </ac:spMkLst>
        </pc:spChg>
        <pc:spChg chg="add del mod">
          <ac:chgData name="Lei Wu" userId="f083b2a8aea23a2f" providerId="LiveId" clId="{4A047586-1D98-4AC1-8BEB-9615AB1D6248}" dt="2021-03-29T19:28:22.610" v="10032" actId="478"/>
          <ac:spMkLst>
            <pc:docMk/>
            <pc:sldMk cId="517047183" sldId="763"/>
            <ac:spMk id="56" creationId="{36F0A6A0-6CE1-4917-A1A6-30295A648174}"/>
          </ac:spMkLst>
        </pc:spChg>
        <pc:spChg chg="add del mod">
          <ac:chgData name="Lei Wu" userId="f083b2a8aea23a2f" providerId="LiveId" clId="{4A047586-1D98-4AC1-8BEB-9615AB1D6248}" dt="2021-03-29T19:28:22.610" v="10032" actId="478"/>
          <ac:spMkLst>
            <pc:docMk/>
            <pc:sldMk cId="517047183" sldId="763"/>
            <ac:spMk id="57" creationId="{B745B9E0-A53F-4892-96BE-57B855F78A47}"/>
          </ac:spMkLst>
        </pc:spChg>
        <pc:spChg chg="add del mod">
          <ac:chgData name="Lei Wu" userId="f083b2a8aea23a2f" providerId="LiveId" clId="{4A047586-1D98-4AC1-8BEB-9615AB1D6248}" dt="2021-03-29T19:28:22.610" v="10032" actId="478"/>
          <ac:spMkLst>
            <pc:docMk/>
            <pc:sldMk cId="517047183" sldId="763"/>
            <ac:spMk id="58" creationId="{B77CA41D-BFED-4825-9092-7171EA852A20}"/>
          </ac:spMkLst>
        </pc:spChg>
        <pc:spChg chg="add del mod">
          <ac:chgData name="Lei Wu" userId="f083b2a8aea23a2f" providerId="LiveId" clId="{4A047586-1D98-4AC1-8BEB-9615AB1D6248}" dt="2021-03-29T19:28:22.610" v="10032" actId="478"/>
          <ac:spMkLst>
            <pc:docMk/>
            <pc:sldMk cId="517047183" sldId="763"/>
            <ac:spMk id="59" creationId="{63E9FCAA-0B39-41A5-A3FA-BD599DFFB44A}"/>
          </ac:spMkLst>
        </pc:spChg>
        <pc:spChg chg="add del mod">
          <ac:chgData name="Lei Wu" userId="f083b2a8aea23a2f" providerId="LiveId" clId="{4A047586-1D98-4AC1-8BEB-9615AB1D6248}" dt="2021-03-29T19:28:22.610" v="10032" actId="478"/>
          <ac:spMkLst>
            <pc:docMk/>
            <pc:sldMk cId="517047183" sldId="763"/>
            <ac:spMk id="60" creationId="{FA0D58C2-2771-4EA1-9114-EA7D3336BA59}"/>
          </ac:spMkLst>
        </pc:spChg>
        <pc:spChg chg="add del mod">
          <ac:chgData name="Lei Wu" userId="f083b2a8aea23a2f" providerId="LiveId" clId="{4A047586-1D98-4AC1-8BEB-9615AB1D6248}" dt="2021-03-29T19:28:22.610" v="10032" actId="478"/>
          <ac:spMkLst>
            <pc:docMk/>
            <pc:sldMk cId="517047183" sldId="763"/>
            <ac:spMk id="61" creationId="{A93F50E8-9383-4CE4-9793-4E0523C12A7B}"/>
          </ac:spMkLst>
        </pc:spChg>
        <pc:spChg chg="add del mod">
          <ac:chgData name="Lei Wu" userId="f083b2a8aea23a2f" providerId="LiveId" clId="{4A047586-1D98-4AC1-8BEB-9615AB1D6248}" dt="2021-03-29T19:28:22.610" v="10032" actId="478"/>
          <ac:spMkLst>
            <pc:docMk/>
            <pc:sldMk cId="517047183" sldId="763"/>
            <ac:spMk id="62" creationId="{C3E95428-2C8C-43A3-9AB0-D28A2F1BA598}"/>
          </ac:spMkLst>
        </pc:spChg>
        <pc:spChg chg="add del mod">
          <ac:chgData name="Lei Wu" userId="f083b2a8aea23a2f" providerId="LiveId" clId="{4A047586-1D98-4AC1-8BEB-9615AB1D6248}" dt="2021-03-29T19:28:22.610" v="10032" actId="478"/>
          <ac:spMkLst>
            <pc:docMk/>
            <pc:sldMk cId="517047183" sldId="763"/>
            <ac:spMk id="63" creationId="{5BDAA5F6-961B-4BA4-936F-DBDEE5253B0E}"/>
          </ac:spMkLst>
        </pc:spChg>
        <pc:spChg chg="add del mod">
          <ac:chgData name="Lei Wu" userId="f083b2a8aea23a2f" providerId="LiveId" clId="{4A047586-1D98-4AC1-8BEB-9615AB1D6248}" dt="2021-03-29T19:28:22.610" v="10032" actId="478"/>
          <ac:spMkLst>
            <pc:docMk/>
            <pc:sldMk cId="517047183" sldId="763"/>
            <ac:spMk id="64" creationId="{3DF66D8D-68D0-450F-9347-1B00F3AAC768}"/>
          </ac:spMkLst>
        </pc:spChg>
        <pc:spChg chg="add del mod">
          <ac:chgData name="Lei Wu" userId="f083b2a8aea23a2f" providerId="LiveId" clId="{4A047586-1D98-4AC1-8BEB-9615AB1D6248}" dt="2021-03-29T19:28:22.610" v="10032" actId="478"/>
          <ac:spMkLst>
            <pc:docMk/>
            <pc:sldMk cId="517047183" sldId="763"/>
            <ac:spMk id="65" creationId="{697BA1AF-EF49-4E8D-886A-3D3C09931854}"/>
          </ac:spMkLst>
        </pc:spChg>
        <pc:spChg chg="add del mod">
          <ac:chgData name="Lei Wu" userId="f083b2a8aea23a2f" providerId="LiveId" clId="{4A047586-1D98-4AC1-8BEB-9615AB1D6248}" dt="2021-03-29T19:28:22.610" v="10032" actId="478"/>
          <ac:spMkLst>
            <pc:docMk/>
            <pc:sldMk cId="517047183" sldId="763"/>
            <ac:spMk id="66" creationId="{CBD2323A-405C-4DAE-9218-2995CA448DEF}"/>
          </ac:spMkLst>
        </pc:spChg>
        <pc:spChg chg="add del mod">
          <ac:chgData name="Lei Wu" userId="f083b2a8aea23a2f" providerId="LiveId" clId="{4A047586-1D98-4AC1-8BEB-9615AB1D6248}" dt="2021-03-29T19:28:22.610" v="10032" actId="478"/>
          <ac:spMkLst>
            <pc:docMk/>
            <pc:sldMk cId="517047183" sldId="763"/>
            <ac:spMk id="67" creationId="{BEE9FF4F-690B-473C-AA93-A80E22A052DE}"/>
          </ac:spMkLst>
        </pc:spChg>
        <pc:spChg chg="add del mod">
          <ac:chgData name="Lei Wu" userId="f083b2a8aea23a2f" providerId="LiveId" clId="{4A047586-1D98-4AC1-8BEB-9615AB1D6248}" dt="2021-03-29T19:28:22.610" v="10032" actId="478"/>
          <ac:spMkLst>
            <pc:docMk/>
            <pc:sldMk cId="517047183" sldId="763"/>
            <ac:spMk id="68" creationId="{BCF5F28D-4B44-4237-9986-E365E264D381}"/>
          </ac:spMkLst>
        </pc:spChg>
        <pc:spChg chg="add del mod">
          <ac:chgData name="Lei Wu" userId="f083b2a8aea23a2f" providerId="LiveId" clId="{4A047586-1D98-4AC1-8BEB-9615AB1D6248}" dt="2021-03-29T19:28:22.610" v="10032" actId="478"/>
          <ac:spMkLst>
            <pc:docMk/>
            <pc:sldMk cId="517047183" sldId="763"/>
            <ac:spMk id="69" creationId="{D616CB0A-40B3-4DA1-B633-7ABEBB3FC081}"/>
          </ac:spMkLst>
        </pc:spChg>
        <pc:spChg chg="add del mod">
          <ac:chgData name="Lei Wu" userId="f083b2a8aea23a2f" providerId="LiveId" clId="{4A047586-1D98-4AC1-8BEB-9615AB1D6248}" dt="2021-03-29T19:28:22.610" v="10032" actId="478"/>
          <ac:spMkLst>
            <pc:docMk/>
            <pc:sldMk cId="517047183" sldId="763"/>
            <ac:spMk id="70" creationId="{99DFB3BC-E963-466A-8A23-BCB2271B6722}"/>
          </ac:spMkLst>
        </pc:spChg>
        <pc:spChg chg="add del mod">
          <ac:chgData name="Lei Wu" userId="f083b2a8aea23a2f" providerId="LiveId" clId="{4A047586-1D98-4AC1-8BEB-9615AB1D6248}" dt="2021-03-29T19:28:22.610" v="10032" actId="478"/>
          <ac:spMkLst>
            <pc:docMk/>
            <pc:sldMk cId="517047183" sldId="763"/>
            <ac:spMk id="71" creationId="{66E3B506-E2CC-49FE-B7E2-B548640BFD48}"/>
          </ac:spMkLst>
        </pc:spChg>
        <pc:spChg chg="add del mod">
          <ac:chgData name="Lei Wu" userId="f083b2a8aea23a2f" providerId="LiveId" clId="{4A047586-1D98-4AC1-8BEB-9615AB1D6248}" dt="2021-03-29T19:28:22.610" v="10032" actId="478"/>
          <ac:spMkLst>
            <pc:docMk/>
            <pc:sldMk cId="517047183" sldId="763"/>
            <ac:spMk id="72" creationId="{152331BD-BE35-4696-9C2A-B556539CA80F}"/>
          </ac:spMkLst>
        </pc:spChg>
        <pc:spChg chg="add del mod">
          <ac:chgData name="Lei Wu" userId="f083b2a8aea23a2f" providerId="LiveId" clId="{4A047586-1D98-4AC1-8BEB-9615AB1D6248}" dt="2021-03-29T19:28:22.610" v="10032" actId="478"/>
          <ac:spMkLst>
            <pc:docMk/>
            <pc:sldMk cId="517047183" sldId="763"/>
            <ac:spMk id="73" creationId="{4D603DE3-99CE-46EB-A467-037F9FA55456}"/>
          </ac:spMkLst>
        </pc:spChg>
        <pc:spChg chg="add del mod">
          <ac:chgData name="Lei Wu" userId="f083b2a8aea23a2f" providerId="LiveId" clId="{4A047586-1D98-4AC1-8BEB-9615AB1D6248}" dt="2021-03-29T19:28:22.610" v="10032" actId="478"/>
          <ac:spMkLst>
            <pc:docMk/>
            <pc:sldMk cId="517047183" sldId="763"/>
            <ac:spMk id="74" creationId="{1D48EF3B-A585-4D66-83D4-7EB81B26EA68}"/>
          </ac:spMkLst>
        </pc:spChg>
        <pc:spChg chg="add del mod">
          <ac:chgData name="Lei Wu" userId="f083b2a8aea23a2f" providerId="LiveId" clId="{4A047586-1D98-4AC1-8BEB-9615AB1D6248}" dt="2021-03-29T19:28:22.610" v="10032" actId="478"/>
          <ac:spMkLst>
            <pc:docMk/>
            <pc:sldMk cId="517047183" sldId="763"/>
            <ac:spMk id="75" creationId="{6B3166C3-37B1-419E-B59B-F4794C37C634}"/>
          </ac:spMkLst>
        </pc:spChg>
        <pc:spChg chg="add del mod">
          <ac:chgData name="Lei Wu" userId="f083b2a8aea23a2f" providerId="LiveId" clId="{4A047586-1D98-4AC1-8BEB-9615AB1D6248}" dt="2021-03-29T19:28:22.610" v="10032" actId="478"/>
          <ac:spMkLst>
            <pc:docMk/>
            <pc:sldMk cId="517047183" sldId="763"/>
            <ac:spMk id="76" creationId="{92190597-7C36-47EB-845E-08680BC384D9}"/>
          </ac:spMkLst>
        </pc:spChg>
        <pc:spChg chg="add del mod">
          <ac:chgData name="Lei Wu" userId="f083b2a8aea23a2f" providerId="LiveId" clId="{4A047586-1D98-4AC1-8BEB-9615AB1D6248}" dt="2021-03-29T19:28:22.610" v="10032" actId="478"/>
          <ac:spMkLst>
            <pc:docMk/>
            <pc:sldMk cId="517047183" sldId="763"/>
            <ac:spMk id="77" creationId="{151587EF-4059-4C83-A9DC-16151F199CB6}"/>
          </ac:spMkLst>
        </pc:spChg>
        <pc:spChg chg="add del mod">
          <ac:chgData name="Lei Wu" userId="f083b2a8aea23a2f" providerId="LiveId" clId="{4A047586-1D98-4AC1-8BEB-9615AB1D6248}" dt="2021-03-29T19:28:22.610" v="10032" actId="478"/>
          <ac:spMkLst>
            <pc:docMk/>
            <pc:sldMk cId="517047183" sldId="763"/>
            <ac:spMk id="78" creationId="{933A952E-EB87-4FDA-A28E-CCF198CEDCC0}"/>
          </ac:spMkLst>
        </pc:spChg>
        <pc:spChg chg="add del mod">
          <ac:chgData name="Lei Wu" userId="f083b2a8aea23a2f" providerId="LiveId" clId="{4A047586-1D98-4AC1-8BEB-9615AB1D6248}" dt="2021-03-29T19:28:22.610" v="10032" actId="478"/>
          <ac:spMkLst>
            <pc:docMk/>
            <pc:sldMk cId="517047183" sldId="763"/>
            <ac:spMk id="79" creationId="{0CC8AACF-E9F3-4B47-B433-AE0BE999F3B4}"/>
          </ac:spMkLst>
        </pc:spChg>
        <pc:spChg chg="add del mod">
          <ac:chgData name="Lei Wu" userId="f083b2a8aea23a2f" providerId="LiveId" clId="{4A047586-1D98-4AC1-8BEB-9615AB1D6248}" dt="2021-03-29T19:28:22.610" v="10032" actId="478"/>
          <ac:spMkLst>
            <pc:docMk/>
            <pc:sldMk cId="517047183" sldId="763"/>
            <ac:spMk id="80" creationId="{38DE94BF-7D3C-4B4D-8E02-2FE5B769009C}"/>
          </ac:spMkLst>
        </pc:spChg>
        <pc:spChg chg="add del mod">
          <ac:chgData name="Lei Wu" userId="f083b2a8aea23a2f" providerId="LiveId" clId="{4A047586-1D98-4AC1-8BEB-9615AB1D6248}" dt="2021-03-29T19:28:22.610" v="10032" actId="478"/>
          <ac:spMkLst>
            <pc:docMk/>
            <pc:sldMk cId="517047183" sldId="763"/>
            <ac:spMk id="81" creationId="{2A06B807-F138-4DD0-966B-5FEDFB47CF50}"/>
          </ac:spMkLst>
        </pc:spChg>
        <pc:spChg chg="add del mod">
          <ac:chgData name="Lei Wu" userId="f083b2a8aea23a2f" providerId="LiveId" clId="{4A047586-1D98-4AC1-8BEB-9615AB1D6248}" dt="2021-03-29T19:28:22.610" v="10032" actId="478"/>
          <ac:spMkLst>
            <pc:docMk/>
            <pc:sldMk cId="517047183" sldId="763"/>
            <ac:spMk id="82" creationId="{DA737AD6-9122-44AA-BCE2-80781B9BC099}"/>
          </ac:spMkLst>
        </pc:spChg>
        <pc:spChg chg="add del mod">
          <ac:chgData name="Lei Wu" userId="f083b2a8aea23a2f" providerId="LiveId" clId="{4A047586-1D98-4AC1-8BEB-9615AB1D6248}" dt="2021-03-29T19:28:22.610" v="10032" actId="478"/>
          <ac:spMkLst>
            <pc:docMk/>
            <pc:sldMk cId="517047183" sldId="763"/>
            <ac:spMk id="83" creationId="{5011CC1F-59E7-464F-9AEE-6843D618BA60}"/>
          </ac:spMkLst>
        </pc:spChg>
        <pc:spChg chg="add del mod">
          <ac:chgData name="Lei Wu" userId="f083b2a8aea23a2f" providerId="LiveId" clId="{4A047586-1D98-4AC1-8BEB-9615AB1D6248}" dt="2021-03-29T19:28:22.610" v="10032" actId="478"/>
          <ac:spMkLst>
            <pc:docMk/>
            <pc:sldMk cId="517047183" sldId="763"/>
            <ac:spMk id="84" creationId="{909D2317-4A64-4FDC-97CE-2DF86157CFE8}"/>
          </ac:spMkLst>
        </pc:spChg>
        <pc:spChg chg="add del mod">
          <ac:chgData name="Lei Wu" userId="f083b2a8aea23a2f" providerId="LiveId" clId="{4A047586-1D98-4AC1-8BEB-9615AB1D6248}" dt="2021-03-29T19:28:22.610" v="10032" actId="478"/>
          <ac:spMkLst>
            <pc:docMk/>
            <pc:sldMk cId="517047183" sldId="763"/>
            <ac:spMk id="85" creationId="{3A4945AE-E1E9-4C3D-B177-EE42200E91E8}"/>
          </ac:spMkLst>
        </pc:spChg>
        <pc:spChg chg="add del mod">
          <ac:chgData name="Lei Wu" userId="f083b2a8aea23a2f" providerId="LiveId" clId="{4A047586-1D98-4AC1-8BEB-9615AB1D6248}" dt="2021-03-29T19:28:22.610" v="10032" actId="478"/>
          <ac:spMkLst>
            <pc:docMk/>
            <pc:sldMk cId="517047183" sldId="763"/>
            <ac:spMk id="86" creationId="{DE1F166F-D9B5-460F-B713-5D9B06F578A5}"/>
          </ac:spMkLst>
        </pc:spChg>
        <pc:spChg chg="add del mod">
          <ac:chgData name="Lei Wu" userId="f083b2a8aea23a2f" providerId="LiveId" clId="{4A047586-1D98-4AC1-8BEB-9615AB1D6248}" dt="2021-03-29T19:28:17.930" v="10031"/>
          <ac:spMkLst>
            <pc:docMk/>
            <pc:sldMk cId="517047183" sldId="763"/>
            <ac:spMk id="87" creationId="{476E12E9-F045-4C1D-AD52-319841418F4A}"/>
          </ac:spMkLst>
        </pc:spChg>
        <pc:spChg chg="add mod">
          <ac:chgData name="Lei Wu" userId="f083b2a8aea23a2f" providerId="LiveId" clId="{4A047586-1D98-4AC1-8BEB-9615AB1D6248}" dt="2021-03-29T19:29:56.024" v="10125" actId="404"/>
          <ac:spMkLst>
            <pc:docMk/>
            <pc:sldMk cId="517047183" sldId="763"/>
            <ac:spMk id="88" creationId="{1B67E9FD-DEC7-4683-ABB1-16BB59139155}"/>
          </ac:spMkLst>
        </pc:spChg>
        <pc:spChg chg="add mod">
          <ac:chgData name="Lei Wu" userId="f083b2a8aea23a2f" providerId="LiveId" clId="{4A047586-1D98-4AC1-8BEB-9615AB1D6248}" dt="2021-03-29T19:31:28.923" v="10192" actId="1038"/>
          <ac:spMkLst>
            <pc:docMk/>
            <pc:sldMk cId="517047183" sldId="763"/>
            <ac:spMk id="89" creationId="{703D10E8-473E-46C2-B609-35A86434CCDB}"/>
          </ac:spMkLst>
        </pc:spChg>
        <pc:spChg chg="add mod">
          <ac:chgData name="Lei Wu" userId="f083b2a8aea23a2f" providerId="LiveId" clId="{4A047586-1D98-4AC1-8BEB-9615AB1D6248}" dt="2021-03-29T19:31:28.923" v="10192" actId="1038"/>
          <ac:spMkLst>
            <pc:docMk/>
            <pc:sldMk cId="517047183" sldId="763"/>
            <ac:spMk id="90" creationId="{D2D6B72E-8DA5-426F-B079-157741B240AE}"/>
          </ac:spMkLst>
        </pc:spChg>
        <pc:spChg chg="add mod">
          <ac:chgData name="Lei Wu" userId="f083b2a8aea23a2f" providerId="LiveId" clId="{4A047586-1D98-4AC1-8BEB-9615AB1D6248}" dt="2021-03-29T19:31:28.923" v="10192" actId="1038"/>
          <ac:spMkLst>
            <pc:docMk/>
            <pc:sldMk cId="517047183" sldId="763"/>
            <ac:spMk id="91" creationId="{DD6C734A-CA92-4FF3-9E92-2747F436143D}"/>
          </ac:spMkLst>
        </pc:spChg>
        <pc:spChg chg="add mod">
          <ac:chgData name="Lei Wu" userId="f083b2a8aea23a2f" providerId="LiveId" clId="{4A047586-1D98-4AC1-8BEB-9615AB1D6248}" dt="2021-03-29T19:31:28.923" v="10192" actId="1038"/>
          <ac:spMkLst>
            <pc:docMk/>
            <pc:sldMk cId="517047183" sldId="763"/>
            <ac:spMk id="92" creationId="{89B36C69-0071-45C0-A609-B1171DDA6292}"/>
          </ac:spMkLst>
        </pc:spChg>
        <pc:spChg chg="add mod">
          <ac:chgData name="Lei Wu" userId="f083b2a8aea23a2f" providerId="LiveId" clId="{4A047586-1D98-4AC1-8BEB-9615AB1D6248}" dt="2021-03-29T19:31:21.969" v="10171" actId="1038"/>
          <ac:spMkLst>
            <pc:docMk/>
            <pc:sldMk cId="517047183" sldId="763"/>
            <ac:spMk id="93" creationId="{4E4CDF9A-3A99-427B-88B8-D44819A3C1AA}"/>
          </ac:spMkLst>
        </pc:spChg>
        <pc:spChg chg="add mod">
          <ac:chgData name="Lei Wu" userId="f083b2a8aea23a2f" providerId="LiveId" clId="{4A047586-1D98-4AC1-8BEB-9615AB1D6248}" dt="2021-03-29T19:31:21.969" v="10171" actId="1038"/>
          <ac:spMkLst>
            <pc:docMk/>
            <pc:sldMk cId="517047183" sldId="763"/>
            <ac:spMk id="94" creationId="{68B4D089-DA14-44E8-899C-14DF0930FD77}"/>
          </ac:spMkLst>
        </pc:spChg>
        <pc:spChg chg="add mod">
          <ac:chgData name="Lei Wu" userId="f083b2a8aea23a2f" providerId="LiveId" clId="{4A047586-1D98-4AC1-8BEB-9615AB1D6248}" dt="2021-03-29T19:31:21.969" v="10171" actId="1038"/>
          <ac:spMkLst>
            <pc:docMk/>
            <pc:sldMk cId="517047183" sldId="763"/>
            <ac:spMk id="95" creationId="{977178F1-D62B-4BF9-9D49-3E49D4238894}"/>
          </ac:spMkLst>
        </pc:spChg>
        <pc:spChg chg="add mod">
          <ac:chgData name="Lei Wu" userId="f083b2a8aea23a2f" providerId="LiveId" clId="{4A047586-1D98-4AC1-8BEB-9615AB1D6248}" dt="2021-03-29T19:31:59.278" v="10255" actId="1038"/>
          <ac:spMkLst>
            <pc:docMk/>
            <pc:sldMk cId="517047183" sldId="763"/>
            <ac:spMk id="96" creationId="{20194F0A-A828-4205-AA36-71C36B9D5106}"/>
          </ac:spMkLst>
        </pc:spChg>
        <pc:spChg chg="add mod">
          <ac:chgData name="Lei Wu" userId="f083b2a8aea23a2f" providerId="LiveId" clId="{4A047586-1D98-4AC1-8BEB-9615AB1D6248}" dt="2021-03-29T19:31:28.923" v="10192" actId="1038"/>
          <ac:spMkLst>
            <pc:docMk/>
            <pc:sldMk cId="517047183" sldId="763"/>
            <ac:spMk id="97" creationId="{2902A590-FE75-49C1-AA9A-4E2AEF0902D3}"/>
          </ac:spMkLst>
        </pc:spChg>
        <pc:spChg chg="add mod">
          <ac:chgData name="Lei Wu" userId="f083b2a8aea23a2f" providerId="LiveId" clId="{4A047586-1D98-4AC1-8BEB-9615AB1D6248}" dt="2021-03-29T19:31:28.923" v="10192" actId="1038"/>
          <ac:spMkLst>
            <pc:docMk/>
            <pc:sldMk cId="517047183" sldId="763"/>
            <ac:spMk id="98" creationId="{A69F020D-DC00-4C12-B8AD-52D73DD553BB}"/>
          </ac:spMkLst>
        </pc:spChg>
        <pc:spChg chg="add mod">
          <ac:chgData name="Lei Wu" userId="f083b2a8aea23a2f" providerId="LiveId" clId="{4A047586-1D98-4AC1-8BEB-9615AB1D6248}" dt="2021-03-29T19:31:28.923" v="10192" actId="1038"/>
          <ac:spMkLst>
            <pc:docMk/>
            <pc:sldMk cId="517047183" sldId="763"/>
            <ac:spMk id="99" creationId="{C6EC32EC-4BD7-4B7E-87E8-C162259C35E9}"/>
          </ac:spMkLst>
        </pc:spChg>
        <pc:spChg chg="add mod">
          <ac:chgData name="Lei Wu" userId="f083b2a8aea23a2f" providerId="LiveId" clId="{4A047586-1D98-4AC1-8BEB-9615AB1D6248}" dt="2021-03-29T19:31:28.923" v="10192" actId="1038"/>
          <ac:spMkLst>
            <pc:docMk/>
            <pc:sldMk cId="517047183" sldId="763"/>
            <ac:spMk id="100" creationId="{925E9D94-E8D7-47F0-BDD2-1D8C512232A0}"/>
          </ac:spMkLst>
        </pc:spChg>
        <pc:spChg chg="add mod">
          <ac:chgData name="Lei Wu" userId="f083b2a8aea23a2f" providerId="LiveId" clId="{4A047586-1D98-4AC1-8BEB-9615AB1D6248}" dt="2021-03-29T19:31:28.923" v="10192" actId="1038"/>
          <ac:spMkLst>
            <pc:docMk/>
            <pc:sldMk cId="517047183" sldId="763"/>
            <ac:spMk id="101" creationId="{36AAEFB6-8C80-4D22-827A-F70B91D6AE86}"/>
          </ac:spMkLst>
        </pc:spChg>
        <pc:spChg chg="add mod">
          <ac:chgData name="Lei Wu" userId="f083b2a8aea23a2f" providerId="LiveId" clId="{4A047586-1D98-4AC1-8BEB-9615AB1D6248}" dt="2021-03-29T19:31:21.969" v="10171" actId="1038"/>
          <ac:spMkLst>
            <pc:docMk/>
            <pc:sldMk cId="517047183" sldId="763"/>
            <ac:spMk id="102" creationId="{F29DB967-2688-4317-A04D-CDC1C3B96757}"/>
          </ac:spMkLst>
        </pc:spChg>
        <pc:spChg chg="add mod">
          <ac:chgData name="Lei Wu" userId="f083b2a8aea23a2f" providerId="LiveId" clId="{4A047586-1D98-4AC1-8BEB-9615AB1D6248}" dt="2021-03-29T19:31:21.969" v="10171" actId="1038"/>
          <ac:spMkLst>
            <pc:docMk/>
            <pc:sldMk cId="517047183" sldId="763"/>
            <ac:spMk id="103" creationId="{23528BFA-3231-47F6-AB68-E5A2F3834F48}"/>
          </ac:spMkLst>
        </pc:spChg>
        <pc:spChg chg="add mod">
          <ac:chgData name="Lei Wu" userId="f083b2a8aea23a2f" providerId="LiveId" clId="{4A047586-1D98-4AC1-8BEB-9615AB1D6248}" dt="2021-03-29T19:31:21.969" v="10171" actId="1038"/>
          <ac:spMkLst>
            <pc:docMk/>
            <pc:sldMk cId="517047183" sldId="763"/>
            <ac:spMk id="104" creationId="{772219FE-6838-4097-8FE9-4BC4ACB7473B}"/>
          </ac:spMkLst>
        </pc:spChg>
        <pc:spChg chg="add mod">
          <ac:chgData name="Lei Wu" userId="f083b2a8aea23a2f" providerId="LiveId" clId="{4A047586-1D98-4AC1-8BEB-9615AB1D6248}" dt="2021-03-29T19:31:21.969" v="10171" actId="1038"/>
          <ac:spMkLst>
            <pc:docMk/>
            <pc:sldMk cId="517047183" sldId="763"/>
            <ac:spMk id="105" creationId="{1B988243-0C87-44B8-AF04-545AE97FF062}"/>
          </ac:spMkLst>
        </pc:spChg>
        <pc:spChg chg="add mod">
          <ac:chgData name="Lei Wu" userId="f083b2a8aea23a2f" providerId="LiveId" clId="{4A047586-1D98-4AC1-8BEB-9615AB1D6248}" dt="2021-03-29T19:31:21.969" v="10171" actId="1038"/>
          <ac:spMkLst>
            <pc:docMk/>
            <pc:sldMk cId="517047183" sldId="763"/>
            <ac:spMk id="106" creationId="{7D58D821-00B8-4F79-B75B-5E298319EE8F}"/>
          </ac:spMkLst>
        </pc:spChg>
        <pc:spChg chg="add mod">
          <ac:chgData name="Lei Wu" userId="f083b2a8aea23a2f" providerId="LiveId" clId="{4A047586-1D98-4AC1-8BEB-9615AB1D6248}" dt="2021-03-29T19:31:21.969" v="10171" actId="1038"/>
          <ac:spMkLst>
            <pc:docMk/>
            <pc:sldMk cId="517047183" sldId="763"/>
            <ac:spMk id="107" creationId="{EB1F487D-2359-49EC-BBD3-6640710C4985}"/>
          </ac:spMkLst>
        </pc:spChg>
        <pc:spChg chg="add mod">
          <ac:chgData name="Lei Wu" userId="f083b2a8aea23a2f" providerId="LiveId" clId="{4A047586-1D98-4AC1-8BEB-9615AB1D6248}" dt="2021-03-29T19:31:21.969" v="10171" actId="1038"/>
          <ac:spMkLst>
            <pc:docMk/>
            <pc:sldMk cId="517047183" sldId="763"/>
            <ac:spMk id="108" creationId="{29490B84-802F-41FA-9FA6-C67651C289E1}"/>
          </ac:spMkLst>
        </pc:spChg>
        <pc:spChg chg="add mod">
          <ac:chgData name="Lei Wu" userId="f083b2a8aea23a2f" providerId="LiveId" clId="{4A047586-1D98-4AC1-8BEB-9615AB1D6248}" dt="2021-03-29T19:31:21.969" v="10171" actId="1038"/>
          <ac:spMkLst>
            <pc:docMk/>
            <pc:sldMk cId="517047183" sldId="763"/>
            <ac:spMk id="109" creationId="{B5409A47-57B5-431A-B332-0C1247CB6D55}"/>
          </ac:spMkLst>
        </pc:spChg>
        <pc:spChg chg="add mod">
          <ac:chgData name="Lei Wu" userId="f083b2a8aea23a2f" providerId="LiveId" clId="{4A047586-1D98-4AC1-8BEB-9615AB1D6248}" dt="2021-03-29T19:31:21.969" v="10171" actId="1038"/>
          <ac:spMkLst>
            <pc:docMk/>
            <pc:sldMk cId="517047183" sldId="763"/>
            <ac:spMk id="110" creationId="{0F2B8E51-A4C2-4AAB-81A5-15888242EC71}"/>
          </ac:spMkLst>
        </pc:spChg>
        <pc:spChg chg="add mod">
          <ac:chgData name="Lei Wu" userId="f083b2a8aea23a2f" providerId="LiveId" clId="{4A047586-1D98-4AC1-8BEB-9615AB1D6248}" dt="2021-03-29T19:31:21.969" v="10171" actId="1038"/>
          <ac:spMkLst>
            <pc:docMk/>
            <pc:sldMk cId="517047183" sldId="763"/>
            <ac:spMk id="111" creationId="{D42EE2B0-48B1-4CAB-B723-B163BAEAD196}"/>
          </ac:spMkLst>
        </pc:spChg>
        <pc:spChg chg="add mod">
          <ac:chgData name="Lei Wu" userId="f083b2a8aea23a2f" providerId="LiveId" clId="{4A047586-1D98-4AC1-8BEB-9615AB1D6248}" dt="2021-03-29T19:31:21.969" v="10171" actId="1038"/>
          <ac:spMkLst>
            <pc:docMk/>
            <pc:sldMk cId="517047183" sldId="763"/>
            <ac:spMk id="112" creationId="{843A9099-2B30-4961-8387-821FC347A49D}"/>
          </ac:spMkLst>
        </pc:spChg>
        <pc:spChg chg="add mod">
          <ac:chgData name="Lei Wu" userId="f083b2a8aea23a2f" providerId="LiveId" clId="{4A047586-1D98-4AC1-8BEB-9615AB1D6248}" dt="2021-03-29T19:29:45.860" v="10123" actId="1038"/>
          <ac:spMkLst>
            <pc:docMk/>
            <pc:sldMk cId="517047183" sldId="763"/>
            <ac:spMk id="113" creationId="{FE264260-F5E6-4453-84B5-493C37D3FDB4}"/>
          </ac:spMkLst>
        </pc:spChg>
        <pc:spChg chg="add mod">
          <ac:chgData name="Lei Wu" userId="f083b2a8aea23a2f" providerId="LiveId" clId="{4A047586-1D98-4AC1-8BEB-9615AB1D6248}" dt="2021-03-29T19:29:45.860" v="10123" actId="1038"/>
          <ac:spMkLst>
            <pc:docMk/>
            <pc:sldMk cId="517047183" sldId="763"/>
            <ac:spMk id="114" creationId="{E9F0E79A-0036-4A4F-9DC3-11E12150E61D}"/>
          </ac:spMkLst>
        </pc:spChg>
        <pc:spChg chg="add mod">
          <ac:chgData name="Lei Wu" userId="f083b2a8aea23a2f" providerId="LiveId" clId="{4A047586-1D98-4AC1-8BEB-9615AB1D6248}" dt="2021-03-29T19:29:45.860" v="10123" actId="1038"/>
          <ac:spMkLst>
            <pc:docMk/>
            <pc:sldMk cId="517047183" sldId="763"/>
            <ac:spMk id="115" creationId="{AFE55045-B2BB-4286-8A20-BCF871A1E9C0}"/>
          </ac:spMkLst>
        </pc:spChg>
        <pc:spChg chg="add mod">
          <ac:chgData name="Lei Wu" userId="f083b2a8aea23a2f" providerId="LiveId" clId="{4A047586-1D98-4AC1-8BEB-9615AB1D6248}" dt="2021-03-29T19:31:39.430" v="10213" actId="1035"/>
          <ac:spMkLst>
            <pc:docMk/>
            <pc:sldMk cId="517047183" sldId="763"/>
            <ac:spMk id="116" creationId="{CB12BCFC-52E1-4C48-B041-C1379BE15AE3}"/>
          </ac:spMkLst>
        </pc:spChg>
        <pc:spChg chg="add mod">
          <ac:chgData name="Lei Wu" userId="f083b2a8aea23a2f" providerId="LiveId" clId="{4A047586-1D98-4AC1-8BEB-9615AB1D6248}" dt="2021-03-29T19:29:45.860" v="10123" actId="1038"/>
          <ac:spMkLst>
            <pc:docMk/>
            <pc:sldMk cId="517047183" sldId="763"/>
            <ac:spMk id="117" creationId="{D15AFE84-B691-4534-B821-3468A662310E}"/>
          </ac:spMkLst>
        </pc:spChg>
        <pc:spChg chg="add mod">
          <ac:chgData name="Lei Wu" userId="f083b2a8aea23a2f" providerId="LiveId" clId="{4A047586-1D98-4AC1-8BEB-9615AB1D6248}" dt="2021-03-29T19:29:45.860" v="10123" actId="1038"/>
          <ac:spMkLst>
            <pc:docMk/>
            <pc:sldMk cId="517047183" sldId="763"/>
            <ac:spMk id="118" creationId="{AAAF0351-CFA7-4A51-9E78-C2A404F97086}"/>
          </ac:spMkLst>
        </pc:spChg>
        <pc:spChg chg="add mod">
          <ac:chgData name="Lei Wu" userId="f083b2a8aea23a2f" providerId="LiveId" clId="{4A047586-1D98-4AC1-8BEB-9615AB1D6248}" dt="2021-03-29T19:29:45.860" v="10123" actId="1038"/>
          <ac:spMkLst>
            <pc:docMk/>
            <pc:sldMk cId="517047183" sldId="763"/>
            <ac:spMk id="119" creationId="{0133E531-F91E-4742-8E90-D4E13ECF2DD4}"/>
          </ac:spMkLst>
        </pc:spChg>
        <pc:spChg chg="add mod">
          <ac:chgData name="Lei Wu" userId="f083b2a8aea23a2f" providerId="LiveId" clId="{4A047586-1D98-4AC1-8BEB-9615AB1D6248}" dt="2021-03-29T19:29:45.860" v="10123" actId="1038"/>
          <ac:spMkLst>
            <pc:docMk/>
            <pc:sldMk cId="517047183" sldId="763"/>
            <ac:spMk id="120" creationId="{C9365AF3-839B-4646-93C2-0D6BEFE1BA41}"/>
          </ac:spMkLst>
        </pc:spChg>
        <pc:spChg chg="add mod">
          <ac:chgData name="Lei Wu" userId="f083b2a8aea23a2f" providerId="LiveId" clId="{4A047586-1D98-4AC1-8BEB-9615AB1D6248}" dt="2021-03-29T19:29:45.860" v="10123" actId="1038"/>
          <ac:spMkLst>
            <pc:docMk/>
            <pc:sldMk cId="517047183" sldId="763"/>
            <ac:spMk id="121" creationId="{4140D295-1E9E-47F5-A96D-82BC489DE4CC}"/>
          </ac:spMkLst>
        </pc:spChg>
        <pc:spChg chg="add mod">
          <ac:chgData name="Lei Wu" userId="f083b2a8aea23a2f" providerId="LiveId" clId="{4A047586-1D98-4AC1-8BEB-9615AB1D6248}" dt="2021-03-29T19:29:45.860" v="10123" actId="1038"/>
          <ac:spMkLst>
            <pc:docMk/>
            <pc:sldMk cId="517047183" sldId="763"/>
            <ac:spMk id="122" creationId="{0D957076-C627-4484-9553-28EF5ABBE9D3}"/>
          </ac:spMkLst>
        </pc:spChg>
        <pc:spChg chg="add mod">
          <ac:chgData name="Lei Wu" userId="f083b2a8aea23a2f" providerId="LiveId" clId="{4A047586-1D98-4AC1-8BEB-9615AB1D6248}" dt="2021-03-29T19:29:45.860" v="10123" actId="1038"/>
          <ac:spMkLst>
            <pc:docMk/>
            <pc:sldMk cId="517047183" sldId="763"/>
            <ac:spMk id="123" creationId="{4143E6C7-7478-4EEC-9D6D-3C8970978021}"/>
          </ac:spMkLst>
        </pc:spChg>
        <pc:spChg chg="add mod">
          <ac:chgData name="Lei Wu" userId="f083b2a8aea23a2f" providerId="LiveId" clId="{4A047586-1D98-4AC1-8BEB-9615AB1D6248}" dt="2021-03-29T19:29:45.860" v="10123" actId="1038"/>
          <ac:spMkLst>
            <pc:docMk/>
            <pc:sldMk cId="517047183" sldId="763"/>
            <ac:spMk id="124" creationId="{C36892A2-5112-4CED-A6C9-F9B03186F032}"/>
          </ac:spMkLst>
        </pc:spChg>
        <pc:spChg chg="add mod">
          <ac:chgData name="Lei Wu" userId="f083b2a8aea23a2f" providerId="LiveId" clId="{4A047586-1D98-4AC1-8BEB-9615AB1D6248}" dt="2021-03-29T19:29:45.860" v="10123" actId="1038"/>
          <ac:spMkLst>
            <pc:docMk/>
            <pc:sldMk cId="517047183" sldId="763"/>
            <ac:spMk id="125" creationId="{AA440592-097C-45BE-8A1A-40BA8B00B786}"/>
          </ac:spMkLst>
        </pc:spChg>
        <pc:spChg chg="add mod">
          <ac:chgData name="Lei Wu" userId="f083b2a8aea23a2f" providerId="LiveId" clId="{4A047586-1D98-4AC1-8BEB-9615AB1D6248}" dt="2021-03-29T19:29:45.860" v="10123" actId="1038"/>
          <ac:spMkLst>
            <pc:docMk/>
            <pc:sldMk cId="517047183" sldId="763"/>
            <ac:spMk id="126" creationId="{19ADD040-D9D9-43CA-90A3-0B4D0BF651AE}"/>
          </ac:spMkLst>
        </pc:spChg>
        <pc:spChg chg="add mod">
          <ac:chgData name="Lei Wu" userId="f083b2a8aea23a2f" providerId="LiveId" clId="{4A047586-1D98-4AC1-8BEB-9615AB1D6248}" dt="2021-03-29T19:29:45.860" v="10123" actId="1038"/>
          <ac:spMkLst>
            <pc:docMk/>
            <pc:sldMk cId="517047183" sldId="763"/>
            <ac:spMk id="127" creationId="{52673AD5-00C1-41EC-AD28-4F7D27536ECF}"/>
          </ac:spMkLst>
        </pc:spChg>
        <pc:spChg chg="add mod">
          <ac:chgData name="Lei Wu" userId="f083b2a8aea23a2f" providerId="LiveId" clId="{4A047586-1D98-4AC1-8BEB-9615AB1D6248}" dt="2021-03-29T19:29:45.860" v="10123" actId="1038"/>
          <ac:spMkLst>
            <pc:docMk/>
            <pc:sldMk cId="517047183" sldId="763"/>
            <ac:spMk id="128" creationId="{3D618DD0-E179-4011-8FF1-57AFDFE6AD91}"/>
          </ac:spMkLst>
        </pc:spChg>
        <pc:spChg chg="add mod">
          <ac:chgData name="Lei Wu" userId="f083b2a8aea23a2f" providerId="LiveId" clId="{4A047586-1D98-4AC1-8BEB-9615AB1D6248}" dt="2021-03-29T19:29:45.860" v="10123" actId="1038"/>
          <ac:spMkLst>
            <pc:docMk/>
            <pc:sldMk cId="517047183" sldId="763"/>
            <ac:spMk id="129" creationId="{5AC49198-F54C-4F10-A7CF-C6F6F9B6870D}"/>
          </ac:spMkLst>
        </pc:spChg>
        <pc:spChg chg="add mod">
          <ac:chgData name="Lei Wu" userId="f083b2a8aea23a2f" providerId="LiveId" clId="{4A047586-1D98-4AC1-8BEB-9615AB1D6248}" dt="2021-03-29T19:31:39.430" v="10213" actId="1035"/>
          <ac:spMkLst>
            <pc:docMk/>
            <pc:sldMk cId="517047183" sldId="763"/>
            <ac:spMk id="130" creationId="{55F0B307-76F9-42CE-B4B3-3BE78882A415}"/>
          </ac:spMkLst>
        </pc:spChg>
        <pc:spChg chg="add mod">
          <ac:chgData name="Lei Wu" userId="f083b2a8aea23a2f" providerId="LiveId" clId="{4A047586-1D98-4AC1-8BEB-9615AB1D6248}" dt="2021-03-29T19:29:45.860" v="10123" actId="1038"/>
          <ac:spMkLst>
            <pc:docMk/>
            <pc:sldMk cId="517047183" sldId="763"/>
            <ac:spMk id="131" creationId="{C054A1F5-8058-4808-A834-D41CF9E74ABA}"/>
          </ac:spMkLst>
        </pc:spChg>
        <pc:spChg chg="add mod">
          <ac:chgData name="Lei Wu" userId="f083b2a8aea23a2f" providerId="LiveId" clId="{4A047586-1D98-4AC1-8BEB-9615AB1D6248}" dt="2021-03-29T19:29:45.860" v="10123" actId="1038"/>
          <ac:spMkLst>
            <pc:docMk/>
            <pc:sldMk cId="517047183" sldId="763"/>
            <ac:spMk id="132" creationId="{9D5CA563-855F-4A11-B5C4-981129B2BB62}"/>
          </ac:spMkLst>
        </pc:spChg>
        <pc:spChg chg="add mod">
          <ac:chgData name="Lei Wu" userId="f083b2a8aea23a2f" providerId="LiveId" clId="{4A047586-1D98-4AC1-8BEB-9615AB1D6248}" dt="2021-03-29T19:29:45.860" v="10123" actId="1038"/>
          <ac:spMkLst>
            <pc:docMk/>
            <pc:sldMk cId="517047183" sldId="763"/>
            <ac:spMk id="133" creationId="{B716402A-2C00-4F88-86D4-B545A480DB06}"/>
          </ac:spMkLst>
        </pc:spChg>
        <pc:spChg chg="add mod">
          <ac:chgData name="Lei Wu" userId="f083b2a8aea23a2f" providerId="LiveId" clId="{4A047586-1D98-4AC1-8BEB-9615AB1D6248}" dt="2021-03-29T19:29:45.860" v="10123" actId="1038"/>
          <ac:spMkLst>
            <pc:docMk/>
            <pc:sldMk cId="517047183" sldId="763"/>
            <ac:spMk id="134" creationId="{017264E2-1D98-4079-8E95-C06BD35BED9B}"/>
          </ac:spMkLst>
        </pc:spChg>
        <pc:spChg chg="add mod">
          <ac:chgData name="Lei Wu" userId="f083b2a8aea23a2f" providerId="LiveId" clId="{4A047586-1D98-4AC1-8BEB-9615AB1D6248}" dt="2021-03-29T19:29:45.860" v="10123" actId="1038"/>
          <ac:spMkLst>
            <pc:docMk/>
            <pc:sldMk cId="517047183" sldId="763"/>
            <ac:spMk id="135" creationId="{503E62EE-5614-43D1-8069-608241205FE9}"/>
          </ac:spMkLst>
        </pc:spChg>
        <pc:spChg chg="add mod">
          <ac:chgData name="Lei Wu" userId="f083b2a8aea23a2f" providerId="LiveId" clId="{4A047586-1D98-4AC1-8BEB-9615AB1D6248}" dt="2021-03-29T19:29:45.860" v="10123" actId="1038"/>
          <ac:spMkLst>
            <pc:docMk/>
            <pc:sldMk cId="517047183" sldId="763"/>
            <ac:spMk id="136" creationId="{26104C09-A7B7-4637-A279-1E44EFE3AA16}"/>
          </ac:spMkLst>
        </pc:spChg>
        <pc:spChg chg="add mod">
          <ac:chgData name="Lei Wu" userId="f083b2a8aea23a2f" providerId="LiveId" clId="{4A047586-1D98-4AC1-8BEB-9615AB1D6248}" dt="2021-03-29T19:29:45.860" v="10123" actId="1038"/>
          <ac:spMkLst>
            <pc:docMk/>
            <pc:sldMk cId="517047183" sldId="763"/>
            <ac:spMk id="137" creationId="{F33AB639-5B14-4002-9CD7-F6D014DBF649}"/>
          </ac:spMkLst>
        </pc:spChg>
        <pc:spChg chg="add mod">
          <ac:chgData name="Lei Wu" userId="f083b2a8aea23a2f" providerId="LiveId" clId="{4A047586-1D98-4AC1-8BEB-9615AB1D6248}" dt="2021-03-29T19:29:45.860" v="10123" actId="1038"/>
          <ac:spMkLst>
            <pc:docMk/>
            <pc:sldMk cId="517047183" sldId="763"/>
            <ac:spMk id="138" creationId="{5B84B7BE-B564-4724-8EAC-C03409BF1C8E}"/>
          </ac:spMkLst>
        </pc:spChg>
        <pc:spChg chg="add mod">
          <ac:chgData name="Lei Wu" userId="f083b2a8aea23a2f" providerId="LiveId" clId="{4A047586-1D98-4AC1-8BEB-9615AB1D6248}" dt="2021-03-29T19:29:45.860" v="10123" actId="1038"/>
          <ac:spMkLst>
            <pc:docMk/>
            <pc:sldMk cId="517047183" sldId="763"/>
            <ac:spMk id="139" creationId="{446B5D22-0349-445B-BB33-B4021F0E74DE}"/>
          </ac:spMkLst>
        </pc:spChg>
        <pc:spChg chg="add mod">
          <ac:chgData name="Lei Wu" userId="f083b2a8aea23a2f" providerId="LiveId" clId="{4A047586-1D98-4AC1-8BEB-9615AB1D6248}" dt="2021-03-29T19:29:45.860" v="10123" actId="1038"/>
          <ac:spMkLst>
            <pc:docMk/>
            <pc:sldMk cId="517047183" sldId="763"/>
            <ac:spMk id="140" creationId="{058000C4-60A8-4250-B336-9D8A192D8597}"/>
          </ac:spMkLst>
        </pc:spChg>
        <pc:spChg chg="add mod">
          <ac:chgData name="Lei Wu" userId="f083b2a8aea23a2f" providerId="LiveId" clId="{4A047586-1D98-4AC1-8BEB-9615AB1D6248}" dt="2021-03-29T19:29:45.860" v="10123" actId="1038"/>
          <ac:spMkLst>
            <pc:docMk/>
            <pc:sldMk cId="517047183" sldId="763"/>
            <ac:spMk id="141" creationId="{D255F942-7BA5-4CF4-BBBC-B048E98249EC}"/>
          </ac:spMkLst>
        </pc:spChg>
        <pc:spChg chg="add mod">
          <ac:chgData name="Lei Wu" userId="f083b2a8aea23a2f" providerId="LiveId" clId="{4A047586-1D98-4AC1-8BEB-9615AB1D6248}" dt="2021-03-29T19:29:45.860" v="10123" actId="1038"/>
          <ac:spMkLst>
            <pc:docMk/>
            <pc:sldMk cId="517047183" sldId="763"/>
            <ac:spMk id="142" creationId="{D1A90581-3580-4C48-A1DF-4FC16A54B54C}"/>
          </ac:spMkLst>
        </pc:spChg>
        <pc:spChg chg="add mod">
          <ac:chgData name="Lei Wu" userId="f083b2a8aea23a2f" providerId="LiveId" clId="{4A047586-1D98-4AC1-8BEB-9615AB1D6248}" dt="2021-03-29T19:29:45.860" v="10123" actId="1038"/>
          <ac:spMkLst>
            <pc:docMk/>
            <pc:sldMk cId="517047183" sldId="763"/>
            <ac:spMk id="143" creationId="{FD9FCD1D-E7B0-4C06-85C3-F924EA4ECAF2}"/>
          </ac:spMkLst>
        </pc:spChg>
        <pc:spChg chg="add mod">
          <ac:chgData name="Lei Wu" userId="f083b2a8aea23a2f" providerId="LiveId" clId="{4A047586-1D98-4AC1-8BEB-9615AB1D6248}" dt="2021-03-29T19:29:45.860" v="10123" actId="1038"/>
          <ac:spMkLst>
            <pc:docMk/>
            <pc:sldMk cId="517047183" sldId="763"/>
            <ac:spMk id="144" creationId="{E2CFE04A-362E-43C0-BF98-F5B76DD141B3}"/>
          </ac:spMkLst>
        </pc:spChg>
        <pc:spChg chg="add mod">
          <ac:chgData name="Lei Wu" userId="f083b2a8aea23a2f" providerId="LiveId" clId="{4A047586-1D98-4AC1-8BEB-9615AB1D6248}" dt="2021-03-29T19:29:45.860" v="10123" actId="1038"/>
          <ac:spMkLst>
            <pc:docMk/>
            <pc:sldMk cId="517047183" sldId="763"/>
            <ac:spMk id="145" creationId="{6802B800-0E92-48D1-9586-EA8DC9AA20D5}"/>
          </ac:spMkLst>
        </pc:spChg>
        <pc:spChg chg="add mod">
          <ac:chgData name="Lei Wu" userId="f083b2a8aea23a2f" providerId="LiveId" clId="{4A047586-1D98-4AC1-8BEB-9615AB1D6248}" dt="2021-03-29T19:29:45.860" v="10123" actId="1038"/>
          <ac:spMkLst>
            <pc:docMk/>
            <pc:sldMk cId="517047183" sldId="763"/>
            <ac:spMk id="146" creationId="{B12C296F-0067-4E10-8B68-C4DB8E099290}"/>
          </ac:spMkLst>
        </pc:spChg>
        <pc:spChg chg="add mod">
          <ac:chgData name="Lei Wu" userId="f083b2a8aea23a2f" providerId="LiveId" clId="{4A047586-1D98-4AC1-8BEB-9615AB1D6248}" dt="2021-03-29T19:29:45.860" v="10123" actId="1038"/>
          <ac:spMkLst>
            <pc:docMk/>
            <pc:sldMk cId="517047183" sldId="763"/>
            <ac:spMk id="147" creationId="{F0B87399-6DC1-4226-8F51-0B5973640FBF}"/>
          </ac:spMkLst>
        </pc:spChg>
        <pc:spChg chg="add mod">
          <ac:chgData name="Lei Wu" userId="f083b2a8aea23a2f" providerId="LiveId" clId="{4A047586-1D98-4AC1-8BEB-9615AB1D6248}" dt="2021-03-29T19:29:45.860" v="10123" actId="1038"/>
          <ac:spMkLst>
            <pc:docMk/>
            <pc:sldMk cId="517047183" sldId="763"/>
            <ac:spMk id="148" creationId="{9580A4DA-0FD5-4DA4-820C-FDEE0A61885E}"/>
          </ac:spMkLst>
        </pc:spChg>
        <pc:spChg chg="add mod">
          <ac:chgData name="Lei Wu" userId="f083b2a8aea23a2f" providerId="LiveId" clId="{4A047586-1D98-4AC1-8BEB-9615AB1D6248}" dt="2021-03-29T19:29:45.860" v="10123" actId="1038"/>
          <ac:spMkLst>
            <pc:docMk/>
            <pc:sldMk cId="517047183" sldId="763"/>
            <ac:spMk id="149" creationId="{B5D09F9E-876F-4AD0-9194-E2007780E2F4}"/>
          </ac:spMkLst>
        </pc:spChg>
        <pc:spChg chg="add mod">
          <ac:chgData name="Lei Wu" userId="f083b2a8aea23a2f" providerId="LiveId" clId="{4A047586-1D98-4AC1-8BEB-9615AB1D6248}" dt="2021-03-29T19:31:39.430" v="10213" actId="1035"/>
          <ac:spMkLst>
            <pc:docMk/>
            <pc:sldMk cId="517047183" sldId="763"/>
            <ac:spMk id="150" creationId="{CAC8FF9E-CCF4-48E3-B36F-AF7CA57842CA}"/>
          </ac:spMkLst>
        </pc:spChg>
        <pc:spChg chg="add mod">
          <ac:chgData name="Lei Wu" userId="f083b2a8aea23a2f" providerId="LiveId" clId="{4A047586-1D98-4AC1-8BEB-9615AB1D6248}" dt="2021-03-29T19:29:45.860" v="10123" actId="1038"/>
          <ac:spMkLst>
            <pc:docMk/>
            <pc:sldMk cId="517047183" sldId="763"/>
            <ac:spMk id="151" creationId="{EC928922-B359-4B28-BE03-20ED8F848070}"/>
          </ac:spMkLst>
        </pc:spChg>
        <pc:spChg chg="add mod">
          <ac:chgData name="Lei Wu" userId="f083b2a8aea23a2f" providerId="LiveId" clId="{4A047586-1D98-4AC1-8BEB-9615AB1D6248}" dt="2021-03-29T19:29:45.860" v="10123" actId="1038"/>
          <ac:spMkLst>
            <pc:docMk/>
            <pc:sldMk cId="517047183" sldId="763"/>
            <ac:spMk id="152" creationId="{0A2FB314-8B11-4A6E-AE19-629A0441839D}"/>
          </ac:spMkLst>
        </pc:spChg>
        <pc:spChg chg="add mod">
          <ac:chgData name="Lei Wu" userId="f083b2a8aea23a2f" providerId="LiveId" clId="{4A047586-1D98-4AC1-8BEB-9615AB1D6248}" dt="2021-03-29T19:29:45.860" v="10123" actId="1038"/>
          <ac:spMkLst>
            <pc:docMk/>
            <pc:sldMk cId="517047183" sldId="763"/>
            <ac:spMk id="153" creationId="{93345E80-751B-4C82-A4FA-A6C8D167BA7E}"/>
          </ac:spMkLst>
        </pc:spChg>
        <pc:spChg chg="add mod">
          <ac:chgData name="Lei Wu" userId="f083b2a8aea23a2f" providerId="LiveId" clId="{4A047586-1D98-4AC1-8BEB-9615AB1D6248}" dt="2021-03-29T19:29:45.860" v="10123" actId="1038"/>
          <ac:spMkLst>
            <pc:docMk/>
            <pc:sldMk cId="517047183" sldId="763"/>
            <ac:spMk id="154" creationId="{45684816-C8E3-4973-B5F5-D8B14A36BF83}"/>
          </ac:spMkLst>
        </pc:spChg>
        <pc:spChg chg="add mod">
          <ac:chgData name="Lei Wu" userId="f083b2a8aea23a2f" providerId="LiveId" clId="{4A047586-1D98-4AC1-8BEB-9615AB1D6248}" dt="2021-03-29T19:29:45.860" v="10123" actId="1038"/>
          <ac:spMkLst>
            <pc:docMk/>
            <pc:sldMk cId="517047183" sldId="763"/>
            <ac:spMk id="155" creationId="{EED2F412-5E14-40F9-8390-3C4415517A62}"/>
          </ac:spMkLst>
        </pc:spChg>
        <pc:spChg chg="add mod">
          <ac:chgData name="Lei Wu" userId="f083b2a8aea23a2f" providerId="LiveId" clId="{4A047586-1D98-4AC1-8BEB-9615AB1D6248}" dt="2021-03-29T19:29:45.860" v="10123" actId="1038"/>
          <ac:spMkLst>
            <pc:docMk/>
            <pc:sldMk cId="517047183" sldId="763"/>
            <ac:spMk id="156" creationId="{506A4955-EFC0-4DFE-B181-48DB101923C9}"/>
          </ac:spMkLst>
        </pc:spChg>
        <pc:spChg chg="add mod">
          <ac:chgData name="Lei Wu" userId="f083b2a8aea23a2f" providerId="LiveId" clId="{4A047586-1D98-4AC1-8BEB-9615AB1D6248}" dt="2021-03-29T19:29:45.860" v="10123" actId="1038"/>
          <ac:spMkLst>
            <pc:docMk/>
            <pc:sldMk cId="517047183" sldId="763"/>
            <ac:spMk id="157" creationId="{D42AF964-6177-4E81-A118-3FA141C2394E}"/>
          </ac:spMkLst>
        </pc:spChg>
        <pc:spChg chg="add mod">
          <ac:chgData name="Lei Wu" userId="f083b2a8aea23a2f" providerId="LiveId" clId="{4A047586-1D98-4AC1-8BEB-9615AB1D6248}" dt="2021-03-29T19:29:45.860" v="10123" actId="1038"/>
          <ac:spMkLst>
            <pc:docMk/>
            <pc:sldMk cId="517047183" sldId="763"/>
            <ac:spMk id="158" creationId="{73360DC7-2360-4A97-9E3C-B6D306E30A90}"/>
          </ac:spMkLst>
        </pc:spChg>
        <pc:spChg chg="add mod">
          <ac:chgData name="Lei Wu" userId="f083b2a8aea23a2f" providerId="LiveId" clId="{4A047586-1D98-4AC1-8BEB-9615AB1D6248}" dt="2021-03-29T19:29:45.860" v="10123" actId="1038"/>
          <ac:spMkLst>
            <pc:docMk/>
            <pc:sldMk cId="517047183" sldId="763"/>
            <ac:spMk id="159" creationId="{55A50684-94DB-4B4E-BAD4-E83EF3149D7E}"/>
          </ac:spMkLst>
        </pc:spChg>
        <pc:spChg chg="add mod">
          <ac:chgData name="Lei Wu" userId="f083b2a8aea23a2f" providerId="LiveId" clId="{4A047586-1D98-4AC1-8BEB-9615AB1D6248}" dt="2021-03-29T19:29:45.860" v="10123" actId="1038"/>
          <ac:spMkLst>
            <pc:docMk/>
            <pc:sldMk cId="517047183" sldId="763"/>
            <ac:spMk id="160" creationId="{994F1BA9-7E1B-4733-8A4E-A829B9E30120}"/>
          </ac:spMkLst>
        </pc:spChg>
        <pc:spChg chg="add mod">
          <ac:chgData name="Lei Wu" userId="f083b2a8aea23a2f" providerId="LiveId" clId="{4A047586-1D98-4AC1-8BEB-9615AB1D6248}" dt="2021-03-29T19:29:45.860" v="10123" actId="1038"/>
          <ac:spMkLst>
            <pc:docMk/>
            <pc:sldMk cId="517047183" sldId="763"/>
            <ac:spMk id="161" creationId="{EF1CA8E9-F598-44A9-9335-0F7E0535706C}"/>
          </ac:spMkLst>
        </pc:spChg>
        <pc:spChg chg="add mod">
          <ac:chgData name="Lei Wu" userId="f083b2a8aea23a2f" providerId="LiveId" clId="{4A047586-1D98-4AC1-8BEB-9615AB1D6248}" dt="2021-03-29T19:29:45.860" v="10123" actId="1038"/>
          <ac:spMkLst>
            <pc:docMk/>
            <pc:sldMk cId="517047183" sldId="763"/>
            <ac:spMk id="162" creationId="{6CC7C9E2-5F9D-4646-98C6-8A5DA69E4022}"/>
          </ac:spMkLst>
        </pc:spChg>
        <pc:spChg chg="add mod">
          <ac:chgData name="Lei Wu" userId="f083b2a8aea23a2f" providerId="LiveId" clId="{4A047586-1D98-4AC1-8BEB-9615AB1D6248}" dt="2021-03-29T19:29:45.860" v="10123" actId="1038"/>
          <ac:spMkLst>
            <pc:docMk/>
            <pc:sldMk cId="517047183" sldId="763"/>
            <ac:spMk id="163" creationId="{0C864F4F-1CAC-436B-8A6D-438621D33EDA}"/>
          </ac:spMkLst>
        </pc:spChg>
        <pc:spChg chg="add mod">
          <ac:chgData name="Lei Wu" userId="f083b2a8aea23a2f" providerId="LiveId" clId="{4A047586-1D98-4AC1-8BEB-9615AB1D6248}" dt="2021-03-29T19:29:45.860" v="10123" actId="1038"/>
          <ac:spMkLst>
            <pc:docMk/>
            <pc:sldMk cId="517047183" sldId="763"/>
            <ac:spMk id="164" creationId="{AB1CEEA2-4E54-4B36-BB98-B7066DA8334E}"/>
          </ac:spMkLst>
        </pc:spChg>
        <pc:spChg chg="add mod">
          <ac:chgData name="Lei Wu" userId="f083b2a8aea23a2f" providerId="LiveId" clId="{4A047586-1D98-4AC1-8BEB-9615AB1D6248}" dt="2021-03-29T19:29:45.860" v="10123" actId="1038"/>
          <ac:spMkLst>
            <pc:docMk/>
            <pc:sldMk cId="517047183" sldId="763"/>
            <ac:spMk id="165" creationId="{E1F934F2-3A1E-4340-8C7A-246DB3D5B67A}"/>
          </ac:spMkLst>
        </pc:spChg>
        <pc:spChg chg="add mod">
          <ac:chgData name="Lei Wu" userId="f083b2a8aea23a2f" providerId="LiveId" clId="{4A047586-1D98-4AC1-8BEB-9615AB1D6248}" dt="2021-03-29T19:29:45.860" v="10123" actId="1038"/>
          <ac:spMkLst>
            <pc:docMk/>
            <pc:sldMk cId="517047183" sldId="763"/>
            <ac:spMk id="166" creationId="{7F2BE03E-346F-4597-B4C4-A8DC8DCD1168}"/>
          </ac:spMkLst>
        </pc:spChg>
        <pc:graphicFrameChg chg="del">
          <ac:chgData name="Lei Wu" userId="f083b2a8aea23a2f" providerId="LiveId" clId="{4A047586-1D98-4AC1-8BEB-9615AB1D6248}" dt="2021-03-28T18:06:29.542" v="3691" actId="478"/>
          <ac:graphicFrameMkLst>
            <pc:docMk/>
            <pc:sldMk cId="517047183" sldId="763"/>
            <ac:graphicFrameMk id="7" creationId="{735BC706-2863-4BED-BD85-442AA6082B7E}"/>
          </ac:graphicFrameMkLst>
        </pc:graphicFrameChg>
        <pc:graphicFrameChg chg="del">
          <ac:chgData name="Lei Wu" userId="f083b2a8aea23a2f" providerId="LiveId" clId="{4A047586-1D98-4AC1-8BEB-9615AB1D6248}" dt="2021-03-28T18:06:29.542" v="3691" actId="478"/>
          <ac:graphicFrameMkLst>
            <pc:docMk/>
            <pc:sldMk cId="517047183" sldId="763"/>
            <ac:graphicFrameMk id="8" creationId="{14E5EE37-7290-4014-8679-6475892FAA7F}"/>
          </ac:graphicFrameMkLst>
        </pc:graphicFrameChg>
        <pc:graphicFrameChg chg="add del mod">
          <ac:chgData name="Lei Wu" userId="f083b2a8aea23a2f" providerId="LiveId" clId="{4A047586-1D98-4AC1-8BEB-9615AB1D6248}" dt="2021-03-28T18:52:12.932" v="4009" actId="478"/>
          <ac:graphicFrameMkLst>
            <pc:docMk/>
            <pc:sldMk cId="517047183" sldId="763"/>
            <ac:graphicFrameMk id="16" creationId="{02336A28-3A8B-4830-9283-89ADF8448AB8}"/>
          </ac:graphicFrameMkLst>
        </pc:graphicFrameChg>
        <pc:graphicFrameChg chg="add del mod">
          <ac:chgData name="Lei Wu" userId="f083b2a8aea23a2f" providerId="LiveId" clId="{4A047586-1D98-4AC1-8BEB-9615AB1D6248}" dt="2021-03-28T18:52:12.932" v="4009" actId="478"/>
          <ac:graphicFrameMkLst>
            <pc:docMk/>
            <pc:sldMk cId="517047183" sldId="763"/>
            <ac:graphicFrameMk id="17" creationId="{0F7113DC-A692-4503-ACA2-98B6A5F31E25}"/>
          </ac:graphicFrameMkLst>
        </pc:graphicFrameChg>
        <pc:graphicFrameChg chg="add del mod">
          <ac:chgData name="Lei Wu" userId="f083b2a8aea23a2f" providerId="LiveId" clId="{4A047586-1D98-4AC1-8BEB-9615AB1D6248}" dt="2021-03-28T18:52:12.932" v="4009" actId="478"/>
          <ac:graphicFrameMkLst>
            <pc:docMk/>
            <pc:sldMk cId="517047183" sldId="763"/>
            <ac:graphicFrameMk id="18" creationId="{6AD2D5E1-D206-426D-B02A-1F5E93436262}"/>
          </ac:graphicFrameMkLst>
        </pc:graphicFrameChg>
        <pc:graphicFrameChg chg="add del mod">
          <ac:chgData name="Lei Wu" userId="f083b2a8aea23a2f" providerId="LiveId" clId="{4A047586-1D98-4AC1-8BEB-9615AB1D6248}" dt="2021-03-29T19:27:35.177" v="10009" actId="478"/>
          <ac:graphicFrameMkLst>
            <pc:docMk/>
            <pc:sldMk cId="517047183" sldId="763"/>
            <ac:graphicFrameMk id="19" creationId="{1F732477-05FB-448D-A978-5ADF22321CDC}"/>
          </ac:graphicFrameMkLst>
        </pc:graphicFrameChg>
        <pc:picChg chg="add del mod">
          <ac:chgData name="Lei Wu" userId="f083b2a8aea23a2f" providerId="LiveId" clId="{4A047586-1D98-4AC1-8BEB-9615AB1D6248}" dt="2021-03-28T18:51:41.501" v="4006" actId="478"/>
          <ac:picMkLst>
            <pc:docMk/>
            <pc:sldMk cId="517047183" sldId="763"/>
            <ac:picMk id="15" creationId="{898AFC4B-40CB-481A-ACB4-230C87A079CD}"/>
          </ac:picMkLst>
        </pc:picChg>
      </pc:sldChg>
      <pc:sldChg chg="addSp delSp modSp add del mod modAnim">
        <pc:chgData name="Lei Wu" userId="f083b2a8aea23a2f" providerId="LiveId" clId="{4A047586-1D98-4AC1-8BEB-9615AB1D6248}" dt="2021-03-28T18:05:42.259" v="3665" actId="47"/>
        <pc:sldMkLst>
          <pc:docMk/>
          <pc:sldMk cId="4048131836" sldId="763"/>
        </pc:sldMkLst>
        <pc:spChg chg="mod">
          <ac:chgData name="Lei Wu" userId="f083b2a8aea23a2f" providerId="LiveId" clId="{4A047586-1D98-4AC1-8BEB-9615AB1D6248}" dt="2021-03-28T18:00:15.730" v="3628"/>
          <ac:spMkLst>
            <pc:docMk/>
            <pc:sldMk cId="4048131836" sldId="763"/>
            <ac:spMk id="2" creationId="{00000000-0000-0000-0000-000000000000}"/>
          </ac:spMkLst>
        </pc:spChg>
        <pc:spChg chg="mod">
          <ac:chgData name="Lei Wu" userId="f083b2a8aea23a2f" providerId="LiveId" clId="{4A047586-1D98-4AC1-8BEB-9615AB1D6248}" dt="2021-03-28T18:01:37.966" v="3659" actId="20577"/>
          <ac:spMkLst>
            <pc:docMk/>
            <pc:sldMk cId="4048131836" sldId="763"/>
            <ac:spMk id="3" creationId="{00000000-0000-0000-0000-000000000000}"/>
          </ac:spMkLst>
        </pc:spChg>
        <pc:spChg chg="add mod">
          <ac:chgData name="Lei Wu" userId="f083b2a8aea23a2f" providerId="LiveId" clId="{4A047586-1D98-4AC1-8BEB-9615AB1D6248}" dt="2021-03-28T18:02:04.331" v="3664" actId="1076"/>
          <ac:spMkLst>
            <pc:docMk/>
            <pc:sldMk cId="4048131836" sldId="763"/>
            <ac:spMk id="8" creationId="{E18FADBD-4B7F-4577-A4FB-DF432EBB35FE}"/>
          </ac:spMkLst>
        </pc:spChg>
        <pc:graphicFrameChg chg="add mod">
          <ac:chgData name="Lei Wu" userId="f083b2a8aea23a2f" providerId="LiveId" clId="{4A047586-1D98-4AC1-8BEB-9615AB1D6248}" dt="2021-03-28T18:01:14.828" v="3656" actId="1076"/>
          <ac:graphicFrameMkLst>
            <pc:docMk/>
            <pc:sldMk cId="4048131836" sldId="763"/>
            <ac:graphicFrameMk id="7" creationId="{08F8F080-F832-4C0C-A683-08D9EBBF717E}"/>
          </ac:graphicFrameMkLst>
        </pc:graphicFrameChg>
        <pc:graphicFrameChg chg="del">
          <ac:chgData name="Lei Wu" userId="f083b2a8aea23a2f" providerId="LiveId" clId="{4A047586-1D98-4AC1-8BEB-9615AB1D6248}" dt="2021-03-28T18:01:10.150" v="3654" actId="478"/>
          <ac:graphicFrameMkLst>
            <pc:docMk/>
            <pc:sldMk cId="4048131836" sldId="763"/>
            <ac:graphicFrameMk id="9" creationId="{8F30B936-5AA7-40FA-AD47-8B4C364A6760}"/>
          </ac:graphicFrameMkLst>
        </pc:graphicFrameChg>
        <pc:graphicFrameChg chg="del">
          <ac:chgData name="Lei Wu" userId="f083b2a8aea23a2f" providerId="LiveId" clId="{4A047586-1D98-4AC1-8BEB-9615AB1D6248}" dt="2021-03-28T18:01:08.260" v="3653" actId="478"/>
          <ac:graphicFrameMkLst>
            <pc:docMk/>
            <pc:sldMk cId="4048131836" sldId="763"/>
            <ac:graphicFrameMk id="10" creationId="{30E70B4C-3596-446A-86CB-E70E51CCB1B6}"/>
          </ac:graphicFrameMkLst>
        </pc:graphicFrameChg>
      </pc:sldChg>
      <pc:sldChg chg="addSp delSp modSp add mod">
        <pc:chgData name="Lei Wu" userId="f083b2a8aea23a2f" providerId="LiveId" clId="{4A047586-1D98-4AC1-8BEB-9615AB1D6248}" dt="2021-03-28T18:11:18.815" v="3751" actId="1076"/>
        <pc:sldMkLst>
          <pc:docMk/>
          <pc:sldMk cId="850889256" sldId="764"/>
        </pc:sldMkLst>
        <pc:spChg chg="mod">
          <ac:chgData name="Lei Wu" userId="f083b2a8aea23a2f" providerId="LiveId" clId="{4A047586-1D98-4AC1-8BEB-9615AB1D6248}" dt="2021-03-28T18:11:01.621" v="3746" actId="20577"/>
          <ac:spMkLst>
            <pc:docMk/>
            <pc:sldMk cId="850889256" sldId="764"/>
            <ac:spMk id="2" creationId="{00000000-0000-0000-0000-000000000000}"/>
          </ac:spMkLst>
        </pc:spChg>
        <pc:spChg chg="del">
          <ac:chgData name="Lei Wu" userId="f083b2a8aea23a2f" providerId="LiveId" clId="{4A047586-1D98-4AC1-8BEB-9615AB1D6248}" dt="2021-03-28T18:11:14.033" v="3749" actId="478"/>
          <ac:spMkLst>
            <pc:docMk/>
            <pc:sldMk cId="850889256" sldId="764"/>
            <ac:spMk id="3" creationId="{00000000-0000-0000-0000-000000000000}"/>
          </ac:spMkLst>
        </pc:spChg>
        <pc:spChg chg="add del mod">
          <ac:chgData name="Lei Wu" userId="f083b2a8aea23a2f" providerId="LiveId" clId="{4A047586-1D98-4AC1-8BEB-9615AB1D6248}" dt="2021-03-28T18:11:16.053" v="3750" actId="478"/>
          <ac:spMkLst>
            <pc:docMk/>
            <pc:sldMk cId="850889256" sldId="764"/>
            <ac:spMk id="4" creationId="{DAD0E50B-23F2-4503-87E3-919E40C3DF65}"/>
          </ac:spMkLst>
        </pc:spChg>
        <pc:graphicFrameChg chg="del">
          <ac:chgData name="Lei Wu" userId="f083b2a8aea23a2f" providerId="LiveId" clId="{4A047586-1D98-4AC1-8BEB-9615AB1D6248}" dt="2021-03-28T18:11:07.598" v="3747" actId="478"/>
          <ac:graphicFrameMkLst>
            <pc:docMk/>
            <pc:sldMk cId="850889256" sldId="764"/>
            <ac:graphicFrameMk id="9" creationId="{4A9D3E7F-DFA7-40B3-B556-652179DC41E2}"/>
          </ac:graphicFrameMkLst>
        </pc:graphicFrameChg>
        <pc:picChg chg="add mod">
          <ac:chgData name="Lei Wu" userId="f083b2a8aea23a2f" providerId="LiveId" clId="{4A047586-1D98-4AC1-8BEB-9615AB1D6248}" dt="2021-03-28T18:11:18.815" v="3751" actId="1076"/>
          <ac:picMkLst>
            <pc:docMk/>
            <pc:sldMk cId="850889256" sldId="764"/>
            <ac:picMk id="6" creationId="{20C7327D-3C86-4DD5-8A97-0B73C3449746}"/>
          </ac:picMkLst>
        </pc:picChg>
      </pc:sldChg>
      <pc:sldChg chg="add del">
        <pc:chgData name="Lei Wu" userId="f083b2a8aea23a2f" providerId="LiveId" clId="{4A047586-1D98-4AC1-8BEB-9615AB1D6248}" dt="2021-03-28T18:09:20.028" v="3717"/>
        <pc:sldMkLst>
          <pc:docMk/>
          <pc:sldMk cId="3515243318" sldId="764"/>
        </pc:sldMkLst>
      </pc:sldChg>
      <pc:sldChg chg="addSp delSp modSp add del mod">
        <pc:chgData name="Lei Wu" userId="f083b2a8aea23a2f" providerId="LiveId" clId="{4A047586-1D98-4AC1-8BEB-9615AB1D6248}" dt="2021-03-29T14:58:41.864" v="5926" actId="47"/>
        <pc:sldMkLst>
          <pc:docMk/>
          <pc:sldMk cId="343580744" sldId="765"/>
        </pc:sldMkLst>
        <pc:spChg chg="mod">
          <ac:chgData name="Lei Wu" userId="f083b2a8aea23a2f" providerId="LiveId" clId="{4A047586-1D98-4AC1-8BEB-9615AB1D6248}" dt="2021-03-28T18:11:50.717" v="3771" actId="20577"/>
          <ac:spMkLst>
            <pc:docMk/>
            <pc:sldMk cId="343580744" sldId="765"/>
            <ac:spMk id="2" creationId="{00000000-0000-0000-0000-000000000000}"/>
          </ac:spMkLst>
        </pc:spChg>
        <pc:picChg chg="del">
          <ac:chgData name="Lei Wu" userId="f083b2a8aea23a2f" providerId="LiveId" clId="{4A047586-1D98-4AC1-8BEB-9615AB1D6248}" dt="2021-03-28T18:11:34.992" v="3753" actId="478"/>
          <ac:picMkLst>
            <pc:docMk/>
            <pc:sldMk cId="343580744" sldId="765"/>
            <ac:picMk id="6" creationId="{20C7327D-3C86-4DD5-8A97-0B73C3449746}"/>
          </ac:picMkLst>
        </pc:picChg>
        <pc:picChg chg="add mod">
          <ac:chgData name="Lei Wu" userId="f083b2a8aea23a2f" providerId="LiveId" clId="{4A047586-1D98-4AC1-8BEB-9615AB1D6248}" dt="2021-03-28T18:11:35.485" v="3754"/>
          <ac:picMkLst>
            <pc:docMk/>
            <pc:sldMk cId="343580744" sldId="765"/>
            <ac:picMk id="7" creationId="{565C06C7-90B1-4CAF-8AB7-CBE74B56A6EB}"/>
          </ac:picMkLst>
        </pc:picChg>
      </pc:sldChg>
      <pc:sldChg chg="addSp delSp modSp add mod modAnim modNotesTx">
        <pc:chgData name="Lei Wu" userId="f083b2a8aea23a2f" providerId="LiveId" clId="{4A047586-1D98-4AC1-8BEB-9615AB1D6248}" dt="2021-03-29T18:01:23.353" v="7228" actId="1035"/>
        <pc:sldMkLst>
          <pc:docMk/>
          <pc:sldMk cId="130719995" sldId="766"/>
        </pc:sldMkLst>
        <pc:spChg chg="mod">
          <ac:chgData name="Lei Wu" userId="f083b2a8aea23a2f" providerId="LiveId" clId="{4A047586-1D98-4AC1-8BEB-9615AB1D6248}" dt="2021-03-28T18:16:44.145" v="3781" actId="20577"/>
          <ac:spMkLst>
            <pc:docMk/>
            <pc:sldMk cId="130719995" sldId="766"/>
            <ac:spMk id="2" creationId="{00000000-0000-0000-0000-000000000000}"/>
          </ac:spMkLst>
        </pc:spChg>
        <pc:spChg chg="mod">
          <ac:chgData name="Lei Wu" userId="f083b2a8aea23a2f" providerId="LiveId" clId="{4A047586-1D98-4AC1-8BEB-9615AB1D6248}" dt="2021-03-29T18:01:12.210" v="7218" actId="1076"/>
          <ac:spMkLst>
            <pc:docMk/>
            <pc:sldMk cId="130719995" sldId="766"/>
            <ac:spMk id="3" creationId="{00000000-0000-0000-0000-000000000000}"/>
          </ac:spMkLst>
        </pc:spChg>
        <pc:spChg chg="mod topLvl">
          <ac:chgData name="Lei Wu" userId="f083b2a8aea23a2f" providerId="LiveId" clId="{4A047586-1D98-4AC1-8BEB-9615AB1D6248}" dt="2021-03-29T17:59:54.625" v="7068" actId="165"/>
          <ac:spMkLst>
            <pc:docMk/>
            <pc:sldMk cId="130719995" sldId="766"/>
            <ac:spMk id="10" creationId="{50AAFC1C-71CB-4782-A86C-013F3ECA0C00}"/>
          </ac:spMkLst>
        </pc:spChg>
        <pc:spChg chg="mod topLvl">
          <ac:chgData name="Lei Wu" userId="f083b2a8aea23a2f" providerId="LiveId" clId="{4A047586-1D98-4AC1-8BEB-9615AB1D6248}" dt="2021-03-29T18:00:54.244" v="7213" actId="1036"/>
          <ac:spMkLst>
            <pc:docMk/>
            <pc:sldMk cId="130719995" sldId="766"/>
            <ac:spMk id="11" creationId="{1A33383C-D22C-480E-AD84-EE5E8509F1AF}"/>
          </ac:spMkLst>
        </pc:spChg>
        <pc:spChg chg="mod topLvl">
          <ac:chgData name="Lei Wu" userId="f083b2a8aea23a2f" providerId="LiveId" clId="{4A047586-1D98-4AC1-8BEB-9615AB1D6248}" dt="2021-03-29T17:59:54.625" v="7068" actId="165"/>
          <ac:spMkLst>
            <pc:docMk/>
            <pc:sldMk cId="130719995" sldId="766"/>
            <ac:spMk id="12" creationId="{C584C067-C0F1-4B51-85E1-CDDC0431AA08}"/>
          </ac:spMkLst>
        </pc:spChg>
        <pc:spChg chg="mod topLvl">
          <ac:chgData name="Lei Wu" userId="f083b2a8aea23a2f" providerId="LiveId" clId="{4A047586-1D98-4AC1-8BEB-9615AB1D6248}" dt="2021-03-29T17:59:54.625" v="7068" actId="165"/>
          <ac:spMkLst>
            <pc:docMk/>
            <pc:sldMk cId="130719995" sldId="766"/>
            <ac:spMk id="13" creationId="{54ECAF02-C422-48F8-AAAA-0AF5CF36A3C9}"/>
          </ac:spMkLst>
        </pc:spChg>
        <pc:spChg chg="mod topLvl">
          <ac:chgData name="Lei Wu" userId="f083b2a8aea23a2f" providerId="LiveId" clId="{4A047586-1D98-4AC1-8BEB-9615AB1D6248}" dt="2021-03-29T17:59:54.625" v="7068" actId="165"/>
          <ac:spMkLst>
            <pc:docMk/>
            <pc:sldMk cId="130719995" sldId="766"/>
            <ac:spMk id="14" creationId="{3C8D7871-AFC6-48B9-AB09-1ACF58F1551B}"/>
          </ac:spMkLst>
        </pc:spChg>
        <pc:spChg chg="mod topLvl">
          <ac:chgData name="Lei Wu" userId="f083b2a8aea23a2f" providerId="LiveId" clId="{4A047586-1D98-4AC1-8BEB-9615AB1D6248}" dt="2021-03-29T18:01:23.353" v="7228" actId="1035"/>
          <ac:spMkLst>
            <pc:docMk/>
            <pc:sldMk cId="130719995" sldId="766"/>
            <ac:spMk id="15" creationId="{D63CA0A9-A56C-4E6F-9D1C-74F5E8372A57}"/>
          </ac:spMkLst>
        </pc:spChg>
        <pc:spChg chg="mod topLvl">
          <ac:chgData name="Lei Wu" userId="f083b2a8aea23a2f" providerId="LiveId" clId="{4A047586-1D98-4AC1-8BEB-9615AB1D6248}" dt="2021-03-29T18:01:05.680" v="7216" actId="1035"/>
          <ac:spMkLst>
            <pc:docMk/>
            <pc:sldMk cId="130719995" sldId="766"/>
            <ac:spMk id="16" creationId="{99574109-AEEA-416D-8708-6579F3B81676}"/>
          </ac:spMkLst>
        </pc:spChg>
        <pc:spChg chg="del mod">
          <ac:chgData name="Lei Wu" userId="f083b2a8aea23a2f" providerId="LiveId" clId="{4A047586-1D98-4AC1-8BEB-9615AB1D6248}" dt="2021-03-29T17:59:45.884" v="7067" actId="478"/>
          <ac:spMkLst>
            <pc:docMk/>
            <pc:sldMk cId="130719995" sldId="766"/>
            <ac:spMk id="17" creationId="{773FD52D-B4C0-4234-A128-14E4383517F8}"/>
          </ac:spMkLst>
        </pc:spChg>
        <pc:spChg chg="del mod">
          <ac:chgData name="Lei Wu" userId="f083b2a8aea23a2f" providerId="LiveId" clId="{4A047586-1D98-4AC1-8BEB-9615AB1D6248}" dt="2021-03-29T17:59:42.528" v="7066" actId="478"/>
          <ac:spMkLst>
            <pc:docMk/>
            <pc:sldMk cId="130719995" sldId="766"/>
            <ac:spMk id="18" creationId="{7A3BD819-F77E-4E97-8089-27DF35C2C832}"/>
          </ac:spMkLst>
        </pc:spChg>
        <pc:spChg chg="del mod">
          <ac:chgData name="Lei Wu" userId="f083b2a8aea23a2f" providerId="LiveId" clId="{4A047586-1D98-4AC1-8BEB-9615AB1D6248}" dt="2021-03-29T17:59:39.337" v="7065" actId="478"/>
          <ac:spMkLst>
            <pc:docMk/>
            <pc:sldMk cId="130719995" sldId="766"/>
            <ac:spMk id="19" creationId="{C79AA845-98AB-4EBC-8414-AEA1A91585F0}"/>
          </ac:spMkLst>
        </pc:spChg>
        <pc:spChg chg="add mod">
          <ac:chgData name="Lei Wu" userId="f083b2a8aea23a2f" providerId="LiveId" clId="{4A047586-1D98-4AC1-8BEB-9615AB1D6248}" dt="2021-03-29T16:51:22.505" v="6724" actId="1076"/>
          <ac:spMkLst>
            <pc:docMk/>
            <pc:sldMk cId="130719995" sldId="766"/>
            <ac:spMk id="20" creationId="{998FDCFF-7672-40A8-A29C-A9FF7BB6BDA1}"/>
          </ac:spMkLst>
        </pc:spChg>
        <pc:spChg chg="add mod">
          <ac:chgData name="Lei Wu" userId="f083b2a8aea23a2f" providerId="LiveId" clId="{4A047586-1D98-4AC1-8BEB-9615AB1D6248}" dt="2021-03-29T18:00:46.054" v="7206" actId="1037"/>
          <ac:spMkLst>
            <pc:docMk/>
            <pc:sldMk cId="130719995" sldId="766"/>
            <ac:spMk id="21" creationId="{6D3E8CCB-219E-4137-8AE1-3653535A2973}"/>
          </ac:spMkLst>
        </pc:spChg>
        <pc:spChg chg="add mod">
          <ac:chgData name="Lei Wu" userId="f083b2a8aea23a2f" providerId="LiveId" clId="{4A047586-1D98-4AC1-8BEB-9615AB1D6248}" dt="2021-03-29T18:00:43.733" v="7205" actId="1037"/>
          <ac:spMkLst>
            <pc:docMk/>
            <pc:sldMk cId="130719995" sldId="766"/>
            <ac:spMk id="22" creationId="{30FF5A65-3B6B-4FF0-B7B1-67F09FB0C411}"/>
          </ac:spMkLst>
        </pc:spChg>
        <pc:grpChg chg="add del mod">
          <ac:chgData name="Lei Wu" userId="f083b2a8aea23a2f" providerId="LiveId" clId="{4A047586-1D98-4AC1-8BEB-9615AB1D6248}" dt="2021-03-29T17:59:54.625" v="7068" actId="165"/>
          <ac:grpSpMkLst>
            <pc:docMk/>
            <pc:sldMk cId="130719995" sldId="766"/>
            <ac:grpSpMk id="9" creationId="{B91010B2-B183-4A52-B543-AA53E1B7128D}"/>
          </ac:grpSpMkLst>
        </pc:grpChg>
        <pc:graphicFrameChg chg="add del mod">
          <ac:chgData name="Lei Wu" userId="f083b2a8aea23a2f" providerId="LiveId" clId="{4A047586-1D98-4AC1-8BEB-9615AB1D6248}" dt="2021-03-29T15:08:07.074" v="5964" actId="478"/>
          <ac:graphicFrameMkLst>
            <pc:docMk/>
            <pc:sldMk cId="130719995" sldId="766"/>
            <ac:graphicFrameMk id="6" creationId="{A43721FA-163B-4542-BE34-1690D391D863}"/>
          </ac:graphicFrameMkLst>
        </pc:graphicFrameChg>
        <pc:graphicFrameChg chg="del mod">
          <ac:chgData name="Lei Wu" userId="f083b2a8aea23a2f" providerId="LiveId" clId="{4A047586-1D98-4AC1-8BEB-9615AB1D6248}" dt="2021-03-28T18:17:21.740" v="3800" actId="478"/>
          <ac:graphicFrameMkLst>
            <pc:docMk/>
            <pc:sldMk cId="130719995" sldId="766"/>
            <ac:graphicFrameMk id="9" creationId="{4A9D3E7F-DFA7-40B3-B556-652179DC41E2}"/>
          </ac:graphicFrameMkLst>
        </pc:graphicFrameChg>
        <pc:picChg chg="add mod">
          <ac:chgData name="Lei Wu" userId="f083b2a8aea23a2f" providerId="LiveId" clId="{4A047586-1D98-4AC1-8BEB-9615AB1D6248}" dt="2021-03-29T17:50:57.454" v="7046" actId="1076"/>
          <ac:picMkLst>
            <pc:docMk/>
            <pc:sldMk cId="130719995" sldId="766"/>
            <ac:picMk id="7" creationId="{3F1B3360-714E-442E-A2DB-42313574E7A5}"/>
          </ac:picMkLst>
        </pc:picChg>
        <pc:picChg chg="add mod">
          <ac:chgData name="Lei Wu" userId="f083b2a8aea23a2f" providerId="LiveId" clId="{4A047586-1D98-4AC1-8BEB-9615AB1D6248}" dt="2021-03-29T17:50:57.454" v="7046" actId="1076"/>
          <ac:picMkLst>
            <pc:docMk/>
            <pc:sldMk cId="130719995" sldId="766"/>
            <ac:picMk id="8" creationId="{9B39FDFB-A679-4EF2-BE9B-9046C3037D2D}"/>
          </ac:picMkLst>
        </pc:picChg>
      </pc:sldChg>
      <pc:sldChg chg="modSp add del mod">
        <pc:chgData name="Lei Wu" userId="f083b2a8aea23a2f" providerId="LiveId" clId="{4A047586-1D98-4AC1-8BEB-9615AB1D6248}" dt="2021-03-28T18:16:33.370" v="3779" actId="47"/>
        <pc:sldMkLst>
          <pc:docMk/>
          <pc:sldMk cId="3671467227" sldId="766"/>
        </pc:sldMkLst>
        <pc:spChg chg="mod">
          <ac:chgData name="Lei Wu" userId="f083b2a8aea23a2f" providerId="LiveId" clId="{4A047586-1D98-4AC1-8BEB-9615AB1D6248}" dt="2021-03-28T18:16:03.111" v="3774" actId="20577"/>
          <ac:spMkLst>
            <pc:docMk/>
            <pc:sldMk cId="3671467227" sldId="766"/>
            <ac:spMk id="2" creationId="{00000000-0000-0000-0000-000000000000}"/>
          </ac:spMkLst>
        </pc:spChg>
      </pc:sldChg>
      <pc:sldChg chg="addSp delSp modSp add del mod">
        <pc:chgData name="Lei Wu" userId="f083b2a8aea23a2f" providerId="LiveId" clId="{4A047586-1D98-4AC1-8BEB-9615AB1D6248}" dt="2021-03-29T15:13:41.201" v="6012" actId="47"/>
        <pc:sldMkLst>
          <pc:docMk/>
          <pc:sldMk cId="2905892037" sldId="767"/>
        </pc:sldMkLst>
        <pc:spChg chg="mod">
          <ac:chgData name="Lei Wu" userId="f083b2a8aea23a2f" providerId="LiveId" clId="{4A047586-1D98-4AC1-8BEB-9615AB1D6248}" dt="2021-03-28T18:21:46.253" v="3837" actId="20577"/>
          <ac:spMkLst>
            <pc:docMk/>
            <pc:sldMk cId="2905892037" sldId="767"/>
            <ac:spMk id="2" creationId="{00000000-0000-0000-0000-000000000000}"/>
          </ac:spMkLst>
        </pc:spChg>
        <pc:graphicFrameChg chg="add del mod">
          <ac:chgData name="Lei Wu" userId="f083b2a8aea23a2f" providerId="LiveId" clId="{4A047586-1D98-4AC1-8BEB-9615AB1D6248}" dt="2021-03-28T18:20:51.176" v="3829" actId="1076"/>
          <ac:graphicFrameMkLst>
            <pc:docMk/>
            <pc:sldMk cId="2905892037" sldId="767"/>
            <ac:graphicFrameMk id="7" creationId="{D9503A2C-756A-413B-AFCE-7284D4E6E34A}"/>
          </ac:graphicFrameMkLst>
        </pc:graphicFrameChg>
        <pc:graphicFrameChg chg="add del mod">
          <ac:chgData name="Lei Wu" userId="f083b2a8aea23a2f" providerId="LiveId" clId="{4A047586-1D98-4AC1-8BEB-9615AB1D6248}" dt="2021-03-28T18:20:40.146" v="3827" actId="478"/>
          <ac:graphicFrameMkLst>
            <pc:docMk/>
            <pc:sldMk cId="2905892037" sldId="767"/>
            <ac:graphicFrameMk id="8" creationId="{4D28A2BB-F37F-4B46-918D-F017352310A6}"/>
          </ac:graphicFrameMkLst>
        </pc:graphicFrameChg>
        <pc:graphicFrameChg chg="add mod">
          <ac:chgData name="Lei Wu" userId="f083b2a8aea23a2f" providerId="LiveId" clId="{4A047586-1D98-4AC1-8BEB-9615AB1D6248}" dt="2021-03-28T18:20:40.585" v="3828"/>
          <ac:graphicFrameMkLst>
            <pc:docMk/>
            <pc:sldMk cId="2905892037" sldId="767"/>
            <ac:graphicFrameMk id="9" creationId="{5464CD9A-3C89-4B5E-A9A6-AA7FD6A6D8A2}"/>
          </ac:graphicFrameMkLst>
        </pc:graphicFrameChg>
        <pc:picChg chg="del">
          <ac:chgData name="Lei Wu" userId="f083b2a8aea23a2f" providerId="LiveId" clId="{4A047586-1D98-4AC1-8BEB-9615AB1D6248}" dt="2021-03-28T18:19:43.892" v="3823" actId="478"/>
          <ac:picMkLst>
            <pc:docMk/>
            <pc:sldMk cId="2905892037" sldId="767"/>
            <ac:picMk id="6" creationId="{20C7327D-3C86-4DD5-8A97-0B73C3449746}"/>
          </ac:picMkLst>
        </pc:picChg>
      </pc:sldChg>
      <pc:sldChg chg="modSp add del mod">
        <pc:chgData name="Lei Wu" userId="f083b2a8aea23a2f" providerId="LiveId" clId="{4A047586-1D98-4AC1-8BEB-9615AB1D6248}" dt="2021-03-28T18:49:51.697" v="3951" actId="47"/>
        <pc:sldMkLst>
          <pc:docMk/>
          <pc:sldMk cId="4066261662" sldId="768"/>
        </pc:sldMkLst>
        <pc:spChg chg="mod">
          <ac:chgData name="Lei Wu" userId="f083b2a8aea23a2f" providerId="LiveId" clId="{4A047586-1D98-4AC1-8BEB-9615AB1D6248}" dt="2021-03-28T18:44:11.512" v="3851" actId="20577"/>
          <ac:spMkLst>
            <pc:docMk/>
            <pc:sldMk cId="4066261662" sldId="768"/>
            <ac:spMk id="2" creationId="{00000000-0000-0000-0000-000000000000}"/>
          </ac:spMkLst>
        </pc:spChg>
      </pc:sldChg>
      <pc:sldChg chg="addSp delSp modSp add mod">
        <pc:chgData name="Lei Wu" userId="f083b2a8aea23a2f" providerId="LiveId" clId="{4A047586-1D98-4AC1-8BEB-9615AB1D6248}" dt="2021-03-29T19:21:26.489" v="10006" actId="113"/>
        <pc:sldMkLst>
          <pc:docMk/>
          <pc:sldMk cId="2353824865" sldId="769"/>
        </pc:sldMkLst>
        <pc:spChg chg="mod">
          <ac:chgData name="Lei Wu" userId="f083b2a8aea23a2f" providerId="LiveId" clId="{4A047586-1D98-4AC1-8BEB-9615AB1D6248}" dt="2021-03-29T19:09:22.670" v="9885" actId="1076"/>
          <ac:spMkLst>
            <pc:docMk/>
            <pc:sldMk cId="2353824865" sldId="769"/>
            <ac:spMk id="2" creationId="{00000000-0000-0000-0000-000000000000}"/>
          </ac:spMkLst>
        </pc:spChg>
        <pc:spChg chg="del mod">
          <ac:chgData name="Lei Wu" userId="f083b2a8aea23a2f" providerId="LiveId" clId="{4A047586-1D98-4AC1-8BEB-9615AB1D6248}" dt="2021-03-29T19:07:43.146" v="9826" actId="478"/>
          <ac:spMkLst>
            <pc:docMk/>
            <pc:sldMk cId="2353824865" sldId="769"/>
            <ac:spMk id="3" creationId="{00000000-0000-0000-0000-000000000000}"/>
          </ac:spMkLst>
        </pc:spChg>
        <pc:spChg chg="mod">
          <ac:chgData name="Lei Wu" userId="f083b2a8aea23a2f" providerId="LiveId" clId="{4A047586-1D98-4AC1-8BEB-9615AB1D6248}" dt="2021-03-29T19:07:35.214" v="9824" actId="1076"/>
          <ac:spMkLst>
            <pc:docMk/>
            <pc:sldMk cId="2353824865" sldId="769"/>
            <ac:spMk id="11" creationId="{EDC07BEE-119A-40A5-8763-A98502342A86}"/>
          </ac:spMkLst>
        </pc:spChg>
        <pc:spChg chg="mod">
          <ac:chgData name="Lei Wu" userId="f083b2a8aea23a2f" providerId="LiveId" clId="{4A047586-1D98-4AC1-8BEB-9615AB1D6248}" dt="2021-03-29T19:07:35.214" v="9824" actId="1076"/>
          <ac:spMkLst>
            <pc:docMk/>
            <pc:sldMk cId="2353824865" sldId="769"/>
            <ac:spMk id="12" creationId="{8E1EF76C-374A-47D9-928F-608E32B03CCF}"/>
          </ac:spMkLst>
        </pc:spChg>
        <pc:spChg chg="mod">
          <ac:chgData name="Lei Wu" userId="f083b2a8aea23a2f" providerId="LiveId" clId="{4A047586-1D98-4AC1-8BEB-9615AB1D6248}" dt="2021-03-29T19:07:35.214" v="9824" actId="1076"/>
          <ac:spMkLst>
            <pc:docMk/>
            <pc:sldMk cId="2353824865" sldId="769"/>
            <ac:spMk id="13" creationId="{BB489FA5-A62F-48EB-9A07-626B3F8FD115}"/>
          </ac:spMkLst>
        </pc:spChg>
        <pc:spChg chg="mod">
          <ac:chgData name="Lei Wu" userId="f083b2a8aea23a2f" providerId="LiveId" clId="{4A047586-1D98-4AC1-8BEB-9615AB1D6248}" dt="2021-03-29T19:07:35.214" v="9824" actId="1076"/>
          <ac:spMkLst>
            <pc:docMk/>
            <pc:sldMk cId="2353824865" sldId="769"/>
            <ac:spMk id="14" creationId="{94385DAF-76B5-4E21-AC48-B35CCEA7DBAA}"/>
          </ac:spMkLst>
        </pc:spChg>
        <pc:spChg chg="mod">
          <ac:chgData name="Lei Wu" userId="f083b2a8aea23a2f" providerId="LiveId" clId="{4A047586-1D98-4AC1-8BEB-9615AB1D6248}" dt="2021-03-29T19:07:35.214" v="9824" actId="1076"/>
          <ac:spMkLst>
            <pc:docMk/>
            <pc:sldMk cId="2353824865" sldId="769"/>
            <ac:spMk id="15" creationId="{68EF8EBC-097E-4930-BFBC-343D22E4AA77}"/>
          </ac:spMkLst>
        </pc:spChg>
        <pc:spChg chg="mod topLvl">
          <ac:chgData name="Lei Wu" userId="f083b2a8aea23a2f" providerId="LiveId" clId="{4A047586-1D98-4AC1-8BEB-9615AB1D6248}" dt="2021-03-29T19:14:29.896" v="9972" actId="1076"/>
          <ac:spMkLst>
            <pc:docMk/>
            <pc:sldMk cId="2353824865" sldId="769"/>
            <ac:spMk id="27" creationId="{B7E42881-C59B-4967-BA63-1D5B0BDCBFAC}"/>
          </ac:spMkLst>
        </pc:spChg>
        <pc:spChg chg="mod topLvl">
          <ac:chgData name="Lei Wu" userId="f083b2a8aea23a2f" providerId="LiveId" clId="{4A047586-1D98-4AC1-8BEB-9615AB1D6248}" dt="2021-03-29T19:14:29.896" v="9972" actId="1076"/>
          <ac:spMkLst>
            <pc:docMk/>
            <pc:sldMk cId="2353824865" sldId="769"/>
            <ac:spMk id="28" creationId="{0241097A-7975-4C60-9005-6D93D18908D9}"/>
          </ac:spMkLst>
        </pc:spChg>
        <pc:spChg chg="mod topLvl">
          <ac:chgData name="Lei Wu" userId="f083b2a8aea23a2f" providerId="LiveId" clId="{4A047586-1D98-4AC1-8BEB-9615AB1D6248}" dt="2021-03-29T19:14:29.896" v="9972" actId="1076"/>
          <ac:spMkLst>
            <pc:docMk/>
            <pc:sldMk cId="2353824865" sldId="769"/>
            <ac:spMk id="29" creationId="{18EF667D-9947-4AA8-8A4B-5C40BC9E087C}"/>
          </ac:spMkLst>
        </pc:spChg>
        <pc:spChg chg="mod topLvl">
          <ac:chgData name="Lei Wu" userId="f083b2a8aea23a2f" providerId="LiveId" clId="{4A047586-1D98-4AC1-8BEB-9615AB1D6248}" dt="2021-03-29T19:14:29.896" v="9972" actId="1076"/>
          <ac:spMkLst>
            <pc:docMk/>
            <pc:sldMk cId="2353824865" sldId="769"/>
            <ac:spMk id="30" creationId="{BFDE87C3-08AA-4A64-BDD8-61DD2843C97E}"/>
          </ac:spMkLst>
        </pc:spChg>
        <pc:spChg chg="mod topLvl">
          <ac:chgData name="Lei Wu" userId="f083b2a8aea23a2f" providerId="LiveId" clId="{4A047586-1D98-4AC1-8BEB-9615AB1D6248}" dt="2021-03-29T19:14:29.896" v="9972" actId="1076"/>
          <ac:spMkLst>
            <pc:docMk/>
            <pc:sldMk cId="2353824865" sldId="769"/>
            <ac:spMk id="31" creationId="{DDDA8750-96F7-45A6-811A-C963043F11A9}"/>
          </ac:spMkLst>
        </pc:spChg>
        <pc:spChg chg="mod">
          <ac:chgData name="Lei Wu" userId="f083b2a8aea23a2f" providerId="LiveId" clId="{4A047586-1D98-4AC1-8BEB-9615AB1D6248}" dt="2021-03-29T19:14:10.679" v="9966" actId="478"/>
          <ac:spMkLst>
            <pc:docMk/>
            <pc:sldMk cId="2353824865" sldId="769"/>
            <ac:spMk id="46" creationId="{9BF6C110-AA14-4904-A9FD-000FF57AD7C9}"/>
          </ac:spMkLst>
        </pc:spChg>
        <pc:spChg chg="mod">
          <ac:chgData name="Lei Wu" userId="f083b2a8aea23a2f" providerId="LiveId" clId="{4A047586-1D98-4AC1-8BEB-9615AB1D6248}" dt="2021-03-29T19:14:10.679" v="9966" actId="478"/>
          <ac:spMkLst>
            <pc:docMk/>
            <pc:sldMk cId="2353824865" sldId="769"/>
            <ac:spMk id="47" creationId="{9F2CA930-2A99-4DFF-96E9-884093C49BEE}"/>
          </ac:spMkLst>
        </pc:spChg>
        <pc:spChg chg="mod">
          <ac:chgData name="Lei Wu" userId="f083b2a8aea23a2f" providerId="LiveId" clId="{4A047586-1D98-4AC1-8BEB-9615AB1D6248}" dt="2021-03-29T19:14:10.679" v="9966" actId="478"/>
          <ac:spMkLst>
            <pc:docMk/>
            <pc:sldMk cId="2353824865" sldId="769"/>
            <ac:spMk id="48" creationId="{80F91B10-BC21-4F4A-AF51-40DB7265AA63}"/>
          </ac:spMkLst>
        </pc:spChg>
        <pc:spChg chg="mod">
          <ac:chgData name="Lei Wu" userId="f083b2a8aea23a2f" providerId="LiveId" clId="{4A047586-1D98-4AC1-8BEB-9615AB1D6248}" dt="2021-03-29T19:14:10.679" v="9966" actId="478"/>
          <ac:spMkLst>
            <pc:docMk/>
            <pc:sldMk cId="2353824865" sldId="769"/>
            <ac:spMk id="49" creationId="{9CE5C15F-D5B9-44FE-96E8-FAE4D121D538}"/>
          </ac:spMkLst>
        </pc:spChg>
        <pc:spChg chg="del mod">
          <ac:chgData name="Lei Wu" userId="f083b2a8aea23a2f" providerId="LiveId" clId="{4A047586-1D98-4AC1-8BEB-9615AB1D6248}" dt="2021-03-29T19:14:10.679" v="9966" actId="478"/>
          <ac:spMkLst>
            <pc:docMk/>
            <pc:sldMk cId="2353824865" sldId="769"/>
            <ac:spMk id="50" creationId="{8B9F0B60-2834-42EF-972C-F014F097DD04}"/>
          </ac:spMkLst>
        </pc:spChg>
        <pc:spChg chg="mod">
          <ac:chgData name="Lei Wu" userId="f083b2a8aea23a2f" providerId="LiveId" clId="{4A047586-1D98-4AC1-8BEB-9615AB1D6248}" dt="2021-03-29T19:14:10.679" v="9966" actId="478"/>
          <ac:spMkLst>
            <pc:docMk/>
            <pc:sldMk cId="2353824865" sldId="769"/>
            <ac:spMk id="51" creationId="{11D279C4-11B7-4466-BA85-9022694CE9A3}"/>
          </ac:spMkLst>
        </pc:spChg>
        <pc:spChg chg="add mod">
          <ac:chgData name="Lei Wu" userId="f083b2a8aea23a2f" providerId="LiveId" clId="{4A047586-1D98-4AC1-8BEB-9615AB1D6248}" dt="2021-03-29T19:21:26.489" v="10006" actId="113"/>
          <ac:spMkLst>
            <pc:docMk/>
            <pc:sldMk cId="2353824865" sldId="769"/>
            <ac:spMk id="56" creationId="{33FDC097-AF77-4DB2-A61B-2C547DD9C75F}"/>
          </ac:spMkLst>
        </pc:spChg>
        <pc:spChg chg="add mod">
          <ac:chgData name="Lei Wu" userId="f083b2a8aea23a2f" providerId="LiveId" clId="{4A047586-1D98-4AC1-8BEB-9615AB1D6248}" dt="2021-03-29T19:10:09.960" v="9929" actId="1035"/>
          <ac:spMkLst>
            <pc:docMk/>
            <pc:sldMk cId="2353824865" sldId="769"/>
            <ac:spMk id="57" creationId="{5846FAFE-CE4D-466C-8BD2-F29812CE18CA}"/>
          </ac:spMkLst>
        </pc:spChg>
        <pc:spChg chg="add del">
          <ac:chgData name="Lei Wu" userId="f083b2a8aea23a2f" providerId="LiveId" clId="{4A047586-1D98-4AC1-8BEB-9615AB1D6248}" dt="2021-03-29T19:11:32.093" v="9939" actId="22"/>
          <ac:spMkLst>
            <pc:docMk/>
            <pc:sldMk cId="2353824865" sldId="769"/>
            <ac:spMk id="59" creationId="{1468E8C2-8210-4268-AB66-6ED1CDADCC5A}"/>
          </ac:spMkLst>
        </pc:spChg>
        <pc:spChg chg="add mod">
          <ac:chgData name="Lei Wu" userId="f083b2a8aea23a2f" providerId="LiveId" clId="{4A047586-1D98-4AC1-8BEB-9615AB1D6248}" dt="2021-03-29T19:13:32.958" v="9958" actId="1076"/>
          <ac:spMkLst>
            <pc:docMk/>
            <pc:sldMk cId="2353824865" sldId="769"/>
            <ac:spMk id="60" creationId="{AFA61E3E-94B5-4ECD-B2B4-6F53C4E74774}"/>
          </ac:spMkLst>
        </pc:spChg>
        <pc:spChg chg="add mod">
          <ac:chgData name="Lei Wu" userId="f083b2a8aea23a2f" providerId="LiveId" clId="{4A047586-1D98-4AC1-8BEB-9615AB1D6248}" dt="2021-03-29T19:14:24.656" v="9969" actId="1076"/>
          <ac:spMkLst>
            <pc:docMk/>
            <pc:sldMk cId="2353824865" sldId="769"/>
            <ac:spMk id="61" creationId="{E535E961-647E-4505-B31C-5F33E507E5E3}"/>
          </ac:spMkLst>
        </pc:spChg>
        <pc:spChg chg="add mod">
          <ac:chgData name="Lei Wu" userId="f083b2a8aea23a2f" providerId="LiveId" clId="{4A047586-1D98-4AC1-8BEB-9615AB1D6248}" dt="2021-03-29T19:14:39.245" v="9973" actId="1076"/>
          <ac:spMkLst>
            <pc:docMk/>
            <pc:sldMk cId="2353824865" sldId="769"/>
            <ac:spMk id="62" creationId="{445C6EDC-B560-4013-A210-2DF095C8D74C}"/>
          </ac:spMkLst>
        </pc:spChg>
        <pc:grpChg chg="add del mod">
          <ac:chgData name="Lei Wu" userId="f083b2a8aea23a2f" providerId="LiveId" clId="{4A047586-1D98-4AC1-8BEB-9615AB1D6248}" dt="2021-03-29T19:08:17.096" v="9827" actId="478"/>
          <ac:grpSpMkLst>
            <pc:docMk/>
            <pc:sldMk cId="2353824865" sldId="769"/>
            <ac:grpSpMk id="6" creationId="{48A55FBA-5C37-4930-BC1F-7290000EAE2E}"/>
          </ac:grpSpMkLst>
        </pc:grpChg>
        <pc:grpChg chg="mod">
          <ac:chgData name="Lei Wu" userId="f083b2a8aea23a2f" providerId="LiveId" clId="{4A047586-1D98-4AC1-8BEB-9615AB1D6248}" dt="2021-03-29T19:07:35.214" v="9824" actId="1076"/>
          <ac:grpSpMkLst>
            <pc:docMk/>
            <pc:sldMk cId="2353824865" sldId="769"/>
            <ac:grpSpMk id="9" creationId="{308956C3-0E3B-4E7F-9FD7-9A456726277F}"/>
          </ac:grpSpMkLst>
        </pc:grpChg>
        <pc:grpChg chg="mod">
          <ac:chgData name="Lei Wu" userId="f083b2a8aea23a2f" providerId="LiveId" clId="{4A047586-1D98-4AC1-8BEB-9615AB1D6248}" dt="2021-03-29T19:07:35.214" v="9824" actId="1076"/>
          <ac:grpSpMkLst>
            <pc:docMk/>
            <pc:sldMk cId="2353824865" sldId="769"/>
            <ac:grpSpMk id="10" creationId="{F7A06F6F-C3FD-433A-BB0A-50FE3286DB07}"/>
          </ac:grpSpMkLst>
        </pc:grpChg>
        <pc:grpChg chg="add del mod">
          <ac:chgData name="Lei Wu" userId="f083b2a8aea23a2f" providerId="LiveId" clId="{4A047586-1D98-4AC1-8BEB-9615AB1D6248}" dt="2021-03-29T19:14:29.896" v="9972" actId="1076"/>
          <ac:grpSpMkLst>
            <pc:docMk/>
            <pc:sldMk cId="2353824865" sldId="769"/>
            <ac:grpSpMk id="23" creationId="{09FCEE3B-C348-4E08-9936-7F0F4D3F2F5F}"/>
          </ac:grpSpMkLst>
        </pc:grpChg>
        <pc:grpChg chg="mod topLvl">
          <ac:chgData name="Lei Wu" userId="f083b2a8aea23a2f" providerId="LiveId" clId="{4A047586-1D98-4AC1-8BEB-9615AB1D6248}" dt="2021-03-29T19:14:29.896" v="9972" actId="1076"/>
          <ac:grpSpMkLst>
            <pc:docMk/>
            <pc:sldMk cId="2353824865" sldId="769"/>
            <ac:grpSpMk id="25" creationId="{51CA288D-2F78-4144-8B82-DA6CC1C3B1F0}"/>
          </ac:grpSpMkLst>
        </pc:grpChg>
        <pc:grpChg chg="mod topLvl">
          <ac:chgData name="Lei Wu" userId="f083b2a8aea23a2f" providerId="LiveId" clId="{4A047586-1D98-4AC1-8BEB-9615AB1D6248}" dt="2021-03-29T19:14:29.896" v="9972" actId="1076"/>
          <ac:grpSpMkLst>
            <pc:docMk/>
            <pc:sldMk cId="2353824865" sldId="769"/>
            <ac:grpSpMk id="26" creationId="{72511B2E-0A4D-42FA-B605-B7DE352808F6}"/>
          </ac:grpSpMkLst>
        </pc:grpChg>
        <pc:grpChg chg="add mod">
          <ac:chgData name="Lei Wu" userId="f083b2a8aea23a2f" providerId="LiveId" clId="{4A047586-1D98-4AC1-8BEB-9615AB1D6248}" dt="2021-03-29T19:14:10.679" v="9966" actId="478"/>
          <ac:grpSpMkLst>
            <pc:docMk/>
            <pc:sldMk cId="2353824865" sldId="769"/>
            <ac:grpSpMk id="42" creationId="{9A82BC57-D7B7-44BF-A980-012D0719E837}"/>
          </ac:grpSpMkLst>
        </pc:grpChg>
        <pc:grpChg chg="mod">
          <ac:chgData name="Lei Wu" userId="f083b2a8aea23a2f" providerId="LiveId" clId="{4A047586-1D98-4AC1-8BEB-9615AB1D6248}" dt="2021-03-29T19:14:10.679" v="9966" actId="478"/>
          <ac:grpSpMkLst>
            <pc:docMk/>
            <pc:sldMk cId="2353824865" sldId="769"/>
            <ac:grpSpMk id="44" creationId="{8D12FE10-9BC3-4FCC-94A2-006CB398F37D}"/>
          </ac:grpSpMkLst>
        </pc:grpChg>
        <pc:grpChg chg="mod">
          <ac:chgData name="Lei Wu" userId="f083b2a8aea23a2f" providerId="LiveId" clId="{4A047586-1D98-4AC1-8BEB-9615AB1D6248}" dt="2021-03-29T19:14:10.679" v="9966" actId="478"/>
          <ac:grpSpMkLst>
            <pc:docMk/>
            <pc:sldMk cId="2353824865" sldId="769"/>
            <ac:grpSpMk id="45" creationId="{09E3D572-703F-4B3D-A0E7-85955DCBA41B}"/>
          </ac:grpSpMkLst>
        </pc:grpChg>
        <pc:graphicFrameChg chg="del">
          <ac:chgData name="Lei Wu" userId="f083b2a8aea23a2f" providerId="LiveId" clId="{4A047586-1D98-4AC1-8BEB-9615AB1D6248}" dt="2021-03-28T18:44:55.761" v="3867" actId="478"/>
          <ac:graphicFrameMkLst>
            <pc:docMk/>
            <pc:sldMk cId="2353824865" sldId="769"/>
            <ac:graphicFrameMk id="6" creationId="{A43721FA-163B-4542-BE34-1690D391D863}"/>
          </ac:graphicFrameMkLst>
        </pc:graphicFrameChg>
        <pc:graphicFrameChg chg="add del mod">
          <ac:chgData name="Lei Wu" userId="f083b2a8aea23a2f" providerId="LiveId" clId="{4A047586-1D98-4AC1-8BEB-9615AB1D6248}" dt="2021-03-29T19:07:29.895" v="9822" actId="478"/>
          <ac:graphicFrameMkLst>
            <pc:docMk/>
            <pc:sldMk cId="2353824865" sldId="769"/>
            <ac:graphicFrameMk id="7" creationId="{03838853-D39F-441B-B930-963E3FA01C1A}"/>
          </ac:graphicFrameMkLst>
        </pc:graphicFrameChg>
        <pc:graphicFrameChg chg="mod">
          <ac:chgData name="Lei Wu" userId="f083b2a8aea23a2f" providerId="LiveId" clId="{4A047586-1D98-4AC1-8BEB-9615AB1D6248}" dt="2021-03-29T19:07:35.214" v="9824" actId="1076"/>
          <ac:graphicFrameMkLst>
            <pc:docMk/>
            <pc:sldMk cId="2353824865" sldId="769"/>
            <ac:graphicFrameMk id="8" creationId="{23EC4D25-6CFF-428A-8A52-8F9BC232E9B0}"/>
          </ac:graphicFrameMkLst>
        </pc:graphicFrameChg>
        <pc:graphicFrameChg chg="add del mod">
          <ac:chgData name="Lei Wu" userId="f083b2a8aea23a2f" providerId="LiveId" clId="{4A047586-1D98-4AC1-8BEB-9615AB1D6248}" dt="2021-03-29T19:08:17.096" v="9827" actId="478"/>
          <ac:graphicFrameMkLst>
            <pc:docMk/>
            <pc:sldMk cId="2353824865" sldId="769"/>
            <ac:graphicFrameMk id="20" creationId="{EB7E5ED6-3745-48C2-9B3F-1B5161F87642}"/>
          </ac:graphicFrameMkLst>
        </pc:graphicFrameChg>
        <pc:graphicFrameChg chg="add del mod">
          <ac:chgData name="Lei Wu" userId="f083b2a8aea23a2f" providerId="LiveId" clId="{4A047586-1D98-4AC1-8BEB-9615AB1D6248}" dt="2021-03-29T19:08:17.096" v="9827" actId="478"/>
          <ac:graphicFrameMkLst>
            <pc:docMk/>
            <pc:sldMk cId="2353824865" sldId="769"/>
            <ac:graphicFrameMk id="21" creationId="{8425E6B2-E31D-477A-AEBE-3265DA2CEA99}"/>
          </ac:graphicFrameMkLst>
        </pc:graphicFrameChg>
        <pc:graphicFrameChg chg="add del mod">
          <ac:chgData name="Lei Wu" userId="f083b2a8aea23a2f" providerId="LiveId" clId="{4A047586-1D98-4AC1-8BEB-9615AB1D6248}" dt="2021-03-29T19:08:17.096" v="9827" actId="478"/>
          <ac:graphicFrameMkLst>
            <pc:docMk/>
            <pc:sldMk cId="2353824865" sldId="769"/>
            <ac:graphicFrameMk id="22" creationId="{96DDDD5E-B765-40FB-BDFF-E66B1B5F0A62}"/>
          </ac:graphicFrameMkLst>
        </pc:graphicFrameChg>
        <pc:graphicFrameChg chg="del mod topLvl">
          <ac:chgData name="Lei Wu" userId="f083b2a8aea23a2f" providerId="LiveId" clId="{4A047586-1D98-4AC1-8BEB-9615AB1D6248}" dt="2021-03-29T19:13:14.007" v="9954" actId="478"/>
          <ac:graphicFrameMkLst>
            <pc:docMk/>
            <pc:sldMk cId="2353824865" sldId="769"/>
            <ac:graphicFrameMk id="24" creationId="{5C902E12-5581-45EB-9FFC-80D30A9FA10F}"/>
          </ac:graphicFrameMkLst>
        </pc:graphicFrameChg>
        <pc:graphicFrameChg chg="add mod">
          <ac:chgData name="Lei Wu" userId="f083b2a8aea23a2f" providerId="LiveId" clId="{4A047586-1D98-4AC1-8BEB-9615AB1D6248}" dt="2021-03-29T19:09:58.112" v="9917" actId="1035"/>
          <ac:graphicFrameMkLst>
            <pc:docMk/>
            <pc:sldMk cId="2353824865" sldId="769"/>
            <ac:graphicFrameMk id="36" creationId="{438F0B0B-A492-4715-A7B5-E5530D4D393E}"/>
          </ac:graphicFrameMkLst>
        </pc:graphicFrameChg>
        <pc:graphicFrameChg chg="add mod">
          <ac:chgData name="Lei Wu" userId="f083b2a8aea23a2f" providerId="LiveId" clId="{4A047586-1D98-4AC1-8BEB-9615AB1D6248}" dt="2021-03-29T19:09:58.112" v="9917" actId="1035"/>
          <ac:graphicFrameMkLst>
            <pc:docMk/>
            <pc:sldMk cId="2353824865" sldId="769"/>
            <ac:graphicFrameMk id="37" creationId="{30ED3710-B99B-4D65-A8ED-702D200254CC}"/>
          </ac:graphicFrameMkLst>
        </pc:graphicFrameChg>
        <pc:graphicFrameChg chg="add mod">
          <ac:chgData name="Lei Wu" userId="f083b2a8aea23a2f" providerId="LiveId" clId="{4A047586-1D98-4AC1-8BEB-9615AB1D6248}" dt="2021-03-29T19:09:58.112" v="9917" actId="1035"/>
          <ac:graphicFrameMkLst>
            <pc:docMk/>
            <pc:sldMk cId="2353824865" sldId="769"/>
            <ac:graphicFrameMk id="38" creationId="{90F974F4-79DB-425B-824C-4993BF836660}"/>
          </ac:graphicFrameMkLst>
        </pc:graphicFrameChg>
        <pc:graphicFrameChg chg="add mod">
          <ac:chgData name="Lei Wu" userId="f083b2a8aea23a2f" providerId="LiveId" clId="{4A047586-1D98-4AC1-8BEB-9615AB1D6248}" dt="2021-03-29T19:09:36.428" v="9907" actId="1035"/>
          <ac:graphicFrameMkLst>
            <pc:docMk/>
            <pc:sldMk cId="2353824865" sldId="769"/>
            <ac:graphicFrameMk id="39" creationId="{59165AAE-0BE4-4DF0-BC89-2323A092EC77}"/>
          </ac:graphicFrameMkLst>
        </pc:graphicFrameChg>
        <pc:graphicFrameChg chg="add mod">
          <ac:chgData name="Lei Wu" userId="f083b2a8aea23a2f" providerId="LiveId" clId="{4A047586-1D98-4AC1-8BEB-9615AB1D6248}" dt="2021-03-29T19:09:36.428" v="9907" actId="1035"/>
          <ac:graphicFrameMkLst>
            <pc:docMk/>
            <pc:sldMk cId="2353824865" sldId="769"/>
            <ac:graphicFrameMk id="40" creationId="{CB1A4C74-FD24-441F-8C1A-8B75352ECAFA}"/>
          </ac:graphicFrameMkLst>
        </pc:graphicFrameChg>
        <pc:graphicFrameChg chg="add mod">
          <ac:chgData name="Lei Wu" userId="f083b2a8aea23a2f" providerId="LiveId" clId="{4A047586-1D98-4AC1-8BEB-9615AB1D6248}" dt="2021-03-29T19:09:36.428" v="9907" actId="1035"/>
          <ac:graphicFrameMkLst>
            <pc:docMk/>
            <pc:sldMk cId="2353824865" sldId="769"/>
            <ac:graphicFrameMk id="41" creationId="{BC4A87E3-D55A-4423-9005-C56DA968E54A}"/>
          </ac:graphicFrameMkLst>
        </pc:graphicFrameChg>
        <pc:graphicFrameChg chg="del mod">
          <ac:chgData name="Lei Wu" userId="f083b2a8aea23a2f" providerId="LiveId" clId="{4A047586-1D98-4AC1-8BEB-9615AB1D6248}" dt="2021-03-29T19:14:12.791" v="9967" actId="478"/>
          <ac:graphicFrameMkLst>
            <pc:docMk/>
            <pc:sldMk cId="2353824865" sldId="769"/>
            <ac:graphicFrameMk id="43" creationId="{AB18E2B4-8D8D-4DDD-A231-C9AE8D4B0717}"/>
          </ac:graphicFrameMkLst>
        </pc:graphicFrameChg>
        <pc:cxnChg chg="mod">
          <ac:chgData name="Lei Wu" userId="f083b2a8aea23a2f" providerId="LiveId" clId="{4A047586-1D98-4AC1-8BEB-9615AB1D6248}" dt="2021-03-29T19:07:35.214" v="9824" actId="1076"/>
          <ac:cxnSpMkLst>
            <pc:docMk/>
            <pc:sldMk cId="2353824865" sldId="769"/>
            <ac:cxnSpMk id="16" creationId="{7F25BA34-0E96-4680-8479-5F812E4DFF88}"/>
          </ac:cxnSpMkLst>
        </pc:cxnChg>
        <pc:cxnChg chg="mod">
          <ac:chgData name="Lei Wu" userId="f083b2a8aea23a2f" providerId="LiveId" clId="{4A047586-1D98-4AC1-8BEB-9615AB1D6248}" dt="2021-03-29T19:07:35.214" v="9824" actId="1076"/>
          <ac:cxnSpMkLst>
            <pc:docMk/>
            <pc:sldMk cId="2353824865" sldId="769"/>
            <ac:cxnSpMk id="17" creationId="{DAC7F1D1-B1A4-4EF5-B27E-F2E189262BB8}"/>
          </ac:cxnSpMkLst>
        </pc:cxnChg>
        <pc:cxnChg chg="mod">
          <ac:chgData name="Lei Wu" userId="f083b2a8aea23a2f" providerId="LiveId" clId="{4A047586-1D98-4AC1-8BEB-9615AB1D6248}" dt="2021-03-29T19:07:35.214" v="9824" actId="1076"/>
          <ac:cxnSpMkLst>
            <pc:docMk/>
            <pc:sldMk cId="2353824865" sldId="769"/>
            <ac:cxnSpMk id="18" creationId="{BA8294FF-C32E-447A-BA6A-E3FAE2D7DCF3}"/>
          </ac:cxnSpMkLst>
        </pc:cxnChg>
        <pc:cxnChg chg="mod">
          <ac:chgData name="Lei Wu" userId="f083b2a8aea23a2f" providerId="LiveId" clId="{4A047586-1D98-4AC1-8BEB-9615AB1D6248}" dt="2021-03-29T19:07:35.214" v="9824" actId="1076"/>
          <ac:cxnSpMkLst>
            <pc:docMk/>
            <pc:sldMk cId="2353824865" sldId="769"/>
            <ac:cxnSpMk id="19" creationId="{8AF52339-1961-465E-9DF9-90454D04C1AA}"/>
          </ac:cxnSpMkLst>
        </pc:cxnChg>
        <pc:cxnChg chg="mod">
          <ac:chgData name="Lei Wu" userId="f083b2a8aea23a2f" providerId="LiveId" clId="{4A047586-1D98-4AC1-8BEB-9615AB1D6248}" dt="2021-03-29T19:14:29.896" v="9972" actId="1076"/>
          <ac:cxnSpMkLst>
            <pc:docMk/>
            <pc:sldMk cId="2353824865" sldId="769"/>
            <ac:cxnSpMk id="32" creationId="{7F930DAF-2745-472F-BFDE-EA5DA66AC271}"/>
          </ac:cxnSpMkLst>
        </pc:cxnChg>
        <pc:cxnChg chg="mod">
          <ac:chgData name="Lei Wu" userId="f083b2a8aea23a2f" providerId="LiveId" clId="{4A047586-1D98-4AC1-8BEB-9615AB1D6248}" dt="2021-03-29T19:14:29.896" v="9972" actId="1076"/>
          <ac:cxnSpMkLst>
            <pc:docMk/>
            <pc:sldMk cId="2353824865" sldId="769"/>
            <ac:cxnSpMk id="33" creationId="{D02CE55C-C1E8-44F7-A4D5-11FF70D95B6F}"/>
          </ac:cxnSpMkLst>
        </pc:cxnChg>
        <pc:cxnChg chg="mod">
          <ac:chgData name="Lei Wu" userId="f083b2a8aea23a2f" providerId="LiveId" clId="{4A047586-1D98-4AC1-8BEB-9615AB1D6248}" dt="2021-03-29T19:14:29.896" v="9972" actId="1076"/>
          <ac:cxnSpMkLst>
            <pc:docMk/>
            <pc:sldMk cId="2353824865" sldId="769"/>
            <ac:cxnSpMk id="34" creationId="{BD4AB5FD-74DD-4611-9D8D-73265A59CD05}"/>
          </ac:cxnSpMkLst>
        </pc:cxnChg>
        <pc:cxnChg chg="mod">
          <ac:chgData name="Lei Wu" userId="f083b2a8aea23a2f" providerId="LiveId" clId="{4A047586-1D98-4AC1-8BEB-9615AB1D6248}" dt="2021-03-29T19:14:29.896" v="9972" actId="1076"/>
          <ac:cxnSpMkLst>
            <pc:docMk/>
            <pc:sldMk cId="2353824865" sldId="769"/>
            <ac:cxnSpMk id="35" creationId="{2A8769F1-9F0F-44C8-B3B7-366FEFCBDDE7}"/>
          </ac:cxnSpMkLst>
        </pc:cxnChg>
        <pc:cxnChg chg="mod">
          <ac:chgData name="Lei Wu" userId="f083b2a8aea23a2f" providerId="LiveId" clId="{4A047586-1D98-4AC1-8BEB-9615AB1D6248}" dt="2021-03-29T19:14:10.679" v="9966" actId="478"/>
          <ac:cxnSpMkLst>
            <pc:docMk/>
            <pc:sldMk cId="2353824865" sldId="769"/>
            <ac:cxnSpMk id="52" creationId="{49617157-AB07-409D-816D-FEA3E2100094}"/>
          </ac:cxnSpMkLst>
        </pc:cxnChg>
        <pc:cxnChg chg="mod">
          <ac:chgData name="Lei Wu" userId="f083b2a8aea23a2f" providerId="LiveId" clId="{4A047586-1D98-4AC1-8BEB-9615AB1D6248}" dt="2021-03-29T19:14:10.679" v="9966" actId="478"/>
          <ac:cxnSpMkLst>
            <pc:docMk/>
            <pc:sldMk cId="2353824865" sldId="769"/>
            <ac:cxnSpMk id="53" creationId="{BA1BD057-9D21-4C5A-BFB2-10694643FA2F}"/>
          </ac:cxnSpMkLst>
        </pc:cxnChg>
        <pc:cxnChg chg="mod">
          <ac:chgData name="Lei Wu" userId="f083b2a8aea23a2f" providerId="LiveId" clId="{4A047586-1D98-4AC1-8BEB-9615AB1D6248}" dt="2021-03-29T19:14:10.679" v="9966" actId="478"/>
          <ac:cxnSpMkLst>
            <pc:docMk/>
            <pc:sldMk cId="2353824865" sldId="769"/>
            <ac:cxnSpMk id="54" creationId="{66BA7165-3BC9-4E5F-B9EB-9AF872833815}"/>
          </ac:cxnSpMkLst>
        </pc:cxnChg>
        <pc:cxnChg chg="mod">
          <ac:chgData name="Lei Wu" userId="f083b2a8aea23a2f" providerId="LiveId" clId="{4A047586-1D98-4AC1-8BEB-9615AB1D6248}" dt="2021-03-29T19:14:10.679" v="9966" actId="478"/>
          <ac:cxnSpMkLst>
            <pc:docMk/>
            <pc:sldMk cId="2353824865" sldId="769"/>
            <ac:cxnSpMk id="55" creationId="{31564BDA-4CA4-4CD1-B123-02DA3C0C92B3}"/>
          </ac:cxnSpMkLst>
        </pc:cxnChg>
        <pc:cxnChg chg="add mod">
          <ac:chgData name="Lei Wu" userId="f083b2a8aea23a2f" providerId="LiveId" clId="{4A047586-1D98-4AC1-8BEB-9615AB1D6248}" dt="2021-03-29T19:09:58.112" v="9917" actId="1035"/>
          <ac:cxnSpMkLst>
            <pc:docMk/>
            <pc:sldMk cId="2353824865" sldId="769"/>
            <ac:cxnSpMk id="58" creationId="{21D55056-E360-425A-A178-5D251D18BE61}"/>
          </ac:cxnSpMkLst>
        </pc:cxnChg>
      </pc:sldChg>
      <pc:sldChg chg="addSp delSp modSp add mod ord modAnim modNotesTx">
        <pc:chgData name="Lei Wu" userId="f083b2a8aea23a2f" providerId="LiveId" clId="{4A047586-1D98-4AC1-8BEB-9615AB1D6248}" dt="2021-03-29T19:21:02.511" v="10005"/>
        <pc:sldMkLst>
          <pc:docMk/>
          <pc:sldMk cId="1618633342" sldId="770"/>
        </pc:sldMkLst>
        <pc:spChg chg="mod">
          <ac:chgData name="Lei Wu" userId="f083b2a8aea23a2f" providerId="LiveId" clId="{4A047586-1D98-4AC1-8BEB-9615AB1D6248}" dt="2021-03-29T19:16:46.289" v="9974"/>
          <ac:spMkLst>
            <pc:docMk/>
            <pc:sldMk cId="1618633342" sldId="770"/>
            <ac:spMk id="2" creationId="{00000000-0000-0000-0000-000000000000}"/>
          </ac:spMkLst>
        </pc:spChg>
        <pc:spChg chg="del mod">
          <ac:chgData name="Lei Wu" userId="f083b2a8aea23a2f" providerId="LiveId" clId="{4A047586-1D98-4AC1-8BEB-9615AB1D6248}" dt="2021-03-29T19:16:56.906" v="9975" actId="478"/>
          <ac:spMkLst>
            <pc:docMk/>
            <pc:sldMk cId="1618633342" sldId="770"/>
            <ac:spMk id="3" creationId="{00000000-0000-0000-0000-000000000000}"/>
          </ac:spMkLst>
        </pc:spChg>
        <pc:spChg chg="add del mod">
          <ac:chgData name="Lei Wu" userId="f083b2a8aea23a2f" providerId="LiveId" clId="{4A047586-1D98-4AC1-8BEB-9615AB1D6248}" dt="2021-03-29T19:17:00.284" v="9976" actId="478"/>
          <ac:spMkLst>
            <pc:docMk/>
            <pc:sldMk cId="1618633342" sldId="770"/>
            <ac:spMk id="4" creationId="{0BD9476D-2B2C-4E5E-A5D1-A62D656F6212}"/>
          </ac:spMkLst>
        </pc:spChg>
        <pc:spChg chg="mod">
          <ac:chgData name="Lei Wu" userId="f083b2a8aea23a2f" providerId="LiveId" clId="{4A047586-1D98-4AC1-8BEB-9615AB1D6248}" dt="2021-03-29T19:17:09.670" v="9978"/>
          <ac:spMkLst>
            <pc:docMk/>
            <pc:sldMk cId="1618633342" sldId="770"/>
            <ac:spMk id="10" creationId="{5DE668D1-E47C-49F6-8977-A9D29BF86D76}"/>
          </ac:spMkLst>
        </pc:spChg>
        <pc:spChg chg="mod">
          <ac:chgData name="Lei Wu" userId="f083b2a8aea23a2f" providerId="LiveId" clId="{4A047586-1D98-4AC1-8BEB-9615AB1D6248}" dt="2021-03-29T19:17:09.670" v="9978"/>
          <ac:spMkLst>
            <pc:docMk/>
            <pc:sldMk cId="1618633342" sldId="770"/>
            <ac:spMk id="11" creationId="{9BA4276D-16AB-4315-B5B4-3A64FBBAC253}"/>
          </ac:spMkLst>
        </pc:spChg>
        <pc:spChg chg="mod">
          <ac:chgData name="Lei Wu" userId="f083b2a8aea23a2f" providerId="LiveId" clId="{4A047586-1D98-4AC1-8BEB-9615AB1D6248}" dt="2021-03-29T19:17:09.670" v="9978"/>
          <ac:spMkLst>
            <pc:docMk/>
            <pc:sldMk cId="1618633342" sldId="770"/>
            <ac:spMk id="13" creationId="{4541FF99-21DB-45C9-BA6C-23859831E8E0}"/>
          </ac:spMkLst>
        </pc:spChg>
        <pc:spChg chg="mod">
          <ac:chgData name="Lei Wu" userId="f083b2a8aea23a2f" providerId="LiveId" clId="{4A047586-1D98-4AC1-8BEB-9615AB1D6248}" dt="2021-03-29T19:17:09.670" v="9978"/>
          <ac:spMkLst>
            <pc:docMk/>
            <pc:sldMk cId="1618633342" sldId="770"/>
            <ac:spMk id="14" creationId="{DA42E756-0F4D-466A-A6F1-06BEE319F284}"/>
          </ac:spMkLst>
        </pc:spChg>
        <pc:spChg chg="mod">
          <ac:chgData name="Lei Wu" userId="f083b2a8aea23a2f" providerId="LiveId" clId="{4A047586-1D98-4AC1-8BEB-9615AB1D6248}" dt="2021-03-29T19:17:09.670" v="9978"/>
          <ac:spMkLst>
            <pc:docMk/>
            <pc:sldMk cId="1618633342" sldId="770"/>
            <ac:spMk id="16" creationId="{1B5EA396-63CC-4C53-BF41-A7D01495F482}"/>
          </ac:spMkLst>
        </pc:spChg>
        <pc:spChg chg="mod">
          <ac:chgData name="Lei Wu" userId="f083b2a8aea23a2f" providerId="LiveId" clId="{4A047586-1D98-4AC1-8BEB-9615AB1D6248}" dt="2021-03-29T19:17:09.670" v="9978"/>
          <ac:spMkLst>
            <pc:docMk/>
            <pc:sldMk cId="1618633342" sldId="770"/>
            <ac:spMk id="17" creationId="{6A6B0E2D-257D-44D1-A22C-D674C2C59896}"/>
          </ac:spMkLst>
        </pc:spChg>
        <pc:spChg chg="mod">
          <ac:chgData name="Lei Wu" userId="f083b2a8aea23a2f" providerId="LiveId" clId="{4A047586-1D98-4AC1-8BEB-9615AB1D6248}" dt="2021-03-29T19:17:09.670" v="9978"/>
          <ac:spMkLst>
            <pc:docMk/>
            <pc:sldMk cId="1618633342" sldId="770"/>
            <ac:spMk id="19" creationId="{377006CC-080A-442D-A08B-F43807450FF8}"/>
          </ac:spMkLst>
        </pc:spChg>
        <pc:spChg chg="mod">
          <ac:chgData name="Lei Wu" userId="f083b2a8aea23a2f" providerId="LiveId" clId="{4A047586-1D98-4AC1-8BEB-9615AB1D6248}" dt="2021-03-29T19:17:09.670" v="9978"/>
          <ac:spMkLst>
            <pc:docMk/>
            <pc:sldMk cId="1618633342" sldId="770"/>
            <ac:spMk id="20" creationId="{C709848B-AC39-4090-8481-8BE7108386E6}"/>
          </ac:spMkLst>
        </pc:spChg>
        <pc:spChg chg="mod">
          <ac:chgData name="Lei Wu" userId="f083b2a8aea23a2f" providerId="LiveId" clId="{4A047586-1D98-4AC1-8BEB-9615AB1D6248}" dt="2021-03-29T19:17:09.670" v="9978"/>
          <ac:spMkLst>
            <pc:docMk/>
            <pc:sldMk cId="1618633342" sldId="770"/>
            <ac:spMk id="22" creationId="{5696C7F8-9618-4C7F-A9B1-1D2DBE201D83}"/>
          </ac:spMkLst>
        </pc:spChg>
        <pc:spChg chg="mod">
          <ac:chgData name="Lei Wu" userId="f083b2a8aea23a2f" providerId="LiveId" clId="{4A047586-1D98-4AC1-8BEB-9615AB1D6248}" dt="2021-03-29T19:17:09.670" v="9978"/>
          <ac:spMkLst>
            <pc:docMk/>
            <pc:sldMk cId="1618633342" sldId="770"/>
            <ac:spMk id="23" creationId="{358D5713-664D-4F37-8093-DFA900AFB9C0}"/>
          </ac:spMkLst>
        </pc:spChg>
        <pc:spChg chg="mod">
          <ac:chgData name="Lei Wu" userId="f083b2a8aea23a2f" providerId="LiveId" clId="{4A047586-1D98-4AC1-8BEB-9615AB1D6248}" dt="2021-03-29T19:17:09.670" v="9978"/>
          <ac:spMkLst>
            <pc:docMk/>
            <pc:sldMk cId="1618633342" sldId="770"/>
            <ac:spMk id="25" creationId="{B3682ED5-E864-4F28-9521-C7410D102E99}"/>
          </ac:spMkLst>
        </pc:spChg>
        <pc:spChg chg="mod">
          <ac:chgData name="Lei Wu" userId="f083b2a8aea23a2f" providerId="LiveId" clId="{4A047586-1D98-4AC1-8BEB-9615AB1D6248}" dt="2021-03-29T19:17:09.670" v="9978"/>
          <ac:spMkLst>
            <pc:docMk/>
            <pc:sldMk cId="1618633342" sldId="770"/>
            <ac:spMk id="26" creationId="{E4CE3689-1F29-4981-A584-92AB32DD128B}"/>
          </ac:spMkLst>
        </pc:spChg>
        <pc:spChg chg="mod">
          <ac:chgData name="Lei Wu" userId="f083b2a8aea23a2f" providerId="LiveId" clId="{4A047586-1D98-4AC1-8BEB-9615AB1D6248}" dt="2021-03-29T19:17:09.670" v="9978"/>
          <ac:spMkLst>
            <pc:docMk/>
            <pc:sldMk cId="1618633342" sldId="770"/>
            <ac:spMk id="28" creationId="{69EF3A6F-D411-4F99-93A7-1B2B94610AD4}"/>
          </ac:spMkLst>
        </pc:spChg>
        <pc:spChg chg="mod">
          <ac:chgData name="Lei Wu" userId="f083b2a8aea23a2f" providerId="LiveId" clId="{4A047586-1D98-4AC1-8BEB-9615AB1D6248}" dt="2021-03-29T19:17:09.670" v="9978"/>
          <ac:spMkLst>
            <pc:docMk/>
            <pc:sldMk cId="1618633342" sldId="770"/>
            <ac:spMk id="29" creationId="{4FBF28AF-4AB2-4AE0-B5AE-611C45C7ADF6}"/>
          </ac:spMkLst>
        </pc:spChg>
        <pc:spChg chg="add mod">
          <ac:chgData name="Lei Wu" userId="f083b2a8aea23a2f" providerId="LiveId" clId="{4A047586-1D98-4AC1-8BEB-9615AB1D6248}" dt="2021-03-29T19:17:09.670" v="9978"/>
          <ac:spMkLst>
            <pc:docMk/>
            <pc:sldMk cId="1618633342" sldId="770"/>
            <ac:spMk id="30" creationId="{BC4CD5B9-2BD2-4209-A2F3-EF44DDF3E146}"/>
          </ac:spMkLst>
        </pc:spChg>
        <pc:spChg chg="add mod">
          <ac:chgData name="Lei Wu" userId="f083b2a8aea23a2f" providerId="LiveId" clId="{4A047586-1D98-4AC1-8BEB-9615AB1D6248}" dt="2021-03-29T19:17:09.670" v="9978"/>
          <ac:spMkLst>
            <pc:docMk/>
            <pc:sldMk cId="1618633342" sldId="770"/>
            <ac:spMk id="31" creationId="{84E3C59A-F5C3-400D-8FA2-9D79ED687D7D}"/>
          </ac:spMkLst>
        </pc:spChg>
        <pc:spChg chg="add mod">
          <ac:chgData name="Lei Wu" userId="f083b2a8aea23a2f" providerId="LiveId" clId="{4A047586-1D98-4AC1-8BEB-9615AB1D6248}" dt="2021-03-29T19:17:09.670" v="9978"/>
          <ac:spMkLst>
            <pc:docMk/>
            <pc:sldMk cId="1618633342" sldId="770"/>
            <ac:spMk id="32" creationId="{C06F237C-3B74-405D-ABCE-2D7A6CE3F94F}"/>
          </ac:spMkLst>
        </pc:spChg>
        <pc:spChg chg="add mod">
          <ac:chgData name="Lei Wu" userId="f083b2a8aea23a2f" providerId="LiveId" clId="{4A047586-1D98-4AC1-8BEB-9615AB1D6248}" dt="2021-03-29T19:17:09.670" v="9978"/>
          <ac:spMkLst>
            <pc:docMk/>
            <pc:sldMk cId="1618633342" sldId="770"/>
            <ac:spMk id="33" creationId="{CDB2D0C1-8398-4D52-93C4-7598B8467D42}"/>
          </ac:spMkLst>
        </pc:spChg>
        <pc:spChg chg="add mod">
          <ac:chgData name="Lei Wu" userId="f083b2a8aea23a2f" providerId="LiveId" clId="{4A047586-1D98-4AC1-8BEB-9615AB1D6248}" dt="2021-03-29T19:17:09.670" v="9978"/>
          <ac:spMkLst>
            <pc:docMk/>
            <pc:sldMk cId="1618633342" sldId="770"/>
            <ac:spMk id="34" creationId="{FDC0AA1D-BE63-4111-8A79-1150F1B2ACD5}"/>
          </ac:spMkLst>
        </pc:spChg>
        <pc:spChg chg="add mod">
          <ac:chgData name="Lei Wu" userId="f083b2a8aea23a2f" providerId="LiveId" clId="{4A047586-1D98-4AC1-8BEB-9615AB1D6248}" dt="2021-03-29T19:17:09.670" v="9978"/>
          <ac:spMkLst>
            <pc:docMk/>
            <pc:sldMk cId="1618633342" sldId="770"/>
            <ac:spMk id="35" creationId="{6E372008-9B1E-4325-BA69-845BC56DE48A}"/>
          </ac:spMkLst>
        </pc:spChg>
        <pc:spChg chg="add mod">
          <ac:chgData name="Lei Wu" userId="f083b2a8aea23a2f" providerId="LiveId" clId="{4A047586-1D98-4AC1-8BEB-9615AB1D6248}" dt="2021-03-29T19:17:09.670" v="9978"/>
          <ac:spMkLst>
            <pc:docMk/>
            <pc:sldMk cId="1618633342" sldId="770"/>
            <ac:spMk id="36" creationId="{0A232B34-DEC0-4007-8F27-12AFF70004FD}"/>
          </ac:spMkLst>
        </pc:spChg>
        <pc:grpChg chg="add mod">
          <ac:chgData name="Lei Wu" userId="f083b2a8aea23a2f" providerId="LiveId" clId="{4A047586-1D98-4AC1-8BEB-9615AB1D6248}" dt="2021-03-29T19:17:09.670" v="9978"/>
          <ac:grpSpMkLst>
            <pc:docMk/>
            <pc:sldMk cId="1618633342" sldId="770"/>
            <ac:grpSpMk id="9" creationId="{EA315F75-08B8-4657-9C2A-FBAA58C91507}"/>
          </ac:grpSpMkLst>
        </pc:grpChg>
        <pc:grpChg chg="add mod">
          <ac:chgData name="Lei Wu" userId="f083b2a8aea23a2f" providerId="LiveId" clId="{4A047586-1D98-4AC1-8BEB-9615AB1D6248}" dt="2021-03-29T19:17:09.670" v="9978"/>
          <ac:grpSpMkLst>
            <pc:docMk/>
            <pc:sldMk cId="1618633342" sldId="770"/>
            <ac:grpSpMk id="12" creationId="{8EEC16AA-F6C7-44EF-A4A6-29915083CBAE}"/>
          </ac:grpSpMkLst>
        </pc:grpChg>
        <pc:grpChg chg="add mod">
          <ac:chgData name="Lei Wu" userId="f083b2a8aea23a2f" providerId="LiveId" clId="{4A047586-1D98-4AC1-8BEB-9615AB1D6248}" dt="2021-03-29T19:17:09.670" v="9978"/>
          <ac:grpSpMkLst>
            <pc:docMk/>
            <pc:sldMk cId="1618633342" sldId="770"/>
            <ac:grpSpMk id="15" creationId="{B0259233-FAF4-45F7-9EB5-E5BB9FCDE4FC}"/>
          </ac:grpSpMkLst>
        </pc:grpChg>
        <pc:grpChg chg="add mod">
          <ac:chgData name="Lei Wu" userId="f083b2a8aea23a2f" providerId="LiveId" clId="{4A047586-1D98-4AC1-8BEB-9615AB1D6248}" dt="2021-03-29T19:17:09.670" v="9978"/>
          <ac:grpSpMkLst>
            <pc:docMk/>
            <pc:sldMk cId="1618633342" sldId="770"/>
            <ac:grpSpMk id="18" creationId="{E0DB3F43-7AC5-4358-9D1F-32F6300A9C27}"/>
          </ac:grpSpMkLst>
        </pc:grpChg>
        <pc:grpChg chg="add mod">
          <ac:chgData name="Lei Wu" userId="f083b2a8aea23a2f" providerId="LiveId" clId="{4A047586-1D98-4AC1-8BEB-9615AB1D6248}" dt="2021-03-29T19:17:09.670" v="9978"/>
          <ac:grpSpMkLst>
            <pc:docMk/>
            <pc:sldMk cId="1618633342" sldId="770"/>
            <ac:grpSpMk id="21" creationId="{F3056E47-11D9-480F-A995-D52A96255AE3}"/>
          </ac:grpSpMkLst>
        </pc:grpChg>
        <pc:grpChg chg="add mod">
          <ac:chgData name="Lei Wu" userId="f083b2a8aea23a2f" providerId="LiveId" clId="{4A047586-1D98-4AC1-8BEB-9615AB1D6248}" dt="2021-03-29T19:17:09.670" v="9978"/>
          <ac:grpSpMkLst>
            <pc:docMk/>
            <pc:sldMk cId="1618633342" sldId="770"/>
            <ac:grpSpMk id="24" creationId="{8D2885A3-CBA5-4B22-ADCF-830E3303A30B}"/>
          </ac:grpSpMkLst>
        </pc:grpChg>
        <pc:grpChg chg="add mod">
          <ac:chgData name="Lei Wu" userId="f083b2a8aea23a2f" providerId="LiveId" clId="{4A047586-1D98-4AC1-8BEB-9615AB1D6248}" dt="2021-03-29T19:17:09.670" v="9978"/>
          <ac:grpSpMkLst>
            <pc:docMk/>
            <pc:sldMk cId="1618633342" sldId="770"/>
            <ac:grpSpMk id="27" creationId="{588B7F59-E501-4295-9E41-E2F77A2B2D90}"/>
          </ac:grpSpMkLst>
        </pc:grpChg>
        <pc:graphicFrameChg chg="add del mod">
          <ac:chgData name="Lei Wu" userId="f083b2a8aea23a2f" providerId="LiveId" clId="{4A047586-1D98-4AC1-8BEB-9615AB1D6248}" dt="2021-03-29T19:17:09.176" v="9977" actId="478"/>
          <ac:graphicFrameMkLst>
            <pc:docMk/>
            <pc:sldMk cId="1618633342" sldId="770"/>
            <ac:graphicFrameMk id="7" creationId="{73979C29-2205-48ED-9F3E-C874B6F89535}"/>
          </ac:graphicFrameMkLst>
        </pc:graphicFrameChg>
        <pc:graphicFrameChg chg="add mod modGraphic">
          <ac:chgData name="Lei Wu" userId="f083b2a8aea23a2f" providerId="LiveId" clId="{4A047586-1D98-4AC1-8BEB-9615AB1D6248}" dt="2021-03-29T19:20:09.526" v="9999" actId="20577"/>
          <ac:graphicFrameMkLst>
            <pc:docMk/>
            <pc:sldMk cId="1618633342" sldId="770"/>
            <ac:graphicFrameMk id="8" creationId="{63DE8F41-134D-49D2-A0DC-DBD082F48760}"/>
          </ac:graphicFrameMkLst>
        </pc:graphicFrameChg>
        <pc:graphicFrameChg chg="del">
          <ac:chgData name="Lei Wu" userId="f083b2a8aea23a2f" providerId="LiveId" clId="{4A047586-1D98-4AC1-8BEB-9615AB1D6248}" dt="2021-03-28T18:50:27.011" v="3969" actId="478"/>
          <ac:graphicFrameMkLst>
            <pc:docMk/>
            <pc:sldMk cId="1618633342" sldId="770"/>
            <ac:graphicFrameMk id="9" creationId="{8F30B936-5AA7-40FA-AD47-8B4C364A6760}"/>
          </ac:graphicFrameMkLst>
        </pc:graphicFrameChg>
        <pc:graphicFrameChg chg="del">
          <ac:chgData name="Lei Wu" userId="f083b2a8aea23a2f" providerId="LiveId" clId="{4A047586-1D98-4AC1-8BEB-9615AB1D6248}" dt="2021-03-28T18:50:27.847" v="3970" actId="478"/>
          <ac:graphicFrameMkLst>
            <pc:docMk/>
            <pc:sldMk cId="1618633342" sldId="770"/>
            <ac:graphicFrameMk id="10" creationId="{30E70B4C-3596-446A-86CB-E70E51CCB1B6}"/>
          </ac:graphicFrameMkLst>
        </pc:graphicFrameChg>
      </pc:sldChg>
      <pc:sldChg chg="add del">
        <pc:chgData name="Lei Wu" userId="f083b2a8aea23a2f" providerId="LiveId" clId="{4A047586-1D98-4AC1-8BEB-9615AB1D6248}" dt="2021-03-29T19:27:12.225" v="10008" actId="47"/>
        <pc:sldMkLst>
          <pc:docMk/>
          <pc:sldMk cId="1384270912" sldId="771"/>
        </pc:sldMkLst>
      </pc:sldChg>
      <pc:sldChg chg="addSp delSp modSp add del mod modAnim">
        <pc:chgData name="Lei Wu" userId="f083b2a8aea23a2f" providerId="LiveId" clId="{4A047586-1D98-4AC1-8BEB-9615AB1D6248}" dt="2021-03-29T19:26:26.164" v="10007" actId="47"/>
        <pc:sldMkLst>
          <pc:docMk/>
          <pc:sldMk cId="995394353" sldId="772"/>
        </pc:sldMkLst>
        <pc:spChg chg="mod">
          <ac:chgData name="Lei Wu" userId="f083b2a8aea23a2f" providerId="LiveId" clId="{4A047586-1D98-4AC1-8BEB-9615AB1D6248}" dt="2021-03-28T18:53:54.117" v="4063" actId="20577"/>
          <ac:spMkLst>
            <pc:docMk/>
            <pc:sldMk cId="995394353" sldId="772"/>
            <ac:spMk id="2" creationId="{00000000-0000-0000-0000-000000000000}"/>
          </ac:spMkLst>
        </pc:spChg>
        <pc:spChg chg="add mod">
          <ac:chgData name="Lei Wu" userId="f083b2a8aea23a2f" providerId="LiveId" clId="{4A047586-1D98-4AC1-8BEB-9615AB1D6248}" dt="2021-03-28T18:55:35.139" v="4115" actId="207"/>
          <ac:spMkLst>
            <pc:docMk/>
            <pc:sldMk cId="995394353" sldId="772"/>
            <ac:spMk id="8" creationId="{A72D9167-51CD-4B3E-9C2C-F0F6D4A35945}"/>
          </ac:spMkLst>
        </pc:spChg>
        <pc:spChg chg="add mod">
          <ac:chgData name="Lei Wu" userId="f083b2a8aea23a2f" providerId="LiveId" clId="{4A047586-1D98-4AC1-8BEB-9615AB1D6248}" dt="2021-03-28T18:55:37.909" v="4116" actId="207"/>
          <ac:spMkLst>
            <pc:docMk/>
            <pc:sldMk cId="995394353" sldId="772"/>
            <ac:spMk id="9" creationId="{F415BB08-D3D0-423C-985A-7E9AB2E4E116}"/>
          </ac:spMkLst>
        </pc:spChg>
        <pc:spChg chg="add mod">
          <ac:chgData name="Lei Wu" userId="f083b2a8aea23a2f" providerId="LiveId" clId="{4A047586-1D98-4AC1-8BEB-9615AB1D6248}" dt="2021-03-28T18:57:03.758" v="4125" actId="1076"/>
          <ac:spMkLst>
            <pc:docMk/>
            <pc:sldMk cId="995394353" sldId="772"/>
            <ac:spMk id="10" creationId="{78DD045F-A916-4FD1-8E16-05114419CB1E}"/>
          </ac:spMkLst>
        </pc:spChg>
        <pc:graphicFrameChg chg="del">
          <ac:chgData name="Lei Wu" userId="f083b2a8aea23a2f" providerId="LiveId" clId="{4A047586-1D98-4AC1-8BEB-9615AB1D6248}" dt="2021-03-28T18:53:22.990" v="4014" actId="478"/>
          <ac:graphicFrameMkLst>
            <pc:docMk/>
            <pc:sldMk cId="995394353" sldId="772"/>
            <ac:graphicFrameMk id="19" creationId="{1F732477-05FB-448D-A978-5ADF22321CDC}"/>
          </ac:graphicFrameMkLst>
        </pc:graphicFrameChg>
        <pc:picChg chg="add mod">
          <ac:chgData name="Lei Wu" userId="f083b2a8aea23a2f" providerId="LiveId" clId="{4A047586-1D98-4AC1-8BEB-9615AB1D6248}" dt="2021-03-28T18:56:19.088" v="4119" actId="1076"/>
          <ac:picMkLst>
            <pc:docMk/>
            <pc:sldMk cId="995394353" sldId="772"/>
            <ac:picMk id="6" creationId="{4F9A811D-FC64-4386-B451-BB76DFD5F274}"/>
          </ac:picMkLst>
        </pc:picChg>
        <pc:picChg chg="add mod">
          <ac:chgData name="Lei Wu" userId="f083b2a8aea23a2f" providerId="LiveId" clId="{4A047586-1D98-4AC1-8BEB-9615AB1D6248}" dt="2021-03-28T18:56:22.441" v="4120" actId="1076"/>
          <ac:picMkLst>
            <pc:docMk/>
            <pc:sldMk cId="995394353" sldId="772"/>
            <ac:picMk id="7" creationId="{46D3E596-D0DE-4D5A-90A7-6C482CD9E133}"/>
          </ac:picMkLst>
        </pc:picChg>
      </pc:sldChg>
      <pc:sldChg chg="modSp add mod">
        <pc:chgData name="Lei Wu" userId="f083b2a8aea23a2f" providerId="LiveId" clId="{4A047586-1D98-4AC1-8BEB-9615AB1D6248}" dt="2021-03-28T19:00:20.567" v="4129" actId="108"/>
        <pc:sldMkLst>
          <pc:docMk/>
          <pc:sldMk cId="2083947624" sldId="773"/>
        </pc:sldMkLst>
        <pc:spChg chg="mod">
          <ac:chgData name="Lei Wu" userId="f083b2a8aea23a2f" providerId="LiveId" clId="{4A047586-1D98-4AC1-8BEB-9615AB1D6248}" dt="2021-03-28T19:00:20.567" v="4129" actId="108"/>
          <ac:spMkLst>
            <pc:docMk/>
            <pc:sldMk cId="2083947624" sldId="773"/>
            <ac:spMk id="3" creationId="{00000000-0000-0000-0000-000000000000}"/>
          </ac:spMkLst>
        </pc:spChg>
      </pc:sldChg>
      <pc:sldChg chg="addSp modSp add mod modNotesTx">
        <pc:chgData name="Lei Wu" userId="f083b2a8aea23a2f" providerId="LiveId" clId="{4A047586-1D98-4AC1-8BEB-9615AB1D6248}" dt="2021-03-28T19:28:36.945" v="4958" actId="20577"/>
        <pc:sldMkLst>
          <pc:docMk/>
          <pc:sldMk cId="2491953505" sldId="774"/>
        </pc:sldMkLst>
        <pc:spChg chg="mod">
          <ac:chgData name="Lei Wu" userId="f083b2a8aea23a2f" providerId="LiveId" clId="{4A047586-1D98-4AC1-8BEB-9615AB1D6248}" dt="2021-03-28T19:02:41.985" v="4131"/>
          <ac:spMkLst>
            <pc:docMk/>
            <pc:sldMk cId="2491953505" sldId="774"/>
            <ac:spMk id="2" creationId="{00000000-0000-0000-0000-000000000000}"/>
          </ac:spMkLst>
        </pc:spChg>
        <pc:spChg chg="mod">
          <ac:chgData name="Lei Wu" userId="f083b2a8aea23a2f" providerId="LiveId" clId="{4A047586-1D98-4AC1-8BEB-9615AB1D6248}" dt="2021-03-28T19:21:19.013" v="4140" actId="113"/>
          <ac:spMkLst>
            <pc:docMk/>
            <pc:sldMk cId="2491953505" sldId="774"/>
            <ac:spMk id="3" creationId="{00000000-0000-0000-0000-000000000000}"/>
          </ac:spMkLst>
        </pc:spChg>
        <pc:picChg chg="add mod">
          <ac:chgData name="Lei Wu" userId="f083b2a8aea23a2f" providerId="LiveId" clId="{4A047586-1D98-4AC1-8BEB-9615AB1D6248}" dt="2021-03-28T19:20:36.085" v="4139" actId="1076"/>
          <ac:picMkLst>
            <pc:docMk/>
            <pc:sldMk cId="2491953505" sldId="774"/>
            <ac:picMk id="6" creationId="{3FEE0BF4-A482-45EB-853C-9F4D091F4C0D}"/>
          </ac:picMkLst>
        </pc:picChg>
      </pc:sldChg>
      <pc:sldChg chg="addSp delSp modSp add mod modAnim modNotesTx">
        <pc:chgData name="Lei Wu" userId="f083b2a8aea23a2f" providerId="LiveId" clId="{4A047586-1D98-4AC1-8BEB-9615AB1D6248}" dt="2021-03-29T18:04:18.943" v="7274" actId="1076"/>
        <pc:sldMkLst>
          <pc:docMk/>
          <pc:sldMk cId="2502971204" sldId="775"/>
        </pc:sldMkLst>
        <pc:spChg chg="mod">
          <ac:chgData name="Lei Wu" userId="f083b2a8aea23a2f" providerId="LiveId" clId="{4A047586-1D98-4AC1-8BEB-9615AB1D6248}" dt="2021-03-29T14:46:51.882" v="5852"/>
          <ac:spMkLst>
            <pc:docMk/>
            <pc:sldMk cId="2502971204" sldId="775"/>
            <ac:spMk id="2" creationId="{00000000-0000-0000-0000-000000000000}"/>
          </ac:spMkLst>
        </pc:spChg>
        <pc:spChg chg="mod">
          <ac:chgData name="Lei Wu" userId="f083b2a8aea23a2f" providerId="LiveId" clId="{4A047586-1D98-4AC1-8BEB-9615AB1D6248}" dt="2021-03-29T16:47:34.926" v="6670" actId="403"/>
          <ac:spMkLst>
            <pc:docMk/>
            <pc:sldMk cId="2502971204" sldId="775"/>
            <ac:spMk id="3" creationId="{00000000-0000-0000-0000-000000000000}"/>
          </ac:spMkLst>
        </pc:spChg>
        <pc:spChg chg="add mod">
          <ac:chgData name="Lei Wu" userId="f083b2a8aea23a2f" providerId="LiveId" clId="{4A047586-1D98-4AC1-8BEB-9615AB1D6248}" dt="2021-03-29T16:47:32.192" v="6669" actId="1076"/>
          <ac:spMkLst>
            <pc:docMk/>
            <pc:sldMk cId="2502971204" sldId="775"/>
            <ac:spMk id="8" creationId="{AB8BDEDD-E2A2-4A9A-B205-764B4225AAE7}"/>
          </ac:spMkLst>
        </pc:spChg>
        <pc:spChg chg="add mod">
          <ac:chgData name="Lei Wu" userId="f083b2a8aea23a2f" providerId="LiveId" clId="{4A047586-1D98-4AC1-8BEB-9615AB1D6248}" dt="2021-03-29T16:47:28.653" v="6668" actId="1076"/>
          <ac:spMkLst>
            <pc:docMk/>
            <pc:sldMk cId="2502971204" sldId="775"/>
            <ac:spMk id="11" creationId="{70307EEC-A6EC-4632-869D-0556A30629B3}"/>
          </ac:spMkLst>
        </pc:spChg>
        <pc:spChg chg="add mod topLvl">
          <ac:chgData name="Lei Wu" userId="f083b2a8aea23a2f" providerId="LiveId" clId="{4A047586-1D98-4AC1-8BEB-9615AB1D6248}" dt="2021-03-29T18:04:18.943" v="7274" actId="1076"/>
          <ac:spMkLst>
            <pc:docMk/>
            <pc:sldMk cId="2502971204" sldId="775"/>
            <ac:spMk id="12" creationId="{78C9614D-0DC6-4E66-9081-9438B35328CA}"/>
          </ac:spMkLst>
        </pc:spChg>
        <pc:spChg chg="add mod topLvl">
          <ac:chgData name="Lei Wu" userId="f083b2a8aea23a2f" providerId="LiveId" clId="{4A047586-1D98-4AC1-8BEB-9615AB1D6248}" dt="2021-03-29T18:04:18.943" v="7274" actId="1076"/>
          <ac:spMkLst>
            <pc:docMk/>
            <pc:sldMk cId="2502971204" sldId="775"/>
            <ac:spMk id="13" creationId="{1B1CAE18-458A-4B93-A48B-A669091BBCD4}"/>
          </ac:spMkLst>
        </pc:spChg>
        <pc:spChg chg="add mod topLvl">
          <ac:chgData name="Lei Wu" userId="f083b2a8aea23a2f" providerId="LiveId" clId="{4A047586-1D98-4AC1-8BEB-9615AB1D6248}" dt="2021-03-29T18:04:18.943" v="7274" actId="1076"/>
          <ac:spMkLst>
            <pc:docMk/>
            <pc:sldMk cId="2502971204" sldId="775"/>
            <ac:spMk id="14" creationId="{C1A96EBA-CF58-412A-8FF0-D9A0BA2F9B62}"/>
          </ac:spMkLst>
        </pc:spChg>
        <pc:spChg chg="add mod topLvl">
          <ac:chgData name="Lei Wu" userId="f083b2a8aea23a2f" providerId="LiveId" clId="{4A047586-1D98-4AC1-8BEB-9615AB1D6248}" dt="2021-03-29T18:04:18.943" v="7274" actId="1076"/>
          <ac:spMkLst>
            <pc:docMk/>
            <pc:sldMk cId="2502971204" sldId="775"/>
            <ac:spMk id="15" creationId="{2F45A626-D0A7-4250-9C67-787D84BA7B95}"/>
          </ac:spMkLst>
        </pc:spChg>
        <pc:spChg chg="add mod topLvl">
          <ac:chgData name="Lei Wu" userId="f083b2a8aea23a2f" providerId="LiveId" clId="{4A047586-1D98-4AC1-8BEB-9615AB1D6248}" dt="2021-03-29T18:04:18.943" v="7274" actId="1076"/>
          <ac:spMkLst>
            <pc:docMk/>
            <pc:sldMk cId="2502971204" sldId="775"/>
            <ac:spMk id="16" creationId="{D94EB986-1B72-49A1-B8CE-08C04D4C9201}"/>
          </ac:spMkLst>
        </pc:spChg>
        <pc:spChg chg="add mod topLvl">
          <ac:chgData name="Lei Wu" userId="f083b2a8aea23a2f" providerId="LiveId" clId="{4A047586-1D98-4AC1-8BEB-9615AB1D6248}" dt="2021-03-29T18:04:18.943" v="7274" actId="1076"/>
          <ac:spMkLst>
            <pc:docMk/>
            <pc:sldMk cId="2502971204" sldId="775"/>
            <ac:spMk id="17" creationId="{7B2CAE99-0B71-4110-98F8-5984D6467796}"/>
          </ac:spMkLst>
        </pc:spChg>
        <pc:spChg chg="add mod topLvl">
          <ac:chgData name="Lei Wu" userId="f083b2a8aea23a2f" providerId="LiveId" clId="{4A047586-1D98-4AC1-8BEB-9615AB1D6248}" dt="2021-03-29T18:04:18.943" v="7274" actId="1076"/>
          <ac:spMkLst>
            <pc:docMk/>
            <pc:sldMk cId="2502971204" sldId="775"/>
            <ac:spMk id="18" creationId="{3E64D82D-A5CF-4467-8E91-93F8621E59E7}"/>
          </ac:spMkLst>
        </pc:spChg>
        <pc:spChg chg="add mod topLvl">
          <ac:chgData name="Lei Wu" userId="f083b2a8aea23a2f" providerId="LiveId" clId="{4A047586-1D98-4AC1-8BEB-9615AB1D6248}" dt="2021-03-29T18:04:18.943" v="7274" actId="1076"/>
          <ac:spMkLst>
            <pc:docMk/>
            <pc:sldMk cId="2502971204" sldId="775"/>
            <ac:spMk id="19" creationId="{A0F3D2E7-EA98-4007-B08D-5C406DCD7FE5}"/>
          </ac:spMkLst>
        </pc:spChg>
        <pc:spChg chg="add mod topLvl">
          <ac:chgData name="Lei Wu" userId="f083b2a8aea23a2f" providerId="LiveId" clId="{4A047586-1D98-4AC1-8BEB-9615AB1D6248}" dt="2021-03-29T18:04:18.943" v="7274" actId="1076"/>
          <ac:spMkLst>
            <pc:docMk/>
            <pc:sldMk cId="2502971204" sldId="775"/>
            <ac:spMk id="20" creationId="{EBC2F741-1BA1-42E7-817C-19B24F05F847}"/>
          </ac:spMkLst>
        </pc:spChg>
        <pc:spChg chg="add mod topLvl">
          <ac:chgData name="Lei Wu" userId="f083b2a8aea23a2f" providerId="LiveId" clId="{4A047586-1D98-4AC1-8BEB-9615AB1D6248}" dt="2021-03-29T18:04:18.943" v="7274" actId="1076"/>
          <ac:spMkLst>
            <pc:docMk/>
            <pc:sldMk cId="2502971204" sldId="775"/>
            <ac:spMk id="21" creationId="{BA5FE985-BD67-4AE1-BDAA-8E7E8DED36AF}"/>
          </ac:spMkLst>
        </pc:spChg>
        <pc:spChg chg="add del mod topLvl">
          <ac:chgData name="Lei Wu" userId="f083b2a8aea23a2f" providerId="LiveId" clId="{4A047586-1D98-4AC1-8BEB-9615AB1D6248}" dt="2021-03-29T18:04:09.434" v="7272" actId="478"/>
          <ac:spMkLst>
            <pc:docMk/>
            <pc:sldMk cId="2502971204" sldId="775"/>
            <ac:spMk id="22" creationId="{1CE74CF7-B05A-4B7E-BEE1-87274FAEEFEB}"/>
          </ac:spMkLst>
        </pc:spChg>
        <pc:spChg chg="add del mod topLvl">
          <ac:chgData name="Lei Wu" userId="f083b2a8aea23a2f" providerId="LiveId" clId="{4A047586-1D98-4AC1-8BEB-9615AB1D6248}" dt="2021-03-29T18:04:07.926" v="7271" actId="478"/>
          <ac:spMkLst>
            <pc:docMk/>
            <pc:sldMk cId="2502971204" sldId="775"/>
            <ac:spMk id="23" creationId="{4A5A96EB-4AC0-4454-A817-AA1EF5CA15C3}"/>
          </ac:spMkLst>
        </pc:spChg>
        <pc:spChg chg="add del mod topLvl">
          <ac:chgData name="Lei Wu" userId="f083b2a8aea23a2f" providerId="LiveId" clId="{4A047586-1D98-4AC1-8BEB-9615AB1D6248}" dt="2021-03-29T18:04:11.623" v="7273" actId="478"/>
          <ac:spMkLst>
            <pc:docMk/>
            <pc:sldMk cId="2502971204" sldId="775"/>
            <ac:spMk id="24" creationId="{8AF318D3-3719-47CD-9FA1-EC7EF36F42F7}"/>
          </ac:spMkLst>
        </pc:spChg>
        <pc:spChg chg="add mod topLvl">
          <ac:chgData name="Lei Wu" userId="f083b2a8aea23a2f" providerId="LiveId" clId="{4A047586-1D98-4AC1-8BEB-9615AB1D6248}" dt="2021-03-29T18:04:18.943" v="7274" actId="1076"/>
          <ac:spMkLst>
            <pc:docMk/>
            <pc:sldMk cId="2502971204" sldId="775"/>
            <ac:spMk id="25" creationId="{8EAB6BC9-44A6-4EF7-9223-95B460E9E9D0}"/>
          </ac:spMkLst>
        </pc:spChg>
        <pc:spChg chg="add del mod topLvl">
          <ac:chgData name="Lei Wu" userId="f083b2a8aea23a2f" providerId="LiveId" clId="{4A047586-1D98-4AC1-8BEB-9615AB1D6248}" dt="2021-03-29T18:02:17.840" v="7240" actId="478"/>
          <ac:spMkLst>
            <pc:docMk/>
            <pc:sldMk cId="2502971204" sldId="775"/>
            <ac:spMk id="26" creationId="{6E565C3C-F997-469A-B777-7B150805FB69}"/>
          </ac:spMkLst>
        </pc:spChg>
        <pc:spChg chg="add del mod topLvl">
          <ac:chgData name="Lei Wu" userId="f083b2a8aea23a2f" providerId="LiveId" clId="{4A047586-1D98-4AC1-8BEB-9615AB1D6248}" dt="2021-03-29T18:02:20.220" v="7241" actId="478"/>
          <ac:spMkLst>
            <pc:docMk/>
            <pc:sldMk cId="2502971204" sldId="775"/>
            <ac:spMk id="27" creationId="{7A591240-E970-4516-A59A-FCF918752CA4}"/>
          </ac:spMkLst>
        </pc:spChg>
        <pc:spChg chg="add mod">
          <ac:chgData name="Lei Wu" userId="f083b2a8aea23a2f" providerId="LiveId" clId="{4A047586-1D98-4AC1-8BEB-9615AB1D6248}" dt="2021-03-29T16:51:08.837" v="6722" actId="1076"/>
          <ac:spMkLst>
            <pc:docMk/>
            <pc:sldMk cId="2502971204" sldId="775"/>
            <ac:spMk id="28" creationId="{45169560-9B22-4DFD-8300-43D9A56FC70E}"/>
          </ac:spMkLst>
        </pc:spChg>
        <pc:spChg chg="add mod">
          <ac:chgData name="Lei Wu" userId="f083b2a8aea23a2f" providerId="LiveId" clId="{4A047586-1D98-4AC1-8BEB-9615AB1D6248}" dt="2021-03-29T18:04:18.943" v="7274" actId="1076"/>
          <ac:spMkLst>
            <pc:docMk/>
            <pc:sldMk cId="2502971204" sldId="775"/>
            <ac:spMk id="29" creationId="{E74C5339-B53B-498A-812A-23BB0793B369}"/>
          </ac:spMkLst>
        </pc:spChg>
        <pc:grpChg chg="add del mod">
          <ac:chgData name="Lei Wu" userId="f083b2a8aea23a2f" providerId="LiveId" clId="{4A047586-1D98-4AC1-8BEB-9615AB1D6248}" dt="2021-03-29T16:49:02.764" v="6684" actId="165"/>
          <ac:grpSpMkLst>
            <pc:docMk/>
            <pc:sldMk cId="2502971204" sldId="775"/>
            <ac:grpSpMk id="4" creationId="{0E2F7E34-598B-4BDC-9583-9E5672C59531}"/>
          </ac:grpSpMkLst>
        </pc:grpChg>
        <pc:grpChg chg="add mod">
          <ac:chgData name="Lei Wu" userId="f083b2a8aea23a2f" providerId="LiveId" clId="{4A047586-1D98-4AC1-8BEB-9615AB1D6248}" dt="2021-03-29T18:04:18.943" v="7274" actId="1076"/>
          <ac:grpSpMkLst>
            <pc:docMk/>
            <pc:sldMk cId="2502971204" sldId="775"/>
            <ac:grpSpMk id="6" creationId="{1A5BDD68-D260-455B-A1B2-2BE2E81BC27E}"/>
          </ac:grpSpMkLst>
        </pc:grpChg>
        <pc:graphicFrameChg chg="del">
          <ac:chgData name="Lei Wu" userId="f083b2a8aea23a2f" providerId="LiveId" clId="{4A047586-1D98-4AC1-8BEB-9615AB1D6248}" dt="2021-03-29T14:47:05.161" v="5853" actId="478"/>
          <ac:graphicFrameMkLst>
            <pc:docMk/>
            <pc:sldMk cId="2502971204" sldId="775"/>
            <ac:graphicFrameMk id="9" creationId="{8F30B936-5AA7-40FA-AD47-8B4C364A6760}"/>
          </ac:graphicFrameMkLst>
        </pc:graphicFrameChg>
        <pc:graphicFrameChg chg="del">
          <ac:chgData name="Lei Wu" userId="f083b2a8aea23a2f" providerId="LiveId" clId="{4A047586-1D98-4AC1-8BEB-9615AB1D6248}" dt="2021-03-29T14:47:06.013" v="5854" actId="478"/>
          <ac:graphicFrameMkLst>
            <pc:docMk/>
            <pc:sldMk cId="2502971204" sldId="775"/>
            <ac:graphicFrameMk id="10" creationId="{30E70B4C-3596-446A-86CB-E70E51CCB1B6}"/>
          </ac:graphicFrameMkLst>
        </pc:graphicFrameChg>
        <pc:picChg chg="add mod">
          <ac:chgData name="Lei Wu" userId="f083b2a8aea23a2f" providerId="LiveId" clId="{4A047586-1D98-4AC1-8BEB-9615AB1D6248}" dt="2021-03-29T16:47:14.946" v="6664" actId="1076"/>
          <ac:picMkLst>
            <pc:docMk/>
            <pc:sldMk cId="2502971204" sldId="775"/>
            <ac:picMk id="7" creationId="{4C4FC4D9-8B9B-475D-96BA-36BADA01F68E}"/>
          </ac:picMkLst>
        </pc:picChg>
      </pc:sldChg>
      <pc:sldChg chg="delSp modSp add del mod ord modNotesTx">
        <pc:chgData name="Lei Wu" userId="f083b2a8aea23a2f" providerId="LiveId" clId="{4A047586-1D98-4AC1-8BEB-9615AB1D6248}" dt="2021-03-29T18:42:31.915" v="9465" actId="113"/>
        <pc:sldMkLst>
          <pc:docMk/>
          <pc:sldMk cId="2301949398" sldId="776"/>
        </pc:sldMkLst>
        <pc:spChg chg="mod">
          <ac:chgData name="Lei Wu" userId="f083b2a8aea23a2f" providerId="LiveId" clId="{4A047586-1D98-4AC1-8BEB-9615AB1D6248}" dt="2021-03-29T16:22:06.674" v="6387"/>
          <ac:spMkLst>
            <pc:docMk/>
            <pc:sldMk cId="2301949398" sldId="776"/>
            <ac:spMk id="2" creationId="{00000000-0000-0000-0000-000000000000}"/>
          </ac:spMkLst>
        </pc:spChg>
        <pc:spChg chg="mod">
          <ac:chgData name="Lei Wu" userId="f083b2a8aea23a2f" providerId="LiveId" clId="{4A047586-1D98-4AC1-8BEB-9615AB1D6248}" dt="2021-03-29T18:42:31.915" v="9465" actId="113"/>
          <ac:spMkLst>
            <pc:docMk/>
            <pc:sldMk cId="2301949398" sldId="776"/>
            <ac:spMk id="3" creationId="{00000000-0000-0000-0000-000000000000}"/>
          </ac:spMkLst>
        </pc:spChg>
        <pc:picChg chg="del">
          <ac:chgData name="Lei Wu" userId="f083b2a8aea23a2f" providerId="LiveId" clId="{4A047586-1D98-4AC1-8BEB-9615AB1D6248}" dt="2021-03-29T15:28:32.133" v="6015" actId="478"/>
          <ac:picMkLst>
            <pc:docMk/>
            <pc:sldMk cId="2301949398" sldId="776"/>
            <ac:picMk id="7" creationId="{3F1B3360-714E-442E-A2DB-42313574E7A5}"/>
          </ac:picMkLst>
        </pc:picChg>
        <pc:picChg chg="del">
          <ac:chgData name="Lei Wu" userId="f083b2a8aea23a2f" providerId="LiveId" clId="{4A047586-1D98-4AC1-8BEB-9615AB1D6248}" dt="2021-03-29T15:28:33.943" v="6016" actId="478"/>
          <ac:picMkLst>
            <pc:docMk/>
            <pc:sldMk cId="2301949398" sldId="776"/>
            <ac:picMk id="8" creationId="{9B39FDFB-A679-4EF2-BE9B-9046C3037D2D}"/>
          </ac:picMkLst>
        </pc:picChg>
      </pc:sldChg>
      <pc:sldChg chg="addSp delSp modSp add mod modNotesTx">
        <pc:chgData name="Lei Wu" userId="f083b2a8aea23a2f" providerId="LiveId" clId="{4A047586-1D98-4AC1-8BEB-9615AB1D6248}" dt="2021-03-29T18:28:39.817" v="8025" actId="20577"/>
        <pc:sldMkLst>
          <pc:docMk/>
          <pc:sldMk cId="1493606514" sldId="777"/>
        </pc:sldMkLst>
        <pc:spChg chg="mod">
          <ac:chgData name="Lei Wu" userId="f083b2a8aea23a2f" providerId="LiveId" clId="{4A047586-1D98-4AC1-8BEB-9615AB1D6248}" dt="2021-03-29T16:22:03.969" v="6385" actId="21"/>
          <ac:spMkLst>
            <pc:docMk/>
            <pc:sldMk cId="1493606514" sldId="777"/>
            <ac:spMk id="2" creationId="{00000000-0000-0000-0000-000000000000}"/>
          </ac:spMkLst>
        </pc:spChg>
        <pc:spChg chg="mod">
          <ac:chgData name="Lei Wu" userId="f083b2a8aea23a2f" providerId="LiveId" clId="{4A047586-1D98-4AC1-8BEB-9615AB1D6248}" dt="2021-03-29T17:37:19.808" v="6868" actId="15"/>
          <ac:spMkLst>
            <pc:docMk/>
            <pc:sldMk cId="1493606514" sldId="777"/>
            <ac:spMk id="3" creationId="{00000000-0000-0000-0000-000000000000}"/>
          </ac:spMkLst>
        </pc:spChg>
        <pc:spChg chg="mod">
          <ac:chgData name="Lei Wu" userId="f083b2a8aea23a2f" providerId="LiveId" clId="{4A047586-1D98-4AC1-8BEB-9615AB1D6248}" dt="2021-03-29T18:08:16.695" v="7323" actId="478"/>
          <ac:spMkLst>
            <pc:docMk/>
            <pc:sldMk cId="1493606514" sldId="777"/>
            <ac:spMk id="8" creationId="{DF9E0B16-74C5-4BF7-92DD-BE28D209360C}"/>
          </ac:spMkLst>
        </pc:spChg>
        <pc:spChg chg="mod">
          <ac:chgData name="Lei Wu" userId="f083b2a8aea23a2f" providerId="LiveId" clId="{4A047586-1D98-4AC1-8BEB-9615AB1D6248}" dt="2021-03-29T18:08:16.695" v="7323" actId="478"/>
          <ac:spMkLst>
            <pc:docMk/>
            <pc:sldMk cId="1493606514" sldId="777"/>
            <ac:spMk id="9" creationId="{376A1D2D-5F7E-48C4-ABD7-EB14EBC5FB07}"/>
          </ac:spMkLst>
        </pc:spChg>
        <pc:spChg chg="mod">
          <ac:chgData name="Lei Wu" userId="f083b2a8aea23a2f" providerId="LiveId" clId="{4A047586-1D98-4AC1-8BEB-9615AB1D6248}" dt="2021-03-29T18:08:16.695" v="7323" actId="478"/>
          <ac:spMkLst>
            <pc:docMk/>
            <pc:sldMk cId="1493606514" sldId="777"/>
            <ac:spMk id="10" creationId="{B9EDF3AD-78FA-467A-AFD0-7A8C4BC10AFA}"/>
          </ac:spMkLst>
        </pc:spChg>
        <pc:spChg chg="mod">
          <ac:chgData name="Lei Wu" userId="f083b2a8aea23a2f" providerId="LiveId" clId="{4A047586-1D98-4AC1-8BEB-9615AB1D6248}" dt="2021-03-29T18:08:16.695" v="7323" actId="478"/>
          <ac:spMkLst>
            <pc:docMk/>
            <pc:sldMk cId="1493606514" sldId="777"/>
            <ac:spMk id="11" creationId="{BC210CA5-07EF-4FD3-B42F-255BD1F703B2}"/>
          </ac:spMkLst>
        </pc:spChg>
        <pc:spChg chg="mod">
          <ac:chgData name="Lei Wu" userId="f083b2a8aea23a2f" providerId="LiveId" clId="{4A047586-1D98-4AC1-8BEB-9615AB1D6248}" dt="2021-03-29T18:08:16.695" v="7323" actId="478"/>
          <ac:spMkLst>
            <pc:docMk/>
            <pc:sldMk cId="1493606514" sldId="777"/>
            <ac:spMk id="12" creationId="{B502AA25-E365-482A-8D44-23AB169A9489}"/>
          </ac:spMkLst>
        </pc:spChg>
        <pc:spChg chg="mod">
          <ac:chgData name="Lei Wu" userId="f083b2a8aea23a2f" providerId="LiveId" clId="{4A047586-1D98-4AC1-8BEB-9615AB1D6248}" dt="2021-03-29T18:08:16.695" v="7323" actId="478"/>
          <ac:spMkLst>
            <pc:docMk/>
            <pc:sldMk cId="1493606514" sldId="777"/>
            <ac:spMk id="13" creationId="{9ED38A27-F66D-4887-94A2-3189047433FA}"/>
          </ac:spMkLst>
        </pc:spChg>
        <pc:spChg chg="mod">
          <ac:chgData name="Lei Wu" userId="f083b2a8aea23a2f" providerId="LiveId" clId="{4A047586-1D98-4AC1-8BEB-9615AB1D6248}" dt="2021-03-29T18:08:16.695" v="7323" actId="478"/>
          <ac:spMkLst>
            <pc:docMk/>
            <pc:sldMk cId="1493606514" sldId="777"/>
            <ac:spMk id="14" creationId="{C4722DEE-B9E8-459A-BB5C-70697A447A3D}"/>
          </ac:spMkLst>
        </pc:spChg>
        <pc:spChg chg="mod">
          <ac:chgData name="Lei Wu" userId="f083b2a8aea23a2f" providerId="LiveId" clId="{4A047586-1D98-4AC1-8BEB-9615AB1D6248}" dt="2021-03-29T18:08:16.695" v="7323" actId="478"/>
          <ac:spMkLst>
            <pc:docMk/>
            <pc:sldMk cId="1493606514" sldId="777"/>
            <ac:spMk id="15" creationId="{8D36EAD7-E03A-46C7-8CE7-A723E954A639}"/>
          </ac:spMkLst>
        </pc:spChg>
        <pc:spChg chg="mod">
          <ac:chgData name="Lei Wu" userId="f083b2a8aea23a2f" providerId="LiveId" clId="{4A047586-1D98-4AC1-8BEB-9615AB1D6248}" dt="2021-03-29T18:08:16.695" v="7323" actId="478"/>
          <ac:spMkLst>
            <pc:docMk/>
            <pc:sldMk cId="1493606514" sldId="777"/>
            <ac:spMk id="16" creationId="{408EF647-6F1E-4403-90D2-3BE3C749F805}"/>
          </ac:spMkLst>
        </pc:spChg>
        <pc:spChg chg="mod">
          <ac:chgData name="Lei Wu" userId="f083b2a8aea23a2f" providerId="LiveId" clId="{4A047586-1D98-4AC1-8BEB-9615AB1D6248}" dt="2021-03-29T18:08:16.695" v="7323" actId="478"/>
          <ac:spMkLst>
            <pc:docMk/>
            <pc:sldMk cId="1493606514" sldId="777"/>
            <ac:spMk id="17" creationId="{8AD2BDCA-983D-411E-AFB7-9A7459F88E78}"/>
          </ac:spMkLst>
        </pc:spChg>
        <pc:spChg chg="mod">
          <ac:chgData name="Lei Wu" userId="f083b2a8aea23a2f" providerId="LiveId" clId="{4A047586-1D98-4AC1-8BEB-9615AB1D6248}" dt="2021-03-29T18:08:16.695" v="7323" actId="478"/>
          <ac:spMkLst>
            <pc:docMk/>
            <pc:sldMk cId="1493606514" sldId="777"/>
            <ac:spMk id="18" creationId="{55C2F9F0-AAFF-4E27-928D-662020194392}"/>
          </ac:spMkLst>
        </pc:spChg>
        <pc:spChg chg="mod">
          <ac:chgData name="Lei Wu" userId="f083b2a8aea23a2f" providerId="LiveId" clId="{4A047586-1D98-4AC1-8BEB-9615AB1D6248}" dt="2021-03-29T18:08:16.695" v="7323" actId="478"/>
          <ac:spMkLst>
            <pc:docMk/>
            <pc:sldMk cId="1493606514" sldId="777"/>
            <ac:spMk id="19" creationId="{63DC4ADB-7880-41D7-AA37-91DB8C6ABBD3}"/>
          </ac:spMkLst>
        </pc:spChg>
        <pc:spChg chg="mod">
          <ac:chgData name="Lei Wu" userId="f083b2a8aea23a2f" providerId="LiveId" clId="{4A047586-1D98-4AC1-8BEB-9615AB1D6248}" dt="2021-03-29T18:08:16.695" v="7323" actId="478"/>
          <ac:spMkLst>
            <pc:docMk/>
            <pc:sldMk cId="1493606514" sldId="777"/>
            <ac:spMk id="20" creationId="{29495CB5-D89A-42D7-9A9D-3CA485495EAB}"/>
          </ac:spMkLst>
        </pc:spChg>
        <pc:spChg chg="mod">
          <ac:chgData name="Lei Wu" userId="f083b2a8aea23a2f" providerId="LiveId" clId="{4A047586-1D98-4AC1-8BEB-9615AB1D6248}" dt="2021-03-29T18:08:16.695" v="7323" actId="478"/>
          <ac:spMkLst>
            <pc:docMk/>
            <pc:sldMk cId="1493606514" sldId="777"/>
            <ac:spMk id="21" creationId="{493403B5-7227-4506-90CE-486350BB26FC}"/>
          </ac:spMkLst>
        </pc:spChg>
        <pc:spChg chg="mod">
          <ac:chgData name="Lei Wu" userId="f083b2a8aea23a2f" providerId="LiveId" clId="{4A047586-1D98-4AC1-8BEB-9615AB1D6248}" dt="2021-03-29T18:08:16.695" v="7323" actId="478"/>
          <ac:spMkLst>
            <pc:docMk/>
            <pc:sldMk cId="1493606514" sldId="777"/>
            <ac:spMk id="22" creationId="{2BD69AC3-5A95-468E-9062-2AFFA10E0B69}"/>
          </ac:spMkLst>
        </pc:spChg>
        <pc:spChg chg="mod">
          <ac:chgData name="Lei Wu" userId="f083b2a8aea23a2f" providerId="LiveId" clId="{4A047586-1D98-4AC1-8BEB-9615AB1D6248}" dt="2021-03-29T18:08:16.695" v="7323" actId="478"/>
          <ac:spMkLst>
            <pc:docMk/>
            <pc:sldMk cId="1493606514" sldId="777"/>
            <ac:spMk id="23" creationId="{75D9F837-5078-41A8-B903-CF931B3A5B47}"/>
          </ac:spMkLst>
        </pc:spChg>
        <pc:spChg chg="mod">
          <ac:chgData name="Lei Wu" userId="f083b2a8aea23a2f" providerId="LiveId" clId="{4A047586-1D98-4AC1-8BEB-9615AB1D6248}" dt="2021-03-29T18:08:25.813" v="7349" actId="1037"/>
          <ac:spMkLst>
            <pc:docMk/>
            <pc:sldMk cId="1493606514" sldId="777"/>
            <ac:spMk id="24" creationId="{5204A4A8-4670-470C-AED2-FF7944CE40A8}"/>
          </ac:spMkLst>
        </pc:spChg>
        <pc:spChg chg="del mod">
          <ac:chgData name="Lei Wu" userId="f083b2a8aea23a2f" providerId="LiveId" clId="{4A047586-1D98-4AC1-8BEB-9615AB1D6248}" dt="2021-03-29T18:08:16.695" v="7323" actId="478"/>
          <ac:spMkLst>
            <pc:docMk/>
            <pc:sldMk cId="1493606514" sldId="777"/>
            <ac:spMk id="25" creationId="{6ED92CD5-2CCA-4AC6-BFE9-67E2E8D32882}"/>
          </ac:spMkLst>
        </pc:spChg>
        <pc:spChg chg="mod">
          <ac:chgData name="Lei Wu" userId="f083b2a8aea23a2f" providerId="LiveId" clId="{4A047586-1D98-4AC1-8BEB-9615AB1D6248}" dt="2021-03-29T15:56:35.838" v="6185" actId="404"/>
          <ac:spMkLst>
            <pc:docMk/>
            <pc:sldMk cId="1493606514" sldId="777"/>
            <ac:spMk id="28" creationId="{6A0549A8-51B6-4D4B-8128-0CFE8BD63A0F}"/>
          </ac:spMkLst>
        </pc:spChg>
        <pc:spChg chg="mod">
          <ac:chgData name="Lei Wu" userId="f083b2a8aea23a2f" providerId="LiveId" clId="{4A047586-1D98-4AC1-8BEB-9615AB1D6248}" dt="2021-03-29T15:56:38.713" v="6186" actId="404"/>
          <ac:spMkLst>
            <pc:docMk/>
            <pc:sldMk cId="1493606514" sldId="777"/>
            <ac:spMk id="29" creationId="{C7CF6C87-652F-4F76-84C4-E1AB8A6DE9BF}"/>
          </ac:spMkLst>
        </pc:spChg>
        <pc:spChg chg="mod">
          <ac:chgData name="Lei Wu" userId="f083b2a8aea23a2f" providerId="LiveId" clId="{4A047586-1D98-4AC1-8BEB-9615AB1D6248}" dt="2021-03-29T15:55:52.736" v="6181" actId="1076"/>
          <ac:spMkLst>
            <pc:docMk/>
            <pc:sldMk cId="1493606514" sldId="777"/>
            <ac:spMk id="31" creationId="{1046307A-2A56-413E-8C3F-FA5A67569D84}"/>
          </ac:spMkLst>
        </pc:spChg>
        <pc:spChg chg="mod">
          <ac:chgData name="Lei Wu" userId="f083b2a8aea23a2f" providerId="LiveId" clId="{4A047586-1D98-4AC1-8BEB-9615AB1D6248}" dt="2021-03-29T15:55:52.736" v="6181" actId="1076"/>
          <ac:spMkLst>
            <pc:docMk/>
            <pc:sldMk cId="1493606514" sldId="777"/>
            <ac:spMk id="32" creationId="{417EB218-D6A1-43AE-B419-C7AA16B92084}"/>
          </ac:spMkLst>
        </pc:spChg>
        <pc:spChg chg="mod">
          <ac:chgData name="Lei Wu" userId="f083b2a8aea23a2f" providerId="LiveId" clId="{4A047586-1D98-4AC1-8BEB-9615AB1D6248}" dt="2021-03-29T15:55:52.736" v="6181" actId="1076"/>
          <ac:spMkLst>
            <pc:docMk/>
            <pc:sldMk cId="1493606514" sldId="777"/>
            <ac:spMk id="33" creationId="{654286CF-5329-4347-A0BA-101C2320FF56}"/>
          </ac:spMkLst>
        </pc:spChg>
        <pc:spChg chg="mod">
          <ac:chgData name="Lei Wu" userId="f083b2a8aea23a2f" providerId="LiveId" clId="{4A047586-1D98-4AC1-8BEB-9615AB1D6248}" dt="2021-03-29T15:55:52.736" v="6181" actId="1076"/>
          <ac:spMkLst>
            <pc:docMk/>
            <pc:sldMk cId="1493606514" sldId="777"/>
            <ac:spMk id="34" creationId="{D8FCFC19-ED12-40BC-B780-606BA5547402}"/>
          </ac:spMkLst>
        </pc:spChg>
        <pc:spChg chg="mod">
          <ac:chgData name="Lei Wu" userId="f083b2a8aea23a2f" providerId="LiveId" clId="{4A047586-1D98-4AC1-8BEB-9615AB1D6248}" dt="2021-03-29T15:55:52.736" v="6181" actId="1076"/>
          <ac:spMkLst>
            <pc:docMk/>
            <pc:sldMk cId="1493606514" sldId="777"/>
            <ac:spMk id="35" creationId="{4D336503-BA68-41C9-8913-B09A8626B47E}"/>
          </ac:spMkLst>
        </pc:spChg>
        <pc:spChg chg="mod">
          <ac:chgData name="Lei Wu" userId="f083b2a8aea23a2f" providerId="LiveId" clId="{4A047586-1D98-4AC1-8BEB-9615AB1D6248}" dt="2021-03-29T15:55:52.736" v="6181" actId="1076"/>
          <ac:spMkLst>
            <pc:docMk/>
            <pc:sldMk cId="1493606514" sldId="777"/>
            <ac:spMk id="36" creationId="{ADED292D-525C-4722-A59A-D51B2A8BDFE3}"/>
          </ac:spMkLst>
        </pc:spChg>
        <pc:spChg chg="mod">
          <ac:chgData name="Lei Wu" userId="f083b2a8aea23a2f" providerId="LiveId" clId="{4A047586-1D98-4AC1-8BEB-9615AB1D6248}" dt="2021-03-29T15:55:52.736" v="6181" actId="1076"/>
          <ac:spMkLst>
            <pc:docMk/>
            <pc:sldMk cId="1493606514" sldId="777"/>
            <ac:spMk id="37" creationId="{C94F684E-41AF-4742-BBFF-466C3F300CF8}"/>
          </ac:spMkLst>
        </pc:spChg>
        <pc:spChg chg="mod">
          <ac:chgData name="Lei Wu" userId="f083b2a8aea23a2f" providerId="LiveId" clId="{4A047586-1D98-4AC1-8BEB-9615AB1D6248}" dt="2021-03-29T15:55:52.736" v="6181" actId="1076"/>
          <ac:spMkLst>
            <pc:docMk/>
            <pc:sldMk cId="1493606514" sldId="777"/>
            <ac:spMk id="38" creationId="{612D2407-F2F4-45FA-B17D-3D2B0A3C1095}"/>
          </ac:spMkLst>
        </pc:spChg>
        <pc:spChg chg="mod">
          <ac:chgData name="Lei Wu" userId="f083b2a8aea23a2f" providerId="LiveId" clId="{4A047586-1D98-4AC1-8BEB-9615AB1D6248}" dt="2021-03-29T15:55:52.736" v="6181" actId="1076"/>
          <ac:spMkLst>
            <pc:docMk/>
            <pc:sldMk cId="1493606514" sldId="777"/>
            <ac:spMk id="39" creationId="{7D02105F-43CF-412F-A368-E03D7B851C12}"/>
          </ac:spMkLst>
        </pc:spChg>
        <pc:spChg chg="mod">
          <ac:chgData name="Lei Wu" userId="f083b2a8aea23a2f" providerId="LiveId" clId="{4A047586-1D98-4AC1-8BEB-9615AB1D6248}" dt="2021-03-29T15:55:52.736" v="6181" actId="1076"/>
          <ac:spMkLst>
            <pc:docMk/>
            <pc:sldMk cId="1493606514" sldId="777"/>
            <ac:spMk id="40" creationId="{EE85AED3-892F-45FB-BAB2-B4A9F945BD83}"/>
          </ac:spMkLst>
        </pc:spChg>
        <pc:spChg chg="mod">
          <ac:chgData name="Lei Wu" userId="f083b2a8aea23a2f" providerId="LiveId" clId="{4A047586-1D98-4AC1-8BEB-9615AB1D6248}" dt="2021-03-29T15:55:52.736" v="6181" actId="1076"/>
          <ac:spMkLst>
            <pc:docMk/>
            <pc:sldMk cId="1493606514" sldId="777"/>
            <ac:spMk id="41" creationId="{9D4688E4-A289-4BA8-8D48-BC5ED6BEE485}"/>
          </ac:spMkLst>
        </pc:spChg>
        <pc:spChg chg="mod">
          <ac:chgData name="Lei Wu" userId="f083b2a8aea23a2f" providerId="LiveId" clId="{4A047586-1D98-4AC1-8BEB-9615AB1D6248}" dt="2021-03-29T15:55:52.736" v="6181" actId="1076"/>
          <ac:spMkLst>
            <pc:docMk/>
            <pc:sldMk cId="1493606514" sldId="777"/>
            <ac:spMk id="42" creationId="{F005577D-0171-4611-A303-53C5C6188894}"/>
          </ac:spMkLst>
        </pc:spChg>
        <pc:spChg chg="mod">
          <ac:chgData name="Lei Wu" userId="f083b2a8aea23a2f" providerId="LiveId" clId="{4A047586-1D98-4AC1-8BEB-9615AB1D6248}" dt="2021-03-29T15:55:52.736" v="6181" actId="1076"/>
          <ac:spMkLst>
            <pc:docMk/>
            <pc:sldMk cId="1493606514" sldId="777"/>
            <ac:spMk id="43" creationId="{316C78AD-171D-48F7-9053-64D94170CE98}"/>
          </ac:spMkLst>
        </pc:spChg>
        <pc:spChg chg="mod">
          <ac:chgData name="Lei Wu" userId="f083b2a8aea23a2f" providerId="LiveId" clId="{4A047586-1D98-4AC1-8BEB-9615AB1D6248}" dt="2021-03-29T15:55:52.736" v="6181" actId="1076"/>
          <ac:spMkLst>
            <pc:docMk/>
            <pc:sldMk cId="1493606514" sldId="777"/>
            <ac:spMk id="44" creationId="{1F82CCDC-26C3-4E5D-B617-004B5F425ABA}"/>
          </ac:spMkLst>
        </pc:spChg>
        <pc:grpChg chg="add mod">
          <ac:chgData name="Lei Wu" userId="f083b2a8aea23a2f" providerId="LiveId" clId="{4A047586-1D98-4AC1-8BEB-9615AB1D6248}" dt="2021-03-29T18:08:16.695" v="7323" actId="478"/>
          <ac:grpSpMkLst>
            <pc:docMk/>
            <pc:sldMk cId="1493606514" sldId="777"/>
            <ac:grpSpMk id="6" creationId="{9C80E43C-38DF-4702-8E2A-1696F559FF17}"/>
          </ac:grpSpMkLst>
        </pc:grpChg>
        <pc:grpChg chg="mod">
          <ac:chgData name="Lei Wu" userId="f083b2a8aea23a2f" providerId="LiveId" clId="{4A047586-1D98-4AC1-8BEB-9615AB1D6248}" dt="2021-03-29T18:08:16.695" v="7323" actId="478"/>
          <ac:grpSpMkLst>
            <pc:docMk/>
            <pc:sldMk cId="1493606514" sldId="777"/>
            <ac:grpSpMk id="7" creationId="{AC53B92A-A509-4B36-9E99-87BAFC6F2620}"/>
          </ac:grpSpMkLst>
        </pc:grpChg>
        <pc:grpChg chg="add mod">
          <ac:chgData name="Lei Wu" userId="f083b2a8aea23a2f" providerId="LiveId" clId="{4A047586-1D98-4AC1-8BEB-9615AB1D6248}" dt="2021-03-29T15:55:52.736" v="6181" actId="1076"/>
          <ac:grpSpMkLst>
            <pc:docMk/>
            <pc:sldMk cId="1493606514" sldId="777"/>
            <ac:grpSpMk id="26" creationId="{795A8E31-F3DE-4929-B257-A451834BCD6B}"/>
          </ac:grpSpMkLst>
        </pc:grpChg>
        <pc:grpChg chg="mod">
          <ac:chgData name="Lei Wu" userId="f083b2a8aea23a2f" providerId="LiveId" clId="{4A047586-1D98-4AC1-8BEB-9615AB1D6248}" dt="2021-03-29T15:55:52.736" v="6181" actId="1076"/>
          <ac:grpSpMkLst>
            <pc:docMk/>
            <pc:sldMk cId="1493606514" sldId="777"/>
            <ac:grpSpMk id="27" creationId="{1A8B307E-7E7E-4F1C-A4D3-36397AB134BD}"/>
          </ac:grpSpMkLst>
        </pc:grpChg>
        <pc:grpChg chg="mod">
          <ac:chgData name="Lei Wu" userId="f083b2a8aea23a2f" providerId="LiveId" clId="{4A047586-1D98-4AC1-8BEB-9615AB1D6248}" dt="2021-03-29T15:55:52.736" v="6181" actId="1076"/>
          <ac:grpSpMkLst>
            <pc:docMk/>
            <pc:sldMk cId="1493606514" sldId="777"/>
            <ac:grpSpMk id="30" creationId="{2541399C-04AC-4986-81D9-10181B6D2EE5}"/>
          </ac:grpSpMkLst>
        </pc:grpChg>
      </pc:sldChg>
      <pc:sldChg chg="add del">
        <pc:chgData name="Lei Wu" userId="f083b2a8aea23a2f" providerId="LiveId" clId="{4A047586-1D98-4AC1-8BEB-9615AB1D6248}" dt="2021-03-29T16:21:50.241" v="6379"/>
        <pc:sldMkLst>
          <pc:docMk/>
          <pc:sldMk cId="3303788486" sldId="778"/>
        </pc:sldMkLst>
      </pc:sldChg>
      <pc:sldChg chg="addSp delSp modSp add mod modNotesTx">
        <pc:chgData name="Lei Wu" userId="f083b2a8aea23a2f" providerId="LiveId" clId="{4A047586-1D98-4AC1-8BEB-9615AB1D6248}" dt="2021-03-29T18:46:36.071" v="9558" actId="20577"/>
        <pc:sldMkLst>
          <pc:docMk/>
          <pc:sldMk cId="3972593178" sldId="778"/>
        </pc:sldMkLst>
        <pc:spChg chg="mod">
          <ac:chgData name="Lei Wu" userId="f083b2a8aea23a2f" providerId="LiveId" clId="{4A047586-1D98-4AC1-8BEB-9615AB1D6248}" dt="2021-03-29T18:46:18.589" v="9557" actId="20577"/>
          <ac:spMkLst>
            <pc:docMk/>
            <pc:sldMk cId="3972593178" sldId="778"/>
            <ac:spMk id="2" creationId="{00000000-0000-0000-0000-000000000000}"/>
          </ac:spMkLst>
        </pc:spChg>
        <pc:spChg chg="mod">
          <ac:chgData name="Lei Wu" userId="f083b2a8aea23a2f" providerId="LiveId" clId="{4A047586-1D98-4AC1-8BEB-9615AB1D6248}" dt="2021-03-29T18:46:36.071" v="9558" actId="20577"/>
          <ac:spMkLst>
            <pc:docMk/>
            <pc:sldMk cId="3972593178" sldId="778"/>
            <ac:spMk id="3" creationId="{00000000-0000-0000-0000-000000000000}"/>
          </ac:spMkLst>
        </pc:spChg>
        <pc:spChg chg="mod topLvl">
          <ac:chgData name="Lei Wu" userId="f083b2a8aea23a2f" providerId="LiveId" clId="{4A047586-1D98-4AC1-8BEB-9615AB1D6248}" dt="2021-03-29T18:44:12.993" v="9509" actId="1076"/>
          <ac:spMkLst>
            <pc:docMk/>
            <pc:sldMk cId="3972593178" sldId="778"/>
            <ac:spMk id="7" creationId="{7BC722C4-85BB-4D83-81FE-B08FCD92F928}"/>
          </ac:spMkLst>
        </pc:spChg>
        <pc:spChg chg="mod topLvl">
          <ac:chgData name="Lei Wu" userId="f083b2a8aea23a2f" providerId="LiveId" clId="{4A047586-1D98-4AC1-8BEB-9615AB1D6248}" dt="2021-03-29T18:44:12.993" v="9509" actId="1076"/>
          <ac:spMkLst>
            <pc:docMk/>
            <pc:sldMk cId="3972593178" sldId="778"/>
            <ac:spMk id="8" creationId="{19D105DD-68F1-4885-B456-04596FFE127B}"/>
          </ac:spMkLst>
        </pc:spChg>
        <pc:spChg chg="mod topLvl">
          <ac:chgData name="Lei Wu" userId="f083b2a8aea23a2f" providerId="LiveId" clId="{4A047586-1D98-4AC1-8BEB-9615AB1D6248}" dt="2021-03-29T18:44:12.993" v="9509" actId="1076"/>
          <ac:spMkLst>
            <pc:docMk/>
            <pc:sldMk cId="3972593178" sldId="778"/>
            <ac:spMk id="9" creationId="{7BD6ED41-B06C-4A6B-9C65-6AB9A4E996C9}"/>
          </ac:spMkLst>
        </pc:spChg>
        <pc:spChg chg="mod topLvl">
          <ac:chgData name="Lei Wu" userId="f083b2a8aea23a2f" providerId="LiveId" clId="{4A047586-1D98-4AC1-8BEB-9615AB1D6248}" dt="2021-03-29T18:44:12.993" v="9509" actId="1076"/>
          <ac:spMkLst>
            <pc:docMk/>
            <pc:sldMk cId="3972593178" sldId="778"/>
            <ac:spMk id="10" creationId="{643EE686-7327-494D-93A3-497EB7E5FBC5}"/>
          </ac:spMkLst>
        </pc:spChg>
        <pc:spChg chg="mod topLvl">
          <ac:chgData name="Lei Wu" userId="f083b2a8aea23a2f" providerId="LiveId" clId="{4A047586-1D98-4AC1-8BEB-9615AB1D6248}" dt="2021-03-29T18:44:12.993" v="9509" actId="1076"/>
          <ac:spMkLst>
            <pc:docMk/>
            <pc:sldMk cId="3972593178" sldId="778"/>
            <ac:spMk id="11" creationId="{4C64C012-52FF-4284-97F4-99FD8B486006}"/>
          </ac:spMkLst>
        </pc:spChg>
        <pc:spChg chg="mod topLvl">
          <ac:chgData name="Lei Wu" userId="f083b2a8aea23a2f" providerId="LiveId" clId="{4A047586-1D98-4AC1-8BEB-9615AB1D6248}" dt="2021-03-29T18:44:12.993" v="9509" actId="1076"/>
          <ac:spMkLst>
            <pc:docMk/>
            <pc:sldMk cId="3972593178" sldId="778"/>
            <ac:spMk id="12" creationId="{38B18D81-5F83-4A25-90CD-F214D37E5414}"/>
          </ac:spMkLst>
        </pc:spChg>
        <pc:spChg chg="mod topLvl">
          <ac:chgData name="Lei Wu" userId="f083b2a8aea23a2f" providerId="LiveId" clId="{4A047586-1D98-4AC1-8BEB-9615AB1D6248}" dt="2021-03-29T18:44:12.993" v="9509" actId="1076"/>
          <ac:spMkLst>
            <pc:docMk/>
            <pc:sldMk cId="3972593178" sldId="778"/>
            <ac:spMk id="13" creationId="{7AEA4A85-B433-4A92-B15E-FF4216EE363C}"/>
          </ac:spMkLst>
        </pc:spChg>
        <pc:spChg chg="mod topLvl">
          <ac:chgData name="Lei Wu" userId="f083b2a8aea23a2f" providerId="LiveId" clId="{4A047586-1D98-4AC1-8BEB-9615AB1D6248}" dt="2021-03-29T18:44:12.993" v="9509" actId="1076"/>
          <ac:spMkLst>
            <pc:docMk/>
            <pc:sldMk cId="3972593178" sldId="778"/>
            <ac:spMk id="14" creationId="{F6FF2ECD-B5F5-43F1-B83D-088ECB781965}"/>
          </ac:spMkLst>
        </pc:spChg>
        <pc:spChg chg="mod topLvl">
          <ac:chgData name="Lei Wu" userId="f083b2a8aea23a2f" providerId="LiveId" clId="{4A047586-1D98-4AC1-8BEB-9615AB1D6248}" dt="2021-03-29T18:44:12.993" v="9509" actId="1076"/>
          <ac:spMkLst>
            <pc:docMk/>
            <pc:sldMk cId="3972593178" sldId="778"/>
            <ac:spMk id="15" creationId="{EA33E64B-23D9-4076-8DDE-5B7EADAD774E}"/>
          </ac:spMkLst>
        </pc:spChg>
        <pc:spChg chg="mod topLvl">
          <ac:chgData name="Lei Wu" userId="f083b2a8aea23a2f" providerId="LiveId" clId="{4A047586-1D98-4AC1-8BEB-9615AB1D6248}" dt="2021-03-29T18:44:12.993" v="9509" actId="1076"/>
          <ac:spMkLst>
            <pc:docMk/>
            <pc:sldMk cId="3972593178" sldId="778"/>
            <ac:spMk id="16" creationId="{9DC762EC-B5A1-415E-BC0F-900781C8B990}"/>
          </ac:spMkLst>
        </pc:spChg>
        <pc:spChg chg="mod topLvl">
          <ac:chgData name="Lei Wu" userId="f083b2a8aea23a2f" providerId="LiveId" clId="{4A047586-1D98-4AC1-8BEB-9615AB1D6248}" dt="2021-03-29T18:44:12.993" v="9509" actId="1076"/>
          <ac:spMkLst>
            <pc:docMk/>
            <pc:sldMk cId="3972593178" sldId="778"/>
            <ac:spMk id="17" creationId="{279D4E7E-779A-42F8-8DA4-C16FDE57FC27}"/>
          </ac:spMkLst>
        </pc:spChg>
        <pc:spChg chg="mod topLvl">
          <ac:chgData name="Lei Wu" userId="f083b2a8aea23a2f" providerId="LiveId" clId="{4A047586-1D98-4AC1-8BEB-9615AB1D6248}" dt="2021-03-29T18:44:12.993" v="9509" actId="1076"/>
          <ac:spMkLst>
            <pc:docMk/>
            <pc:sldMk cId="3972593178" sldId="778"/>
            <ac:spMk id="18" creationId="{1806A770-7C2C-4832-B4B6-28C5E43AD148}"/>
          </ac:spMkLst>
        </pc:spChg>
        <pc:spChg chg="mod topLvl">
          <ac:chgData name="Lei Wu" userId="f083b2a8aea23a2f" providerId="LiveId" clId="{4A047586-1D98-4AC1-8BEB-9615AB1D6248}" dt="2021-03-29T18:44:12.993" v="9509" actId="1076"/>
          <ac:spMkLst>
            <pc:docMk/>
            <pc:sldMk cId="3972593178" sldId="778"/>
            <ac:spMk id="19" creationId="{692F02A2-FE02-4CE2-A360-4F579A57EB96}"/>
          </ac:spMkLst>
        </pc:spChg>
        <pc:spChg chg="mod topLvl">
          <ac:chgData name="Lei Wu" userId="f083b2a8aea23a2f" providerId="LiveId" clId="{4A047586-1D98-4AC1-8BEB-9615AB1D6248}" dt="2021-03-29T18:44:12.993" v="9509" actId="1076"/>
          <ac:spMkLst>
            <pc:docMk/>
            <pc:sldMk cId="3972593178" sldId="778"/>
            <ac:spMk id="20" creationId="{AC8DAEEB-06C5-4471-A17F-38DDA5A44E85}"/>
          </ac:spMkLst>
        </pc:spChg>
        <pc:spChg chg="mod topLvl">
          <ac:chgData name="Lei Wu" userId="f083b2a8aea23a2f" providerId="LiveId" clId="{4A047586-1D98-4AC1-8BEB-9615AB1D6248}" dt="2021-03-29T18:44:12.993" v="9509" actId="1076"/>
          <ac:spMkLst>
            <pc:docMk/>
            <pc:sldMk cId="3972593178" sldId="778"/>
            <ac:spMk id="21" creationId="{72836F56-18DB-4B70-B266-DD8740D7125F}"/>
          </ac:spMkLst>
        </pc:spChg>
        <pc:spChg chg="mod topLvl">
          <ac:chgData name="Lei Wu" userId="f083b2a8aea23a2f" providerId="LiveId" clId="{4A047586-1D98-4AC1-8BEB-9615AB1D6248}" dt="2021-03-29T18:44:12.993" v="9509" actId="1076"/>
          <ac:spMkLst>
            <pc:docMk/>
            <pc:sldMk cId="3972593178" sldId="778"/>
            <ac:spMk id="22" creationId="{4FAB3EDC-DFD1-4096-B6F5-41D235FF4056}"/>
          </ac:spMkLst>
        </pc:spChg>
        <pc:spChg chg="mod topLvl">
          <ac:chgData name="Lei Wu" userId="f083b2a8aea23a2f" providerId="LiveId" clId="{4A047586-1D98-4AC1-8BEB-9615AB1D6248}" dt="2021-03-29T18:44:12.993" v="9509" actId="1076"/>
          <ac:spMkLst>
            <pc:docMk/>
            <pc:sldMk cId="3972593178" sldId="778"/>
            <ac:spMk id="23" creationId="{BC0417F2-55CF-4C94-8581-72EFCE161A03}"/>
          </ac:spMkLst>
        </pc:spChg>
        <pc:spChg chg="mod topLvl">
          <ac:chgData name="Lei Wu" userId="f083b2a8aea23a2f" providerId="LiveId" clId="{4A047586-1D98-4AC1-8BEB-9615AB1D6248}" dt="2021-03-29T18:44:12.993" v="9509" actId="1076"/>
          <ac:spMkLst>
            <pc:docMk/>
            <pc:sldMk cId="3972593178" sldId="778"/>
            <ac:spMk id="24" creationId="{260E980F-FC31-47D7-86D8-29C3A9C3FACE}"/>
          </ac:spMkLst>
        </pc:spChg>
        <pc:spChg chg="mod topLvl">
          <ac:chgData name="Lei Wu" userId="f083b2a8aea23a2f" providerId="LiveId" clId="{4A047586-1D98-4AC1-8BEB-9615AB1D6248}" dt="2021-03-29T18:44:12.993" v="9509" actId="1076"/>
          <ac:spMkLst>
            <pc:docMk/>
            <pc:sldMk cId="3972593178" sldId="778"/>
            <ac:spMk id="25" creationId="{DA1296F0-2F10-4DAD-8087-C22B52198998}"/>
          </ac:spMkLst>
        </pc:spChg>
        <pc:spChg chg="mod topLvl">
          <ac:chgData name="Lei Wu" userId="f083b2a8aea23a2f" providerId="LiveId" clId="{4A047586-1D98-4AC1-8BEB-9615AB1D6248}" dt="2021-03-29T18:44:12.993" v="9509" actId="1076"/>
          <ac:spMkLst>
            <pc:docMk/>
            <pc:sldMk cId="3972593178" sldId="778"/>
            <ac:spMk id="26" creationId="{AAC88624-DA47-411B-AC3B-DF4CA2611B75}"/>
          </ac:spMkLst>
        </pc:spChg>
        <pc:spChg chg="mod topLvl">
          <ac:chgData name="Lei Wu" userId="f083b2a8aea23a2f" providerId="LiveId" clId="{4A047586-1D98-4AC1-8BEB-9615AB1D6248}" dt="2021-03-29T18:44:12.993" v="9509" actId="1076"/>
          <ac:spMkLst>
            <pc:docMk/>
            <pc:sldMk cId="3972593178" sldId="778"/>
            <ac:spMk id="27" creationId="{1AA4022C-98D8-4A79-A93D-B6CBF3A5BA7E}"/>
          </ac:spMkLst>
        </pc:spChg>
        <pc:spChg chg="mod topLvl">
          <ac:chgData name="Lei Wu" userId="f083b2a8aea23a2f" providerId="LiveId" clId="{4A047586-1D98-4AC1-8BEB-9615AB1D6248}" dt="2021-03-29T18:44:12.993" v="9509" actId="1076"/>
          <ac:spMkLst>
            <pc:docMk/>
            <pc:sldMk cId="3972593178" sldId="778"/>
            <ac:spMk id="28" creationId="{C4166463-2F49-4870-8BAC-CD5A2B43C11B}"/>
          </ac:spMkLst>
        </pc:spChg>
        <pc:spChg chg="mod topLvl">
          <ac:chgData name="Lei Wu" userId="f083b2a8aea23a2f" providerId="LiveId" clId="{4A047586-1D98-4AC1-8BEB-9615AB1D6248}" dt="2021-03-29T18:44:12.993" v="9509" actId="1076"/>
          <ac:spMkLst>
            <pc:docMk/>
            <pc:sldMk cId="3972593178" sldId="778"/>
            <ac:spMk id="29" creationId="{0617BE07-3EF3-4ECC-B8D4-30374CE4BEE9}"/>
          </ac:spMkLst>
        </pc:spChg>
        <pc:spChg chg="mod topLvl">
          <ac:chgData name="Lei Wu" userId="f083b2a8aea23a2f" providerId="LiveId" clId="{4A047586-1D98-4AC1-8BEB-9615AB1D6248}" dt="2021-03-29T18:44:12.993" v="9509" actId="1076"/>
          <ac:spMkLst>
            <pc:docMk/>
            <pc:sldMk cId="3972593178" sldId="778"/>
            <ac:spMk id="30" creationId="{4A8DE45E-D528-42A5-A9A1-992932922F7B}"/>
          </ac:spMkLst>
        </pc:spChg>
        <pc:spChg chg="mod topLvl">
          <ac:chgData name="Lei Wu" userId="f083b2a8aea23a2f" providerId="LiveId" clId="{4A047586-1D98-4AC1-8BEB-9615AB1D6248}" dt="2021-03-29T18:44:12.993" v="9509" actId="1076"/>
          <ac:spMkLst>
            <pc:docMk/>
            <pc:sldMk cId="3972593178" sldId="778"/>
            <ac:spMk id="31" creationId="{04EE590D-801A-4385-9802-631436513A85}"/>
          </ac:spMkLst>
        </pc:spChg>
        <pc:spChg chg="mod topLvl">
          <ac:chgData name="Lei Wu" userId="f083b2a8aea23a2f" providerId="LiveId" clId="{4A047586-1D98-4AC1-8BEB-9615AB1D6248}" dt="2021-03-29T18:44:12.993" v="9509" actId="1076"/>
          <ac:spMkLst>
            <pc:docMk/>
            <pc:sldMk cId="3972593178" sldId="778"/>
            <ac:spMk id="32" creationId="{3FAEF8A6-DB74-4DA2-A870-3F90FE41102F}"/>
          </ac:spMkLst>
        </pc:spChg>
        <pc:spChg chg="mod topLvl">
          <ac:chgData name="Lei Wu" userId="f083b2a8aea23a2f" providerId="LiveId" clId="{4A047586-1D98-4AC1-8BEB-9615AB1D6248}" dt="2021-03-29T18:44:12.993" v="9509" actId="1076"/>
          <ac:spMkLst>
            <pc:docMk/>
            <pc:sldMk cId="3972593178" sldId="778"/>
            <ac:spMk id="33" creationId="{38516441-3190-4D6D-BCEA-8BA57DD80E81}"/>
          </ac:spMkLst>
        </pc:spChg>
        <pc:spChg chg="mod topLvl">
          <ac:chgData name="Lei Wu" userId="f083b2a8aea23a2f" providerId="LiveId" clId="{4A047586-1D98-4AC1-8BEB-9615AB1D6248}" dt="2021-03-29T18:44:12.993" v="9509" actId="1076"/>
          <ac:spMkLst>
            <pc:docMk/>
            <pc:sldMk cId="3972593178" sldId="778"/>
            <ac:spMk id="34" creationId="{F5497D85-AD80-4B37-8D11-EEAC3807387E}"/>
          </ac:spMkLst>
        </pc:spChg>
        <pc:spChg chg="mod topLvl">
          <ac:chgData name="Lei Wu" userId="f083b2a8aea23a2f" providerId="LiveId" clId="{4A047586-1D98-4AC1-8BEB-9615AB1D6248}" dt="2021-03-29T18:44:12.993" v="9509" actId="1076"/>
          <ac:spMkLst>
            <pc:docMk/>
            <pc:sldMk cId="3972593178" sldId="778"/>
            <ac:spMk id="35" creationId="{09FA85A7-CF6F-4C51-B051-903A128181EE}"/>
          </ac:spMkLst>
        </pc:spChg>
        <pc:spChg chg="del mod topLvl">
          <ac:chgData name="Lei Wu" userId="f083b2a8aea23a2f" providerId="LiveId" clId="{4A047586-1D98-4AC1-8BEB-9615AB1D6248}" dt="2021-03-29T18:09:04.836" v="7361" actId="478"/>
          <ac:spMkLst>
            <pc:docMk/>
            <pc:sldMk cId="3972593178" sldId="778"/>
            <ac:spMk id="38" creationId="{04BB100E-16A5-4A71-8050-11A3D330F9E0}"/>
          </ac:spMkLst>
        </pc:spChg>
        <pc:spChg chg="del mod topLvl">
          <ac:chgData name="Lei Wu" userId="f083b2a8aea23a2f" providerId="LiveId" clId="{4A047586-1D98-4AC1-8BEB-9615AB1D6248}" dt="2021-03-29T18:09:35.994" v="7382" actId="478"/>
          <ac:spMkLst>
            <pc:docMk/>
            <pc:sldMk cId="3972593178" sldId="778"/>
            <ac:spMk id="39" creationId="{BA8E17F6-00F3-415E-AC1D-357802703465}"/>
          </ac:spMkLst>
        </pc:spChg>
        <pc:spChg chg="mod topLvl">
          <ac:chgData name="Lei Wu" userId="f083b2a8aea23a2f" providerId="LiveId" clId="{4A047586-1D98-4AC1-8BEB-9615AB1D6248}" dt="2021-03-29T18:44:12.993" v="9509" actId="1076"/>
          <ac:spMkLst>
            <pc:docMk/>
            <pc:sldMk cId="3972593178" sldId="778"/>
            <ac:spMk id="40" creationId="{3EEEA2B4-0A5E-49B4-B9A5-1B71DD81DEE1}"/>
          </ac:spMkLst>
        </pc:spChg>
        <pc:spChg chg="mod">
          <ac:chgData name="Lei Wu" userId="f083b2a8aea23a2f" providerId="LiveId" clId="{4A047586-1D98-4AC1-8BEB-9615AB1D6248}" dt="2021-03-29T18:44:12.993" v="9509" actId="1076"/>
          <ac:spMkLst>
            <pc:docMk/>
            <pc:sldMk cId="3972593178" sldId="778"/>
            <ac:spMk id="41" creationId="{B5EBFE16-3A19-41E2-9E8F-161FF79E3BF3}"/>
          </ac:spMkLst>
        </pc:spChg>
        <pc:spChg chg="mod">
          <ac:chgData name="Lei Wu" userId="f083b2a8aea23a2f" providerId="LiveId" clId="{4A047586-1D98-4AC1-8BEB-9615AB1D6248}" dt="2021-03-29T18:44:12.993" v="9509" actId="1076"/>
          <ac:spMkLst>
            <pc:docMk/>
            <pc:sldMk cId="3972593178" sldId="778"/>
            <ac:spMk id="42" creationId="{7F4B7A93-724C-4C99-A79F-A4CD13BCC56D}"/>
          </ac:spMkLst>
        </pc:spChg>
        <pc:spChg chg="mod">
          <ac:chgData name="Lei Wu" userId="f083b2a8aea23a2f" providerId="LiveId" clId="{4A047586-1D98-4AC1-8BEB-9615AB1D6248}" dt="2021-03-29T18:44:12.993" v="9509" actId="1076"/>
          <ac:spMkLst>
            <pc:docMk/>
            <pc:sldMk cId="3972593178" sldId="778"/>
            <ac:spMk id="43" creationId="{18AF8C7E-DA79-48EE-91EB-50AEC9645A96}"/>
          </ac:spMkLst>
        </pc:spChg>
        <pc:spChg chg="del mod">
          <ac:chgData name="Lei Wu" userId="f083b2a8aea23a2f" providerId="LiveId" clId="{4A047586-1D98-4AC1-8BEB-9615AB1D6248}" dt="2021-03-29T18:10:35.660" v="7419" actId="478"/>
          <ac:spMkLst>
            <pc:docMk/>
            <pc:sldMk cId="3972593178" sldId="778"/>
            <ac:spMk id="44" creationId="{FF7AC772-29B3-413B-9E79-DE841A873A8D}"/>
          </ac:spMkLst>
        </pc:spChg>
        <pc:grpChg chg="add del mod">
          <ac:chgData name="Lei Wu" userId="f083b2a8aea23a2f" providerId="LiveId" clId="{4A047586-1D98-4AC1-8BEB-9615AB1D6248}" dt="2021-03-29T16:52:49.106" v="6748" actId="165"/>
          <ac:grpSpMkLst>
            <pc:docMk/>
            <pc:sldMk cId="3972593178" sldId="778"/>
            <ac:grpSpMk id="4" creationId="{47AAAAC7-123D-4306-9B51-D70DB76C34EF}"/>
          </ac:grpSpMkLst>
        </pc:grpChg>
        <pc:grpChg chg="add del mod">
          <ac:chgData name="Lei Wu" userId="f083b2a8aea23a2f" providerId="LiveId" clId="{4A047586-1D98-4AC1-8BEB-9615AB1D6248}" dt="2021-03-29T16:52:16.194" v="6727" actId="165"/>
          <ac:grpSpMkLst>
            <pc:docMk/>
            <pc:sldMk cId="3972593178" sldId="778"/>
            <ac:grpSpMk id="6" creationId="{F6B662B3-739F-4AF2-A659-222BB23BC2EC}"/>
          </ac:grpSpMkLst>
        </pc:grpChg>
        <pc:grpChg chg="del mod topLvl">
          <ac:chgData name="Lei Wu" userId="f083b2a8aea23a2f" providerId="LiveId" clId="{4A047586-1D98-4AC1-8BEB-9615AB1D6248}" dt="2021-03-29T18:10:35.660" v="7419" actId="478"/>
          <ac:grpSpMkLst>
            <pc:docMk/>
            <pc:sldMk cId="3972593178" sldId="778"/>
            <ac:grpSpMk id="36" creationId="{25E8FA41-BD88-4AD5-B4C5-9D5301DF0477}"/>
          </ac:grpSpMkLst>
        </pc:grpChg>
        <pc:grpChg chg="mod topLvl">
          <ac:chgData name="Lei Wu" userId="f083b2a8aea23a2f" providerId="LiveId" clId="{4A047586-1D98-4AC1-8BEB-9615AB1D6248}" dt="2021-03-29T18:44:12.993" v="9509" actId="1076"/>
          <ac:grpSpMkLst>
            <pc:docMk/>
            <pc:sldMk cId="3972593178" sldId="778"/>
            <ac:grpSpMk id="37" creationId="{A4C58CE5-C62E-4DC0-94BB-D759C1D6130A}"/>
          </ac:grpSpMkLst>
        </pc:grpChg>
        <pc:grpChg chg="add del mod">
          <ac:chgData name="Lei Wu" userId="f083b2a8aea23a2f" providerId="LiveId" clId="{4A047586-1D98-4AC1-8BEB-9615AB1D6248}" dt="2021-03-29T16:53:50.552" v="6788" actId="165"/>
          <ac:grpSpMkLst>
            <pc:docMk/>
            <pc:sldMk cId="3972593178" sldId="778"/>
            <ac:grpSpMk id="45" creationId="{83C1566C-D8A7-460D-A378-72BF5DC008DA}"/>
          </ac:grpSpMkLst>
        </pc:grpChg>
        <pc:grpChg chg="add del mod">
          <ac:chgData name="Lei Wu" userId="f083b2a8aea23a2f" providerId="LiveId" clId="{4A047586-1D98-4AC1-8BEB-9615AB1D6248}" dt="2021-03-29T16:54:36.605" v="6792" actId="165"/>
          <ac:grpSpMkLst>
            <pc:docMk/>
            <pc:sldMk cId="3972593178" sldId="778"/>
            <ac:grpSpMk id="46" creationId="{07E84A2B-ED96-4F76-8A1C-EC76B7FB89C1}"/>
          </ac:grpSpMkLst>
        </pc:grpChg>
        <pc:grpChg chg="add mod">
          <ac:chgData name="Lei Wu" userId="f083b2a8aea23a2f" providerId="LiveId" clId="{4A047586-1D98-4AC1-8BEB-9615AB1D6248}" dt="2021-03-29T18:44:12.993" v="9509" actId="1076"/>
          <ac:grpSpMkLst>
            <pc:docMk/>
            <pc:sldMk cId="3972593178" sldId="778"/>
            <ac:grpSpMk id="47" creationId="{983E69DF-1C00-411B-BCCA-C1D4460F7EA7}"/>
          </ac:grpSpMkLst>
        </pc:grpChg>
      </pc:sldChg>
      <pc:sldChg chg="addSp delSp modSp add mod modNotesTx">
        <pc:chgData name="Lei Wu" userId="f083b2a8aea23a2f" providerId="LiveId" clId="{4A047586-1D98-4AC1-8BEB-9615AB1D6248}" dt="2021-03-29T16:59:48.108" v="6832" actId="20577"/>
        <pc:sldMkLst>
          <pc:docMk/>
          <pc:sldMk cId="1173559317" sldId="779"/>
        </pc:sldMkLst>
        <pc:spChg chg="mod">
          <ac:chgData name="Lei Wu" userId="f083b2a8aea23a2f" providerId="LiveId" clId="{4A047586-1D98-4AC1-8BEB-9615AB1D6248}" dt="2021-03-29T16:26:39.664" v="6423" actId="20577"/>
          <ac:spMkLst>
            <pc:docMk/>
            <pc:sldMk cId="1173559317" sldId="779"/>
            <ac:spMk id="2" creationId="{00000000-0000-0000-0000-000000000000}"/>
          </ac:spMkLst>
        </pc:spChg>
        <pc:spChg chg="mod">
          <ac:chgData name="Lei Wu" userId="f083b2a8aea23a2f" providerId="LiveId" clId="{4A047586-1D98-4AC1-8BEB-9615AB1D6248}" dt="2021-03-29T16:59:24.636" v="6819" actId="20577"/>
          <ac:spMkLst>
            <pc:docMk/>
            <pc:sldMk cId="1173559317" sldId="779"/>
            <ac:spMk id="3" creationId="{00000000-0000-0000-0000-000000000000}"/>
          </ac:spMkLst>
        </pc:spChg>
        <pc:spChg chg="add mod">
          <ac:chgData name="Lei Wu" userId="f083b2a8aea23a2f" providerId="LiveId" clId="{4A047586-1D98-4AC1-8BEB-9615AB1D6248}" dt="2021-03-29T16:30:52.845" v="6469" actId="1076"/>
          <ac:spMkLst>
            <pc:docMk/>
            <pc:sldMk cId="1173559317" sldId="779"/>
            <ac:spMk id="45" creationId="{8A7CFBB5-B766-476C-9437-E45D50B9DAC3}"/>
          </ac:spMkLst>
        </pc:spChg>
        <pc:spChg chg="add mod">
          <ac:chgData name="Lei Wu" userId="f083b2a8aea23a2f" providerId="LiveId" clId="{4A047586-1D98-4AC1-8BEB-9615AB1D6248}" dt="2021-03-29T16:30:52.845" v="6469" actId="1076"/>
          <ac:spMkLst>
            <pc:docMk/>
            <pc:sldMk cId="1173559317" sldId="779"/>
            <ac:spMk id="46" creationId="{9167D989-8982-495D-99E3-0224178CCC5A}"/>
          </ac:spMkLst>
        </pc:spChg>
        <pc:spChg chg="add mod">
          <ac:chgData name="Lei Wu" userId="f083b2a8aea23a2f" providerId="LiveId" clId="{4A047586-1D98-4AC1-8BEB-9615AB1D6248}" dt="2021-03-29T16:30:52.845" v="6469" actId="1076"/>
          <ac:spMkLst>
            <pc:docMk/>
            <pc:sldMk cId="1173559317" sldId="779"/>
            <ac:spMk id="47" creationId="{22040ADA-9F98-43FC-9425-9F687AE3BD0D}"/>
          </ac:spMkLst>
        </pc:spChg>
        <pc:spChg chg="add mod">
          <ac:chgData name="Lei Wu" userId="f083b2a8aea23a2f" providerId="LiveId" clId="{4A047586-1D98-4AC1-8BEB-9615AB1D6248}" dt="2021-03-29T16:30:52.845" v="6469" actId="1076"/>
          <ac:spMkLst>
            <pc:docMk/>
            <pc:sldMk cId="1173559317" sldId="779"/>
            <ac:spMk id="48" creationId="{683D8E38-3F21-4C49-AFD1-AEBFDEF316B5}"/>
          </ac:spMkLst>
        </pc:spChg>
        <pc:spChg chg="add mod">
          <ac:chgData name="Lei Wu" userId="f083b2a8aea23a2f" providerId="LiveId" clId="{4A047586-1D98-4AC1-8BEB-9615AB1D6248}" dt="2021-03-29T16:30:52.845" v="6469" actId="1076"/>
          <ac:spMkLst>
            <pc:docMk/>
            <pc:sldMk cId="1173559317" sldId="779"/>
            <ac:spMk id="49" creationId="{A9BB77C9-3B67-4337-8DB1-47BCF16CF834}"/>
          </ac:spMkLst>
        </pc:spChg>
        <pc:spChg chg="add mod">
          <ac:chgData name="Lei Wu" userId="f083b2a8aea23a2f" providerId="LiveId" clId="{4A047586-1D98-4AC1-8BEB-9615AB1D6248}" dt="2021-03-29T16:30:52.845" v="6469" actId="1076"/>
          <ac:spMkLst>
            <pc:docMk/>
            <pc:sldMk cId="1173559317" sldId="779"/>
            <ac:spMk id="50" creationId="{8ECC8B2A-7DCA-411C-BC92-732A96D3C576}"/>
          </ac:spMkLst>
        </pc:spChg>
        <pc:spChg chg="add mod">
          <ac:chgData name="Lei Wu" userId="f083b2a8aea23a2f" providerId="LiveId" clId="{4A047586-1D98-4AC1-8BEB-9615AB1D6248}" dt="2021-03-29T16:30:52.845" v="6469" actId="1076"/>
          <ac:spMkLst>
            <pc:docMk/>
            <pc:sldMk cId="1173559317" sldId="779"/>
            <ac:spMk id="51" creationId="{7D9E4CDE-9F98-41E5-9E39-5DD246D955DF}"/>
          </ac:spMkLst>
        </pc:spChg>
        <pc:spChg chg="add mod">
          <ac:chgData name="Lei Wu" userId="f083b2a8aea23a2f" providerId="LiveId" clId="{4A047586-1D98-4AC1-8BEB-9615AB1D6248}" dt="2021-03-29T16:30:52.845" v="6469" actId="1076"/>
          <ac:spMkLst>
            <pc:docMk/>
            <pc:sldMk cId="1173559317" sldId="779"/>
            <ac:spMk id="52" creationId="{A6BD2456-936A-4AAA-A9D0-26753477AAF7}"/>
          </ac:spMkLst>
        </pc:spChg>
        <pc:spChg chg="add mod">
          <ac:chgData name="Lei Wu" userId="f083b2a8aea23a2f" providerId="LiveId" clId="{4A047586-1D98-4AC1-8BEB-9615AB1D6248}" dt="2021-03-29T16:30:52.845" v="6469" actId="1076"/>
          <ac:spMkLst>
            <pc:docMk/>
            <pc:sldMk cId="1173559317" sldId="779"/>
            <ac:spMk id="53" creationId="{A6D03D81-18B9-4841-90A2-84EE15184DD4}"/>
          </ac:spMkLst>
        </pc:spChg>
        <pc:spChg chg="add mod">
          <ac:chgData name="Lei Wu" userId="f083b2a8aea23a2f" providerId="LiveId" clId="{4A047586-1D98-4AC1-8BEB-9615AB1D6248}" dt="2021-03-29T16:30:52.845" v="6469" actId="1076"/>
          <ac:spMkLst>
            <pc:docMk/>
            <pc:sldMk cId="1173559317" sldId="779"/>
            <ac:spMk id="54" creationId="{FBBFFDC4-699D-4B9F-92F5-F356D913B6B7}"/>
          </ac:spMkLst>
        </pc:spChg>
        <pc:spChg chg="add mod">
          <ac:chgData name="Lei Wu" userId="f083b2a8aea23a2f" providerId="LiveId" clId="{4A047586-1D98-4AC1-8BEB-9615AB1D6248}" dt="2021-03-29T16:30:52.845" v="6469" actId="1076"/>
          <ac:spMkLst>
            <pc:docMk/>
            <pc:sldMk cId="1173559317" sldId="779"/>
            <ac:spMk id="55" creationId="{265F9C3E-4095-4857-8DC1-82905E4AE0EA}"/>
          </ac:spMkLst>
        </pc:spChg>
        <pc:spChg chg="add mod">
          <ac:chgData name="Lei Wu" userId="f083b2a8aea23a2f" providerId="LiveId" clId="{4A047586-1D98-4AC1-8BEB-9615AB1D6248}" dt="2021-03-29T16:30:52.845" v="6469" actId="1076"/>
          <ac:spMkLst>
            <pc:docMk/>
            <pc:sldMk cId="1173559317" sldId="779"/>
            <ac:spMk id="56" creationId="{BB3E41AE-B57E-4F67-AEB3-1D70ECF8EB89}"/>
          </ac:spMkLst>
        </pc:spChg>
        <pc:spChg chg="add mod">
          <ac:chgData name="Lei Wu" userId="f083b2a8aea23a2f" providerId="LiveId" clId="{4A047586-1D98-4AC1-8BEB-9615AB1D6248}" dt="2021-03-29T16:30:52.845" v="6469" actId="1076"/>
          <ac:spMkLst>
            <pc:docMk/>
            <pc:sldMk cId="1173559317" sldId="779"/>
            <ac:spMk id="57" creationId="{3FDDF2B2-1316-466A-AA42-7F18E7CD3D66}"/>
          </ac:spMkLst>
        </pc:spChg>
        <pc:spChg chg="add mod">
          <ac:chgData name="Lei Wu" userId="f083b2a8aea23a2f" providerId="LiveId" clId="{4A047586-1D98-4AC1-8BEB-9615AB1D6248}" dt="2021-03-29T16:30:52.845" v="6469" actId="1076"/>
          <ac:spMkLst>
            <pc:docMk/>
            <pc:sldMk cId="1173559317" sldId="779"/>
            <ac:spMk id="58" creationId="{B4385B6D-2A61-4B1D-B541-BB566423B7D3}"/>
          </ac:spMkLst>
        </pc:spChg>
        <pc:spChg chg="add mod">
          <ac:chgData name="Lei Wu" userId="f083b2a8aea23a2f" providerId="LiveId" clId="{4A047586-1D98-4AC1-8BEB-9615AB1D6248}" dt="2021-03-29T16:30:52.845" v="6469" actId="1076"/>
          <ac:spMkLst>
            <pc:docMk/>
            <pc:sldMk cId="1173559317" sldId="779"/>
            <ac:spMk id="59" creationId="{62977531-EEC1-404D-8533-83F8BF5D7C97}"/>
          </ac:spMkLst>
        </pc:spChg>
        <pc:spChg chg="add mod">
          <ac:chgData name="Lei Wu" userId="f083b2a8aea23a2f" providerId="LiveId" clId="{4A047586-1D98-4AC1-8BEB-9615AB1D6248}" dt="2021-03-29T16:30:52.845" v="6469" actId="1076"/>
          <ac:spMkLst>
            <pc:docMk/>
            <pc:sldMk cId="1173559317" sldId="779"/>
            <ac:spMk id="60" creationId="{6DAAC006-4B03-4F77-BC14-92D8CC33BC91}"/>
          </ac:spMkLst>
        </pc:spChg>
        <pc:spChg chg="add mod">
          <ac:chgData name="Lei Wu" userId="f083b2a8aea23a2f" providerId="LiveId" clId="{4A047586-1D98-4AC1-8BEB-9615AB1D6248}" dt="2021-03-29T16:30:52.845" v="6469" actId="1076"/>
          <ac:spMkLst>
            <pc:docMk/>
            <pc:sldMk cId="1173559317" sldId="779"/>
            <ac:spMk id="61" creationId="{80F0E25D-9A59-4648-A568-213388C24C07}"/>
          </ac:spMkLst>
        </pc:spChg>
        <pc:spChg chg="add mod">
          <ac:chgData name="Lei Wu" userId="f083b2a8aea23a2f" providerId="LiveId" clId="{4A047586-1D98-4AC1-8BEB-9615AB1D6248}" dt="2021-03-29T16:30:52.845" v="6469" actId="1076"/>
          <ac:spMkLst>
            <pc:docMk/>
            <pc:sldMk cId="1173559317" sldId="779"/>
            <ac:spMk id="62" creationId="{4EB7A88E-9CF4-470E-A471-000949296220}"/>
          </ac:spMkLst>
        </pc:spChg>
        <pc:spChg chg="add mod">
          <ac:chgData name="Lei Wu" userId="f083b2a8aea23a2f" providerId="LiveId" clId="{4A047586-1D98-4AC1-8BEB-9615AB1D6248}" dt="2021-03-29T16:30:52.845" v="6469" actId="1076"/>
          <ac:spMkLst>
            <pc:docMk/>
            <pc:sldMk cId="1173559317" sldId="779"/>
            <ac:spMk id="63" creationId="{A07A21D6-623F-4E09-8665-A6FF06B7DB02}"/>
          </ac:spMkLst>
        </pc:spChg>
        <pc:spChg chg="add mod">
          <ac:chgData name="Lei Wu" userId="f083b2a8aea23a2f" providerId="LiveId" clId="{4A047586-1D98-4AC1-8BEB-9615AB1D6248}" dt="2021-03-29T16:30:52.845" v="6469" actId="1076"/>
          <ac:spMkLst>
            <pc:docMk/>
            <pc:sldMk cId="1173559317" sldId="779"/>
            <ac:spMk id="64" creationId="{73AAE3DF-C48C-4422-BD84-4A7F5072580F}"/>
          </ac:spMkLst>
        </pc:spChg>
        <pc:spChg chg="add mod">
          <ac:chgData name="Lei Wu" userId="f083b2a8aea23a2f" providerId="LiveId" clId="{4A047586-1D98-4AC1-8BEB-9615AB1D6248}" dt="2021-03-29T16:30:52.845" v="6469" actId="1076"/>
          <ac:spMkLst>
            <pc:docMk/>
            <pc:sldMk cId="1173559317" sldId="779"/>
            <ac:spMk id="65" creationId="{ED264302-9B2A-43EB-8827-19DB5641EDD8}"/>
          </ac:spMkLst>
        </pc:spChg>
        <pc:spChg chg="add mod">
          <ac:chgData name="Lei Wu" userId="f083b2a8aea23a2f" providerId="LiveId" clId="{4A047586-1D98-4AC1-8BEB-9615AB1D6248}" dt="2021-03-29T16:30:52.845" v="6469" actId="1076"/>
          <ac:spMkLst>
            <pc:docMk/>
            <pc:sldMk cId="1173559317" sldId="779"/>
            <ac:spMk id="66" creationId="{B3240F66-8567-41C7-B800-D899F1A9C34A}"/>
          </ac:spMkLst>
        </pc:spChg>
        <pc:spChg chg="add mod">
          <ac:chgData name="Lei Wu" userId="f083b2a8aea23a2f" providerId="LiveId" clId="{4A047586-1D98-4AC1-8BEB-9615AB1D6248}" dt="2021-03-29T16:30:52.845" v="6469" actId="1076"/>
          <ac:spMkLst>
            <pc:docMk/>
            <pc:sldMk cId="1173559317" sldId="779"/>
            <ac:spMk id="67" creationId="{C25FDF3E-7684-4595-933A-6A95F673291E}"/>
          </ac:spMkLst>
        </pc:spChg>
        <pc:spChg chg="add mod">
          <ac:chgData name="Lei Wu" userId="f083b2a8aea23a2f" providerId="LiveId" clId="{4A047586-1D98-4AC1-8BEB-9615AB1D6248}" dt="2021-03-29T16:30:52.845" v="6469" actId="1076"/>
          <ac:spMkLst>
            <pc:docMk/>
            <pc:sldMk cId="1173559317" sldId="779"/>
            <ac:spMk id="68" creationId="{8AD764A8-6E47-4AEB-88D8-56D5EDAD5E3E}"/>
          </ac:spMkLst>
        </pc:spChg>
        <pc:spChg chg="add mod">
          <ac:chgData name="Lei Wu" userId="f083b2a8aea23a2f" providerId="LiveId" clId="{4A047586-1D98-4AC1-8BEB-9615AB1D6248}" dt="2021-03-29T16:30:52.845" v="6469" actId="1076"/>
          <ac:spMkLst>
            <pc:docMk/>
            <pc:sldMk cId="1173559317" sldId="779"/>
            <ac:spMk id="69" creationId="{1DC1B603-DA42-40E1-841C-F18723D668F8}"/>
          </ac:spMkLst>
        </pc:spChg>
        <pc:spChg chg="add mod">
          <ac:chgData name="Lei Wu" userId="f083b2a8aea23a2f" providerId="LiveId" clId="{4A047586-1D98-4AC1-8BEB-9615AB1D6248}" dt="2021-03-29T16:30:52.845" v="6469" actId="1076"/>
          <ac:spMkLst>
            <pc:docMk/>
            <pc:sldMk cId="1173559317" sldId="779"/>
            <ac:spMk id="70" creationId="{571D87AA-6C56-4603-B89D-8F61D3CF63FE}"/>
          </ac:spMkLst>
        </pc:spChg>
        <pc:spChg chg="add mod">
          <ac:chgData name="Lei Wu" userId="f083b2a8aea23a2f" providerId="LiveId" clId="{4A047586-1D98-4AC1-8BEB-9615AB1D6248}" dt="2021-03-29T16:30:52.845" v="6469" actId="1076"/>
          <ac:spMkLst>
            <pc:docMk/>
            <pc:sldMk cId="1173559317" sldId="779"/>
            <ac:spMk id="71" creationId="{56E5DA94-8F08-491C-971D-B1C828BB4698}"/>
          </ac:spMkLst>
        </pc:spChg>
        <pc:spChg chg="add mod">
          <ac:chgData name="Lei Wu" userId="f083b2a8aea23a2f" providerId="LiveId" clId="{4A047586-1D98-4AC1-8BEB-9615AB1D6248}" dt="2021-03-29T16:30:52.845" v="6469" actId="1076"/>
          <ac:spMkLst>
            <pc:docMk/>
            <pc:sldMk cId="1173559317" sldId="779"/>
            <ac:spMk id="72" creationId="{7227354D-F87A-43A9-A723-E4351E6CED1F}"/>
          </ac:spMkLst>
        </pc:spChg>
        <pc:spChg chg="mod">
          <ac:chgData name="Lei Wu" userId="f083b2a8aea23a2f" providerId="LiveId" clId="{4A047586-1D98-4AC1-8BEB-9615AB1D6248}" dt="2021-03-29T16:30:59.049" v="6470" actId="1076"/>
          <ac:spMkLst>
            <pc:docMk/>
            <pc:sldMk cId="1173559317" sldId="779"/>
            <ac:spMk id="74" creationId="{E5CD801A-E4D3-4147-9606-7F30A4AD115D}"/>
          </ac:spMkLst>
        </pc:spChg>
        <pc:spChg chg="mod">
          <ac:chgData name="Lei Wu" userId="f083b2a8aea23a2f" providerId="LiveId" clId="{4A047586-1D98-4AC1-8BEB-9615AB1D6248}" dt="2021-03-29T16:30:59.049" v="6470" actId="1076"/>
          <ac:spMkLst>
            <pc:docMk/>
            <pc:sldMk cId="1173559317" sldId="779"/>
            <ac:spMk id="75" creationId="{CFB22CFC-01DF-44BF-A637-A7A036F1CE0C}"/>
          </ac:spMkLst>
        </pc:spChg>
        <pc:spChg chg="mod">
          <ac:chgData name="Lei Wu" userId="f083b2a8aea23a2f" providerId="LiveId" clId="{4A047586-1D98-4AC1-8BEB-9615AB1D6248}" dt="2021-03-29T16:30:59.049" v="6470" actId="1076"/>
          <ac:spMkLst>
            <pc:docMk/>
            <pc:sldMk cId="1173559317" sldId="779"/>
            <ac:spMk id="76" creationId="{C216851D-563B-40DF-98C2-1AD32ADC8AD0}"/>
          </ac:spMkLst>
        </pc:spChg>
        <pc:spChg chg="mod">
          <ac:chgData name="Lei Wu" userId="f083b2a8aea23a2f" providerId="LiveId" clId="{4A047586-1D98-4AC1-8BEB-9615AB1D6248}" dt="2021-03-29T16:30:59.049" v="6470" actId="1076"/>
          <ac:spMkLst>
            <pc:docMk/>
            <pc:sldMk cId="1173559317" sldId="779"/>
            <ac:spMk id="77" creationId="{87E55C32-70B2-4486-A08E-8F16668235F3}"/>
          </ac:spMkLst>
        </pc:spChg>
        <pc:spChg chg="mod">
          <ac:chgData name="Lei Wu" userId="f083b2a8aea23a2f" providerId="LiveId" clId="{4A047586-1D98-4AC1-8BEB-9615AB1D6248}" dt="2021-03-29T16:30:59.049" v="6470" actId="1076"/>
          <ac:spMkLst>
            <pc:docMk/>
            <pc:sldMk cId="1173559317" sldId="779"/>
            <ac:spMk id="78" creationId="{0CFEDA9E-5AB8-48E4-A34A-99AC9377B6F0}"/>
          </ac:spMkLst>
        </pc:spChg>
        <pc:spChg chg="mod">
          <ac:chgData name="Lei Wu" userId="f083b2a8aea23a2f" providerId="LiveId" clId="{4A047586-1D98-4AC1-8BEB-9615AB1D6248}" dt="2021-03-29T16:30:59.049" v="6470" actId="1076"/>
          <ac:spMkLst>
            <pc:docMk/>
            <pc:sldMk cId="1173559317" sldId="779"/>
            <ac:spMk id="79" creationId="{497AD2EF-0A2D-4892-BAED-06FC33CD0B6F}"/>
          </ac:spMkLst>
        </pc:spChg>
        <pc:spChg chg="mod">
          <ac:chgData name="Lei Wu" userId="f083b2a8aea23a2f" providerId="LiveId" clId="{4A047586-1D98-4AC1-8BEB-9615AB1D6248}" dt="2021-03-29T16:30:59.049" v="6470" actId="1076"/>
          <ac:spMkLst>
            <pc:docMk/>
            <pc:sldMk cId="1173559317" sldId="779"/>
            <ac:spMk id="80" creationId="{1F8F32DE-9046-43F4-B59F-2FF62234C725}"/>
          </ac:spMkLst>
        </pc:spChg>
        <pc:spChg chg="mod">
          <ac:chgData name="Lei Wu" userId="f083b2a8aea23a2f" providerId="LiveId" clId="{4A047586-1D98-4AC1-8BEB-9615AB1D6248}" dt="2021-03-29T16:30:59.049" v="6470" actId="1076"/>
          <ac:spMkLst>
            <pc:docMk/>
            <pc:sldMk cId="1173559317" sldId="779"/>
            <ac:spMk id="81" creationId="{1A57D807-B6C3-44D6-BB07-C5F54CE39BC8}"/>
          </ac:spMkLst>
        </pc:spChg>
        <pc:spChg chg="mod">
          <ac:chgData name="Lei Wu" userId="f083b2a8aea23a2f" providerId="LiveId" clId="{4A047586-1D98-4AC1-8BEB-9615AB1D6248}" dt="2021-03-29T16:30:59.049" v="6470" actId="1076"/>
          <ac:spMkLst>
            <pc:docMk/>
            <pc:sldMk cId="1173559317" sldId="779"/>
            <ac:spMk id="82" creationId="{D039EE55-B9EB-4290-86BC-F8F85C3C9660}"/>
          </ac:spMkLst>
        </pc:spChg>
        <pc:spChg chg="mod">
          <ac:chgData name="Lei Wu" userId="f083b2a8aea23a2f" providerId="LiveId" clId="{4A047586-1D98-4AC1-8BEB-9615AB1D6248}" dt="2021-03-29T16:30:59.049" v="6470" actId="1076"/>
          <ac:spMkLst>
            <pc:docMk/>
            <pc:sldMk cId="1173559317" sldId="779"/>
            <ac:spMk id="83" creationId="{CC98BDD5-3B71-4F41-BD4B-E8CA0E4E9A83}"/>
          </ac:spMkLst>
        </pc:spChg>
        <pc:spChg chg="mod">
          <ac:chgData name="Lei Wu" userId="f083b2a8aea23a2f" providerId="LiveId" clId="{4A047586-1D98-4AC1-8BEB-9615AB1D6248}" dt="2021-03-29T16:30:59.049" v="6470" actId="1076"/>
          <ac:spMkLst>
            <pc:docMk/>
            <pc:sldMk cId="1173559317" sldId="779"/>
            <ac:spMk id="84" creationId="{6744ED41-C425-42F4-9E88-42FCDE87A507}"/>
          </ac:spMkLst>
        </pc:spChg>
        <pc:spChg chg="mod">
          <ac:chgData name="Lei Wu" userId="f083b2a8aea23a2f" providerId="LiveId" clId="{4A047586-1D98-4AC1-8BEB-9615AB1D6248}" dt="2021-03-29T16:30:59.049" v="6470" actId="1076"/>
          <ac:spMkLst>
            <pc:docMk/>
            <pc:sldMk cId="1173559317" sldId="779"/>
            <ac:spMk id="85" creationId="{B4B12EF8-1FC3-435C-8000-70602E9F12C4}"/>
          </ac:spMkLst>
        </pc:spChg>
        <pc:spChg chg="mod">
          <ac:chgData name="Lei Wu" userId="f083b2a8aea23a2f" providerId="LiveId" clId="{4A047586-1D98-4AC1-8BEB-9615AB1D6248}" dt="2021-03-29T16:30:59.049" v="6470" actId="1076"/>
          <ac:spMkLst>
            <pc:docMk/>
            <pc:sldMk cId="1173559317" sldId="779"/>
            <ac:spMk id="86" creationId="{60E452CC-A53B-47ED-AB43-740345F22DE1}"/>
          </ac:spMkLst>
        </pc:spChg>
        <pc:spChg chg="mod">
          <ac:chgData name="Lei Wu" userId="f083b2a8aea23a2f" providerId="LiveId" clId="{4A047586-1D98-4AC1-8BEB-9615AB1D6248}" dt="2021-03-29T16:30:59.049" v="6470" actId="1076"/>
          <ac:spMkLst>
            <pc:docMk/>
            <pc:sldMk cId="1173559317" sldId="779"/>
            <ac:spMk id="87" creationId="{2257EC3B-BB4D-4502-A4EF-D8E085580571}"/>
          </ac:spMkLst>
        </pc:spChg>
        <pc:spChg chg="mod">
          <ac:chgData name="Lei Wu" userId="f083b2a8aea23a2f" providerId="LiveId" clId="{4A047586-1D98-4AC1-8BEB-9615AB1D6248}" dt="2021-03-29T16:30:59.049" v="6470" actId="1076"/>
          <ac:spMkLst>
            <pc:docMk/>
            <pc:sldMk cId="1173559317" sldId="779"/>
            <ac:spMk id="88" creationId="{F1740B25-BD7C-4D12-B3D3-AC9F6736D938}"/>
          </ac:spMkLst>
        </pc:spChg>
        <pc:spChg chg="mod">
          <ac:chgData name="Lei Wu" userId="f083b2a8aea23a2f" providerId="LiveId" clId="{4A047586-1D98-4AC1-8BEB-9615AB1D6248}" dt="2021-03-29T16:30:59.049" v="6470" actId="1076"/>
          <ac:spMkLst>
            <pc:docMk/>
            <pc:sldMk cId="1173559317" sldId="779"/>
            <ac:spMk id="89" creationId="{00596AB6-DCBD-4707-B0BD-D4A199C7B02B}"/>
          </ac:spMkLst>
        </pc:spChg>
        <pc:spChg chg="mod">
          <ac:chgData name="Lei Wu" userId="f083b2a8aea23a2f" providerId="LiveId" clId="{4A047586-1D98-4AC1-8BEB-9615AB1D6248}" dt="2021-03-29T16:30:59.049" v="6470" actId="1076"/>
          <ac:spMkLst>
            <pc:docMk/>
            <pc:sldMk cId="1173559317" sldId="779"/>
            <ac:spMk id="90" creationId="{9DB76D0E-5A48-427B-88E2-21D68D61B44E}"/>
          </ac:spMkLst>
        </pc:spChg>
        <pc:spChg chg="mod">
          <ac:chgData name="Lei Wu" userId="f083b2a8aea23a2f" providerId="LiveId" clId="{4A047586-1D98-4AC1-8BEB-9615AB1D6248}" dt="2021-03-29T16:30:59.049" v="6470" actId="1076"/>
          <ac:spMkLst>
            <pc:docMk/>
            <pc:sldMk cId="1173559317" sldId="779"/>
            <ac:spMk id="91" creationId="{D5067C5A-F39A-4F40-BE1D-923E4DD72882}"/>
          </ac:spMkLst>
        </pc:spChg>
        <pc:spChg chg="mod">
          <ac:chgData name="Lei Wu" userId="f083b2a8aea23a2f" providerId="LiveId" clId="{4A047586-1D98-4AC1-8BEB-9615AB1D6248}" dt="2021-03-29T16:30:59.049" v="6470" actId="1076"/>
          <ac:spMkLst>
            <pc:docMk/>
            <pc:sldMk cId="1173559317" sldId="779"/>
            <ac:spMk id="92" creationId="{4C342E88-FE43-4875-A43A-915AB087C08B}"/>
          </ac:spMkLst>
        </pc:spChg>
        <pc:spChg chg="mod">
          <ac:chgData name="Lei Wu" userId="f083b2a8aea23a2f" providerId="LiveId" clId="{4A047586-1D98-4AC1-8BEB-9615AB1D6248}" dt="2021-03-29T16:30:59.049" v="6470" actId="1076"/>
          <ac:spMkLst>
            <pc:docMk/>
            <pc:sldMk cId="1173559317" sldId="779"/>
            <ac:spMk id="93" creationId="{2AB216F1-285C-4ED4-A43E-2FDD5B3F2AF1}"/>
          </ac:spMkLst>
        </pc:spChg>
        <pc:spChg chg="mod">
          <ac:chgData name="Lei Wu" userId="f083b2a8aea23a2f" providerId="LiveId" clId="{4A047586-1D98-4AC1-8BEB-9615AB1D6248}" dt="2021-03-29T16:30:59.049" v="6470" actId="1076"/>
          <ac:spMkLst>
            <pc:docMk/>
            <pc:sldMk cId="1173559317" sldId="779"/>
            <ac:spMk id="94" creationId="{11EE5506-7B7C-4413-8ECA-97BBC38273F0}"/>
          </ac:spMkLst>
        </pc:spChg>
        <pc:spChg chg="mod">
          <ac:chgData name="Lei Wu" userId="f083b2a8aea23a2f" providerId="LiveId" clId="{4A047586-1D98-4AC1-8BEB-9615AB1D6248}" dt="2021-03-29T16:30:59.049" v="6470" actId="1076"/>
          <ac:spMkLst>
            <pc:docMk/>
            <pc:sldMk cId="1173559317" sldId="779"/>
            <ac:spMk id="95" creationId="{EE647085-EACB-4405-BF02-EB00DE12B0D7}"/>
          </ac:spMkLst>
        </pc:spChg>
        <pc:spChg chg="mod">
          <ac:chgData name="Lei Wu" userId="f083b2a8aea23a2f" providerId="LiveId" clId="{4A047586-1D98-4AC1-8BEB-9615AB1D6248}" dt="2021-03-29T16:30:59.049" v="6470" actId="1076"/>
          <ac:spMkLst>
            <pc:docMk/>
            <pc:sldMk cId="1173559317" sldId="779"/>
            <ac:spMk id="96" creationId="{63A9F739-9CC4-4BDC-8CDA-3994928FA102}"/>
          </ac:spMkLst>
        </pc:spChg>
        <pc:spChg chg="mod">
          <ac:chgData name="Lei Wu" userId="f083b2a8aea23a2f" providerId="LiveId" clId="{4A047586-1D98-4AC1-8BEB-9615AB1D6248}" dt="2021-03-29T16:30:59.049" v="6470" actId="1076"/>
          <ac:spMkLst>
            <pc:docMk/>
            <pc:sldMk cId="1173559317" sldId="779"/>
            <ac:spMk id="97" creationId="{84151E8D-B64A-4DB2-9FDB-5A07E7DC6D78}"/>
          </ac:spMkLst>
        </pc:spChg>
        <pc:spChg chg="mod">
          <ac:chgData name="Lei Wu" userId="f083b2a8aea23a2f" providerId="LiveId" clId="{4A047586-1D98-4AC1-8BEB-9615AB1D6248}" dt="2021-03-29T16:30:59.049" v="6470" actId="1076"/>
          <ac:spMkLst>
            <pc:docMk/>
            <pc:sldMk cId="1173559317" sldId="779"/>
            <ac:spMk id="98" creationId="{9882E50E-A843-44D4-B7C6-4D1DC653D554}"/>
          </ac:spMkLst>
        </pc:spChg>
        <pc:spChg chg="mod">
          <ac:chgData name="Lei Wu" userId="f083b2a8aea23a2f" providerId="LiveId" clId="{4A047586-1D98-4AC1-8BEB-9615AB1D6248}" dt="2021-03-29T16:30:59.049" v="6470" actId="1076"/>
          <ac:spMkLst>
            <pc:docMk/>
            <pc:sldMk cId="1173559317" sldId="779"/>
            <ac:spMk id="99" creationId="{04484AD9-DA38-40BA-BBE3-148C0AEC432B}"/>
          </ac:spMkLst>
        </pc:spChg>
        <pc:spChg chg="mod">
          <ac:chgData name="Lei Wu" userId="f083b2a8aea23a2f" providerId="LiveId" clId="{4A047586-1D98-4AC1-8BEB-9615AB1D6248}" dt="2021-03-29T16:30:59.049" v="6470" actId="1076"/>
          <ac:spMkLst>
            <pc:docMk/>
            <pc:sldMk cId="1173559317" sldId="779"/>
            <ac:spMk id="100" creationId="{13F3FC10-61AE-455E-A557-83D0EC3A9C59}"/>
          </ac:spMkLst>
        </pc:spChg>
        <pc:spChg chg="mod">
          <ac:chgData name="Lei Wu" userId="f083b2a8aea23a2f" providerId="LiveId" clId="{4A047586-1D98-4AC1-8BEB-9615AB1D6248}" dt="2021-03-29T16:30:59.049" v="6470" actId="1076"/>
          <ac:spMkLst>
            <pc:docMk/>
            <pc:sldMk cId="1173559317" sldId="779"/>
            <ac:spMk id="101" creationId="{9B46167E-C3A5-489D-9276-663BD33A8231}"/>
          </ac:spMkLst>
        </pc:spChg>
        <pc:spChg chg="add mod">
          <ac:chgData name="Lei Wu" userId="f083b2a8aea23a2f" providerId="LiveId" clId="{4A047586-1D98-4AC1-8BEB-9615AB1D6248}" dt="2021-03-29T16:30:59.049" v="6470" actId="1076"/>
          <ac:spMkLst>
            <pc:docMk/>
            <pc:sldMk cId="1173559317" sldId="779"/>
            <ac:spMk id="102" creationId="{396D61AD-6A80-4161-824F-1DCEDCB3DF03}"/>
          </ac:spMkLst>
        </pc:spChg>
        <pc:grpChg chg="add mod">
          <ac:chgData name="Lei Wu" userId="f083b2a8aea23a2f" providerId="LiveId" clId="{4A047586-1D98-4AC1-8BEB-9615AB1D6248}" dt="2021-03-29T16:30:52.845" v="6469" actId="1076"/>
          <ac:grpSpMkLst>
            <pc:docMk/>
            <pc:sldMk cId="1173559317" sldId="779"/>
            <ac:grpSpMk id="4" creationId="{5AD76F5F-5B66-436E-9780-2F2EB296DFF8}"/>
          </ac:grpSpMkLst>
        </pc:grpChg>
        <pc:grpChg chg="del">
          <ac:chgData name="Lei Wu" userId="f083b2a8aea23a2f" providerId="LiveId" clId="{4A047586-1D98-4AC1-8BEB-9615AB1D6248}" dt="2021-03-29T16:26:51.047" v="6424" actId="478"/>
          <ac:grpSpMkLst>
            <pc:docMk/>
            <pc:sldMk cId="1173559317" sldId="779"/>
            <ac:grpSpMk id="6" creationId="{F6B662B3-739F-4AF2-A659-222BB23BC2EC}"/>
          </ac:grpSpMkLst>
        </pc:grpChg>
        <pc:grpChg chg="add mod">
          <ac:chgData name="Lei Wu" userId="f083b2a8aea23a2f" providerId="LiveId" clId="{4A047586-1D98-4AC1-8BEB-9615AB1D6248}" dt="2021-03-29T16:30:59.049" v="6470" actId="1076"/>
          <ac:grpSpMkLst>
            <pc:docMk/>
            <pc:sldMk cId="1173559317" sldId="779"/>
            <ac:grpSpMk id="73" creationId="{253AD221-023A-4546-9DE4-C1612C61B815}"/>
          </ac:grpSpMkLst>
        </pc:grpChg>
        <pc:grpChg chg="add mod">
          <ac:chgData name="Lei Wu" userId="f083b2a8aea23a2f" providerId="LiveId" clId="{4A047586-1D98-4AC1-8BEB-9615AB1D6248}" dt="2021-03-29T16:30:59.049" v="6470" actId="1076"/>
          <ac:grpSpMkLst>
            <pc:docMk/>
            <pc:sldMk cId="1173559317" sldId="779"/>
            <ac:grpSpMk id="103" creationId="{27E8B8ED-C79E-4F58-A3F2-AE25A7C8D7BA}"/>
          </ac:grpSpMkLst>
        </pc:grpChg>
      </pc:sldChg>
      <pc:sldChg chg="delSp modSp add mod modNotesTx">
        <pc:chgData name="Lei Wu" userId="f083b2a8aea23a2f" providerId="LiveId" clId="{4A047586-1D98-4AC1-8BEB-9615AB1D6248}" dt="2021-03-29T18:42:54.582" v="9481" actId="20577"/>
        <pc:sldMkLst>
          <pc:docMk/>
          <pc:sldMk cId="4050689291" sldId="780"/>
        </pc:sldMkLst>
        <pc:spChg chg="mod">
          <ac:chgData name="Lei Wu" userId="f083b2a8aea23a2f" providerId="LiveId" clId="{4A047586-1D98-4AC1-8BEB-9615AB1D6248}" dt="2021-03-29T18:42:54.582" v="9481" actId="20577"/>
          <ac:spMkLst>
            <pc:docMk/>
            <pc:sldMk cId="4050689291" sldId="780"/>
            <ac:spMk id="2" creationId="{00000000-0000-0000-0000-000000000000}"/>
          </ac:spMkLst>
        </pc:spChg>
        <pc:spChg chg="mod">
          <ac:chgData name="Lei Wu" userId="f083b2a8aea23a2f" providerId="LiveId" clId="{4A047586-1D98-4AC1-8BEB-9615AB1D6248}" dt="2021-03-29T17:39:51.784" v="6896" actId="20577"/>
          <ac:spMkLst>
            <pc:docMk/>
            <pc:sldMk cId="4050689291" sldId="780"/>
            <ac:spMk id="3" creationId="{00000000-0000-0000-0000-000000000000}"/>
          </ac:spMkLst>
        </pc:spChg>
        <pc:grpChg chg="del">
          <ac:chgData name="Lei Wu" userId="f083b2a8aea23a2f" providerId="LiveId" clId="{4A047586-1D98-4AC1-8BEB-9615AB1D6248}" dt="2021-03-29T16:31:44.315" v="6474" actId="478"/>
          <ac:grpSpMkLst>
            <pc:docMk/>
            <pc:sldMk cId="4050689291" sldId="780"/>
            <ac:grpSpMk id="6" creationId="{F6B662B3-739F-4AF2-A659-222BB23BC2EC}"/>
          </ac:grpSpMkLst>
        </pc:grpChg>
      </pc:sldChg>
      <pc:sldChg chg="modSp add mod modNotesTx">
        <pc:chgData name="Lei Wu" userId="f083b2a8aea23a2f" providerId="LiveId" clId="{4A047586-1D98-4AC1-8BEB-9615AB1D6248}" dt="2021-03-29T18:25:36.536" v="7851" actId="20577"/>
        <pc:sldMkLst>
          <pc:docMk/>
          <pc:sldMk cId="1772276488" sldId="781"/>
        </pc:sldMkLst>
        <pc:spChg chg="mod">
          <ac:chgData name="Lei Wu" userId="f083b2a8aea23a2f" providerId="LiveId" clId="{4A047586-1D98-4AC1-8BEB-9615AB1D6248}" dt="2021-03-29T17:19:17.857" v="6842"/>
          <ac:spMkLst>
            <pc:docMk/>
            <pc:sldMk cId="1772276488" sldId="781"/>
            <ac:spMk id="2" creationId="{00000000-0000-0000-0000-000000000000}"/>
          </ac:spMkLst>
        </pc:spChg>
        <pc:spChg chg="mod">
          <ac:chgData name="Lei Wu" userId="f083b2a8aea23a2f" providerId="LiveId" clId="{4A047586-1D98-4AC1-8BEB-9615AB1D6248}" dt="2021-03-29T17:19:41.627" v="6845" actId="114"/>
          <ac:spMkLst>
            <pc:docMk/>
            <pc:sldMk cId="1772276488" sldId="781"/>
            <ac:spMk id="3" creationId="{00000000-0000-0000-0000-000000000000}"/>
          </ac:spMkLst>
        </pc:spChg>
      </pc:sldChg>
      <pc:sldChg chg="addSp delSp modSp add mod modNotesTx">
        <pc:chgData name="Lei Wu" userId="f083b2a8aea23a2f" providerId="LiveId" clId="{4A047586-1D98-4AC1-8BEB-9615AB1D6248}" dt="2021-03-29T18:25:51.888" v="7852" actId="20577"/>
        <pc:sldMkLst>
          <pc:docMk/>
          <pc:sldMk cId="2194089362" sldId="782"/>
        </pc:sldMkLst>
        <pc:spChg chg="mod">
          <ac:chgData name="Lei Wu" userId="f083b2a8aea23a2f" providerId="LiveId" clId="{4A047586-1D98-4AC1-8BEB-9615AB1D6248}" dt="2021-03-29T18:05:02.488" v="7276"/>
          <ac:spMkLst>
            <pc:docMk/>
            <pc:sldMk cId="2194089362" sldId="782"/>
            <ac:spMk id="2" creationId="{00000000-0000-0000-0000-000000000000}"/>
          </ac:spMkLst>
        </pc:spChg>
        <pc:spChg chg="mod">
          <ac:chgData name="Lei Wu" userId="f083b2a8aea23a2f" providerId="LiveId" clId="{4A047586-1D98-4AC1-8BEB-9615AB1D6248}" dt="2021-03-29T18:25:51.888" v="7852" actId="20577"/>
          <ac:spMkLst>
            <pc:docMk/>
            <pc:sldMk cId="2194089362" sldId="782"/>
            <ac:spMk id="3" creationId="{00000000-0000-0000-0000-000000000000}"/>
          </ac:spMkLst>
        </pc:spChg>
        <pc:spChg chg="add mod">
          <ac:chgData name="Lei Wu" userId="f083b2a8aea23a2f" providerId="LiveId" clId="{4A047586-1D98-4AC1-8BEB-9615AB1D6248}" dt="2021-03-29T18:21:34.943" v="7658" actId="1076"/>
          <ac:spMkLst>
            <pc:docMk/>
            <pc:sldMk cId="2194089362" sldId="782"/>
            <ac:spMk id="4" creationId="{FFDF84EC-82A0-46F1-BA30-4312F62D048F}"/>
          </ac:spMkLst>
        </pc:spChg>
        <pc:spChg chg="mod">
          <ac:chgData name="Lei Wu" userId="f083b2a8aea23a2f" providerId="LiveId" clId="{4A047586-1D98-4AC1-8BEB-9615AB1D6248}" dt="2021-03-29T18:21:22.253" v="7656" actId="1076"/>
          <ac:spMkLst>
            <pc:docMk/>
            <pc:sldMk cId="2194089362" sldId="782"/>
            <ac:spMk id="7" creationId="{D1C55725-B024-46F3-86DB-C45909FADDDD}"/>
          </ac:spMkLst>
        </pc:spChg>
        <pc:spChg chg="mod">
          <ac:chgData name="Lei Wu" userId="f083b2a8aea23a2f" providerId="LiveId" clId="{4A047586-1D98-4AC1-8BEB-9615AB1D6248}" dt="2021-03-29T18:21:22.253" v="7656" actId="1076"/>
          <ac:spMkLst>
            <pc:docMk/>
            <pc:sldMk cId="2194089362" sldId="782"/>
            <ac:spMk id="8" creationId="{49626400-2AB1-4DCC-AEF0-4719E8373FDF}"/>
          </ac:spMkLst>
        </pc:spChg>
        <pc:spChg chg="mod">
          <ac:chgData name="Lei Wu" userId="f083b2a8aea23a2f" providerId="LiveId" clId="{4A047586-1D98-4AC1-8BEB-9615AB1D6248}" dt="2021-03-29T18:21:22.253" v="7656" actId="1076"/>
          <ac:spMkLst>
            <pc:docMk/>
            <pc:sldMk cId="2194089362" sldId="782"/>
            <ac:spMk id="9" creationId="{DA476034-CFBE-4727-8E58-B8294FAAA459}"/>
          </ac:spMkLst>
        </pc:spChg>
        <pc:spChg chg="mod">
          <ac:chgData name="Lei Wu" userId="f083b2a8aea23a2f" providerId="LiveId" clId="{4A047586-1D98-4AC1-8BEB-9615AB1D6248}" dt="2021-03-29T18:21:22.253" v="7656" actId="1076"/>
          <ac:spMkLst>
            <pc:docMk/>
            <pc:sldMk cId="2194089362" sldId="782"/>
            <ac:spMk id="10" creationId="{E7CAD242-1993-4807-9CD6-87293E1ECFBC}"/>
          </ac:spMkLst>
        </pc:spChg>
        <pc:spChg chg="mod">
          <ac:chgData name="Lei Wu" userId="f083b2a8aea23a2f" providerId="LiveId" clId="{4A047586-1D98-4AC1-8BEB-9615AB1D6248}" dt="2021-03-29T18:21:22.253" v="7656" actId="1076"/>
          <ac:spMkLst>
            <pc:docMk/>
            <pc:sldMk cId="2194089362" sldId="782"/>
            <ac:spMk id="11" creationId="{2F9D9C57-519C-4204-8B69-C52302550319}"/>
          </ac:spMkLst>
        </pc:spChg>
        <pc:spChg chg="mod">
          <ac:chgData name="Lei Wu" userId="f083b2a8aea23a2f" providerId="LiveId" clId="{4A047586-1D98-4AC1-8BEB-9615AB1D6248}" dt="2021-03-29T18:21:22.253" v="7656" actId="1076"/>
          <ac:spMkLst>
            <pc:docMk/>
            <pc:sldMk cId="2194089362" sldId="782"/>
            <ac:spMk id="12" creationId="{66C55F97-633C-447C-8497-AE9E153E2CD7}"/>
          </ac:spMkLst>
        </pc:spChg>
        <pc:spChg chg="mod">
          <ac:chgData name="Lei Wu" userId="f083b2a8aea23a2f" providerId="LiveId" clId="{4A047586-1D98-4AC1-8BEB-9615AB1D6248}" dt="2021-03-29T18:21:22.253" v="7656" actId="1076"/>
          <ac:spMkLst>
            <pc:docMk/>
            <pc:sldMk cId="2194089362" sldId="782"/>
            <ac:spMk id="13" creationId="{EFEFD2CC-F92E-4914-B0FB-7B119B909BF6}"/>
          </ac:spMkLst>
        </pc:spChg>
        <pc:spChg chg="mod">
          <ac:chgData name="Lei Wu" userId="f083b2a8aea23a2f" providerId="LiveId" clId="{4A047586-1D98-4AC1-8BEB-9615AB1D6248}" dt="2021-03-29T18:21:22.253" v="7656" actId="1076"/>
          <ac:spMkLst>
            <pc:docMk/>
            <pc:sldMk cId="2194089362" sldId="782"/>
            <ac:spMk id="14" creationId="{CADB75B2-3EC3-4CFD-8B68-643E26F01798}"/>
          </ac:spMkLst>
        </pc:spChg>
        <pc:spChg chg="mod">
          <ac:chgData name="Lei Wu" userId="f083b2a8aea23a2f" providerId="LiveId" clId="{4A047586-1D98-4AC1-8BEB-9615AB1D6248}" dt="2021-03-29T18:21:22.253" v="7656" actId="1076"/>
          <ac:spMkLst>
            <pc:docMk/>
            <pc:sldMk cId="2194089362" sldId="782"/>
            <ac:spMk id="15" creationId="{74068115-2591-48EC-901F-A5DC0608B4D8}"/>
          </ac:spMkLst>
        </pc:spChg>
        <pc:spChg chg="mod">
          <ac:chgData name="Lei Wu" userId="f083b2a8aea23a2f" providerId="LiveId" clId="{4A047586-1D98-4AC1-8BEB-9615AB1D6248}" dt="2021-03-29T18:21:22.253" v="7656" actId="1076"/>
          <ac:spMkLst>
            <pc:docMk/>
            <pc:sldMk cId="2194089362" sldId="782"/>
            <ac:spMk id="16" creationId="{3F9FAE59-EC3D-4C0D-8E12-F7101BF1083A}"/>
          </ac:spMkLst>
        </pc:spChg>
        <pc:spChg chg="mod">
          <ac:chgData name="Lei Wu" userId="f083b2a8aea23a2f" providerId="LiveId" clId="{4A047586-1D98-4AC1-8BEB-9615AB1D6248}" dt="2021-03-29T18:21:22.253" v="7656" actId="1076"/>
          <ac:spMkLst>
            <pc:docMk/>
            <pc:sldMk cId="2194089362" sldId="782"/>
            <ac:spMk id="17" creationId="{D2539323-60D0-4CD3-AB3B-0B36553E1015}"/>
          </ac:spMkLst>
        </pc:spChg>
        <pc:spChg chg="mod">
          <ac:chgData name="Lei Wu" userId="f083b2a8aea23a2f" providerId="LiveId" clId="{4A047586-1D98-4AC1-8BEB-9615AB1D6248}" dt="2021-03-29T18:21:22.253" v="7656" actId="1076"/>
          <ac:spMkLst>
            <pc:docMk/>
            <pc:sldMk cId="2194089362" sldId="782"/>
            <ac:spMk id="18" creationId="{773DA9E2-0ACD-4D7F-A5ED-672B6152F4C3}"/>
          </ac:spMkLst>
        </pc:spChg>
        <pc:spChg chg="mod">
          <ac:chgData name="Lei Wu" userId="f083b2a8aea23a2f" providerId="LiveId" clId="{4A047586-1D98-4AC1-8BEB-9615AB1D6248}" dt="2021-03-29T18:21:22.253" v="7656" actId="1076"/>
          <ac:spMkLst>
            <pc:docMk/>
            <pc:sldMk cId="2194089362" sldId="782"/>
            <ac:spMk id="19" creationId="{7D025E43-12C3-4B78-A76C-7073FDA60C00}"/>
          </ac:spMkLst>
        </pc:spChg>
        <pc:spChg chg="mod">
          <ac:chgData name="Lei Wu" userId="f083b2a8aea23a2f" providerId="LiveId" clId="{4A047586-1D98-4AC1-8BEB-9615AB1D6248}" dt="2021-03-29T18:21:22.253" v="7656" actId="1076"/>
          <ac:spMkLst>
            <pc:docMk/>
            <pc:sldMk cId="2194089362" sldId="782"/>
            <ac:spMk id="20" creationId="{56CF297C-F815-4E29-9921-B2857728DFBD}"/>
          </ac:spMkLst>
        </pc:spChg>
        <pc:spChg chg="mod">
          <ac:chgData name="Lei Wu" userId="f083b2a8aea23a2f" providerId="LiveId" clId="{4A047586-1D98-4AC1-8BEB-9615AB1D6248}" dt="2021-03-29T18:21:22.253" v="7656" actId="1076"/>
          <ac:spMkLst>
            <pc:docMk/>
            <pc:sldMk cId="2194089362" sldId="782"/>
            <ac:spMk id="21" creationId="{02815ED3-AE82-428E-9C6E-BB93C6BC3F3D}"/>
          </ac:spMkLst>
        </pc:spChg>
        <pc:spChg chg="mod">
          <ac:chgData name="Lei Wu" userId="f083b2a8aea23a2f" providerId="LiveId" clId="{4A047586-1D98-4AC1-8BEB-9615AB1D6248}" dt="2021-03-29T18:21:22.253" v="7656" actId="1076"/>
          <ac:spMkLst>
            <pc:docMk/>
            <pc:sldMk cId="2194089362" sldId="782"/>
            <ac:spMk id="22" creationId="{3C8F92D1-D8CE-4978-88A3-3BA182AFD279}"/>
          </ac:spMkLst>
        </pc:spChg>
        <pc:spChg chg="mod">
          <ac:chgData name="Lei Wu" userId="f083b2a8aea23a2f" providerId="LiveId" clId="{4A047586-1D98-4AC1-8BEB-9615AB1D6248}" dt="2021-03-29T18:21:22.253" v="7656" actId="1076"/>
          <ac:spMkLst>
            <pc:docMk/>
            <pc:sldMk cId="2194089362" sldId="782"/>
            <ac:spMk id="23" creationId="{CCE0E654-5274-475A-B649-36ABE8700CA4}"/>
          </ac:spMkLst>
        </pc:spChg>
        <pc:spChg chg="mod">
          <ac:chgData name="Lei Wu" userId="f083b2a8aea23a2f" providerId="LiveId" clId="{4A047586-1D98-4AC1-8BEB-9615AB1D6248}" dt="2021-03-29T18:21:22.253" v="7656" actId="1076"/>
          <ac:spMkLst>
            <pc:docMk/>
            <pc:sldMk cId="2194089362" sldId="782"/>
            <ac:spMk id="24" creationId="{F212DF11-5A2E-451C-8D13-1AD32FD22EA3}"/>
          </ac:spMkLst>
        </pc:spChg>
        <pc:spChg chg="mod">
          <ac:chgData name="Lei Wu" userId="f083b2a8aea23a2f" providerId="LiveId" clId="{4A047586-1D98-4AC1-8BEB-9615AB1D6248}" dt="2021-03-29T18:21:22.253" v="7656" actId="1076"/>
          <ac:spMkLst>
            <pc:docMk/>
            <pc:sldMk cId="2194089362" sldId="782"/>
            <ac:spMk id="25" creationId="{36D6B17A-FBF6-431A-9D75-8F7471C06E26}"/>
          </ac:spMkLst>
        </pc:spChg>
        <pc:spChg chg="mod">
          <ac:chgData name="Lei Wu" userId="f083b2a8aea23a2f" providerId="LiveId" clId="{4A047586-1D98-4AC1-8BEB-9615AB1D6248}" dt="2021-03-29T18:21:22.253" v="7656" actId="1076"/>
          <ac:spMkLst>
            <pc:docMk/>
            <pc:sldMk cId="2194089362" sldId="782"/>
            <ac:spMk id="26" creationId="{929DB10B-BE66-43D3-AF15-82A2E6CD49A3}"/>
          </ac:spMkLst>
        </pc:spChg>
        <pc:spChg chg="mod">
          <ac:chgData name="Lei Wu" userId="f083b2a8aea23a2f" providerId="LiveId" clId="{4A047586-1D98-4AC1-8BEB-9615AB1D6248}" dt="2021-03-29T18:21:22.253" v="7656" actId="1076"/>
          <ac:spMkLst>
            <pc:docMk/>
            <pc:sldMk cId="2194089362" sldId="782"/>
            <ac:spMk id="27" creationId="{4DBB81D3-4098-4B4E-9494-B2027E4A6DB1}"/>
          </ac:spMkLst>
        </pc:spChg>
        <pc:spChg chg="mod">
          <ac:chgData name="Lei Wu" userId="f083b2a8aea23a2f" providerId="LiveId" clId="{4A047586-1D98-4AC1-8BEB-9615AB1D6248}" dt="2021-03-29T18:21:22.253" v="7656" actId="1076"/>
          <ac:spMkLst>
            <pc:docMk/>
            <pc:sldMk cId="2194089362" sldId="782"/>
            <ac:spMk id="28" creationId="{E2706298-014E-4D9F-A1B9-380B318B8CB2}"/>
          </ac:spMkLst>
        </pc:spChg>
        <pc:spChg chg="mod">
          <ac:chgData name="Lei Wu" userId="f083b2a8aea23a2f" providerId="LiveId" clId="{4A047586-1D98-4AC1-8BEB-9615AB1D6248}" dt="2021-03-29T18:21:22.253" v="7656" actId="1076"/>
          <ac:spMkLst>
            <pc:docMk/>
            <pc:sldMk cId="2194089362" sldId="782"/>
            <ac:spMk id="29" creationId="{4AC762E0-61A7-4328-99B2-5535FCC857C6}"/>
          </ac:spMkLst>
        </pc:spChg>
        <pc:spChg chg="mod">
          <ac:chgData name="Lei Wu" userId="f083b2a8aea23a2f" providerId="LiveId" clId="{4A047586-1D98-4AC1-8BEB-9615AB1D6248}" dt="2021-03-29T18:21:22.253" v="7656" actId="1076"/>
          <ac:spMkLst>
            <pc:docMk/>
            <pc:sldMk cId="2194089362" sldId="782"/>
            <ac:spMk id="30" creationId="{D44D27C3-3879-44AA-8487-0B864B39C7A6}"/>
          </ac:spMkLst>
        </pc:spChg>
        <pc:spChg chg="mod">
          <ac:chgData name="Lei Wu" userId="f083b2a8aea23a2f" providerId="LiveId" clId="{4A047586-1D98-4AC1-8BEB-9615AB1D6248}" dt="2021-03-29T18:21:22.253" v="7656" actId="1076"/>
          <ac:spMkLst>
            <pc:docMk/>
            <pc:sldMk cId="2194089362" sldId="782"/>
            <ac:spMk id="31" creationId="{7F60DA94-5351-4E77-AD75-A88C691C4DE9}"/>
          </ac:spMkLst>
        </pc:spChg>
        <pc:spChg chg="del mod">
          <ac:chgData name="Lei Wu" userId="f083b2a8aea23a2f" providerId="LiveId" clId="{4A047586-1D98-4AC1-8BEB-9615AB1D6248}" dt="2021-03-29T18:11:07.623" v="7423" actId="478"/>
          <ac:spMkLst>
            <pc:docMk/>
            <pc:sldMk cId="2194089362" sldId="782"/>
            <ac:spMk id="34" creationId="{34312C19-1B2A-4D86-86EB-8047E9B02795}"/>
          </ac:spMkLst>
        </pc:spChg>
        <pc:spChg chg="del mod">
          <ac:chgData name="Lei Wu" userId="f083b2a8aea23a2f" providerId="LiveId" clId="{4A047586-1D98-4AC1-8BEB-9615AB1D6248}" dt="2021-03-29T18:12:25.999" v="7472" actId="478"/>
          <ac:spMkLst>
            <pc:docMk/>
            <pc:sldMk cId="2194089362" sldId="782"/>
            <ac:spMk id="35" creationId="{72164966-0604-4C95-956E-F968E72C39DD}"/>
          </ac:spMkLst>
        </pc:spChg>
        <pc:spChg chg="mod">
          <ac:chgData name="Lei Wu" userId="f083b2a8aea23a2f" providerId="LiveId" clId="{4A047586-1D98-4AC1-8BEB-9615AB1D6248}" dt="2021-03-29T18:21:22.253" v="7656" actId="1076"/>
          <ac:spMkLst>
            <pc:docMk/>
            <pc:sldMk cId="2194089362" sldId="782"/>
            <ac:spMk id="36" creationId="{E12EA8CE-2446-4F45-A3C6-112E54587B23}"/>
          </ac:spMkLst>
        </pc:spChg>
        <pc:spChg chg="mod">
          <ac:chgData name="Lei Wu" userId="f083b2a8aea23a2f" providerId="LiveId" clId="{4A047586-1D98-4AC1-8BEB-9615AB1D6248}" dt="2021-03-29T18:21:22.253" v="7656" actId="1076"/>
          <ac:spMkLst>
            <pc:docMk/>
            <pc:sldMk cId="2194089362" sldId="782"/>
            <ac:spMk id="37" creationId="{F49CC342-A9EE-4A3D-BA5C-C5EAE5A52052}"/>
          </ac:spMkLst>
        </pc:spChg>
        <pc:spChg chg="mod">
          <ac:chgData name="Lei Wu" userId="f083b2a8aea23a2f" providerId="LiveId" clId="{4A047586-1D98-4AC1-8BEB-9615AB1D6248}" dt="2021-03-29T18:21:22.253" v="7656" actId="1076"/>
          <ac:spMkLst>
            <pc:docMk/>
            <pc:sldMk cId="2194089362" sldId="782"/>
            <ac:spMk id="38" creationId="{6109242F-AF6D-484D-AB75-85C658E6390D}"/>
          </ac:spMkLst>
        </pc:spChg>
        <pc:spChg chg="mod">
          <ac:chgData name="Lei Wu" userId="f083b2a8aea23a2f" providerId="LiveId" clId="{4A047586-1D98-4AC1-8BEB-9615AB1D6248}" dt="2021-03-29T18:21:22.253" v="7656" actId="1076"/>
          <ac:spMkLst>
            <pc:docMk/>
            <pc:sldMk cId="2194089362" sldId="782"/>
            <ac:spMk id="39" creationId="{F49D96D1-CE39-4953-A17B-01F5109D7EF2}"/>
          </ac:spMkLst>
        </pc:spChg>
        <pc:spChg chg="mod">
          <ac:chgData name="Lei Wu" userId="f083b2a8aea23a2f" providerId="LiveId" clId="{4A047586-1D98-4AC1-8BEB-9615AB1D6248}" dt="2021-03-29T18:21:22.253" v="7656" actId="1076"/>
          <ac:spMkLst>
            <pc:docMk/>
            <pc:sldMk cId="2194089362" sldId="782"/>
            <ac:spMk id="40" creationId="{4CDF848A-F898-4D53-9A0F-6391A60A9826}"/>
          </ac:spMkLst>
        </pc:spChg>
        <pc:spChg chg="del mod">
          <ac:chgData name="Lei Wu" userId="f083b2a8aea23a2f" providerId="LiveId" clId="{4A047586-1D98-4AC1-8BEB-9615AB1D6248}" dt="2021-03-29T18:12:01.733" v="7468" actId="478"/>
          <ac:spMkLst>
            <pc:docMk/>
            <pc:sldMk cId="2194089362" sldId="782"/>
            <ac:spMk id="41" creationId="{F3AF556E-FF99-4F65-AA8C-BC6C3C2616C6}"/>
          </ac:spMkLst>
        </pc:spChg>
        <pc:spChg chg="mod">
          <ac:chgData name="Lei Wu" userId="f083b2a8aea23a2f" providerId="LiveId" clId="{4A047586-1D98-4AC1-8BEB-9615AB1D6248}" dt="2021-03-29T18:21:28.756" v="7657" actId="1076"/>
          <ac:spMkLst>
            <pc:docMk/>
            <pc:sldMk cId="2194089362" sldId="782"/>
            <ac:spMk id="43" creationId="{10162EC9-3804-4A04-A264-B0302DFA8D78}"/>
          </ac:spMkLst>
        </pc:spChg>
        <pc:spChg chg="mod">
          <ac:chgData name="Lei Wu" userId="f083b2a8aea23a2f" providerId="LiveId" clId="{4A047586-1D98-4AC1-8BEB-9615AB1D6248}" dt="2021-03-29T18:21:28.756" v="7657" actId="1076"/>
          <ac:spMkLst>
            <pc:docMk/>
            <pc:sldMk cId="2194089362" sldId="782"/>
            <ac:spMk id="44" creationId="{E470D34D-7E01-4678-86F9-2B16AB11967F}"/>
          </ac:spMkLst>
        </pc:spChg>
        <pc:spChg chg="mod">
          <ac:chgData name="Lei Wu" userId="f083b2a8aea23a2f" providerId="LiveId" clId="{4A047586-1D98-4AC1-8BEB-9615AB1D6248}" dt="2021-03-29T18:21:28.756" v="7657" actId="1076"/>
          <ac:spMkLst>
            <pc:docMk/>
            <pc:sldMk cId="2194089362" sldId="782"/>
            <ac:spMk id="45" creationId="{582E526E-ECE8-436F-BEF4-6E58732146F6}"/>
          </ac:spMkLst>
        </pc:spChg>
        <pc:spChg chg="mod">
          <ac:chgData name="Lei Wu" userId="f083b2a8aea23a2f" providerId="LiveId" clId="{4A047586-1D98-4AC1-8BEB-9615AB1D6248}" dt="2021-03-29T18:21:28.756" v="7657" actId="1076"/>
          <ac:spMkLst>
            <pc:docMk/>
            <pc:sldMk cId="2194089362" sldId="782"/>
            <ac:spMk id="46" creationId="{F7B07810-5F2C-47D4-874F-8103B66976B0}"/>
          </ac:spMkLst>
        </pc:spChg>
        <pc:spChg chg="mod">
          <ac:chgData name="Lei Wu" userId="f083b2a8aea23a2f" providerId="LiveId" clId="{4A047586-1D98-4AC1-8BEB-9615AB1D6248}" dt="2021-03-29T18:21:28.756" v="7657" actId="1076"/>
          <ac:spMkLst>
            <pc:docMk/>
            <pc:sldMk cId="2194089362" sldId="782"/>
            <ac:spMk id="47" creationId="{09FFD583-5298-4D5C-864A-E4C454F3758B}"/>
          </ac:spMkLst>
        </pc:spChg>
        <pc:spChg chg="mod">
          <ac:chgData name="Lei Wu" userId="f083b2a8aea23a2f" providerId="LiveId" clId="{4A047586-1D98-4AC1-8BEB-9615AB1D6248}" dt="2021-03-29T18:21:28.756" v="7657" actId="1076"/>
          <ac:spMkLst>
            <pc:docMk/>
            <pc:sldMk cId="2194089362" sldId="782"/>
            <ac:spMk id="48" creationId="{A9A10DE7-5E62-4D41-BCAD-DBD95FEFA0FF}"/>
          </ac:spMkLst>
        </pc:spChg>
        <pc:spChg chg="mod">
          <ac:chgData name="Lei Wu" userId="f083b2a8aea23a2f" providerId="LiveId" clId="{4A047586-1D98-4AC1-8BEB-9615AB1D6248}" dt="2021-03-29T18:21:28.756" v="7657" actId="1076"/>
          <ac:spMkLst>
            <pc:docMk/>
            <pc:sldMk cId="2194089362" sldId="782"/>
            <ac:spMk id="49" creationId="{3E64E8D0-6B78-4477-B7BA-554F74010032}"/>
          </ac:spMkLst>
        </pc:spChg>
        <pc:spChg chg="mod">
          <ac:chgData name="Lei Wu" userId="f083b2a8aea23a2f" providerId="LiveId" clId="{4A047586-1D98-4AC1-8BEB-9615AB1D6248}" dt="2021-03-29T18:21:28.756" v="7657" actId="1076"/>
          <ac:spMkLst>
            <pc:docMk/>
            <pc:sldMk cId="2194089362" sldId="782"/>
            <ac:spMk id="50" creationId="{2F8BF59D-62AC-4123-BE5C-1948659066FD}"/>
          </ac:spMkLst>
        </pc:spChg>
        <pc:spChg chg="mod">
          <ac:chgData name="Lei Wu" userId="f083b2a8aea23a2f" providerId="LiveId" clId="{4A047586-1D98-4AC1-8BEB-9615AB1D6248}" dt="2021-03-29T18:21:28.756" v="7657" actId="1076"/>
          <ac:spMkLst>
            <pc:docMk/>
            <pc:sldMk cId="2194089362" sldId="782"/>
            <ac:spMk id="51" creationId="{1D93F48F-0A9E-459A-AB07-3A01EF462FAA}"/>
          </ac:spMkLst>
        </pc:spChg>
        <pc:spChg chg="mod">
          <ac:chgData name="Lei Wu" userId="f083b2a8aea23a2f" providerId="LiveId" clId="{4A047586-1D98-4AC1-8BEB-9615AB1D6248}" dt="2021-03-29T18:21:28.756" v="7657" actId="1076"/>
          <ac:spMkLst>
            <pc:docMk/>
            <pc:sldMk cId="2194089362" sldId="782"/>
            <ac:spMk id="52" creationId="{F628641F-7020-4C1F-9D28-6E586008871D}"/>
          </ac:spMkLst>
        </pc:spChg>
        <pc:spChg chg="mod">
          <ac:chgData name="Lei Wu" userId="f083b2a8aea23a2f" providerId="LiveId" clId="{4A047586-1D98-4AC1-8BEB-9615AB1D6248}" dt="2021-03-29T18:21:28.756" v="7657" actId="1076"/>
          <ac:spMkLst>
            <pc:docMk/>
            <pc:sldMk cId="2194089362" sldId="782"/>
            <ac:spMk id="53" creationId="{866EC7D5-7281-4A2C-BB84-412C0CD0D06E}"/>
          </ac:spMkLst>
        </pc:spChg>
        <pc:spChg chg="del mod">
          <ac:chgData name="Lei Wu" userId="f083b2a8aea23a2f" providerId="LiveId" clId="{4A047586-1D98-4AC1-8BEB-9615AB1D6248}" dt="2021-03-29T18:13:19.777" v="7532" actId="478"/>
          <ac:spMkLst>
            <pc:docMk/>
            <pc:sldMk cId="2194089362" sldId="782"/>
            <ac:spMk id="54" creationId="{2EA04761-A60A-4758-AFB7-AAA835231924}"/>
          </ac:spMkLst>
        </pc:spChg>
        <pc:spChg chg="mod">
          <ac:chgData name="Lei Wu" userId="f083b2a8aea23a2f" providerId="LiveId" clId="{4A047586-1D98-4AC1-8BEB-9615AB1D6248}" dt="2021-03-29T18:21:28.756" v="7657" actId="1076"/>
          <ac:spMkLst>
            <pc:docMk/>
            <pc:sldMk cId="2194089362" sldId="782"/>
            <ac:spMk id="55" creationId="{EF3EC3D2-2E0F-4C4D-A307-DB5C75AD7C46}"/>
          </ac:spMkLst>
        </pc:spChg>
        <pc:spChg chg="mod">
          <ac:chgData name="Lei Wu" userId="f083b2a8aea23a2f" providerId="LiveId" clId="{4A047586-1D98-4AC1-8BEB-9615AB1D6248}" dt="2021-03-29T18:21:28.756" v="7657" actId="1076"/>
          <ac:spMkLst>
            <pc:docMk/>
            <pc:sldMk cId="2194089362" sldId="782"/>
            <ac:spMk id="56" creationId="{AB66DD43-A7A1-42B3-9F7D-DA8C316AD7D6}"/>
          </ac:spMkLst>
        </pc:spChg>
        <pc:spChg chg="mod">
          <ac:chgData name="Lei Wu" userId="f083b2a8aea23a2f" providerId="LiveId" clId="{4A047586-1D98-4AC1-8BEB-9615AB1D6248}" dt="2021-03-29T18:21:28.756" v="7657" actId="1076"/>
          <ac:spMkLst>
            <pc:docMk/>
            <pc:sldMk cId="2194089362" sldId="782"/>
            <ac:spMk id="57" creationId="{70973DDC-545B-4516-B340-1CFD7C62C5C4}"/>
          </ac:spMkLst>
        </pc:spChg>
        <pc:spChg chg="mod">
          <ac:chgData name="Lei Wu" userId="f083b2a8aea23a2f" providerId="LiveId" clId="{4A047586-1D98-4AC1-8BEB-9615AB1D6248}" dt="2021-03-29T18:21:28.756" v="7657" actId="1076"/>
          <ac:spMkLst>
            <pc:docMk/>
            <pc:sldMk cId="2194089362" sldId="782"/>
            <ac:spMk id="58" creationId="{9FC3440E-2818-4482-8748-CC402221492A}"/>
          </ac:spMkLst>
        </pc:spChg>
        <pc:spChg chg="mod">
          <ac:chgData name="Lei Wu" userId="f083b2a8aea23a2f" providerId="LiveId" clId="{4A047586-1D98-4AC1-8BEB-9615AB1D6248}" dt="2021-03-29T18:21:28.756" v="7657" actId="1076"/>
          <ac:spMkLst>
            <pc:docMk/>
            <pc:sldMk cId="2194089362" sldId="782"/>
            <ac:spMk id="59" creationId="{4FBD27A0-07E0-475E-ACEA-D9D6AC0CA52D}"/>
          </ac:spMkLst>
        </pc:spChg>
        <pc:spChg chg="mod">
          <ac:chgData name="Lei Wu" userId="f083b2a8aea23a2f" providerId="LiveId" clId="{4A047586-1D98-4AC1-8BEB-9615AB1D6248}" dt="2021-03-29T18:21:28.756" v="7657" actId="1076"/>
          <ac:spMkLst>
            <pc:docMk/>
            <pc:sldMk cId="2194089362" sldId="782"/>
            <ac:spMk id="60" creationId="{6B897F5F-F6D7-4B4E-ACC4-3C62C6D090AA}"/>
          </ac:spMkLst>
        </pc:spChg>
        <pc:spChg chg="mod">
          <ac:chgData name="Lei Wu" userId="f083b2a8aea23a2f" providerId="LiveId" clId="{4A047586-1D98-4AC1-8BEB-9615AB1D6248}" dt="2021-03-29T18:21:28.756" v="7657" actId="1076"/>
          <ac:spMkLst>
            <pc:docMk/>
            <pc:sldMk cId="2194089362" sldId="782"/>
            <ac:spMk id="61" creationId="{CC91A9C2-7F94-480C-9E3F-26E53C923466}"/>
          </ac:spMkLst>
        </pc:spChg>
        <pc:spChg chg="mod">
          <ac:chgData name="Lei Wu" userId="f083b2a8aea23a2f" providerId="LiveId" clId="{4A047586-1D98-4AC1-8BEB-9615AB1D6248}" dt="2021-03-29T18:21:28.756" v="7657" actId="1076"/>
          <ac:spMkLst>
            <pc:docMk/>
            <pc:sldMk cId="2194089362" sldId="782"/>
            <ac:spMk id="62" creationId="{03E8B380-367D-4CA8-B4C6-2F02D37E7BB6}"/>
          </ac:spMkLst>
        </pc:spChg>
        <pc:spChg chg="mod">
          <ac:chgData name="Lei Wu" userId="f083b2a8aea23a2f" providerId="LiveId" clId="{4A047586-1D98-4AC1-8BEB-9615AB1D6248}" dt="2021-03-29T18:21:28.756" v="7657" actId="1076"/>
          <ac:spMkLst>
            <pc:docMk/>
            <pc:sldMk cId="2194089362" sldId="782"/>
            <ac:spMk id="63" creationId="{66D7CC92-BC71-466F-B9EC-18C1941C28D6}"/>
          </ac:spMkLst>
        </pc:spChg>
        <pc:spChg chg="mod">
          <ac:chgData name="Lei Wu" userId="f083b2a8aea23a2f" providerId="LiveId" clId="{4A047586-1D98-4AC1-8BEB-9615AB1D6248}" dt="2021-03-29T18:21:28.756" v="7657" actId="1076"/>
          <ac:spMkLst>
            <pc:docMk/>
            <pc:sldMk cId="2194089362" sldId="782"/>
            <ac:spMk id="64" creationId="{3443A186-CF43-44C6-A4E0-06BFBBA8F6B9}"/>
          </ac:spMkLst>
        </pc:spChg>
        <pc:spChg chg="mod">
          <ac:chgData name="Lei Wu" userId="f083b2a8aea23a2f" providerId="LiveId" clId="{4A047586-1D98-4AC1-8BEB-9615AB1D6248}" dt="2021-03-29T18:21:28.756" v="7657" actId="1076"/>
          <ac:spMkLst>
            <pc:docMk/>
            <pc:sldMk cId="2194089362" sldId="782"/>
            <ac:spMk id="65" creationId="{BACA11A8-B9FA-437A-8D2F-3D8D08915DB6}"/>
          </ac:spMkLst>
        </pc:spChg>
        <pc:spChg chg="del mod">
          <ac:chgData name="Lei Wu" userId="f083b2a8aea23a2f" providerId="LiveId" clId="{4A047586-1D98-4AC1-8BEB-9615AB1D6248}" dt="2021-03-29T18:13:36.336" v="7534" actId="478"/>
          <ac:spMkLst>
            <pc:docMk/>
            <pc:sldMk cId="2194089362" sldId="782"/>
            <ac:spMk id="66" creationId="{36F70AC1-2820-4372-A23F-54BAFCD6B4F2}"/>
          </ac:spMkLst>
        </pc:spChg>
        <pc:spChg chg="mod">
          <ac:chgData name="Lei Wu" userId="f083b2a8aea23a2f" providerId="LiveId" clId="{4A047586-1D98-4AC1-8BEB-9615AB1D6248}" dt="2021-03-29T18:21:28.756" v="7657" actId="1076"/>
          <ac:spMkLst>
            <pc:docMk/>
            <pc:sldMk cId="2194089362" sldId="782"/>
            <ac:spMk id="67" creationId="{4DEEAD40-B2A1-4EB7-9EB3-92E876A0C955}"/>
          </ac:spMkLst>
        </pc:spChg>
        <pc:spChg chg="mod">
          <ac:chgData name="Lei Wu" userId="f083b2a8aea23a2f" providerId="LiveId" clId="{4A047586-1D98-4AC1-8BEB-9615AB1D6248}" dt="2021-03-29T18:21:28.756" v="7657" actId="1076"/>
          <ac:spMkLst>
            <pc:docMk/>
            <pc:sldMk cId="2194089362" sldId="782"/>
            <ac:spMk id="68" creationId="{63491C52-D795-4C2D-9C0B-C2B1E8901874}"/>
          </ac:spMkLst>
        </pc:spChg>
        <pc:spChg chg="mod">
          <ac:chgData name="Lei Wu" userId="f083b2a8aea23a2f" providerId="LiveId" clId="{4A047586-1D98-4AC1-8BEB-9615AB1D6248}" dt="2021-03-29T18:21:28.756" v="7657" actId="1076"/>
          <ac:spMkLst>
            <pc:docMk/>
            <pc:sldMk cId="2194089362" sldId="782"/>
            <ac:spMk id="70" creationId="{F79575F0-3A08-406B-B049-11B20AE0D776}"/>
          </ac:spMkLst>
        </pc:spChg>
        <pc:spChg chg="mod">
          <ac:chgData name="Lei Wu" userId="f083b2a8aea23a2f" providerId="LiveId" clId="{4A047586-1D98-4AC1-8BEB-9615AB1D6248}" dt="2021-03-29T18:21:28.756" v="7657" actId="1076"/>
          <ac:spMkLst>
            <pc:docMk/>
            <pc:sldMk cId="2194089362" sldId="782"/>
            <ac:spMk id="71" creationId="{9B65888C-E2F9-4EDE-85D9-55EA558C180A}"/>
          </ac:spMkLst>
        </pc:spChg>
        <pc:spChg chg="mod">
          <ac:chgData name="Lei Wu" userId="f083b2a8aea23a2f" providerId="LiveId" clId="{4A047586-1D98-4AC1-8BEB-9615AB1D6248}" dt="2021-03-29T18:21:28.756" v="7657" actId="1076"/>
          <ac:spMkLst>
            <pc:docMk/>
            <pc:sldMk cId="2194089362" sldId="782"/>
            <ac:spMk id="72" creationId="{2A2C0403-D539-49A0-BB30-DBBB46701409}"/>
          </ac:spMkLst>
        </pc:spChg>
        <pc:spChg chg="mod">
          <ac:chgData name="Lei Wu" userId="f083b2a8aea23a2f" providerId="LiveId" clId="{4A047586-1D98-4AC1-8BEB-9615AB1D6248}" dt="2021-03-29T18:21:28.756" v="7657" actId="1076"/>
          <ac:spMkLst>
            <pc:docMk/>
            <pc:sldMk cId="2194089362" sldId="782"/>
            <ac:spMk id="73" creationId="{16E0CE72-18EA-497A-A26E-CE759C6B8E05}"/>
          </ac:spMkLst>
        </pc:spChg>
        <pc:grpChg chg="add mod">
          <ac:chgData name="Lei Wu" userId="f083b2a8aea23a2f" providerId="LiveId" clId="{4A047586-1D98-4AC1-8BEB-9615AB1D6248}" dt="2021-03-29T18:21:22.253" v="7656" actId="1076"/>
          <ac:grpSpMkLst>
            <pc:docMk/>
            <pc:sldMk cId="2194089362" sldId="782"/>
            <ac:grpSpMk id="6" creationId="{3DC672B0-6D4E-44EE-97F2-449B193ED3B1}"/>
          </ac:grpSpMkLst>
        </pc:grpChg>
        <pc:grpChg chg="del mod">
          <ac:chgData name="Lei Wu" userId="f083b2a8aea23a2f" providerId="LiveId" clId="{4A047586-1D98-4AC1-8BEB-9615AB1D6248}" dt="2021-03-29T18:12:01.733" v="7468" actId="478"/>
          <ac:grpSpMkLst>
            <pc:docMk/>
            <pc:sldMk cId="2194089362" sldId="782"/>
            <ac:grpSpMk id="32" creationId="{B401D0A8-0B6D-423A-8527-6DF6A9B41887}"/>
          </ac:grpSpMkLst>
        </pc:grpChg>
        <pc:grpChg chg="mod">
          <ac:chgData name="Lei Wu" userId="f083b2a8aea23a2f" providerId="LiveId" clId="{4A047586-1D98-4AC1-8BEB-9615AB1D6248}" dt="2021-03-29T18:21:22.253" v="7656" actId="1076"/>
          <ac:grpSpMkLst>
            <pc:docMk/>
            <pc:sldMk cId="2194089362" sldId="782"/>
            <ac:grpSpMk id="33" creationId="{DE150134-7281-49BA-AA63-19DA7C52C654}"/>
          </ac:grpSpMkLst>
        </pc:grpChg>
        <pc:grpChg chg="add mod">
          <ac:chgData name="Lei Wu" userId="f083b2a8aea23a2f" providerId="LiveId" clId="{4A047586-1D98-4AC1-8BEB-9615AB1D6248}" dt="2021-03-29T18:21:28.756" v="7657" actId="1076"/>
          <ac:grpSpMkLst>
            <pc:docMk/>
            <pc:sldMk cId="2194089362" sldId="782"/>
            <ac:grpSpMk id="42" creationId="{229E28BB-3B8D-49B8-AE1D-8ABC2672BD5A}"/>
          </ac:grpSpMkLst>
        </pc:grpChg>
        <pc:grpChg chg="mod">
          <ac:chgData name="Lei Wu" userId="f083b2a8aea23a2f" providerId="LiveId" clId="{4A047586-1D98-4AC1-8BEB-9615AB1D6248}" dt="2021-03-29T18:21:28.756" v="7657" actId="1076"/>
          <ac:grpSpMkLst>
            <pc:docMk/>
            <pc:sldMk cId="2194089362" sldId="782"/>
            <ac:grpSpMk id="69" creationId="{4DE9BA7B-33AA-46EB-BC4C-2827102A8A70}"/>
          </ac:grpSpMkLst>
        </pc:grpChg>
      </pc:sldChg>
      <pc:sldChg chg="addSp delSp modSp add mod">
        <pc:chgData name="Lei Wu" userId="f083b2a8aea23a2f" providerId="LiveId" clId="{4A047586-1D98-4AC1-8BEB-9615AB1D6248}" dt="2021-03-29T18:56:06.765" v="9821" actId="113"/>
        <pc:sldMkLst>
          <pc:docMk/>
          <pc:sldMk cId="3033936848" sldId="783"/>
        </pc:sldMkLst>
        <pc:spChg chg="mod">
          <ac:chgData name="Lei Wu" userId="f083b2a8aea23a2f" providerId="LiveId" clId="{4A047586-1D98-4AC1-8BEB-9615AB1D6248}" dt="2021-03-29T18:52:54.743" v="9560"/>
          <ac:spMkLst>
            <pc:docMk/>
            <pc:sldMk cId="3033936848" sldId="783"/>
            <ac:spMk id="2" creationId="{00000000-0000-0000-0000-000000000000}"/>
          </ac:spMkLst>
        </pc:spChg>
        <pc:spChg chg="mod">
          <ac:chgData name="Lei Wu" userId="f083b2a8aea23a2f" providerId="LiveId" clId="{4A047586-1D98-4AC1-8BEB-9615AB1D6248}" dt="2021-03-29T18:56:06.765" v="9821" actId="113"/>
          <ac:spMkLst>
            <pc:docMk/>
            <pc:sldMk cId="3033936848" sldId="783"/>
            <ac:spMk id="3" creationId="{00000000-0000-0000-0000-000000000000}"/>
          </ac:spMkLst>
        </pc:spChg>
        <pc:spChg chg="del">
          <ac:chgData name="Lei Wu" userId="f083b2a8aea23a2f" providerId="LiveId" clId="{4A047586-1D98-4AC1-8BEB-9615AB1D6248}" dt="2021-03-29T18:53:34.828" v="9575" actId="478"/>
          <ac:spMkLst>
            <pc:docMk/>
            <pc:sldMk cId="3033936848" sldId="783"/>
            <ac:spMk id="4" creationId="{FFDF84EC-82A0-46F1-BA30-4312F62D048F}"/>
          </ac:spMkLst>
        </pc:spChg>
        <pc:spChg chg="mod topLvl">
          <ac:chgData name="Lei Wu" userId="f083b2a8aea23a2f" providerId="LiveId" clId="{4A047586-1D98-4AC1-8BEB-9615AB1D6248}" dt="2021-03-29T18:55:43.349" v="9818" actId="1076"/>
          <ac:spMkLst>
            <pc:docMk/>
            <pc:sldMk cId="3033936848" sldId="783"/>
            <ac:spMk id="43" creationId="{10162EC9-3804-4A04-A264-B0302DFA8D78}"/>
          </ac:spMkLst>
        </pc:spChg>
        <pc:spChg chg="mod topLvl">
          <ac:chgData name="Lei Wu" userId="f083b2a8aea23a2f" providerId="LiveId" clId="{4A047586-1D98-4AC1-8BEB-9615AB1D6248}" dt="2021-03-29T18:55:43.349" v="9818" actId="1076"/>
          <ac:spMkLst>
            <pc:docMk/>
            <pc:sldMk cId="3033936848" sldId="783"/>
            <ac:spMk id="44" creationId="{E470D34D-7E01-4678-86F9-2B16AB11967F}"/>
          </ac:spMkLst>
        </pc:spChg>
        <pc:spChg chg="mod topLvl">
          <ac:chgData name="Lei Wu" userId="f083b2a8aea23a2f" providerId="LiveId" clId="{4A047586-1D98-4AC1-8BEB-9615AB1D6248}" dt="2021-03-29T18:55:43.349" v="9818" actId="1076"/>
          <ac:spMkLst>
            <pc:docMk/>
            <pc:sldMk cId="3033936848" sldId="783"/>
            <ac:spMk id="45" creationId="{582E526E-ECE8-436F-BEF4-6E58732146F6}"/>
          </ac:spMkLst>
        </pc:spChg>
        <pc:spChg chg="mod topLvl">
          <ac:chgData name="Lei Wu" userId="f083b2a8aea23a2f" providerId="LiveId" clId="{4A047586-1D98-4AC1-8BEB-9615AB1D6248}" dt="2021-03-29T18:55:43.349" v="9818" actId="1076"/>
          <ac:spMkLst>
            <pc:docMk/>
            <pc:sldMk cId="3033936848" sldId="783"/>
            <ac:spMk id="46" creationId="{F7B07810-5F2C-47D4-874F-8103B66976B0}"/>
          </ac:spMkLst>
        </pc:spChg>
        <pc:spChg chg="mod topLvl">
          <ac:chgData name="Lei Wu" userId="f083b2a8aea23a2f" providerId="LiveId" clId="{4A047586-1D98-4AC1-8BEB-9615AB1D6248}" dt="2021-03-29T18:55:43.349" v="9818" actId="1076"/>
          <ac:spMkLst>
            <pc:docMk/>
            <pc:sldMk cId="3033936848" sldId="783"/>
            <ac:spMk id="47" creationId="{09FFD583-5298-4D5C-864A-E4C454F3758B}"/>
          </ac:spMkLst>
        </pc:spChg>
        <pc:spChg chg="mod topLvl">
          <ac:chgData name="Lei Wu" userId="f083b2a8aea23a2f" providerId="LiveId" clId="{4A047586-1D98-4AC1-8BEB-9615AB1D6248}" dt="2021-03-29T18:55:43.349" v="9818" actId="1076"/>
          <ac:spMkLst>
            <pc:docMk/>
            <pc:sldMk cId="3033936848" sldId="783"/>
            <ac:spMk id="48" creationId="{A9A10DE7-5E62-4D41-BCAD-DBD95FEFA0FF}"/>
          </ac:spMkLst>
        </pc:spChg>
        <pc:spChg chg="mod topLvl">
          <ac:chgData name="Lei Wu" userId="f083b2a8aea23a2f" providerId="LiveId" clId="{4A047586-1D98-4AC1-8BEB-9615AB1D6248}" dt="2021-03-29T18:55:43.349" v="9818" actId="1076"/>
          <ac:spMkLst>
            <pc:docMk/>
            <pc:sldMk cId="3033936848" sldId="783"/>
            <ac:spMk id="49" creationId="{3E64E8D0-6B78-4477-B7BA-554F74010032}"/>
          </ac:spMkLst>
        </pc:spChg>
        <pc:spChg chg="mod topLvl">
          <ac:chgData name="Lei Wu" userId="f083b2a8aea23a2f" providerId="LiveId" clId="{4A047586-1D98-4AC1-8BEB-9615AB1D6248}" dt="2021-03-29T18:55:43.349" v="9818" actId="1076"/>
          <ac:spMkLst>
            <pc:docMk/>
            <pc:sldMk cId="3033936848" sldId="783"/>
            <ac:spMk id="50" creationId="{2F8BF59D-62AC-4123-BE5C-1948659066FD}"/>
          </ac:spMkLst>
        </pc:spChg>
        <pc:spChg chg="mod topLvl">
          <ac:chgData name="Lei Wu" userId="f083b2a8aea23a2f" providerId="LiveId" clId="{4A047586-1D98-4AC1-8BEB-9615AB1D6248}" dt="2021-03-29T18:55:43.349" v="9818" actId="1076"/>
          <ac:spMkLst>
            <pc:docMk/>
            <pc:sldMk cId="3033936848" sldId="783"/>
            <ac:spMk id="51" creationId="{1D93F48F-0A9E-459A-AB07-3A01EF462FAA}"/>
          </ac:spMkLst>
        </pc:spChg>
        <pc:spChg chg="mod topLvl">
          <ac:chgData name="Lei Wu" userId="f083b2a8aea23a2f" providerId="LiveId" clId="{4A047586-1D98-4AC1-8BEB-9615AB1D6248}" dt="2021-03-29T18:55:43.349" v="9818" actId="1076"/>
          <ac:spMkLst>
            <pc:docMk/>
            <pc:sldMk cId="3033936848" sldId="783"/>
            <ac:spMk id="52" creationId="{F628641F-7020-4C1F-9D28-6E586008871D}"/>
          </ac:spMkLst>
        </pc:spChg>
        <pc:spChg chg="mod topLvl">
          <ac:chgData name="Lei Wu" userId="f083b2a8aea23a2f" providerId="LiveId" clId="{4A047586-1D98-4AC1-8BEB-9615AB1D6248}" dt="2021-03-29T18:55:43.349" v="9818" actId="1076"/>
          <ac:spMkLst>
            <pc:docMk/>
            <pc:sldMk cId="3033936848" sldId="783"/>
            <ac:spMk id="53" creationId="{866EC7D5-7281-4A2C-BB84-412C0CD0D06E}"/>
          </ac:spMkLst>
        </pc:spChg>
        <pc:spChg chg="mod topLvl">
          <ac:chgData name="Lei Wu" userId="f083b2a8aea23a2f" providerId="LiveId" clId="{4A047586-1D98-4AC1-8BEB-9615AB1D6248}" dt="2021-03-29T18:55:43.349" v="9818" actId="1076"/>
          <ac:spMkLst>
            <pc:docMk/>
            <pc:sldMk cId="3033936848" sldId="783"/>
            <ac:spMk id="55" creationId="{EF3EC3D2-2E0F-4C4D-A307-DB5C75AD7C46}"/>
          </ac:spMkLst>
        </pc:spChg>
        <pc:spChg chg="mod topLvl">
          <ac:chgData name="Lei Wu" userId="f083b2a8aea23a2f" providerId="LiveId" clId="{4A047586-1D98-4AC1-8BEB-9615AB1D6248}" dt="2021-03-29T18:55:43.349" v="9818" actId="1076"/>
          <ac:spMkLst>
            <pc:docMk/>
            <pc:sldMk cId="3033936848" sldId="783"/>
            <ac:spMk id="56" creationId="{AB66DD43-A7A1-42B3-9F7D-DA8C316AD7D6}"/>
          </ac:spMkLst>
        </pc:spChg>
        <pc:spChg chg="mod topLvl">
          <ac:chgData name="Lei Wu" userId="f083b2a8aea23a2f" providerId="LiveId" clId="{4A047586-1D98-4AC1-8BEB-9615AB1D6248}" dt="2021-03-29T18:55:43.349" v="9818" actId="1076"/>
          <ac:spMkLst>
            <pc:docMk/>
            <pc:sldMk cId="3033936848" sldId="783"/>
            <ac:spMk id="57" creationId="{70973DDC-545B-4516-B340-1CFD7C62C5C4}"/>
          </ac:spMkLst>
        </pc:spChg>
        <pc:spChg chg="mod topLvl">
          <ac:chgData name="Lei Wu" userId="f083b2a8aea23a2f" providerId="LiveId" clId="{4A047586-1D98-4AC1-8BEB-9615AB1D6248}" dt="2021-03-29T18:55:43.349" v="9818" actId="1076"/>
          <ac:spMkLst>
            <pc:docMk/>
            <pc:sldMk cId="3033936848" sldId="783"/>
            <ac:spMk id="58" creationId="{9FC3440E-2818-4482-8748-CC402221492A}"/>
          </ac:spMkLst>
        </pc:spChg>
        <pc:spChg chg="mod topLvl">
          <ac:chgData name="Lei Wu" userId="f083b2a8aea23a2f" providerId="LiveId" clId="{4A047586-1D98-4AC1-8BEB-9615AB1D6248}" dt="2021-03-29T18:55:43.349" v="9818" actId="1076"/>
          <ac:spMkLst>
            <pc:docMk/>
            <pc:sldMk cId="3033936848" sldId="783"/>
            <ac:spMk id="59" creationId="{4FBD27A0-07E0-475E-ACEA-D9D6AC0CA52D}"/>
          </ac:spMkLst>
        </pc:spChg>
        <pc:spChg chg="mod topLvl">
          <ac:chgData name="Lei Wu" userId="f083b2a8aea23a2f" providerId="LiveId" clId="{4A047586-1D98-4AC1-8BEB-9615AB1D6248}" dt="2021-03-29T18:55:43.349" v="9818" actId="1076"/>
          <ac:spMkLst>
            <pc:docMk/>
            <pc:sldMk cId="3033936848" sldId="783"/>
            <ac:spMk id="60" creationId="{6B897F5F-F6D7-4B4E-ACC4-3C62C6D090AA}"/>
          </ac:spMkLst>
        </pc:spChg>
        <pc:spChg chg="mod topLvl">
          <ac:chgData name="Lei Wu" userId="f083b2a8aea23a2f" providerId="LiveId" clId="{4A047586-1D98-4AC1-8BEB-9615AB1D6248}" dt="2021-03-29T18:55:43.349" v="9818" actId="1076"/>
          <ac:spMkLst>
            <pc:docMk/>
            <pc:sldMk cId="3033936848" sldId="783"/>
            <ac:spMk id="61" creationId="{CC91A9C2-7F94-480C-9E3F-26E53C923466}"/>
          </ac:spMkLst>
        </pc:spChg>
        <pc:spChg chg="mod topLvl">
          <ac:chgData name="Lei Wu" userId="f083b2a8aea23a2f" providerId="LiveId" clId="{4A047586-1D98-4AC1-8BEB-9615AB1D6248}" dt="2021-03-29T18:55:43.349" v="9818" actId="1076"/>
          <ac:spMkLst>
            <pc:docMk/>
            <pc:sldMk cId="3033936848" sldId="783"/>
            <ac:spMk id="62" creationId="{03E8B380-367D-4CA8-B4C6-2F02D37E7BB6}"/>
          </ac:spMkLst>
        </pc:spChg>
        <pc:spChg chg="mod topLvl">
          <ac:chgData name="Lei Wu" userId="f083b2a8aea23a2f" providerId="LiveId" clId="{4A047586-1D98-4AC1-8BEB-9615AB1D6248}" dt="2021-03-29T18:55:43.349" v="9818" actId="1076"/>
          <ac:spMkLst>
            <pc:docMk/>
            <pc:sldMk cId="3033936848" sldId="783"/>
            <ac:spMk id="63" creationId="{66D7CC92-BC71-466F-B9EC-18C1941C28D6}"/>
          </ac:spMkLst>
        </pc:spChg>
        <pc:spChg chg="mod topLvl">
          <ac:chgData name="Lei Wu" userId="f083b2a8aea23a2f" providerId="LiveId" clId="{4A047586-1D98-4AC1-8BEB-9615AB1D6248}" dt="2021-03-29T18:55:43.349" v="9818" actId="1076"/>
          <ac:spMkLst>
            <pc:docMk/>
            <pc:sldMk cId="3033936848" sldId="783"/>
            <ac:spMk id="64" creationId="{3443A186-CF43-44C6-A4E0-06BFBBA8F6B9}"/>
          </ac:spMkLst>
        </pc:spChg>
        <pc:spChg chg="mod topLvl">
          <ac:chgData name="Lei Wu" userId="f083b2a8aea23a2f" providerId="LiveId" clId="{4A047586-1D98-4AC1-8BEB-9615AB1D6248}" dt="2021-03-29T18:55:43.349" v="9818" actId="1076"/>
          <ac:spMkLst>
            <pc:docMk/>
            <pc:sldMk cId="3033936848" sldId="783"/>
            <ac:spMk id="65" creationId="{BACA11A8-B9FA-437A-8D2F-3D8D08915DB6}"/>
          </ac:spMkLst>
        </pc:spChg>
        <pc:spChg chg="mod topLvl">
          <ac:chgData name="Lei Wu" userId="f083b2a8aea23a2f" providerId="LiveId" clId="{4A047586-1D98-4AC1-8BEB-9615AB1D6248}" dt="2021-03-29T18:55:43.349" v="9818" actId="1076"/>
          <ac:spMkLst>
            <pc:docMk/>
            <pc:sldMk cId="3033936848" sldId="783"/>
            <ac:spMk id="67" creationId="{4DEEAD40-B2A1-4EB7-9EB3-92E876A0C955}"/>
          </ac:spMkLst>
        </pc:spChg>
        <pc:spChg chg="mod topLvl">
          <ac:chgData name="Lei Wu" userId="f083b2a8aea23a2f" providerId="LiveId" clId="{4A047586-1D98-4AC1-8BEB-9615AB1D6248}" dt="2021-03-29T18:55:43.349" v="9818" actId="1076"/>
          <ac:spMkLst>
            <pc:docMk/>
            <pc:sldMk cId="3033936848" sldId="783"/>
            <ac:spMk id="68" creationId="{63491C52-D795-4C2D-9C0B-C2B1E8901874}"/>
          </ac:spMkLst>
        </pc:spChg>
        <pc:spChg chg="mod topLvl">
          <ac:chgData name="Lei Wu" userId="f083b2a8aea23a2f" providerId="LiveId" clId="{4A047586-1D98-4AC1-8BEB-9615AB1D6248}" dt="2021-03-29T18:55:43.349" v="9818" actId="1076"/>
          <ac:spMkLst>
            <pc:docMk/>
            <pc:sldMk cId="3033936848" sldId="783"/>
            <ac:spMk id="70" creationId="{F79575F0-3A08-406B-B049-11B20AE0D776}"/>
          </ac:spMkLst>
        </pc:spChg>
        <pc:spChg chg="mod topLvl">
          <ac:chgData name="Lei Wu" userId="f083b2a8aea23a2f" providerId="LiveId" clId="{4A047586-1D98-4AC1-8BEB-9615AB1D6248}" dt="2021-03-29T18:55:43.349" v="9818" actId="1076"/>
          <ac:spMkLst>
            <pc:docMk/>
            <pc:sldMk cId="3033936848" sldId="783"/>
            <ac:spMk id="71" creationId="{9B65888C-E2F9-4EDE-85D9-55EA558C180A}"/>
          </ac:spMkLst>
        </pc:spChg>
        <pc:spChg chg="mod">
          <ac:chgData name="Lei Wu" userId="f083b2a8aea23a2f" providerId="LiveId" clId="{4A047586-1D98-4AC1-8BEB-9615AB1D6248}" dt="2021-03-29T18:55:43.349" v="9818" actId="1076"/>
          <ac:spMkLst>
            <pc:docMk/>
            <pc:sldMk cId="3033936848" sldId="783"/>
            <ac:spMk id="72" creationId="{2A2C0403-D539-49A0-BB30-DBBB46701409}"/>
          </ac:spMkLst>
        </pc:spChg>
        <pc:spChg chg="mod">
          <ac:chgData name="Lei Wu" userId="f083b2a8aea23a2f" providerId="LiveId" clId="{4A047586-1D98-4AC1-8BEB-9615AB1D6248}" dt="2021-03-29T18:55:43.349" v="9818" actId="1076"/>
          <ac:spMkLst>
            <pc:docMk/>
            <pc:sldMk cId="3033936848" sldId="783"/>
            <ac:spMk id="73" creationId="{16E0CE72-18EA-497A-A26E-CE759C6B8E05}"/>
          </ac:spMkLst>
        </pc:spChg>
        <pc:spChg chg="mod">
          <ac:chgData name="Lei Wu" userId="f083b2a8aea23a2f" providerId="LiveId" clId="{4A047586-1D98-4AC1-8BEB-9615AB1D6248}" dt="2021-03-29T18:55:43.349" v="9818" actId="1076"/>
          <ac:spMkLst>
            <pc:docMk/>
            <pc:sldMk cId="3033936848" sldId="783"/>
            <ac:spMk id="75" creationId="{9E3B58BE-EF2A-48F4-963A-8130E6A2C374}"/>
          </ac:spMkLst>
        </pc:spChg>
        <pc:spChg chg="mod">
          <ac:chgData name="Lei Wu" userId="f083b2a8aea23a2f" providerId="LiveId" clId="{4A047586-1D98-4AC1-8BEB-9615AB1D6248}" dt="2021-03-29T18:55:43.349" v="9818" actId="1076"/>
          <ac:spMkLst>
            <pc:docMk/>
            <pc:sldMk cId="3033936848" sldId="783"/>
            <ac:spMk id="76" creationId="{4D0E49A8-62C8-49F1-ADDC-2EC37073237F}"/>
          </ac:spMkLst>
        </pc:spChg>
        <pc:spChg chg="add mod">
          <ac:chgData name="Lei Wu" userId="f083b2a8aea23a2f" providerId="LiveId" clId="{4A047586-1D98-4AC1-8BEB-9615AB1D6248}" dt="2021-03-29T18:55:43.349" v="9818" actId="1076"/>
          <ac:spMkLst>
            <pc:docMk/>
            <pc:sldMk cId="3033936848" sldId="783"/>
            <ac:spMk id="77" creationId="{36A7F07F-1F75-42A1-AE4E-10946662B03C}"/>
          </ac:spMkLst>
        </pc:spChg>
        <pc:grpChg chg="del">
          <ac:chgData name="Lei Wu" userId="f083b2a8aea23a2f" providerId="LiveId" clId="{4A047586-1D98-4AC1-8BEB-9615AB1D6248}" dt="2021-03-29T18:53:32.390" v="9574" actId="478"/>
          <ac:grpSpMkLst>
            <pc:docMk/>
            <pc:sldMk cId="3033936848" sldId="783"/>
            <ac:grpSpMk id="6" creationId="{3DC672B0-6D4E-44EE-97F2-449B193ED3B1}"/>
          </ac:grpSpMkLst>
        </pc:grpChg>
        <pc:grpChg chg="add mod">
          <ac:chgData name="Lei Wu" userId="f083b2a8aea23a2f" providerId="LiveId" clId="{4A047586-1D98-4AC1-8BEB-9615AB1D6248}" dt="2021-03-29T18:55:43.349" v="9818" actId="1076"/>
          <ac:grpSpMkLst>
            <pc:docMk/>
            <pc:sldMk cId="3033936848" sldId="783"/>
            <ac:grpSpMk id="32" creationId="{3A02B579-334A-4932-BE58-D382FCDCC00C}"/>
          </ac:grpSpMkLst>
        </pc:grpChg>
        <pc:grpChg chg="del mod">
          <ac:chgData name="Lei Wu" userId="f083b2a8aea23a2f" providerId="LiveId" clId="{4A047586-1D98-4AC1-8BEB-9615AB1D6248}" dt="2021-03-29T18:53:54.231" v="9578" actId="165"/>
          <ac:grpSpMkLst>
            <pc:docMk/>
            <pc:sldMk cId="3033936848" sldId="783"/>
            <ac:grpSpMk id="42" creationId="{229E28BB-3B8D-49B8-AE1D-8ABC2672BD5A}"/>
          </ac:grpSpMkLst>
        </pc:grpChg>
        <pc:grpChg chg="mod topLvl">
          <ac:chgData name="Lei Wu" userId="f083b2a8aea23a2f" providerId="LiveId" clId="{4A047586-1D98-4AC1-8BEB-9615AB1D6248}" dt="2021-03-29T18:55:43.349" v="9818" actId="1076"/>
          <ac:grpSpMkLst>
            <pc:docMk/>
            <pc:sldMk cId="3033936848" sldId="783"/>
            <ac:grpSpMk id="69" creationId="{4DE9BA7B-33AA-46EB-BC4C-2827102A8A70}"/>
          </ac:grpSpMkLst>
        </pc:grpChg>
        <pc:grpChg chg="add mod">
          <ac:chgData name="Lei Wu" userId="f083b2a8aea23a2f" providerId="LiveId" clId="{4A047586-1D98-4AC1-8BEB-9615AB1D6248}" dt="2021-03-29T18:55:43.349" v="9818" actId="1076"/>
          <ac:grpSpMkLst>
            <pc:docMk/>
            <pc:sldMk cId="3033936848" sldId="783"/>
            <ac:grpSpMk id="74" creationId="{F4A1C2CF-15A9-4490-88EA-914A5645980F}"/>
          </ac:grpSpMkLst>
        </pc:grpChg>
      </pc:sldChg>
      <pc:sldChg chg="addSp delSp modSp add mod">
        <pc:chgData name="Lei Wu" userId="f083b2a8aea23a2f" providerId="LiveId" clId="{4A047586-1D98-4AC1-8BEB-9615AB1D6248}" dt="2021-03-29T19:35:54.415" v="10273" actId="1076"/>
        <pc:sldMkLst>
          <pc:docMk/>
          <pc:sldMk cId="2294450242" sldId="784"/>
        </pc:sldMkLst>
        <pc:spChg chg="mod">
          <ac:chgData name="Lei Wu" userId="f083b2a8aea23a2f" providerId="LiveId" clId="{4A047586-1D98-4AC1-8BEB-9615AB1D6248}" dt="2021-03-29T19:35:17.842" v="10266" actId="20577"/>
          <ac:spMkLst>
            <pc:docMk/>
            <pc:sldMk cId="2294450242" sldId="784"/>
            <ac:spMk id="2" creationId="{00000000-0000-0000-0000-000000000000}"/>
          </ac:spMkLst>
        </pc:spChg>
        <pc:spChg chg="mod">
          <ac:chgData name="Lei Wu" userId="f083b2a8aea23a2f" providerId="LiveId" clId="{4A047586-1D98-4AC1-8BEB-9615AB1D6248}" dt="2021-03-29T19:35:35.123" v="10270" actId="15"/>
          <ac:spMkLst>
            <pc:docMk/>
            <pc:sldMk cId="2294450242" sldId="784"/>
            <ac:spMk id="3" creationId="{00000000-0000-0000-0000-000000000000}"/>
          </ac:spMkLst>
        </pc:spChg>
        <pc:grpChg chg="del">
          <ac:chgData name="Lei Wu" userId="f083b2a8aea23a2f" providerId="LiveId" clId="{4A047586-1D98-4AC1-8BEB-9615AB1D6248}" dt="2021-03-29T19:35:38.470" v="10271" actId="478"/>
          <ac:grpSpMkLst>
            <pc:docMk/>
            <pc:sldMk cId="2294450242" sldId="784"/>
            <ac:grpSpMk id="32" creationId="{3A02B579-334A-4932-BE58-D382FCDCC00C}"/>
          </ac:grpSpMkLst>
        </pc:grpChg>
        <pc:graphicFrameChg chg="add mod">
          <ac:chgData name="Lei Wu" userId="f083b2a8aea23a2f" providerId="LiveId" clId="{4A047586-1D98-4AC1-8BEB-9615AB1D6248}" dt="2021-03-29T19:35:54.415" v="10273" actId="1076"/>
          <ac:graphicFrameMkLst>
            <pc:docMk/>
            <pc:sldMk cId="2294450242" sldId="784"/>
            <ac:graphicFrameMk id="39" creationId="{BE51CD22-5865-4607-8544-C4B96CCBB520}"/>
          </ac:graphicFrameMkLst>
        </pc:graphicFrameChg>
      </pc:sldChg>
    </pc:docChg>
  </pc:docChgLst>
  <pc:docChgLst>
    <pc:chgData name="Lei Wu" userId="f083b2a8aea23a2f" providerId="LiveId" clId="{186CAEAE-26E6-4AA9-8B4B-C18A4EA2E2BE}"/>
    <pc:docChg chg="undo custSel addSld delSld modSld sldOrd">
      <pc:chgData name="Lei Wu" userId="f083b2a8aea23a2f" providerId="LiveId" clId="{186CAEAE-26E6-4AA9-8B4B-C18A4EA2E2BE}" dt="2021-03-03T10:34:34.720" v="2051"/>
      <pc:docMkLst>
        <pc:docMk/>
      </pc:docMkLst>
      <pc:sldChg chg="add del">
        <pc:chgData name="Lei Wu" userId="f083b2a8aea23a2f" providerId="LiveId" clId="{186CAEAE-26E6-4AA9-8B4B-C18A4EA2E2BE}" dt="2021-03-02T02:24:28.539" v="1937"/>
        <pc:sldMkLst>
          <pc:docMk/>
          <pc:sldMk cId="277372714" sldId="257"/>
        </pc:sldMkLst>
      </pc:sldChg>
      <pc:sldChg chg="add del modTransition">
        <pc:chgData name="Lei Wu" userId="f083b2a8aea23a2f" providerId="LiveId" clId="{186CAEAE-26E6-4AA9-8B4B-C18A4EA2E2BE}" dt="2021-03-02T02:24:28.539" v="1937"/>
        <pc:sldMkLst>
          <pc:docMk/>
          <pc:sldMk cId="3391524159" sldId="263"/>
        </pc:sldMkLst>
      </pc:sldChg>
      <pc:sldChg chg="add del">
        <pc:chgData name="Lei Wu" userId="f083b2a8aea23a2f" providerId="LiveId" clId="{186CAEAE-26E6-4AA9-8B4B-C18A4EA2E2BE}" dt="2021-03-02T02:24:28.539" v="1937"/>
        <pc:sldMkLst>
          <pc:docMk/>
          <pc:sldMk cId="2243189380" sldId="265"/>
        </pc:sldMkLst>
      </pc:sldChg>
      <pc:sldChg chg="add del">
        <pc:chgData name="Lei Wu" userId="f083b2a8aea23a2f" providerId="LiveId" clId="{186CAEAE-26E6-4AA9-8B4B-C18A4EA2E2BE}" dt="2021-03-02T02:24:28.539" v="1937"/>
        <pc:sldMkLst>
          <pc:docMk/>
          <pc:sldMk cId="221831842" sldId="266"/>
        </pc:sldMkLst>
      </pc:sldChg>
      <pc:sldChg chg="delSp mod">
        <pc:chgData name="Lei Wu" userId="f083b2a8aea23a2f" providerId="LiveId" clId="{186CAEAE-26E6-4AA9-8B4B-C18A4EA2E2BE}" dt="2021-03-01T15:13:22.479" v="1839" actId="478"/>
        <pc:sldMkLst>
          <pc:docMk/>
          <pc:sldMk cId="0" sldId="374"/>
        </pc:sldMkLst>
        <pc:spChg chg="del">
          <ac:chgData name="Lei Wu" userId="f083b2a8aea23a2f" providerId="LiveId" clId="{186CAEAE-26E6-4AA9-8B4B-C18A4EA2E2BE}" dt="2021-03-01T15:13:22.479" v="1839" actId="478"/>
          <ac:spMkLst>
            <pc:docMk/>
            <pc:sldMk cId="0" sldId="374"/>
            <ac:spMk id="4" creationId="{A7856E3B-D3C0-4963-8550-23F30A3A77CB}"/>
          </ac:spMkLst>
        </pc:spChg>
      </pc:sldChg>
      <pc:sldChg chg="modSp add mod modTransition">
        <pc:chgData name="Lei Wu" userId="f083b2a8aea23a2f" providerId="LiveId" clId="{186CAEAE-26E6-4AA9-8B4B-C18A4EA2E2BE}" dt="2021-02-28T06:45:05.879" v="54" actId="14100"/>
        <pc:sldMkLst>
          <pc:docMk/>
          <pc:sldMk cId="3568693240" sldId="385"/>
        </pc:sldMkLst>
        <pc:spChg chg="mod">
          <ac:chgData name="Lei Wu" userId="f083b2a8aea23a2f" providerId="LiveId" clId="{186CAEAE-26E6-4AA9-8B4B-C18A4EA2E2BE}" dt="2021-02-28T06:16:44.021" v="26" actId="1076"/>
          <ac:spMkLst>
            <pc:docMk/>
            <pc:sldMk cId="3568693240" sldId="385"/>
            <ac:spMk id="5" creationId="{64D0269D-10DB-47E0-AF1C-3E3BF547194C}"/>
          </ac:spMkLst>
        </pc:spChg>
        <pc:spChg chg="mod">
          <ac:chgData name="Lei Wu" userId="f083b2a8aea23a2f" providerId="LiveId" clId="{186CAEAE-26E6-4AA9-8B4B-C18A4EA2E2BE}" dt="2021-02-28T06:45:05.879" v="54" actId="14100"/>
          <ac:spMkLst>
            <pc:docMk/>
            <pc:sldMk cId="3568693240" sldId="385"/>
            <ac:spMk id="7169" creationId="{594648AB-3D65-8344-9D02-687EEC1BCA81}"/>
          </ac:spMkLst>
        </pc:spChg>
        <pc:grpChg chg="mod">
          <ac:chgData name="Lei Wu" userId="f083b2a8aea23a2f" providerId="LiveId" clId="{186CAEAE-26E6-4AA9-8B4B-C18A4EA2E2BE}" dt="2021-02-28T06:16:54.158" v="29" actId="1076"/>
          <ac:grpSpMkLst>
            <pc:docMk/>
            <pc:sldMk cId="3568693240" sldId="385"/>
            <ac:grpSpMk id="4" creationId="{CAA56D20-0097-49E6-92AB-D835F9EA1DAE}"/>
          </ac:grpSpMkLst>
        </pc:grpChg>
        <pc:picChg chg="mod ord">
          <ac:chgData name="Lei Wu" userId="f083b2a8aea23a2f" providerId="LiveId" clId="{186CAEAE-26E6-4AA9-8B4B-C18A4EA2E2BE}" dt="2021-02-28T06:16:49.198" v="28" actId="167"/>
          <ac:picMkLst>
            <pc:docMk/>
            <pc:sldMk cId="3568693240" sldId="385"/>
            <ac:picMk id="26" creationId="{84DA99FF-1912-489D-8B78-8798225CD0D8}"/>
          </ac:picMkLst>
        </pc:picChg>
      </pc:sldChg>
      <pc:sldChg chg="modSp add mod modTransition">
        <pc:chgData name="Lei Wu" userId="f083b2a8aea23a2f" providerId="LiveId" clId="{186CAEAE-26E6-4AA9-8B4B-C18A4EA2E2BE}" dt="2021-02-28T06:45:29.392" v="58" actId="14100"/>
        <pc:sldMkLst>
          <pc:docMk/>
          <pc:sldMk cId="952510165" sldId="387"/>
        </pc:sldMkLst>
        <pc:spChg chg="mod">
          <ac:chgData name="Lei Wu" userId="f083b2a8aea23a2f" providerId="LiveId" clId="{186CAEAE-26E6-4AA9-8B4B-C18A4EA2E2BE}" dt="2021-02-28T06:21:09.696" v="33" actId="404"/>
          <ac:spMkLst>
            <pc:docMk/>
            <pc:sldMk cId="952510165" sldId="387"/>
            <ac:spMk id="5" creationId="{64D0269D-10DB-47E0-AF1C-3E3BF547194C}"/>
          </ac:spMkLst>
        </pc:spChg>
        <pc:spChg chg="mod">
          <ac:chgData name="Lei Wu" userId="f083b2a8aea23a2f" providerId="LiveId" clId="{186CAEAE-26E6-4AA9-8B4B-C18A4EA2E2BE}" dt="2021-02-28T06:45:29.392" v="58" actId="14100"/>
          <ac:spMkLst>
            <pc:docMk/>
            <pc:sldMk cId="952510165" sldId="387"/>
            <ac:spMk id="7169" creationId="{594648AB-3D65-8344-9D02-687EEC1BCA81}"/>
          </ac:spMkLst>
        </pc:spChg>
      </pc:sldChg>
      <pc:sldChg chg="modSp add mod modTransition">
        <pc:chgData name="Lei Wu" userId="f083b2a8aea23a2f" providerId="LiveId" clId="{186CAEAE-26E6-4AA9-8B4B-C18A4EA2E2BE}" dt="2021-02-28T06:45:43.740" v="62" actId="1076"/>
        <pc:sldMkLst>
          <pc:docMk/>
          <pc:sldMk cId="1141855576" sldId="388"/>
        </pc:sldMkLst>
        <pc:spChg chg="mod">
          <ac:chgData name="Lei Wu" userId="f083b2a8aea23a2f" providerId="LiveId" clId="{186CAEAE-26E6-4AA9-8B4B-C18A4EA2E2BE}" dt="2021-02-28T06:45:39.619" v="61" actId="14100"/>
          <ac:spMkLst>
            <pc:docMk/>
            <pc:sldMk cId="1141855576" sldId="388"/>
            <ac:spMk id="7169" creationId="{594648AB-3D65-8344-9D02-687EEC1BCA81}"/>
          </ac:spMkLst>
        </pc:spChg>
        <pc:graphicFrameChg chg="mod">
          <ac:chgData name="Lei Wu" userId="f083b2a8aea23a2f" providerId="LiveId" clId="{186CAEAE-26E6-4AA9-8B4B-C18A4EA2E2BE}" dt="2021-02-28T06:45:43.740" v="62" actId="1076"/>
          <ac:graphicFrameMkLst>
            <pc:docMk/>
            <pc:sldMk cId="1141855576" sldId="388"/>
            <ac:graphicFrameMk id="6" creationId="{83A8472B-933A-40F4-89C5-205524FEA4D4}"/>
          </ac:graphicFrameMkLst>
        </pc:graphicFrameChg>
      </pc:sldChg>
      <pc:sldChg chg="modSp add mod modTransition">
        <pc:chgData name="Lei Wu" userId="f083b2a8aea23a2f" providerId="LiveId" clId="{186CAEAE-26E6-4AA9-8B4B-C18A4EA2E2BE}" dt="2021-02-28T06:47:00.400" v="117" actId="14100"/>
        <pc:sldMkLst>
          <pc:docMk/>
          <pc:sldMk cId="2650861674" sldId="391"/>
        </pc:sldMkLst>
        <pc:spChg chg="mod">
          <ac:chgData name="Lei Wu" userId="f083b2a8aea23a2f" providerId="LiveId" clId="{186CAEAE-26E6-4AA9-8B4B-C18A4EA2E2BE}" dt="2021-02-28T06:21:23.850" v="36" actId="404"/>
          <ac:spMkLst>
            <pc:docMk/>
            <pc:sldMk cId="2650861674" sldId="391"/>
            <ac:spMk id="5" creationId="{64D0269D-10DB-47E0-AF1C-3E3BF547194C}"/>
          </ac:spMkLst>
        </pc:spChg>
        <pc:spChg chg="mod">
          <ac:chgData name="Lei Wu" userId="f083b2a8aea23a2f" providerId="LiveId" clId="{186CAEAE-26E6-4AA9-8B4B-C18A4EA2E2BE}" dt="2021-02-28T06:47:00.400" v="117" actId="14100"/>
          <ac:spMkLst>
            <pc:docMk/>
            <pc:sldMk cId="2650861674" sldId="391"/>
            <ac:spMk id="7169" creationId="{594648AB-3D65-8344-9D02-687EEC1BCA81}"/>
          </ac:spMkLst>
        </pc:spChg>
      </pc:sldChg>
      <pc:sldChg chg="modSp add mod modTransition">
        <pc:chgData name="Lei Wu" userId="f083b2a8aea23a2f" providerId="LiveId" clId="{186CAEAE-26E6-4AA9-8B4B-C18A4EA2E2BE}" dt="2021-02-28T06:47:17.341" v="120" actId="14100"/>
        <pc:sldMkLst>
          <pc:docMk/>
          <pc:sldMk cId="1608892270" sldId="392"/>
        </pc:sldMkLst>
        <pc:spChg chg="mod">
          <ac:chgData name="Lei Wu" userId="f083b2a8aea23a2f" providerId="LiveId" clId="{186CAEAE-26E6-4AA9-8B4B-C18A4EA2E2BE}" dt="2021-02-28T06:21:30.928" v="38" actId="404"/>
          <ac:spMkLst>
            <pc:docMk/>
            <pc:sldMk cId="1608892270" sldId="392"/>
            <ac:spMk id="5" creationId="{64D0269D-10DB-47E0-AF1C-3E3BF547194C}"/>
          </ac:spMkLst>
        </pc:spChg>
        <pc:spChg chg="mod">
          <ac:chgData name="Lei Wu" userId="f083b2a8aea23a2f" providerId="LiveId" clId="{186CAEAE-26E6-4AA9-8B4B-C18A4EA2E2BE}" dt="2021-02-28T06:47:17.341" v="120" actId="14100"/>
          <ac:spMkLst>
            <pc:docMk/>
            <pc:sldMk cId="1608892270" sldId="392"/>
            <ac:spMk id="7169" creationId="{594648AB-3D65-8344-9D02-687EEC1BCA81}"/>
          </ac:spMkLst>
        </pc:spChg>
      </pc:sldChg>
      <pc:sldChg chg="modSp add mod modTransition">
        <pc:chgData name="Lei Wu" userId="f083b2a8aea23a2f" providerId="LiveId" clId="{186CAEAE-26E6-4AA9-8B4B-C18A4EA2E2BE}" dt="2021-02-28T06:47:24.773" v="123" actId="14100"/>
        <pc:sldMkLst>
          <pc:docMk/>
          <pc:sldMk cId="1161102112" sldId="393"/>
        </pc:sldMkLst>
        <pc:spChg chg="mod">
          <ac:chgData name="Lei Wu" userId="f083b2a8aea23a2f" providerId="LiveId" clId="{186CAEAE-26E6-4AA9-8B4B-C18A4EA2E2BE}" dt="2021-02-28T06:47:24.773" v="123" actId="14100"/>
          <ac:spMkLst>
            <pc:docMk/>
            <pc:sldMk cId="1161102112" sldId="393"/>
            <ac:spMk id="7169" creationId="{594648AB-3D65-8344-9D02-687EEC1BCA81}"/>
          </ac:spMkLst>
        </pc:spChg>
      </pc:sldChg>
      <pc:sldChg chg="addSp delSp modSp add mod modTransition">
        <pc:chgData name="Lei Wu" userId="f083b2a8aea23a2f" providerId="LiveId" clId="{186CAEAE-26E6-4AA9-8B4B-C18A4EA2E2BE}" dt="2021-02-28T07:31:19.755" v="159" actId="948"/>
        <pc:sldMkLst>
          <pc:docMk/>
          <pc:sldMk cId="3414706876" sldId="396"/>
        </pc:sldMkLst>
        <pc:spChg chg="add del mod">
          <ac:chgData name="Lei Wu" userId="f083b2a8aea23a2f" providerId="LiveId" clId="{186CAEAE-26E6-4AA9-8B4B-C18A4EA2E2BE}" dt="2021-02-28T06:47:55.481" v="131" actId="478"/>
          <ac:spMkLst>
            <pc:docMk/>
            <pc:sldMk cId="3414706876" sldId="396"/>
            <ac:spMk id="2" creationId="{BFFE361A-24FA-4ABA-B5C6-E8715E9BCBA8}"/>
          </ac:spMkLst>
        </pc:spChg>
        <pc:spChg chg="mod">
          <ac:chgData name="Lei Wu" userId="f083b2a8aea23a2f" providerId="LiveId" clId="{186CAEAE-26E6-4AA9-8B4B-C18A4EA2E2BE}" dt="2021-02-28T07:31:19.755" v="159" actId="948"/>
          <ac:spMkLst>
            <pc:docMk/>
            <pc:sldMk cId="3414706876" sldId="396"/>
            <ac:spMk id="33" creationId="{DB6EE08C-CC8A-4D24-B5C8-81C03C06EB71}"/>
          </ac:spMkLst>
        </pc:spChg>
        <pc:spChg chg="add mod">
          <ac:chgData name="Lei Wu" userId="f083b2a8aea23a2f" providerId="LiveId" clId="{186CAEAE-26E6-4AA9-8B4B-C18A4EA2E2BE}" dt="2021-02-28T06:47:55.840" v="132"/>
          <ac:spMkLst>
            <pc:docMk/>
            <pc:sldMk cId="3414706876" sldId="396"/>
            <ac:spMk id="36" creationId="{BEB57801-9435-4304-9023-F85F0FE0462A}"/>
          </ac:spMkLst>
        </pc:spChg>
        <pc:spChg chg="del">
          <ac:chgData name="Lei Wu" userId="f083b2a8aea23a2f" providerId="LiveId" clId="{186CAEAE-26E6-4AA9-8B4B-C18A4EA2E2BE}" dt="2021-02-28T06:47:51.484" v="130" actId="478"/>
          <ac:spMkLst>
            <pc:docMk/>
            <pc:sldMk cId="3414706876" sldId="396"/>
            <ac:spMk id="7169" creationId="{594648AB-3D65-8344-9D02-687EEC1BCA81}"/>
          </ac:spMkLst>
        </pc:spChg>
      </pc:sldChg>
      <pc:sldChg chg="addSp delSp modSp add mod modTransition">
        <pc:chgData name="Lei Wu" userId="f083b2a8aea23a2f" providerId="LiveId" clId="{186CAEAE-26E6-4AA9-8B4B-C18A4EA2E2BE}" dt="2021-02-28T07:31:34.607" v="178" actId="1037"/>
        <pc:sldMkLst>
          <pc:docMk/>
          <pc:sldMk cId="2552557360" sldId="397"/>
        </pc:sldMkLst>
        <pc:spChg chg="add del mod">
          <ac:chgData name="Lei Wu" userId="f083b2a8aea23a2f" providerId="LiveId" clId="{186CAEAE-26E6-4AA9-8B4B-C18A4EA2E2BE}" dt="2021-02-28T06:48:01.727" v="134" actId="478"/>
          <ac:spMkLst>
            <pc:docMk/>
            <pc:sldMk cId="2552557360" sldId="397"/>
            <ac:spMk id="2" creationId="{010F934D-A6BE-470D-858C-E81882235AF9}"/>
          </ac:spMkLst>
        </pc:spChg>
        <pc:spChg chg="mod">
          <ac:chgData name="Lei Wu" userId="f083b2a8aea23a2f" providerId="LiveId" clId="{186CAEAE-26E6-4AA9-8B4B-C18A4EA2E2BE}" dt="2021-02-28T07:31:34.607" v="178" actId="1037"/>
          <ac:spMkLst>
            <pc:docMk/>
            <pc:sldMk cId="2552557360" sldId="397"/>
            <ac:spMk id="33" creationId="{9769480D-FF6D-4DBD-AF17-B825D0BAA4C9}"/>
          </ac:spMkLst>
        </pc:spChg>
        <pc:spChg chg="add mod">
          <ac:chgData name="Lei Wu" userId="f083b2a8aea23a2f" providerId="LiveId" clId="{186CAEAE-26E6-4AA9-8B4B-C18A4EA2E2BE}" dt="2021-02-28T06:48:02.126" v="135"/>
          <ac:spMkLst>
            <pc:docMk/>
            <pc:sldMk cId="2552557360" sldId="397"/>
            <ac:spMk id="36" creationId="{DFC4EB63-83D3-418C-8123-AD74BE8BD3A8}"/>
          </ac:spMkLst>
        </pc:spChg>
        <pc:spChg chg="del">
          <ac:chgData name="Lei Wu" userId="f083b2a8aea23a2f" providerId="LiveId" clId="{186CAEAE-26E6-4AA9-8B4B-C18A4EA2E2BE}" dt="2021-02-28T06:47:59.722" v="133" actId="478"/>
          <ac:spMkLst>
            <pc:docMk/>
            <pc:sldMk cId="2552557360" sldId="397"/>
            <ac:spMk id="7169" creationId="{594648AB-3D65-8344-9D02-687EEC1BCA81}"/>
          </ac:spMkLst>
        </pc:spChg>
      </pc:sldChg>
      <pc:sldChg chg="addSp delSp modSp add mod modTransition">
        <pc:chgData name="Lei Wu" userId="f083b2a8aea23a2f" providerId="LiveId" clId="{186CAEAE-26E6-4AA9-8B4B-C18A4EA2E2BE}" dt="2021-02-28T07:31:45.870" v="180" actId="14100"/>
        <pc:sldMkLst>
          <pc:docMk/>
          <pc:sldMk cId="1908525249" sldId="398"/>
        </pc:sldMkLst>
        <pc:spChg chg="add del mod">
          <ac:chgData name="Lei Wu" userId="f083b2a8aea23a2f" providerId="LiveId" clId="{186CAEAE-26E6-4AA9-8B4B-C18A4EA2E2BE}" dt="2021-02-28T06:48:10.573" v="137" actId="478"/>
          <ac:spMkLst>
            <pc:docMk/>
            <pc:sldMk cId="1908525249" sldId="398"/>
            <ac:spMk id="2" creationId="{E39DB536-8781-46FE-901B-00221424C460}"/>
          </ac:spMkLst>
        </pc:spChg>
        <pc:spChg chg="mod">
          <ac:chgData name="Lei Wu" userId="f083b2a8aea23a2f" providerId="LiveId" clId="{186CAEAE-26E6-4AA9-8B4B-C18A4EA2E2BE}" dt="2021-02-28T07:31:45.870" v="180" actId="14100"/>
          <ac:spMkLst>
            <pc:docMk/>
            <pc:sldMk cId="1908525249" sldId="398"/>
            <ac:spMk id="33" creationId="{4184B904-CE75-465D-8882-8CBF7DE7A64B}"/>
          </ac:spMkLst>
        </pc:spChg>
        <pc:spChg chg="add mod">
          <ac:chgData name="Lei Wu" userId="f083b2a8aea23a2f" providerId="LiveId" clId="{186CAEAE-26E6-4AA9-8B4B-C18A4EA2E2BE}" dt="2021-02-28T06:48:10.914" v="138"/>
          <ac:spMkLst>
            <pc:docMk/>
            <pc:sldMk cId="1908525249" sldId="398"/>
            <ac:spMk id="36" creationId="{AAA8DB1D-40A2-473B-A9E8-E009A0EDA245}"/>
          </ac:spMkLst>
        </pc:spChg>
        <pc:spChg chg="del">
          <ac:chgData name="Lei Wu" userId="f083b2a8aea23a2f" providerId="LiveId" clId="{186CAEAE-26E6-4AA9-8B4B-C18A4EA2E2BE}" dt="2021-02-28T06:48:07.042" v="136" actId="478"/>
          <ac:spMkLst>
            <pc:docMk/>
            <pc:sldMk cId="1908525249" sldId="398"/>
            <ac:spMk id="7169" creationId="{594648AB-3D65-8344-9D02-687EEC1BCA81}"/>
          </ac:spMkLst>
        </pc:spChg>
      </pc:sldChg>
      <pc:sldChg chg="addSp delSp modSp add mod modTransition">
        <pc:chgData name="Lei Wu" userId="f083b2a8aea23a2f" providerId="LiveId" clId="{186CAEAE-26E6-4AA9-8B4B-C18A4EA2E2BE}" dt="2021-02-28T07:31:58.623" v="182" actId="14100"/>
        <pc:sldMkLst>
          <pc:docMk/>
          <pc:sldMk cId="800323598" sldId="399"/>
        </pc:sldMkLst>
        <pc:spChg chg="add del mod">
          <ac:chgData name="Lei Wu" userId="f083b2a8aea23a2f" providerId="LiveId" clId="{186CAEAE-26E6-4AA9-8B4B-C18A4EA2E2BE}" dt="2021-02-28T06:48:17.693" v="140" actId="478"/>
          <ac:spMkLst>
            <pc:docMk/>
            <pc:sldMk cId="800323598" sldId="399"/>
            <ac:spMk id="2" creationId="{B0634FBC-91FA-4263-91E0-DDA05B401F77}"/>
          </ac:spMkLst>
        </pc:spChg>
        <pc:spChg chg="mod">
          <ac:chgData name="Lei Wu" userId="f083b2a8aea23a2f" providerId="LiveId" clId="{186CAEAE-26E6-4AA9-8B4B-C18A4EA2E2BE}" dt="2021-02-28T07:31:58.623" v="182" actId="14100"/>
          <ac:spMkLst>
            <pc:docMk/>
            <pc:sldMk cId="800323598" sldId="399"/>
            <ac:spMk id="33" creationId="{C4E43253-8F0A-4F10-B877-11EE171B427D}"/>
          </ac:spMkLst>
        </pc:spChg>
        <pc:spChg chg="add mod">
          <ac:chgData name="Lei Wu" userId="f083b2a8aea23a2f" providerId="LiveId" clId="{186CAEAE-26E6-4AA9-8B4B-C18A4EA2E2BE}" dt="2021-02-28T06:48:17.998" v="141"/>
          <ac:spMkLst>
            <pc:docMk/>
            <pc:sldMk cId="800323598" sldId="399"/>
            <ac:spMk id="36" creationId="{DB6200BF-6ED2-48AE-BBE7-BE3D4A231CF5}"/>
          </ac:spMkLst>
        </pc:spChg>
        <pc:spChg chg="del">
          <ac:chgData name="Lei Wu" userId="f083b2a8aea23a2f" providerId="LiveId" clId="{186CAEAE-26E6-4AA9-8B4B-C18A4EA2E2BE}" dt="2021-02-28T06:48:15.685" v="139" actId="478"/>
          <ac:spMkLst>
            <pc:docMk/>
            <pc:sldMk cId="800323598" sldId="399"/>
            <ac:spMk id="7169" creationId="{594648AB-3D65-8344-9D02-687EEC1BCA81}"/>
          </ac:spMkLst>
        </pc:spChg>
      </pc:sldChg>
      <pc:sldChg chg="modSp add mod modTransition">
        <pc:chgData name="Lei Wu" userId="f083b2a8aea23a2f" providerId="LiveId" clId="{186CAEAE-26E6-4AA9-8B4B-C18A4EA2E2BE}" dt="2021-02-28T06:48:39.480" v="148" actId="14100"/>
        <pc:sldMkLst>
          <pc:docMk/>
          <pc:sldMk cId="4138484714" sldId="400"/>
        </pc:sldMkLst>
        <pc:spChg chg="mod">
          <ac:chgData name="Lei Wu" userId="f083b2a8aea23a2f" providerId="LiveId" clId="{186CAEAE-26E6-4AA9-8B4B-C18A4EA2E2BE}" dt="2021-02-28T06:48:26.783" v="144" actId="14100"/>
          <ac:spMkLst>
            <pc:docMk/>
            <pc:sldMk cId="4138484714" sldId="400"/>
            <ac:spMk id="7169" creationId="{594648AB-3D65-8344-9D02-687EEC1BCA81}"/>
          </ac:spMkLst>
        </pc:spChg>
        <pc:picChg chg="mod">
          <ac:chgData name="Lei Wu" userId="f083b2a8aea23a2f" providerId="LiveId" clId="{186CAEAE-26E6-4AA9-8B4B-C18A4EA2E2BE}" dt="2021-02-28T06:48:31.580" v="146" actId="1076"/>
          <ac:picMkLst>
            <pc:docMk/>
            <pc:sldMk cId="4138484714" sldId="400"/>
            <ac:picMk id="6" creationId="{4CA0F006-5C70-42E0-9880-F94AEC5C617B}"/>
          </ac:picMkLst>
        </pc:picChg>
        <pc:picChg chg="mod">
          <ac:chgData name="Lei Wu" userId="f083b2a8aea23a2f" providerId="LiveId" clId="{186CAEAE-26E6-4AA9-8B4B-C18A4EA2E2BE}" dt="2021-02-28T06:48:39.480" v="148" actId="14100"/>
          <ac:picMkLst>
            <pc:docMk/>
            <pc:sldMk cId="4138484714" sldId="400"/>
            <ac:picMk id="7" creationId="{34C07751-A7A9-4C3E-B87B-709430A2730C}"/>
          </ac:picMkLst>
        </pc:picChg>
      </pc:sldChg>
      <pc:sldChg chg="modSp">
        <pc:chgData name="Lei Wu" userId="f083b2a8aea23a2f" providerId="LiveId" clId="{186CAEAE-26E6-4AA9-8B4B-C18A4EA2E2BE}" dt="2021-03-02T04:53:41.725" v="2022" actId="207"/>
        <pc:sldMkLst>
          <pc:docMk/>
          <pc:sldMk cId="3253529144" sldId="417"/>
        </pc:sldMkLst>
        <pc:spChg chg="mod">
          <ac:chgData name="Lei Wu" userId="f083b2a8aea23a2f" providerId="LiveId" clId="{186CAEAE-26E6-4AA9-8B4B-C18A4EA2E2BE}" dt="2021-03-02T04:53:41.725" v="2022" actId="207"/>
          <ac:spMkLst>
            <pc:docMk/>
            <pc:sldMk cId="3253529144" sldId="417"/>
            <ac:spMk id="23559" creationId="{7AE854BA-0EFC-43EF-8C17-863B883BEE3E}"/>
          </ac:spMkLst>
        </pc:spChg>
      </pc:sldChg>
      <pc:sldChg chg="modSp mod">
        <pc:chgData name="Lei Wu" userId="f083b2a8aea23a2f" providerId="LiveId" clId="{186CAEAE-26E6-4AA9-8B4B-C18A4EA2E2BE}" dt="2021-02-28T09:45:38.997" v="208" actId="20577"/>
        <pc:sldMkLst>
          <pc:docMk/>
          <pc:sldMk cId="441666046" sldId="419"/>
        </pc:sldMkLst>
        <pc:spChg chg="mod">
          <ac:chgData name="Lei Wu" userId="f083b2a8aea23a2f" providerId="LiveId" clId="{186CAEAE-26E6-4AA9-8B4B-C18A4EA2E2BE}" dt="2021-02-28T09:45:38.997" v="208" actId="20577"/>
          <ac:spMkLst>
            <pc:docMk/>
            <pc:sldMk cId="441666046" sldId="419"/>
            <ac:spMk id="17412" creationId="{5DC98553-9093-4D77-88A8-0A87DD2BD669}"/>
          </ac:spMkLst>
        </pc:spChg>
      </pc:sldChg>
      <pc:sldChg chg="modSp add mod modTransition">
        <pc:chgData name="Lei Wu" userId="f083b2a8aea23a2f" providerId="LiveId" clId="{186CAEAE-26E6-4AA9-8B4B-C18A4EA2E2BE}" dt="2021-02-28T06:45:12.211" v="55" actId="14100"/>
        <pc:sldMkLst>
          <pc:docMk/>
          <pc:sldMk cId="2608642954" sldId="437"/>
        </pc:sldMkLst>
        <pc:spChg chg="mod">
          <ac:chgData name="Lei Wu" userId="f083b2a8aea23a2f" providerId="LiveId" clId="{186CAEAE-26E6-4AA9-8B4B-C18A4EA2E2BE}" dt="2021-02-28T06:42:56.503" v="47" actId="404"/>
          <ac:spMkLst>
            <pc:docMk/>
            <pc:sldMk cId="2608642954" sldId="437"/>
            <ac:spMk id="5" creationId="{64D0269D-10DB-47E0-AF1C-3E3BF547194C}"/>
          </ac:spMkLst>
        </pc:spChg>
        <pc:spChg chg="mod">
          <ac:chgData name="Lei Wu" userId="f083b2a8aea23a2f" providerId="LiveId" clId="{186CAEAE-26E6-4AA9-8B4B-C18A4EA2E2BE}" dt="2021-02-28T06:45:12.211" v="55" actId="14100"/>
          <ac:spMkLst>
            <pc:docMk/>
            <pc:sldMk cId="2608642954" sldId="437"/>
            <ac:spMk id="7169" creationId="{594648AB-3D65-8344-9D02-687EEC1BCA81}"/>
          </ac:spMkLst>
        </pc:spChg>
      </pc:sldChg>
      <pc:sldChg chg="modSp add mod modTransition">
        <pc:chgData name="Lei Wu" userId="f083b2a8aea23a2f" providerId="LiveId" clId="{186CAEAE-26E6-4AA9-8B4B-C18A4EA2E2BE}" dt="2021-02-28T06:46:14.325" v="88" actId="14100"/>
        <pc:sldMkLst>
          <pc:docMk/>
          <pc:sldMk cId="3807247872" sldId="438"/>
        </pc:sldMkLst>
        <pc:spChg chg="mod">
          <ac:chgData name="Lei Wu" userId="f083b2a8aea23a2f" providerId="LiveId" clId="{186CAEAE-26E6-4AA9-8B4B-C18A4EA2E2BE}" dt="2021-02-28T06:46:14.325" v="88" actId="14100"/>
          <ac:spMkLst>
            <pc:docMk/>
            <pc:sldMk cId="3807247872" sldId="438"/>
            <ac:spMk id="5" creationId="{C2899418-A05D-4913-BDE2-95AB55D8461A}"/>
          </ac:spMkLst>
        </pc:spChg>
        <pc:spChg chg="mod">
          <ac:chgData name="Lei Wu" userId="f083b2a8aea23a2f" providerId="LiveId" clId="{186CAEAE-26E6-4AA9-8B4B-C18A4EA2E2BE}" dt="2021-02-28T06:46:08.768" v="87" actId="1038"/>
          <ac:spMkLst>
            <pc:docMk/>
            <pc:sldMk cId="3807247872" sldId="438"/>
            <ac:spMk id="7" creationId="{9DF66866-17E6-45EC-B3D3-A213BA715478}"/>
          </ac:spMkLst>
        </pc:spChg>
        <pc:spChg chg="mod">
          <ac:chgData name="Lei Wu" userId="f083b2a8aea23a2f" providerId="LiveId" clId="{186CAEAE-26E6-4AA9-8B4B-C18A4EA2E2BE}" dt="2021-02-28T06:45:53.325" v="65" actId="14100"/>
          <ac:spMkLst>
            <pc:docMk/>
            <pc:sldMk cId="3807247872" sldId="438"/>
            <ac:spMk id="7169" creationId="{594648AB-3D65-8344-9D02-687EEC1BCA81}"/>
          </ac:spMkLst>
        </pc:spChg>
        <pc:grpChg chg="mod">
          <ac:chgData name="Lei Wu" userId="f083b2a8aea23a2f" providerId="LiveId" clId="{186CAEAE-26E6-4AA9-8B4B-C18A4EA2E2BE}" dt="2021-02-28T06:46:08.768" v="87" actId="1038"/>
          <ac:grpSpMkLst>
            <pc:docMk/>
            <pc:sldMk cId="3807247872" sldId="438"/>
            <ac:grpSpMk id="8" creationId="{24BA6B5E-9D91-4625-A353-8758A84E9DCF}"/>
          </ac:grpSpMkLst>
        </pc:grpChg>
        <pc:graphicFrameChg chg="mod">
          <ac:chgData name="Lei Wu" userId="f083b2a8aea23a2f" providerId="LiveId" clId="{186CAEAE-26E6-4AA9-8B4B-C18A4EA2E2BE}" dt="2021-02-28T06:46:08.768" v="87" actId="1038"/>
          <ac:graphicFrameMkLst>
            <pc:docMk/>
            <pc:sldMk cId="3807247872" sldId="438"/>
            <ac:graphicFrameMk id="4" creationId="{503F646D-A3B2-4EE8-8F7E-E08F546FE57E}"/>
          </ac:graphicFrameMkLst>
        </pc:graphicFrameChg>
      </pc:sldChg>
      <pc:sldChg chg="modSp add mod modTransition">
        <pc:chgData name="Lei Wu" userId="f083b2a8aea23a2f" providerId="LiveId" clId="{186CAEAE-26E6-4AA9-8B4B-C18A4EA2E2BE}" dt="2021-02-28T06:46:46.860" v="114" actId="14100"/>
        <pc:sldMkLst>
          <pc:docMk/>
          <pc:sldMk cId="2528154100" sldId="439"/>
        </pc:sldMkLst>
        <pc:spChg chg="mod">
          <ac:chgData name="Lei Wu" userId="f083b2a8aea23a2f" providerId="LiveId" clId="{186CAEAE-26E6-4AA9-8B4B-C18A4EA2E2BE}" dt="2021-02-28T06:46:46.860" v="114" actId="14100"/>
          <ac:spMkLst>
            <pc:docMk/>
            <pc:sldMk cId="2528154100" sldId="439"/>
            <ac:spMk id="5" creationId="{56C8A21E-2493-4492-99B8-AB196736BA43}"/>
          </ac:spMkLst>
        </pc:spChg>
        <pc:spChg chg="mod">
          <ac:chgData name="Lei Wu" userId="f083b2a8aea23a2f" providerId="LiveId" clId="{186CAEAE-26E6-4AA9-8B4B-C18A4EA2E2BE}" dt="2021-02-28T06:46:43.213" v="113" actId="1038"/>
          <ac:spMkLst>
            <pc:docMk/>
            <pc:sldMk cId="2528154100" sldId="439"/>
            <ac:spMk id="7" creationId="{8C85C943-4E5B-4BD6-B84E-4B52534954E1}"/>
          </ac:spMkLst>
        </pc:spChg>
        <pc:spChg chg="mod">
          <ac:chgData name="Lei Wu" userId="f083b2a8aea23a2f" providerId="LiveId" clId="{186CAEAE-26E6-4AA9-8B4B-C18A4EA2E2BE}" dt="2021-02-28T06:46:34.140" v="91" actId="14100"/>
          <ac:spMkLst>
            <pc:docMk/>
            <pc:sldMk cId="2528154100" sldId="439"/>
            <ac:spMk id="7169" creationId="{594648AB-3D65-8344-9D02-687EEC1BCA81}"/>
          </ac:spMkLst>
        </pc:spChg>
        <pc:grpChg chg="mod">
          <ac:chgData name="Lei Wu" userId="f083b2a8aea23a2f" providerId="LiveId" clId="{186CAEAE-26E6-4AA9-8B4B-C18A4EA2E2BE}" dt="2021-02-28T06:46:43.213" v="113" actId="1038"/>
          <ac:grpSpMkLst>
            <pc:docMk/>
            <pc:sldMk cId="2528154100" sldId="439"/>
            <ac:grpSpMk id="8" creationId="{7BF1527D-2B23-43F2-8BB7-F00AB5F62244}"/>
          </ac:grpSpMkLst>
        </pc:grpChg>
        <pc:graphicFrameChg chg="mod">
          <ac:chgData name="Lei Wu" userId="f083b2a8aea23a2f" providerId="LiveId" clId="{186CAEAE-26E6-4AA9-8B4B-C18A4EA2E2BE}" dt="2021-02-28T06:46:43.213" v="113" actId="1038"/>
          <ac:graphicFrameMkLst>
            <pc:docMk/>
            <pc:sldMk cId="2528154100" sldId="439"/>
            <ac:graphicFrameMk id="4" creationId="{D5241F98-BDA0-468F-8CF1-093C25B29988}"/>
          </ac:graphicFrameMkLst>
        </pc:graphicFrameChg>
      </pc:sldChg>
      <pc:sldChg chg="addSp delSp modSp add modTransition">
        <pc:chgData name="Lei Wu" userId="f083b2a8aea23a2f" providerId="LiveId" clId="{186CAEAE-26E6-4AA9-8B4B-C18A4EA2E2BE}" dt="2021-02-28T06:47:37.315" v="126" actId="478"/>
        <pc:sldMkLst>
          <pc:docMk/>
          <pc:sldMk cId="10853877" sldId="440"/>
        </pc:sldMkLst>
        <pc:spChg chg="add del mod">
          <ac:chgData name="Lei Wu" userId="f083b2a8aea23a2f" providerId="LiveId" clId="{186CAEAE-26E6-4AA9-8B4B-C18A4EA2E2BE}" dt="2021-02-28T06:47:37.315" v="126" actId="478"/>
          <ac:spMkLst>
            <pc:docMk/>
            <pc:sldMk cId="10853877" sldId="440"/>
            <ac:spMk id="2" creationId="{F6D82DBE-C473-430B-A518-A5C96F20F09E}"/>
          </ac:spMkLst>
        </pc:spChg>
        <pc:spChg chg="add mod">
          <ac:chgData name="Lei Wu" userId="f083b2a8aea23a2f" providerId="LiveId" clId="{186CAEAE-26E6-4AA9-8B4B-C18A4EA2E2BE}" dt="2021-02-28T06:47:33.323" v="125"/>
          <ac:spMkLst>
            <pc:docMk/>
            <pc:sldMk cId="10853877" sldId="440"/>
            <ac:spMk id="69" creationId="{661CC2D8-B1FA-48CD-97C9-DDE6FDE7C2C0}"/>
          </ac:spMkLst>
        </pc:spChg>
        <pc:spChg chg="del">
          <ac:chgData name="Lei Wu" userId="f083b2a8aea23a2f" providerId="LiveId" clId="{186CAEAE-26E6-4AA9-8B4B-C18A4EA2E2BE}" dt="2021-02-28T06:47:32.988" v="124" actId="478"/>
          <ac:spMkLst>
            <pc:docMk/>
            <pc:sldMk cId="10853877" sldId="440"/>
            <ac:spMk id="7169" creationId="{594648AB-3D65-8344-9D02-687EEC1BCA81}"/>
          </ac:spMkLst>
        </pc:spChg>
      </pc:sldChg>
      <pc:sldChg chg="addSp delSp modSp add mod modTransition">
        <pc:chgData name="Lei Wu" userId="f083b2a8aea23a2f" providerId="LiveId" clId="{186CAEAE-26E6-4AA9-8B4B-C18A4EA2E2BE}" dt="2021-02-28T07:29:50.384" v="150" actId="14100"/>
        <pc:sldMkLst>
          <pc:docMk/>
          <pc:sldMk cId="3508258645" sldId="441"/>
        </pc:sldMkLst>
        <pc:spChg chg="add del mod">
          <ac:chgData name="Lei Wu" userId="f083b2a8aea23a2f" providerId="LiveId" clId="{186CAEAE-26E6-4AA9-8B4B-C18A4EA2E2BE}" dt="2021-02-28T06:47:45.188" v="128" actId="478"/>
          <ac:spMkLst>
            <pc:docMk/>
            <pc:sldMk cId="3508258645" sldId="441"/>
            <ac:spMk id="2" creationId="{DEF0658F-5FCF-467E-AA7D-44C90F575355}"/>
          </ac:spMkLst>
        </pc:spChg>
        <pc:spChg chg="mod">
          <ac:chgData name="Lei Wu" userId="f083b2a8aea23a2f" providerId="LiveId" clId="{186CAEAE-26E6-4AA9-8B4B-C18A4EA2E2BE}" dt="2021-02-28T07:29:50.384" v="150" actId="14100"/>
          <ac:spMkLst>
            <pc:docMk/>
            <pc:sldMk cId="3508258645" sldId="441"/>
            <ac:spMk id="53" creationId="{4CA88928-38C7-4407-B198-51AE84E9D2B9}"/>
          </ac:spMkLst>
        </pc:spChg>
        <pc:spChg chg="add mod">
          <ac:chgData name="Lei Wu" userId="f083b2a8aea23a2f" providerId="LiveId" clId="{186CAEAE-26E6-4AA9-8B4B-C18A4EA2E2BE}" dt="2021-02-28T06:47:45.717" v="129"/>
          <ac:spMkLst>
            <pc:docMk/>
            <pc:sldMk cId="3508258645" sldId="441"/>
            <ac:spMk id="56" creationId="{BE53023A-1B2A-40E9-935E-8D7631279F3E}"/>
          </ac:spMkLst>
        </pc:spChg>
        <pc:spChg chg="del">
          <ac:chgData name="Lei Wu" userId="f083b2a8aea23a2f" providerId="LiveId" clId="{186CAEAE-26E6-4AA9-8B4B-C18A4EA2E2BE}" dt="2021-02-28T06:47:42.049" v="127" actId="478"/>
          <ac:spMkLst>
            <pc:docMk/>
            <pc:sldMk cId="3508258645" sldId="441"/>
            <ac:spMk id="7169" creationId="{594648AB-3D65-8344-9D02-687EEC1BCA81}"/>
          </ac:spMkLst>
        </pc:spChg>
      </pc:sldChg>
      <pc:sldChg chg="addSp delSp modSp mod delAnim modAnim">
        <pc:chgData name="Lei Wu" userId="f083b2a8aea23a2f" providerId="LiveId" clId="{186CAEAE-26E6-4AA9-8B4B-C18A4EA2E2BE}" dt="2021-03-02T02:26:16.658" v="1983" actId="1035"/>
        <pc:sldMkLst>
          <pc:docMk/>
          <pc:sldMk cId="3298819288" sldId="596"/>
        </pc:sldMkLst>
        <pc:spChg chg="add del mod">
          <ac:chgData name="Lei Wu" userId="f083b2a8aea23a2f" providerId="LiveId" clId="{186CAEAE-26E6-4AA9-8B4B-C18A4EA2E2BE}" dt="2021-03-01T05:56:18.612" v="390" actId="478"/>
          <ac:spMkLst>
            <pc:docMk/>
            <pc:sldMk cId="3298819288" sldId="596"/>
            <ac:spMk id="2" creationId="{BE068DC3-88E8-4A67-9671-753F26BC45FB}"/>
          </ac:spMkLst>
        </pc:spChg>
        <pc:spChg chg="add del mod">
          <ac:chgData name="Lei Wu" userId="f083b2a8aea23a2f" providerId="LiveId" clId="{186CAEAE-26E6-4AA9-8B4B-C18A4EA2E2BE}" dt="2021-03-01T05:58:50.891" v="450" actId="478"/>
          <ac:spMkLst>
            <pc:docMk/>
            <pc:sldMk cId="3298819288" sldId="596"/>
            <ac:spMk id="4" creationId="{E8608521-6751-42C8-84C3-E413631008A0}"/>
          </ac:spMkLst>
        </pc:spChg>
        <pc:spChg chg="add del mod">
          <ac:chgData name="Lei Wu" userId="f083b2a8aea23a2f" providerId="LiveId" clId="{186CAEAE-26E6-4AA9-8B4B-C18A4EA2E2BE}" dt="2021-03-01T06:05:15.059" v="690"/>
          <ac:spMkLst>
            <pc:docMk/>
            <pc:sldMk cId="3298819288" sldId="596"/>
            <ac:spMk id="5" creationId="{FCF858F0-2F80-4D16-9EDD-ED2EA75C8AAD}"/>
          </ac:spMkLst>
        </pc:spChg>
        <pc:spChg chg="add del mod">
          <ac:chgData name="Lei Wu" userId="f083b2a8aea23a2f" providerId="LiveId" clId="{186CAEAE-26E6-4AA9-8B4B-C18A4EA2E2BE}" dt="2021-03-01T06:07:32.291" v="695" actId="478"/>
          <ac:spMkLst>
            <pc:docMk/>
            <pc:sldMk cId="3298819288" sldId="596"/>
            <ac:spMk id="6" creationId="{6E6657D1-E9B9-4E9D-B1E3-41BDB51DE5F4}"/>
          </ac:spMkLst>
        </pc:spChg>
        <pc:spChg chg="mod">
          <ac:chgData name="Lei Wu" userId="f083b2a8aea23a2f" providerId="LiveId" clId="{186CAEAE-26E6-4AA9-8B4B-C18A4EA2E2BE}" dt="2021-03-02T02:26:16.658" v="1983" actId="1035"/>
          <ac:spMkLst>
            <pc:docMk/>
            <pc:sldMk cId="3298819288" sldId="596"/>
            <ac:spMk id="10" creationId="{5E3B2CF5-B39C-4B26-A8FD-421E9B1888D9}"/>
          </ac:spMkLst>
        </pc:spChg>
        <pc:spChg chg="mod">
          <ac:chgData name="Lei Wu" userId="f083b2a8aea23a2f" providerId="LiveId" clId="{186CAEAE-26E6-4AA9-8B4B-C18A4EA2E2BE}" dt="2021-03-02T02:26:16.658" v="1983" actId="1035"/>
          <ac:spMkLst>
            <pc:docMk/>
            <pc:sldMk cId="3298819288" sldId="596"/>
            <ac:spMk id="11" creationId="{1C59DCEA-0461-4FE3-A258-C44DA234D791}"/>
          </ac:spMkLst>
        </pc:spChg>
        <pc:spChg chg="mod">
          <ac:chgData name="Lei Wu" userId="f083b2a8aea23a2f" providerId="LiveId" clId="{186CAEAE-26E6-4AA9-8B4B-C18A4EA2E2BE}" dt="2021-03-02T02:26:16.658" v="1983" actId="1035"/>
          <ac:spMkLst>
            <pc:docMk/>
            <pc:sldMk cId="3298819288" sldId="596"/>
            <ac:spMk id="13" creationId="{2700067A-0D3D-4FAE-8807-053D5BF0E84A}"/>
          </ac:spMkLst>
        </pc:spChg>
        <pc:spChg chg="mod">
          <ac:chgData name="Lei Wu" userId="f083b2a8aea23a2f" providerId="LiveId" clId="{186CAEAE-26E6-4AA9-8B4B-C18A4EA2E2BE}" dt="2021-03-02T02:26:16.658" v="1983" actId="1035"/>
          <ac:spMkLst>
            <pc:docMk/>
            <pc:sldMk cId="3298819288" sldId="596"/>
            <ac:spMk id="14" creationId="{4167232B-165F-4907-8BB5-3A0E37623E52}"/>
          </ac:spMkLst>
        </pc:spChg>
        <pc:spChg chg="mod">
          <ac:chgData name="Lei Wu" userId="f083b2a8aea23a2f" providerId="LiveId" clId="{186CAEAE-26E6-4AA9-8B4B-C18A4EA2E2BE}" dt="2021-03-02T02:26:16.658" v="1983" actId="1035"/>
          <ac:spMkLst>
            <pc:docMk/>
            <pc:sldMk cId="3298819288" sldId="596"/>
            <ac:spMk id="15" creationId="{6553006E-E8AE-4EB6-9FD1-4555B0AD302C}"/>
          </ac:spMkLst>
        </pc:spChg>
        <pc:spChg chg="mod">
          <ac:chgData name="Lei Wu" userId="f083b2a8aea23a2f" providerId="LiveId" clId="{186CAEAE-26E6-4AA9-8B4B-C18A4EA2E2BE}" dt="2021-03-02T02:26:16.658" v="1983" actId="1035"/>
          <ac:spMkLst>
            <pc:docMk/>
            <pc:sldMk cId="3298819288" sldId="596"/>
            <ac:spMk id="16" creationId="{2C36EAF5-D1F2-40AE-AFF0-201498BF8005}"/>
          </ac:spMkLst>
        </pc:spChg>
        <pc:spChg chg="add mod">
          <ac:chgData name="Lei Wu" userId="f083b2a8aea23a2f" providerId="LiveId" clId="{186CAEAE-26E6-4AA9-8B4B-C18A4EA2E2BE}" dt="2021-03-02T02:26:16.658" v="1983" actId="1035"/>
          <ac:spMkLst>
            <pc:docMk/>
            <pc:sldMk cId="3298819288" sldId="596"/>
            <ac:spMk id="17" creationId="{16C4C627-B99D-463F-9F0F-8369CE24DDD8}"/>
          </ac:spMkLst>
        </pc:spChg>
        <pc:spChg chg="add del mod">
          <ac:chgData name="Lei Wu" userId="f083b2a8aea23a2f" providerId="LiveId" clId="{186CAEAE-26E6-4AA9-8B4B-C18A4EA2E2BE}" dt="2021-03-02T02:26:03.838" v="1942" actId="478"/>
          <ac:spMkLst>
            <pc:docMk/>
            <pc:sldMk cId="3298819288" sldId="596"/>
            <ac:spMk id="18" creationId="{FDA7F573-0EA4-483C-9C3F-1787E64AABB2}"/>
          </ac:spMkLst>
        </pc:spChg>
        <pc:spChg chg="add del mod">
          <ac:chgData name="Lei Wu" userId="f083b2a8aea23a2f" providerId="LiveId" clId="{186CAEAE-26E6-4AA9-8B4B-C18A4EA2E2BE}" dt="2021-03-01T06:07:34.996" v="696" actId="478"/>
          <ac:spMkLst>
            <pc:docMk/>
            <pc:sldMk cId="3298819288" sldId="596"/>
            <ac:spMk id="19" creationId="{9F93D832-B8B1-4932-9B17-0AC6559B2671}"/>
          </ac:spMkLst>
        </pc:spChg>
        <pc:spChg chg="add del mod">
          <ac:chgData name="Lei Wu" userId="f083b2a8aea23a2f" providerId="LiveId" clId="{186CAEAE-26E6-4AA9-8B4B-C18A4EA2E2BE}" dt="2021-03-02T02:26:04.640" v="1943" actId="478"/>
          <ac:spMkLst>
            <pc:docMk/>
            <pc:sldMk cId="3298819288" sldId="596"/>
            <ac:spMk id="20" creationId="{EDD33EA7-3BFB-435C-A278-4D15DC142850}"/>
          </ac:spMkLst>
        </pc:spChg>
        <pc:spChg chg="add del mod">
          <ac:chgData name="Lei Wu" userId="f083b2a8aea23a2f" providerId="LiveId" clId="{186CAEAE-26E6-4AA9-8B4B-C18A4EA2E2BE}" dt="2021-03-02T02:26:09.432" v="1944" actId="478"/>
          <ac:spMkLst>
            <pc:docMk/>
            <pc:sldMk cId="3298819288" sldId="596"/>
            <ac:spMk id="21" creationId="{98ABA5CF-22F0-48C4-ADD4-01D53A3F009A}"/>
          </ac:spMkLst>
        </pc:spChg>
        <pc:spChg chg="add del mod">
          <ac:chgData name="Lei Wu" userId="f083b2a8aea23a2f" providerId="LiveId" clId="{186CAEAE-26E6-4AA9-8B4B-C18A4EA2E2BE}" dt="2021-03-02T02:25:58.208" v="1939" actId="478"/>
          <ac:spMkLst>
            <pc:docMk/>
            <pc:sldMk cId="3298819288" sldId="596"/>
            <ac:spMk id="22" creationId="{29F2A6AD-851D-43BC-BFEB-76A0F0690FBE}"/>
          </ac:spMkLst>
        </pc:spChg>
        <pc:spChg chg="add del mod">
          <ac:chgData name="Lei Wu" userId="f083b2a8aea23a2f" providerId="LiveId" clId="{186CAEAE-26E6-4AA9-8B4B-C18A4EA2E2BE}" dt="2021-03-02T02:25:59.567" v="1940" actId="478"/>
          <ac:spMkLst>
            <pc:docMk/>
            <pc:sldMk cId="3298819288" sldId="596"/>
            <ac:spMk id="23" creationId="{E53F5DE0-BC17-47D0-A15A-9CBD1FC38EF5}"/>
          </ac:spMkLst>
        </pc:spChg>
        <pc:spChg chg="add del mod">
          <ac:chgData name="Lei Wu" userId="f083b2a8aea23a2f" providerId="LiveId" clId="{186CAEAE-26E6-4AA9-8B4B-C18A4EA2E2BE}" dt="2021-03-02T02:26:01.776" v="1941" actId="478"/>
          <ac:spMkLst>
            <pc:docMk/>
            <pc:sldMk cId="3298819288" sldId="596"/>
            <ac:spMk id="24" creationId="{6127E412-D8BC-4CB5-9B51-383D28DD996C}"/>
          </ac:spMkLst>
        </pc:spChg>
        <pc:spChg chg="mod">
          <ac:chgData name="Lei Wu" userId="f083b2a8aea23a2f" providerId="LiveId" clId="{186CAEAE-26E6-4AA9-8B4B-C18A4EA2E2BE}" dt="2021-03-01T06:02:49.854" v="567" actId="1038"/>
          <ac:spMkLst>
            <pc:docMk/>
            <pc:sldMk cId="3298819288" sldId="596"/>
            <ac:spMk id="21506" creationId="{23D002C9-7F0B-4042-AEF1-645EDD404DB1}"/>
          </ac:spMkLst>
        </pc:spChg>
        <pc:graphicFrameChg chg="mod">
          <ac:chgData name="Lei Wu" userId="f083b2a8aea23a2f" providerId="LiveId" clId="{186CAEAE-26E6-4AA9-8B4B-C18A4EA2E2BE}" dt="2021-03-02T02:26:16.658" v="1983" actId="1035"/>
          <ac:graphicFrameMkLst>
            <pc:docMk/>
            <pc:sldMk cId="3298819288" sldId="596"/>
            <ac:graphicFrameMk id="3" creationId="{89A5AAE7-D5BB-47AD-8818-42992C6700F3}"/>
          </ac:graphicFrameMkLst>
        </pc:graphicFrameChg>
      </pc:sldChg>
      <pc:sldChg chg="modSp mod">
        <pc:chgData name="Lei Wu" userId="f083b2a8aea23a2f" providerId="LiveId" clId="{186CAEAE-26E6-4AA9-8B4B-C18A4EA2E2BE}" dt="2021-03-02T03:21:28.831" v="2021" actId="20577"/>
        <pc:sldMkLst>
          <pc:docMk/>
          <pc:sldMk cId="2426070471" sldId="597"/>
        </pc:sldMkLst>
        <pc:spChg chg="mod">
          <ac:chgData name="Lei Wu" userId="f083b2a8aea23a2f" providerId="LiveId" clId="{186CAEAE-26E6-4AA9-8B4B-C18A4EA2E2BE}" dt="2021-03-02T03:21:28.831" v="2021" actId="20577"/>
          <ac:spMkLst>
            <pc:docMk/>
            <pc:sldMk cId="2426070471" sldId="597"/>
            <ac:spMk id="6" creationId="{9DA74013-E518-4560-A30E-31EF11EDC80A}"/>
          </ac:spMkLst>
        </pc:spChg>
      </pc:sldChg>
      <pc:sldChg chg="modSp mod">
        <pc:chgData name="Lei Wu" userId="f083b2a8aea23a2f" providerId="LiveId" clId="{186CAEAE-26E6-4AA9-8B4B-C18A4EA2E2BE}" dt="2021-03-01T14:56:33.414" v="1757"/>
        <pc:sldMkLst>
          <pc:docMk/>
          <pc:sldMk cId="2460924751" sldId="598"/>
        </pc:sldMkLst>
        <pc:spChg chg="mod">
          <ac:chgData name="Lei Wu" userId="f083b2a8aea23a2f" providerId="LiveId" clId="{186CAEAE-26E6-4AA9-8B4B-C18A4EA2E2BE}" dt="2021-03-01T14:56:33.414" v="1757"/>
          <ac:spMkLst>
            <pc:docMk/>
            <pc:sldMk cId="2460924751" sldId="598"/>
            <ac:spMk id="17412" creationId="{5DC98553-9093-4D77-88A8-0A87DD2BD669}"/>
          </ac:spMkLst>
        </pc:spChg>
      </pc:sldChg>
      <pc:sldChg chg="modSp mod">
        <pc:chgData name="Lei Wu" userId="f083b2a8aea23a2f" providerId="LiveId" clId="{186CAEAE-26E6-4AA9-8B4B-C18A4EA2E2BE}" dt="2021-03-02T07:29:33.938" v="2037" actId="20577"/>
        <pc:sldMkLst>
          <pc:docMk/>
          <pc:sldMk cId="3431113726" sldId="599"/>
        </pc:sldMkLst>
        <pc:spChg chg="mod">
          <ac:chgData name="Lei Wu" userId="f083b2a8aea23a2f" providerId="LiveId" clId="{186CAEAE-26E6-4AA9-8B4B-C18A4EA2E2BE}" dt="2021-03-02T07:29:33.938" v="2037" actId="20577"/>
          <ac:spMkLst>
            <pc:docMk/>
            <pc:sldMk cId="3431113726" sldId="599"/>
            <ac:spMk id="17412" creationId="{5DC98553-9093-4D77-88A8-0A87DD2BD669}"/>
          </ac:spMkLst>
        </pc:spChg>
      </pc:sldChg>
      <pc:sldChg chg="modSp mod">
        <pc:chgData name="Lei Wu" userId="f083b2a8aea23a2f" providerId="LiveId" clId="{186CAEAE-26E6-4AA9-8B4B-C18A4EA2E2BE}" dt="2021-03-01T17:57:09.434" v="1934" actId="20577"/>
        <pc:sldMkLst>
          <pc:docMk/>
          <pc:sldMk cId="3732109439" sldId="601"/>
        </pc:sldMkLst>
        <pc:spChg chg="mod">
          <ac:chgData name="Lei Wu" userId="f083b2a8aea23a2f" providerId="LiveId" clId="{186CAEAE-26E6-4AA9-8B4B-C18A4EA2E2BE}" dt="2021-03-01T17:57:09.434" v="1934" actId="20577"/>
          <ac:spMkLst>
            <pc:docMk/>
            <pc:sldMk cId="3732109439" sldId="601"/>
            <ac:spMk id="6" creationId="{9DA74013-E518-4560-A30E-31EF11EDC80A}"/>
          </ac:spMkLst>
        </pc:spChg>
      </pc:sldChg>
      <pc:sldChg chg="addSp delSp modSp mod">
        <pc:chgData name="Lei Wu" userId="f083b2a8aea23a2f" providerId="LiveId" clId="{186CAEAE-26E6-4AA9-8B4B-C18A4EA2E2BE}" dt="2021-03-01T06:23:16.922" v="850" actId="20577"/>
        <pc:sldMkLst>
          <pc:docMk/>
          <pc:sldMk cId="473034175" sldId="602"/>
        </pc:sldMkLst>
        <pc:spChg chg="mod">
          <ac:chgData name="Lei Wu" userId="f083b2a8aea23a2f" providerId="LiveId" clId="{186CAEAE-26E6-4AA9-8B4B-C18A4EA2E2BE}" dt="2021-03-01T06:23:16.922" v="850" actId="20577"/>
          <ac:spMkLst>
            <pc:docMk/>
            <pc:sldMk cId="473034175" sldId="602"/>
            <ac:spMk id="17412" creationId="{5DC98553-9093-4D77-88A8-0A87DD2BD669}"/>
          </ac:spMkLst>
        </pc:spChg>
        <pc:picChg chg="add del mod">
          <ac:chgData name="Lei Wu" userId="f083b2a8aea23a2f" providerId="LiveId" clId="{186CAEAE-26E6-4AA9-8B4B-C18A4EA2E2BE}" dt="2021-03-01T06:20:19.379" v="827" actId="478"/>
          <ac:picMkLst>
            <pc:docMk/>
            <pc:sldMk cId="473034175" sldId="602"/>
            <ac:picMk id="1026" creationId="{BC0D2B90-4D5E-4265-B718-215C04281238}"/>
          </ac:picMkLst>
        </pc:picChg>
        <pc:picChg chg="add del mod">
          <ac:chgData name="Lei Wu" userId="f083b2a8aea23a2f" providerId="LiveId" clId="{186CAEAE-26E6-4AA9-8B4B-C18A4EA2E2BE}" dt="2021-03-01T06:22:32.836" v="839" actId="21"/>
          <ac:picMkLst>
            <pc:docMk/>
            <pc:sldMk cId="473034175" sldId="602"/>
            <ac:picMk id="1028" creationId="{A63CAD2B-24A4-4008-BBCF-C6D28831C92D}"/>
          </ac:picMkLst>
        </pc:picChg>
      </pc:sldChg>
      <pc:sldChg chg="modSp mod">
        <pc:chgData name="Lei Wu" userId="f083b2a8aea23a2f" providerId="LiveId" clId="{186CAEAE-26E6-4AA9-8B4B-C18A4EA2E2BE}" dt="2021-03-03T10:34:34.720" v="2051"/>
        <pc:sldMkLst>
          <pc:docMk/>
          <pc:sldMk cId="563828606" sldId="611"/>
        </pc:sldMkLst>
        <pc:spChg chg="mod">
          <ac:chgData name="Lei Wu" userId="f083b2a8aea23a2f" providerId="LiveId" clId="{186CAEAE-26E6-4AA9-8B4B-C18A4EA2E2BE}" dt="2021-03-03T10:34:34.720" v="2051"/>
          <ac:spMkLst>
            <pc:docMk/>
            <pc:sldMk cId="563828606" sldId="611"/>
            <ac:spMk id="6" creationId="{9DA74013-E518-4560-A30E-31EF11EDC80A}"/>
          </ac:spMkLst>
        </pc:spChg>
      </pc:sldChg>
      <pc:sldChg chg="ord">
        <pc:chgData name="Lei Wu" userId="f083b2a8aea23a2f" providerId="LiveId" clId="{186CAEAE-26E6-4AA9-8B4B-C18A4EA2E2BE}" dt="2021-02-28T06:30:57.858" v="42" actId="20578"/>
        <pc:sldMkLst>
          <pc:docMk/>
          <pc:sldMk cId="3680832810" sldId="617"/>
        </pc:sldMkLst>
      </pc:sldChg>
      <pc:sldChg chg="modSp mod">
        <pc:chgData name="Lei Wu" userId="f083b2a8aea23a2f" providerId="LiveId" clId="{186CAEAE-26E6-4AA9-8B4B-C18A4EA2E2BE}" dt="2021-03-01T15:19:40.950" v="1852" actId="20577"/>
        <pc:sldMkLst>
          <pc:docMk/>
          <pc:sldMk cId="327432052" sldId="622"/>
        </pc:sldMkLst>
        <pc:spChg chg="mod">
          <ac:chgData name="Lei Wu" userId="f083b2a8aea23a2f" providerId="LiveId" clId="{186CAEAE-26E6-4AA9-8B4B-C18A4EA2E2BE}" dt="2021-03-01T15:19:40.950" v="1852" actId="20577"/>
          <ac:spMkLst>
            <pc:docMk/>
            <pc:sldMk cId="327432052" sldId="622"/>
            <ac:spMk id="6" creationId="{9DA74013-E518-4560-A30E-31EF11EDC80A}"/>
          </ac:spMkLst>
        </pc:spChg>
      </pc:sldChg>
      <pc:sldChg chg="addSp delSp modSp mod">
        <pc:chgData name="Lei Wu" userId="f083b2a8aea23a2f" providerId="LiveId" clId="{186CAEAE-26E6-4AA9-8B4B-C18A4EA2E2BE}" dt="2021-03-01T06:31:02.286" v="948" actId="1076"/>
        <pc:sldMkLst>
          <pc:docMk/>
          <pc:sldMk cId="2933110515" sldId="626"/>
        </pc:sldMkLst>
        <pc:spChg chg="mod">
          <ac:chgData name="Lei Wu" userId="f083b2a8aea23a2f" providerId="LiveId" clId="{186CAEAE-26E6-4AA9-8B4B-C18A4EA2E2BE}" dt="2021-03-01T06:29:59.750" v="940" actId="20577"/>
          <ac:spMkLst>
            <pc:docMk/>
            <pc:sldMk cId="2933110515" sldId="626"/>
            <ac:spMk id="25603" creationId="{FFF6FDAF-4319-46D1-B14D-62635D3067BE}"/>
          </ac:spMkLst>
        </pc:spChg>
        <pc:picChg chg="add del mod">
          <ac:chgData name="Lei Wu" userId="f083b2a8aea23a2f" providerId="LiveId" clId="{186CAEAE-26E6-4AA9-8B4B-C18A4EA2E2BE}" dt="2021-03-01T06:27:25.605" v="886" actId="478"/>
          <ac:picMkLst>
            <pc:docMk/>
            <pc:sldMk cId="2933110515" sldId="626"/>
            <ac:picMk id="7" creationId="{D365C338-806A-4B53-AFA1-0DA442266C02}"/>
          </ac:picMkLst>
        </pc:picChg>
        <pc:picChg chg="del">
          <ac:chgData name="Lei Wu" userId="f083b2a8aea23a2f" providerId="LiveId" clId="{186CAEAE-26E6-4AA9-8B4B-C18A4EA2E2BE}" dt="2021-03-01T06:22:20.748" v="835" actId="478"/>
          <ac:picMkLst>
            <pc:docMk/>
            <pc:sldMk cId="2933110515" sldId="626"/>
            <ac:picMk id="8" creationId="{245BE91A-5226-47B0-901C-536F22871A13}"/>
          </ac:picMkLst>
        </pc:picChg>
        <pc:picChg chg="del">
          <ac:chgData name="Lei Wu" userId="f083b2a8aea23a2f" providerId="LiveId" clId="{186CAEAE-26E6-4AA9-8B4B-C18A4EA2E2BE}" dt="2021-03-01T06:22:35.175" v="840" actId="478"/>
          <ac:picMkLst>
            <pc:docMk/>
            <pc:sldMk cId="2933110515" sldId="626"/>
            <ac:picMk id="9" creationId="{D665179E-7019-4611-95D1-E466ADDF1795}"/>
          </ac:picMkLst>
        </pc:picChg>
        <pc:picChg chg="del">
          <ac:chgData name="Lei Wu" userId="f083b2a8aea23a2f" providerId="LiveId" clId="{186CAEAE-26E6-4AA9-8B4B-C18A4EA2E2BE}" dt="2021-03-01T06:22:40.875" v="843" actId="478"/>
          <ac:picMkLst>
            <pc:docMk/>
            <pc:sldMk cId="2933110515" sldId="626"/>
            <ac:picMk id="10" creationId="{9A45DCAE-1955-4322-A29C-68DF561E3835}"/>
          </ac:picMkLst>
        </pc:picChg>
        <pc:picChg chg="add mod">
          <ac:chgData name="Lei Wu" userId="f083b2a8aea23a2f" providerId="LiveId" clId="{186CAEAE-26E6-4AA9-8B4B-C18A4EA2E2BE}" dt="2021-03-01T06:30:42.208" v="943" actId="1076"/>
          <ac:picMkLst>
            <pc:docMk/>
            <pc:sldMk cId="2933110515" sldId="626"/>
            <ac:picMk id="11" creationId="{9A41ABE7-839F-4BC3-BE1F-E3195CD5EBC9}"/>
          </ac:picMkLst>
        </pc:picChg>
        <pc:picChg chg="add mod">
          <ac:chgData name="Lei Wu" userId="f083b2a8aea23a2f" providerId="LiveId" clId="{186CAEAE-26E6-4AA9-8B4B-C18A4EA2E2BE}" dt="2021-03-01T06:31:02.286" v="948" actId="1076"/>
          <ac:picMkLst>
            <pc:docMk/>
            <pc:sldMk cId="2933110515" sldId="626"/>
            <ac:picMk id="2050" creationId="{721B43FA-C8E7-41C3-BB18-FD64B687D5EA}"/>
          </ac:picMkLst>
        </pc:picChg>
        <pc:picChg chg="add mod">
          <ac:chgData name="Lei Wu" userId="f083b2a8aea23a2f" providerId="LiveId" clId="{186CAEAE-26E6-4AA9-8B4B-C18A4EA2E2BE}" dt="2021-03-01T06:30:57.431" v="947" actId="1076"/>
          <ac:picMkLst>
            <pc:docMk/>
            <pc:sldMk cId="2933110515" sldId="626"/>
            <ac:picMk id="2052" creationId="{0D3628BB-9A6C-4B83-AF25-AAE5338DAABC}"/>
          </ac:picMkLst>
        </pc:picChg>
      </pc:sldChg>
      <pc:sldChg chg="modSp mod">
        <pc:chgData name="Lei Wu" userId="f083b2a8aea23a2f" providerId="LiveId" clId="{186CAEAE-26E6-4AA9-8B4B-C18A4EA2E2BE}" dt="2021-03-01T15:19:49.325" v="1854" actId="20577"/>
        <pc:sldMkLst>
          <pc:docMk/>
          <pc:sldMk cId="2182615835" sldId="628"/>
        </pc:sldMkLst>
        <pc:spChg chg="mod">
          <ac:chgData name="Lei Wu" userId="f083b2a8aea23a2f" providerId="LiveId" clId="{186CAEAE-26E6-4AA9-8B4B-C18A4EA2E2BE}" dt="2021-03-01T15:19:49.325" v="1854" actId="20577"/>
          <ac:spMkLst>
            <pc:docMk/>
            <pc:sldMk cId="2182615835" sldId="628"/>
            <ac:spMk id="6" creationId="{9DA74013-E518-4560-A30E-31EF11EDC80A}"/>
          </ac:spMkLst>
        </pc:spChg>
      </pc:sldChg>
      <pc:sldChg chg="ord">
        <pc:chgData name="Lei Wu" userId="f083b2a8aea23a2f" providerId="LiveId" clId="{186CAEAE-26E6-4AA9-8B4B-C18A4EA2E2BE}" dt="2021-03-01T16:49:37.764" v="1933"/>
        <pc:sldMkLst>
          <pc:docMk/>
          <pc:sldMk cId="85162386" sldId="630"/>
        </pc:sldMkLst>
      </pc:sldChg>
      <pc:sldChg chg="add">
        <pc:chgData name="Lei Wu" userId="f083b2a8aea23a2f" providerId="LiveId" clId="{186CAEAE-26E6-4AA9-8B4B-C18A4EA2E2BE}" dt="2021-02-28T06:43:57.118" v="51"/>
        <pc:sldMkLst>
          <pc:docMk/>
          <pc:sldMk cId="3404330271" sldId="631"/>
        </pc:sldMkLst>
      </pc:sldChg>
      <pc:sldChg chg="del ord">
        <pc:chgData name="Lei Wu" userId="f083b2a8aea23a2f" providerId="LiveId" clId="{186CAEAE-26E6-4AA9-8B4B-C18A4EA2E2BE}" dt="2021-02-28T06:43:53.815" v="50" actId="2696"/>
        <pc:sldMkLst>
          <pc:docMk/>
          <pc:sldMk cId="3990680539" sldId="631"/>
        </pc:sldMkLst>
      </pc:sldChg>
      <pc:sldChg chg="del">
        <pc:chgData name="Lei Wu" userId="f083b2a8aea23a2f" providerId="LiveId" clId="{186CAEAE-26E6-4AA9-8B4B-C18A4EA2E2BE}" dt="2021-02-28T06:17:42.073" v="30" actId="47"/>
        <pc:sldMkLst>
          <pc:docMk/>
          <pc:sldMk cId="2304997864" sldId="636"/>
        </pc:sldMkLst>
      </pc:sldChg>
      <pc:sldChg chg="modSp mod">
        <pc:chgData name="Lei Wu" userId="f083b2a8aea23a2f" providerId="LiveId" clId="{186CAEAE-26E6-4AA9-8B4B-C18A4EA2E2BE}" dt="2021-03-01T15:19:59.481" v="1856" actId="20577"/>
        <pc:sldMkLst>
          <pc:docMk/>
          <pc:sldMk cId="352898844" sldId="641"/>
        </pc:sldMkLst>
        <pc:spChg chg="mod">
          <ac:chgData name="Lei Wu" userId="f083b2a8aea23a2f" providerId="LiveId" clId="{186CAEAE-26E6-4AA9-8B4B-C18A4EA2E2BE}" dt="2021-03-01T15:19:59.481" v="1856" actId="20577"/>
          <ac:spMkLst>
            <pc:docMk/>
            <pc:sldMk cId="352898844" sldId="641"/>
            <ac:spMk id="6" creationId="{9DA74013-E518-4560-A30E-31EF11EDC80A}"/>
          </ac:spMkLst>
        </pc:spChg>
      </pc:sldChg>
      <pc:sldChg chg="modSp mod">
        <pc:chgData name="Lei Wu" userId="f083b2a8aea23a2f" providerId="LiveId" clId="{186CAEAE-26E6-4AA9-8B4B-C18A4EA2E2BE}" dt="2021-03-01T15:20:12.329" v="1858" actId="20577"/>
        <pc:sldMkLst>
          <pc:docMk/>
          <pc:sldMk cId="2450866101" sldId="642"/>
        </pc:sldMkLst>
        <pc:spChg chg="mod">
          <ac:chgData name="Lei Wu" userId="f083b2a8aea23a2f" providerId="LiveId" clId="{186CAEAE-26E6-4AA9-8B4B-C18A4EA2E2BE}" dt="2021-03-01T15:20:12.329" v="1858" actId="20577"/>
          <ac:spMkLst>
            <pc:docMk/>
            <pc:sldMk cId="2450866101" sldId="642"/>
            <ac:spMk id="6" creationId="{9DA74013-E518-4560-A30E-31EF11EDC80A}"/>
          </ac:spMkLst>
        </pc:spChg>
      </pc:sldChg>
      <pc:sldChg chg="modSp add">
        <pc:chgData name="Lei Wu" userId="f083b2a8aea23a2f" providerId="LiveId" clId="{186CAEAE-26E6-4AA9-8B4B-C18A4EA2E2BE}" dt="2021-03-01T06:31:27.062" v="975" actId="1036"/>
        <pc:sldMkLst>
          <pc:docMk/>
          <pc:sldMk cId="633907017" sldId="643"/>
        </pc:sldMkLst>
        <pc:picChg chg="mod">
          <ac:chgData name="Lei Wu" userId="f083b2a8aea23a2f" providerId="LiveId" clId="{186CAEAE-26E6-4AA9-8B4B-C18A4EA2E2BE}" dt="2021-03-01T06:31:27.062" v="975" actId="1036"/>
          <ac:picMkLst>
            <pc:docMk/>
            <pc:sldMk cId="633907017" sldId="643"/>
            <ac:picMk id="8" creationId="{245BE91A-5226-47B0-901C-536F22871A13}"/>
          </ac:picMkLst>
        </pc:picChg>
        <pc:picChg chg="mod">
          <ac:chgData name="Lei Wu" userId="f083b2a8aea23a2f" providerId="LiveId" clId="{186CAEAE-26E6-4AA9-8B4B-C18A4EA2E2BE}" dt="2021-03-01T06:31:27.062" v="975" actId="1036"/>
          <ac:picMkLst>
            <pc:docMk/>
            <pc:sldMk cId="633907017" sldId="643"/>
            <ac:picMk id="9" creationId="{D665179E-7019-4611-95D1-E466ADDF1795}"/>
          </ac:picMkLst>
        </pc:picChg>
        <pc:picChg chg="mod">
          <ac:chgData name="Lei Wu" userId="f083b2a8aea23a2f" providerId="LiveId" clId="{186CAEAE-26E6-4AA9-8B4B-C18A4EA2E2BE}" dt="2021-03-01T06:31:27.062" v="975" actId="1036"/>
          <ac:picMkLst>
            <pc:docMk/>
            <pc:sldMk cId="633907017" sldId="643"/>
            <ac:picMk id="10" creationId="{9A45DCAE-1955-4322-A29C-68DF561E3835}"/>
          </ac:picMkLst>
        </pc:picChg>
      </pc:sldChg>
      <pc:sldChg chg="add del">
        <pc:chgData name="Lei Wu" userId="f083b2a8aea23a2f" providerId="LiveId" clId="{186CAEAE-26E6-4AA9-8B4B-C18A4EA2E2BE}" dt="2021-03-01T06:21:20.826" v="832"/>
        <pc:sldMkLst>
          <pc:docMk/>
          <pc:sldMk cId="2232808754" sldId="643"/>
        </pc:sldMkLst>
      </pc:sldChg>
      <pc:sldChg chg="addSp delSp modSp mod modAnim">
        <pc:chgData name="Lei Wu" userId="f083b2a8aea23a2f" providerId="LiveId" clId="{186CAEAE-26E6-4AA9-8B4B-C18A4EA2E2BE}" dt="2021-03-01T15:00:30.362" v="1818" actId="20577"/>
        <pc:sldMkLst>
          <pc:docMk/>
          <pc:sldMk cId="3285750829" sldId="644"/>
        </pc:sldMkLst>
        <pc:spChg chg="add del mod">
          <ac:chgData name="Lei Wu" userId="f083b2a8aea23a2f" providerId="LiveId" clId="{186CAEAE-26E6-4AA9-8B4B-C18A4EA2E2BE}" dt="2021-03-01T13:54:49.458" v="1605" actId="478"/>
          <ac:spMkLst>
            <pc:docMk/>
            <pc:sldMk cId="3285750829" sldId="644"/>
            <ac:spMk id="2" creationId="{C71FF583-212A-48D2-9613-7E504EB305B6}"/>
          </ac:spMkLst>
        </pc:spChg>
        <pc:spChg chg="add mod">
          <ac:chgData name="Lei Wu" userId="f083b2a8aea23a2f" providerId="LiveId" clId="{186CAEAE-26E6-4AA9-8B4B-C18A4EA2E2BE}" dt="2021-03-01T14:57:50.135" v="1769" actId="1036"/>
          <ac:spMkLst>
            <pc:docMk/>
            <pc:sldMk cId="3285750829" sldId="644"/>
            <ac:spMk id="48" creationId="{28622E70-C8A9-41F8-8BDF-D1168086462F}"/>
          </ac:spMkLst>
        </pc:spChg>
        <pc:spChg chg="del">
          <ac:chgData name="Lei Wu" userId="f083b2a8aea23a2f" providerId="LiveId" clId="{186CAEAE-26E6-4AA9-8B4B-C18A4EA2E2BE}" dt="2021-03-01T13:54:47.605" v="1604" actId="478"/>
          <ac:spMkLst>
            <pc:docMk/>
            <pc:sldMk cId="3285750829" sldId="644"/>
            <ac:spMk id="17412" creationId="{5DC98553-9093-4D77-88A8-0A87DD2BD669}"/>
          </ac:spMkLst>
        </pc:spChg>
        <pc:spChg chg="mod">
          <ac:chgData name="Lei Wu" userId="f083b2a8aea23a2f" providerId="LiveId" clId="{186CAEAE-26E6-4AA9-8B4B-C18A4EA2E2BE}" dt="2021-03-01T15:00:30.362" v="1818" actId="20577"/>
          <ac:spMkLst>
            <pc:docMk/>
            <pc:sldMk cId="3285750829" sldId="644"/>
            <ac:spMk id="25603" creationId="{FFF6FDAF-4319-46D1-B14D-62635D3067BE}"/>
          </ac:spMkLst>
        </pc:spChg>
        <pc:grpChg chg="mod">
          <ac:chgData name="Lei Wu" userId="f083b2a8aea23a2f" providerId="LiveId" clId="{186CAEAE-26E6-4AA9-8B4B-C18A4EA2E2BE}" dt="2021-03-01T14:57:21.001" v="1760" actId="1076"/>
          <ac:grpSpMkLst>
            <pc:docMk/>
            <pc:sldMk cId="3285750829" sldId="644"/>
            <ac:grpSpMk id="10" creationId="{E9441199-8A11-4591-B968-EF8D2DC831AB}"/>
          </ac:grpSpMkLst>
        </pc:grpChg>
      </pc:sldChg>
      <pc:sldChg chg="new del">
        <pc:chgData name="Lei Wu" userId="f083b2a8aea23a2f" providerId="LiveId" clId="{186CAEAE-26E6-4AA9-8B4B-C18A4EA2E2BE}" dt="2021-03-01T08:58:49.147" v="1268" actId="680"/>
        <pc:sldMkLst>
          <pc:docMk/>
          <pc:sldMk cId="3713979737" sldId="644"/>
        </pc:sldMkLst>
      </pc:sldChg>
      <pc:sldChg chg="addSp delSp modSp mod">
        <pc:chgData name="Lei Wu" userId="f083b2a8aea23a2f" providerId="LiveId" clId="{186CAEAE-26E6-4AA9-8B4B-C18A4EA2E2BE}" dt="2021-03-01T15:11:20.963" v="1838" actId="26606"/>
        <pc:sldMkLst>
          <pc:docMk/>
          <pc:sldMk cId="2157337207" sldId="645"/>
        </pc:sldMkLst>
        <pc:spChg chg="add del">
          <ac:chgData name="Lei Wu" userId="f083b2a8aea23a2f" providerId="LiveId" clId="{186CAEAE-26E6-4AA9-8B4B-C18A4EA2E2BE}" dt="2021-03-01T15:11:20.963" v="1838" actId="26606"/>
          <ac:spMkLst>
            <pc:docMk/>
            <pc:sldMk cId="2157337207" sldId="645"/>
            <ac:spMk id="14" creationId="{F101B3CC-B49F-4CE0-B198-228D1D4285B1}"/>
          </ac:spMkLst>
        </pc:spChg>
        <pc:spChg chg="add del">
          <ac:chgData name="Lei Wu" userId="f083b2a8aea23a2f" providerId="LiveId" clId="{186CAEAE-26E6-4AA9-8B4B-C18A4EA2E2BE}" dt="2021-03-01T15:11:20.959" v="1837" actId="26606"/>
          <ac:spMkLst>
            <pc:docMk/>
            <pc:sldMk cId="2157337207" sldId="645"/>
            <ac:spMk id="19" creationId="{E97C36FC-DEAA-4DCA-B0AB-7F9357FA4016}"/>
          </ac:spMkLst>
        </pc:spChg>
        <pc:spChg chg="add del">
          <ac:chgData name="Lei Wu" userId="f083b2a8aea23a2f" providerId="LiveId" clId="{186CAEAE-26E6-4AA9-8B4B-C18A4EA2E2BE}" dt="2021-03-01T15:11:20.959" v="1837" actId="26606"/>
          <ac:spMkLst>
            <pc:docMk/>
            <pc:sldMk cId="2157337207" sldId="645"/>
            <ac:spMk id="21" creationId="{278C38CD-A630-49FF-8417-6792A2B13FCA}"/>
          </ac:spMkLst>
        </pc:spChg>
        <pc:spChg chg="add">
          <ac:chgData name="Lei Wu" userId="f083b2a8aea23a2f" providerId="LiveId" clId="{186CAEAE-26E6-4AA9-8B4B-C18A4EA2E2BE}" dt="2021-03-01T15:11:20.963" v="1838" actId="26606"/>
          <ac:spMkLst>
            <pc:docMk/>
            <pc:sldMk cId="2157337207" sldId="645"/>
            <ac:spMk id="23" creationId="{3DC4C688-715E-4A31-AB90-6A5752887D8A}"/>
          </ac:spMkLst>
        </pc:spChg>
        <pc:spChg chg="add">
          <ac:chgData name="Lei Wu" userId="f083b2a8aea23a2f" providerId="LiveId" clId="{186CAEAE-26E6-4AA9-8B4B-C18A4EA2E2BE}" dt="2021-03-01T15:11:20.963" v="1838" actId="26606"/>
          <ac:spMkLst>
            <pc:docMk/>
            <pc:sldMk cId="2157337207" sldId="645"/>
            <ac:spMk id="24" creationId="{B527B32F-07F3-4C94-B09B-8C8F310F0D56}"/>
          </ac:spMkLst>
        </pc:spChg>
        <pc:spChg chg="add">
          <ac:chgData name="Lei Wu" userId="f083b2a8aea23a2f" providerId="LiveId" clId="{186CAEAE-26E6-4AA9-8B4B-C18A4EA2E2BE}" dt="2021-03-01T15:11:20.963" v="1838" actId="26606"/>
          <ac:spMkLst>
            <pc:docMk/>
            <pc:sldMk cId="2157337207" sldId="645"/>
            <ac:spMk id="25" creationId="{7F41D4CC-403D-465E-9223-3277868A5D9E}"/>
          </ac:spMkLst>
        </pc:spChg>
        <pc:picChg chg="mod ord">
          <ac:chgData name="Lei Wu" userId="f083b2a8aea23a2f" providerId="LiveId" clId="{186CAEAE-26E6-4AA9-8B4B-C18A4EA2E2BE}" dt="2021-03-01T15:11:20.963" v="1838" actId="26606"/>
          <ac:picMkLst>
            <pc:docMk/>
            <pc:sldMk cId="2157337207" sldId="645"/>
            <ac:picMk id="3" creationId="{09B05B63-29F8-4295-8389-422137485398}"/>
          </ac:picMkLst>
        </pc:picChg>
        <pc:picChg chg="mod">
          <ac:chgData name="Lei Wu" userId="f083b2a8aea23a2f" providerId="LiveId" clId="{186CAEAE-26E6-4AA9-8B4B-C18A4EA2E2BE}" dt="2021-03-01T15:11:20.963" v="1838" actId="26606"/>
          <ac:picMkLst>
            <pc:docMk/>
            <pc:sldMk cId="2157337207" sldId="645"/>
            <ac:picMk id="5" creationId="{57A2C07F-10F1-4527-B103-A3625F481318}"/>
          </ac:picMkLst>
        </pc:picChg>
      </pc:sldChg>
      <pc:sldChg chg="addSp modSp new mod">
        <pc:chgData name="Lei Wu" userId="f083b2a8aea23a2f" providerId="LiveId" clId="{186CAEAE-26E6-4AA9-8B4B-C18A4EA2E2BE}" dt="2021-03-01T15:20:37.036" v="1861" actId="403"/>
        <pc:sldMkLst>
          <pc:docMk/>
          <pc:sldMk cId="1503553792" sldId="646"/>
        </pc:sldMkLst>
        <pc:spChg chg="add mod">
          <ac:chgData name="Lei Wu" userId="f083b2a8aea23a2f" providerId="LiveId" clId="{186CAEAE-26E6-4AA9-8B4B-C18A4EA2E2BE}" dt="2021-03-01T15:20:37.036" v="1861" actId="403"/>
          <ac:spMkLst>
            <pc:docMk/>
            <pc:sldMk cId="1503553792" sldId="646"/>
            <ac:spMk id="2" creationId="{41D2FD0B-FD2F-4DA7-BFFC-88CDF6178861}"/>
          </ac:spMkLst>
        </pc:spChg>
      </pc:sldChg>
      <pc:sldChg chg="modSp add mod">
        <pc:chgData name="Lei Wu" userId="f083b2a8aea23a2f" providerId="LiveId" clId="{186CAEAE-26E6-4AA9-8B4B-C18A4EA2E2BE}" dt="2021-03-01T16:49:25.914" v="1931" actId="404"/>
        <pc:sldMkLst>
          <pc:docMk/>
          <pc:sldMk cId="1056630189" sldId="647"/>
        </pc:sldMkLst>
        <pc:spChg chg="mod">
          <ac:chgData name="Lei Wu" userId="f083b2a8aea23a2f" providerId="LiveId" clId="{186CAEAE-26E6-4AA9-8B4B-C18A4EA2E2BE}" dt="2021-03-01T16:49:25.914" v="1931" actId="404"/>
          <ac:spMkLst>
            <pc:docMk/>
            <pc:sldMk cId="1056630189" sldId="647"/>
            <ac:spMk id="7" creationId="{0B32A123-57BA-6446-B448-A015CFB2FB3D}"/>
          </ac:spMkLst>
        </pc:spChg>
      </pc:sldChg>
      <pc:sldChg chg="modSp add mod modTransition modAnim">
        <pc:chgData name="Lei Wu" userId="f083b2a8aea23a2f" providerId="LiveId" clId="{186CAEAE-26E6-4AA9-8B4B-C18A4EA2E2BE}" dt="2021-03-02T05:00:44.144" v="2031" actId="1036"/>
        <pc:sldMkLst>
          <pc:docMk/>
          <pc:sldMk cId="2243715795" sldId="648"/>
        </pc:sldMkLst>
        <pc:spChg chg="mod">
          <ac:chgData name="Lei Wu" userId="f083b2a8aea23a2f" providerId="LiveId" clId="{186CAEAE-26E6-4AA9-8B4B-C18A4EA2E2BE}" dt="2021-03-02T05:00:44.144" v="2031" actId="1036"/>
          <ac:spMkLst>
            <pc:docMk/>
            <pc:sldMk cId="2243715795" sldId="648"/>
            <ac:spMk id="24" creationId="{6127E412-D8BC-4CB5-9B51-383D28DD996C}"/>
          </ac:spMkLst>
        </pc:spChg>
      </pc:sldChg>
    </pc:docChg>
  </pc:docChgLst>
  <pc:docChgLst>
    <pc:chgData name="Wu Lei" userId="f083b2a8aea23a2f" providerId="LiveId" clId="{3512DCBF-5577-624E-9CC9-DAE2608E9501}"/>
    <pc:docChg chg="undo custSel addSld delSld modSld">
      <pc:chgData name="Wu Lei" userId="f083b2a8aea23a2f" providerId="LiveId" clId="{3512DCBF-5577-624E-9CC9-DAE2608E9501}" dt="2022-05-03T14:10:15.696" v="608" actId="20577"/>
      <pc:docMkLst>
        <pc:docMk/>
      </pc:docMkLst>
      <pc:sldChg chg="modSp mod">
        <pc:chgData name="Wu Lei" userId="f083b2a8aea23a2f" providerId="LiveId" clId="{3512DCBF-5577-624E-9CC9-DAE2608E9501}" dt="2022-05-03T14:10:15.696" v="608" actId="20577"/>
        <pc:sldMkLst>
          <pc:docMk/>
          <pc:sldMk cId="1975627410" sldId="809"/>
        </pc:sldMkLst>
        <pc:spChg chg="mod">
          <ac:chgData name="Wu Lei" userId="f083b2a8aea23a2f" providerId="LiveId" clId="{3512DCBF-5577-624E-9CC9-DAE2608E9501}" dt="2022-05-03T14:10:15.696" v="608" actId="20577"/>
          <ac:spMkLst>
            <pc:docMk/>
            <pc:sldMk cId="1975627410" sldId="809"/>
            <ac:spMk id="12" creationId="{E7B8ECE7-0383-43F0-BDDA-8046A8F83F10}"/>
          </ac:spMkLst>
        </pc:spChg>
      </pc:sldChg>
      <pc:sldChg chg="modSp mod">
        <pc:chgData name="Wu Lei" userId="f083b2a8aea23a2f" providerId="LiveId" clId="{3512DCBF-5577-624E-9CC9-DAE2608E9501}" dt="2022-05-03T06:40:49.915" v="2" actId="20577"/>
        <pc:sldMkLst>
          <pc:docMk/>
          <pc:sldMk cId="2109489233" sldId="867"/>
        </pc:sldMkLst>
        <pc:spChg chg="mod">
          <ac:chgData name="Wu Lei" userId="f083b2a8aea23a2f" providerId="LiveId" clId="{3512DCBF-5577-624E-9CC9-DAE2608E9501}" dt="2022-05-03T06:40:49.915" v="2" actId="20577"/>
          <ac:spMkLst>
            <pc:docMk/>
            <pc:sldMk cId="2109489233" sldId="867"/>
            <ac:spMk id="3" creationId="{00000000-0000-0000-0000-000000000000}"/>
          </ac:spMkLst>
        </pc:spChg>
      </pc:sldChg>
      <pc:sldChg chg="modNotesTx">
        <pc:chgData name="Wu Lei" userId="f083b2a8aea23a2f" providerId="LiveId" clId="{3512DCBF-5577-624E-9CC9-DAE2608E9501}" dt="2022-05-03T09:56:20.583" v="40" actId="20577"/>
        <pc:sldMkLst>
          <pc:docMk/>
          <pc:sldMk cId="4253929551" sldId="868"/>
        </pc:sldMkLst>
      </pc:sldChg>
      <pc:sldChg chg="modNotesTx">
        <pc:chgData name="Wu Lei" userId="f083b2a8aea23a2f" providerId="LiveId" clId="{3512DCBF-5577-624E-9CC9-DAE2608E9501}" dt="2022-05-03T11:33:34.049" v="178" actId="20577"/>
        <pc:sldMkLst>
          <pc:docMk/>
          <pc:sldMk cId="3609108098" sldId="869"/>
        </pc:sldMkLst>
      </pc:sldChg>
      <pc:sldChg chg="modSp mod">
        <pc:chgData name="Wu Lei" userId="f083b2a8aea23a2f" providerId="LiveId" clId="{3512DCBF-5577-624E-9CC9-DAE2608E9501}" dt="2022-05-03T12:58:35.984" v="597" actId="5793"/>
        <pc:sldMkLst>
          <pc:docMk/>
          <pc:sldMk cId="2923992712" sldId="873"/>
        </pc:sldMkLst>
        <pc:spChg chg="mod">
          <ac:chgData name="Wu Lei" userId="f083b2a8aea23a2f" providerId="LiveId" clId="{3512DCBF-5577-624E-9CC9-DAE2608E9501}" dt="2022-05-03T12:58:35.984" v="597" actId="5793"/>
          <ac:spMkLst>
            <pc:docMk/>
            <pc:sldMk cId="2923992712" sldId="873"/>
            <ac:spMk id="3" creationId="{00000000-0000-0000-0000-000000000000}"/>
          </ac:spMkLst>
        </pc:spChg>
      </pc:sldChg>
      <pc:sldChg chg="modSp mod">
        <pc:chgData name="Wu Lei" userId="f083b2a8aea23a2f" providerId="LiveId" clId="{3512DCBF-5577-624E-9CC9-DAE2608E9501}" dt="2022-05-03T12:10:35.523" v="179" actId="20577"/>
        <pc:sldMkLst>
          <pc:docMk/>
          <pc:sldMk cId="271991349" sldId="874"/>
        </pc:sldMkLst>
        <pc:spChg chg="mod">
          <ac:chgData name="Wu Lei" userId="f083b2a8aea23a2f" providerId="LiveId" clId="{3512DCBF-5577-624E-9CC9-DAE2608E9501}" dt="2022-05-03T12:10:35.523" v="179" actId="20577"/>
          <ac:spMkLst>
            <pc:docMk/>
            <pc:sldMk cId="271991349" sldId="874"/>
            <ac:spMk id="3" creationId="{00000000-0000-0000-0000-000000000000}"/>
          </ac:spMkLst>
        </pc:spChg>
      </pc:sldChg>
      <pc:sldChg chg="modSp mod">
        <pc:chgData name="Wu Lei" userId="f083b2a8aea23a2f" providerId="LiveId" clId="{3512DCBF-5577-624E-9CC9-DAE2608E9501}" dt="2022-05-03T12:41:08.679" v="398" actId="20577"/>
        <pc:sldMkLst>
          <pc:docMk/>
          <pc:sldMk cId="4044301421" sldId="875"/>
        </pc:sldMkLst>
        <pc:spChg chg="mod">
          <ac:chgData name="Wu Lei" userId="f083b2a8aea23a2f" providerId="LiveId" clId="{3512DCBF-5577-624E-9CC9-DAE2608E9501}" dt="2022-05-03T12:41:08.679" v="398" actId="20577"/>
          <ac:spMkLst>
            <pc:docMk/>
            <pc:sldMk cId="4044301421" sldId="875"/>
            <ac:spMk id="3" creationId="{00000000-0000-0000-0000-000000000000}"/>
          </ac:spMkLst>
        </pc:spChg>
      </pc:sldChg>
      <pc:sldChg chg="modSp mod">
        <pc:chgData name="Wu Lei" userId="f083b2a8aea23a2f" providerId="LiveId" clId="{3512DCBF-5577-624E-9CC9-DAE2608E9501}" dt="2022-05-03T12:41:56.330" v="434" actId="20577"/>
        <pc:sldMkLst>
          <pc:docMk/>
          <pc:sldMk cId="2546619339" sldId="876"/>
        </pc:sldMkLst>
        <pc:spChg chg="mod">
          <ac:chgData name="Wu Lei" userId="f083b2a8aea23a2f" providerId="LiveId" clId="{3512DCBF-5577-624E-9CC9-DAE2608E9501}" dt="2022-05-03T12:41:56.330" v="434" actId="20577"/>
          <ac:spMkLst>
            <pc:docMk/>
            <pc:sldMk cId="2546619339" sldId="876"/>
            <ac:spMk id="3" creationId="{00000000-0000-0000-0000-000000000000}"/>
          </ac:spMkLst>
        </pc:spChg>
      </pc:sldChg>
      <pc:sldChg chg="modSp mod">
        <pc:chgData name="Wu Lei" userId="f083b2a8aea23a2f" providerId="LiveId" clId="{3512DCBF-5577-624E-9CC9-DAE2608E9501}" dt="2022-05-03T12:53:20.861" v="551" actId="20577"/>
        <pc:sldMkLst>
          <pc:docMk/>
          <pc:sldMk cId="3022854810" sldId="877"/>
        </pc:sldMkLst>
        <pc:spChg chg="mod">
          <ac:chgData name="Wu Lei" userId="f083b2a8aea23a2f" providerId="LiveId" clId="{3512DCBF-5577-624E-9CC9-DAE2608E9501}" dt="2022-05-03T12:53:20.861" v="551" actId="20577"/>
          <ac:spMkLst>
            <pc:docMk/>
            <pc:sldMk cId="3022854810" sldId="877"/>
            <ac:spMk id="3" creationId="{00000000-0000-0000-0000-000000000000}"/>
          </ac:spMkLst>
        </pc:spChg>
      </pc:sldChg>
      <pc:sldChg chg="new del">
        <pc:chgData name="Wu Lei" userId="f083b2a8aea23a2f" providerId="LiveId" clId="{3512DCBF-5577-624E-9CC9-DAE2608E9501}" dt="2022-05-03T09:55:42.660" v="6" actId="680"/>
        <pc:sldMkLst>
          <pc:docMk/>
          <pc:sldMk cId="377494977" sldId="902"/>
        </pc:sldMkLst>
      </pc:sldChg>
      <pc:sldChg chg="modSp add del mod">
        <pc:chgData name="Wu Lei" userId="f083b2a8aea23a2f" providerId="LiveId" clId="{3512DCBF-5577-624E-9CC9-DAE2608E9501}" dt="2022-05-03T12:44:26.609" v="472" actId="2696"/>
        <pc:sldMkLst>
          <pc:docMk/>
          <pc:sldMk cId="1781978857" sldId="902"/>
        </pc:sldMkLst>
        <pc:spChg chg="mod">
          <ac:chgData name="Wu Lei" userId="f083b2a8aea23a2f" providerId="LiveId" clId="{3512DCBF-5577-624E-9CC9-DAE2608E9501}" dt="2022-05-03T12:38:26.747" v="266" actId="20577"/>
          <ac:spMkLst>
            <pc:docMk/>
            <pc:sldMk cId="1781978857" sldId="902"/>
            <ac:spMk id="2" creationId="{00000000-0000-0000-0000-000000000000}"/>
          </ac:spMkLst>
        </pc:spChg>
        <pc:spChg chg="mod">
          <ac:chgData name="Wu Lei" userId="f083b2a8aea23a2f" providerId="LiveId" clId="{3512DCBF-5577-624E-9CC9-DAE2608E9501}" dt="2022-05-03T12:41:22.602" v="423" actId="20577"/>
          <ac:spMkLst>
            <pc:docMk/>
            <pc:sldMk cId="1781978857" sldId="902"/>
            <ac:spMk id="3" creationId="{00000000-0000-0000-0000-000000000000}"/>
          </ac:spMkLst>
        </pc:spChg>
      </pc:sldChg>
      <pc:sldChg chg="new del">
        <pc:chgData name="Wu Lei" userId="f083b2a8aea23a2f" providerId="LiveId" clId="{3512DCBF-5577-624E-9CC9-DAE2608E9501}" dt="2022-05-03T09:55:40.061" v="4" actId="680"/>
        <pc:sldMkLst>
          <pc:docMk/>
          <pc:sldMk cId="2222558913" sldId="902"/>
        </pc:sldMkLst>
      </pc:sldChg>
      <pc:sldChg chg="new del">
        <pc:chgData name="Wu Lei" userId="f083b2a8aea23a2f" providerId="LiveId" clId="{3512DCBF-5577-624E-9CC9-DAE2608E9501}" dt="2022-05-03T09:55:46.953" v="8" actId="680"/>
        <pc:sldMkLst>
          <pc:docMk/>
          <pc:sldMk cId="2652572416" sldId="902"/>
        </pc:sldMkLst>
      </pc:sldChg>
      <pc:sldChg chg="modSp add mod">
        <pc:chgData name="Wu Lei" userId="f083b2a8aea23a2f" providerId="LiveId" clId="{3512DCBF-5577-624E-9CC9-DAE2608E9501}" dt="2022-05-03T13:00:45.972" v="605" actId="20577"/>
        <pc:sldMkLst>
          <pc:docMk/>
          <pc:sldMk cId="3215947547" sldId="903"/>
        </pc:sldMkLst>
        <pc:spChg chg="mod">
          <ac:chgData name="Wu Lei" userId="f083b2a8aea23a2f" providerId="LiveId" clId="{3512DCBF-5577-624E-9CC9-DAE2608E9501}" dt="2022-05-03T12:43:18.207" v="455" actId="20577"/>
          <ac:spMkLst>
            <pc:docMk/>
            <pc:sldMk cId="3215947547" sldId="903"/>
            <ac:spMk id="2" creationId="{00000000-0000-0000-0000-000000000000}"/>
          </ac:spMkLst>
        </pc:spChg>
        <pc:spChg chg="mod">
          <ac:chgData name="Wu Lei" userId="f083b2a8aea23a2f" providerId="LiveId" clId="{3512DCBF-5577-624E-9CC9-DAE2608E9501}" dt="2022-05-03T13:00:45.972" v="605" actId="20577"/>
          <ac:spMkLst>
            <pc:docMk/>
            <pc:sldMk cId="3215947547" sldId="903"/>
            <ac:spMk id="3" creationId="{00000000-0000-0000-0000-000000000000}"/>
          </ac:spMkLst>
        </pc:spChg>
      </pc:sldChg>
    </pc:docChg>
  </pc:docChgLst>
  <pc:docChgLst>
    <pc:chgData name="Lei Wu" userId="f083b2a8aea23a2f" providerId="LiveId" clId="{DFFC8A72-AAF7-453E-AC8A-78D83D468C0D}"/>
    <pc:docChg chg="undo redo custSel addSld delSld modSld sldOrd">
      <pc:chgData name="Lei Wu" userId="f083b2a8aea23a2f" providerId="LiveId" clId="{DFFC8A72-AAF7-453E-AC8A-78D83D468C0D}" dt="2021-04-22T05:08:53.796" v="4404" actId="20577"/>
      <pc:docMkLst>
        <pc:docMk/>
      </pc:docMkLst>
      <pc:sldChg chg="modSp mod">
        <pc:chgData name="Lei Wu" userId="f083b2a8aea23a2f" providerId="LiveId" clId="{DFFC8A72-AAF7-453E-AC8A-78D83D468C0D}" dt="2021-04-19T06:23:14.842" v="116" actId="20577"/>
        <pc:sldMkLst>
          <pc:docMk/>
          <pc:sldMk cId="0" sldId="374"/>
        </pc:sldMkLst>
        <pc:spChg chg="mod">
          <ac:chgData name="Lei Wu" userId="f083b2a8aea23a2f" providerId="LiveId" clId="{DFFC8A72-AAF7-453E-AC8A-78D83D468C0D}" dt="2021-04-19T06:23:14.842" v="116" actId="20577"/>
          <ac:spMkLst>
            <pc:docMk/>
            <pc:sldMk cId="0" sldId="374"/>
            <ac:spMk id="3" creationId="{DAAE08E7-F397-4386-AD4A-9EA00DA8BA7C}"/>
          </ac:spMkLst>
        </pc:spChg>
      </pc:sldChg>
      <pc:sldChg chg="modSp mod">
        <pc:chgData name="Lei Wu" userId="f083b2a8aea23a2f" providerId="LiveId" clId="{DFFC8A72-AAF7-453E-AC8A-78D83D468C0D}" dt="2021-04-21T23:58:40.297" v="4093" actId="20577"/>
        <pc:sldMkLst>
          <pc:docMk/>
          <pc:sldMk cId="2426070471" sldId="597"/>
        </pc:sldMkLst>
        <pc:spChg chg="mod">
          <ac:chgData name="Lei Wu" userId="f083b2a8aea23a2f" providerId="LiveId" clId="{DFFC8A72-AAF7-453E-AC8A-78D83D468C0D}" dt="2021-04-21T23:58:40.297" v="4093" actId="20577"/>
          <ac:spMkLst>
            <pc:docMk/>
            <pc:sldMk cId="2426070471" sldId="597"/>
            <ac:spMk id="6" creationId="{9DA74013-E518-4560-A30E-31EF11EDC80A}"/>
          </ac:spMkLst>
        </pc:spChg>
      </pc:sldChg>
      <pc:sldChg chg="modSp del mod">
        <pc:chgData name="Lei Wu" userId="f083b2a8aea23a2f" providerId="LiveId" clId="{DFFC8A72-AAF7-453E-AC8A-78D83D468C0D}" dt="2021-04-21T03:09:39.608" v="245" actId="47"/>
        <pc:sldMkLst>
          <pc:docMk/>
          <pc:sldMk cId="0" sldId="649"/>
        </pc:sldMkLst>
        <pc:spChg chg="mod">
          <ac:chgData name="Lei Wu" userId="f083b2a8aea23a2f" providerId="LiveId" clId="{DFFC8A72-AAF7-453E-AC8A-78D83D468C0D}" dt="2021-04-19T06:24:16.824" v="174" actId="1076"/>
          <ac:spMkLst>
            <pc:docMk/>
            <pc:sldMk cId="0" sldId="649"/>
            <ac:spMk id="2" creationId="{00000000-0000-0000-0000-000000000000}"/>
          </ac:spMkLst>
        </pc:spChg>
        <pc:spChg chg="mod">
          <ac:chgData name="Lei Wu" userId="f083b2a8aea23a2f" providerId="LiveId" clId="{DFFC8A72-AAF7-453E-AC8A-78D83D468C0D}" dt="2021-04-19T06:24:25.169" v="178" actId="14100"/>
          <ac:spMkLst>
            <pc:docMk/>
            <pc:sldMk cId="0" sldId="649"/>
            <ac:spMk id="3" creationId="{00000000-0000-0000-0000-000000000000}"/>
          </ac:spMkLst>
        </pc:spChg>
      </pc:sldChg>
      <pc:sldChg chg="modSp add del mod ord">
        <pc:chgData name="Lei Wu" userId="f083b2a8aea23a2f" providerId="LiveId" clId="{DFFC8A72-AAF7-453E-AC8A-78D83D468C0D}" dt="2021-04-22T00:22:20.577" v="4140" actId="47"/>
        <pc:sldMkLst>
          <pc:docMk/>
          <pc:sldMk cId="1415210133" sldId="750"/>
        </pc:sldMkLst>
        <pc:spChg chg="mod">
          <ac:chgData name="Lei Wu" userId="f083b2a8aea23a2f" providerId="LiveId" clId="{DFFC8A72-AAF7-453E-AC8A-78D83D468C0D}" dt="2021-04-22T00:22:14" v="4138" actId="21"/>
          <ac:spMkLst>
            <pc:docMk/>
            <pc:sldMk cId="1415210133" sldId="750"/>
            <ac:spMk id="3" creationId="{00000000-0000-0000-0000-000000000000}"/>
          </ac:spMkLst>
        </pc:spChg>
      </pc:sldChg>
      <pc:sldChg chg="add del ord">
        <pc:chgData name="Lei Wu" userId="f083b2a8aea23a2f" providerId="LiveId" clId="{DFFC8A72-AAF7-453E-AC8A-78D83D468C0D}" dt="2021-04-21T20:56:48.244" v="1715" actId="2696"/>
        <pc:sldMkLst>
          <pc:docMk/>
          <pc:sldMk cId="2327178295" sldId="750"/>
        </pc:sldMkLst>
      </pc:sldChg>
      <pc:sldChg chg="modSp del mod modNotesTx">
        <pc:chgData name="Lei Wu" userId="f083b2a8aea23a2f" providerId="LiveId" clId="{DFFC8A72-AAF7-453E-AC8A-78D83D468C0D}" dt="2021-04-21T08:29:14.561" v="1037" actId="2696"/>
        <pc:sldMkLst>
          <pc:docMk/>
          <pc:sldMk cId="3003829862" sldId="750"/>
        </pc:sldMkLst>
        <pc:spChg chg="mod">
          <ac:chgData name="Lei Wu" userId="f083b2a8aea23a2f" providerId="LiveId" clId="{DFFC8A72-AAF7-453E-AC8A-78D83D468C0D}" dt="2021-04-21T03:39:22.649" v="383"/>
          <ac:spMkLst>
            <pc:docMk/>
            <pc:sldMk cId="3003829862" sldId="750"/>
            <ac:spMk id="2" creationId="{00000000-0000-0000-0000-000000000000}"/>
          </ac:spMkLst>
        </pc:spChg>
        <pc:spChg chg="mod">
          <ac:chgData name="Lei Wu" userId="f083b2a8aea23a2f" providerId="LiveId" clId="{DFFC8A72-AAF7-453E-AC8A-78D83D468C0D}" dt="2021-04-21T03:39:58.374" v="391" actId="15"/>
          <ac:spMkLst>
            <pc:docMk/>
            <pc:sldMk cId="3003829862" sldId="750"/>
            <ac:spMk id="3" creationId="{00000000-0000-0000-0000-000000000000}"/>
          </ac:spMkLst>
        </pc:spChg>
      </pc:sldChg>
      <pc:sldChg chg="addSp delSp modSp del mod modAnim modNotesTx">
        <pc:chgData name="Lei Wu" userId="f083b2a8aea23a2f" providerId="LiveId" clId="{DFFC8A72-AAF7-453E-AC8A-78D83D468C0D}" dt="2021-04-21T20:08:53.938" v="1193" actId="2696"/>
        <pc:sldMkLst>
          <pc:docMk/>
          <pc:sldMk cId="2739801314" sldId="751"/>
        </pc:sldMkLst>
        <pc:spChg chg="mod">
          <ac:chgData name="Lei Wu" userId="f083b2a8aea23a2f" providerId="LiveId" clId="{DFFC8A72-AAF7-453E-AC8A-78D83D468C0D}" dt="2021-04-21T03:19:43.560" v="268" actId="404"/>
          <ac:spMkLst>
            <pc:docMk/>
            <pc:sldMk cId="2739801314" sldId="751"/>
            <ac:spMk id="2" creationId="{00000000-0000-0000-0000-000000000000}"/>
          </ac:spMkLst>
        </pc:spChg>
        <pc:spChg chg="mod">
          <ac:chgData name="Lei Wu" userId="f083b2a8aea23a2f" providerId="LiveId" clId="{DFFC8A72-AAF7-453E-AC8A-78D83D468C0D}" dt="2021-04-21T07:36:03.995" v="697" actId="403"/>
          <ac:spMkLst>
            <pc:docMk/>
            <pc:sldMk cId="2739801314" sldId="751"/>
            <ac:spMk id="3" creationId="{00000000-0000-0000-0000-000000000000}"/>
          </ac:spMkLst>
        </pc:spChg>
        <pc:spChg chg="mod">
          <ac:chgData name="Lei Wu" userId="f083b2a8aea23a2f" providerId="LiveId" clId="{DFFC8A72-AAF7-453E-AC8A-78D83D468C0D}" dt="2021-04-21T03:19:43.560" v="268" actId="404"/>
          <ac:spMkLst>
            <pc:docMk/>
            <pc:sldMk cId="2739801314" sldId="751"/>
            <ac:spMk id="4" creationId="{6E48ACAD-9FAE-42CF-B1F9-C9C2A925A7B3}"/>
          </ac:spMkLst>
        </pc:spChg>
        <pc:spChg chg="add del mod">
          <ac:chgData name="Lei Wu" userId="f083b2a8aea23a2f" providerId="LiveId" clId="{DFFC8A72-AAF7-453E-AC8A-78D83D468C0D}" dt="2021-04-21T07:19:59.052" v="680" actId="478"/>
          <ac:spMkLst>
            <pc:docMk/>
            <pc:sldMk cId="2739801314" sldId="751"/>
            <ac:spMk id="7" creationId="{BCF87D7C-6067-4A52-9477-4DBBBC16BEFA}"/>
          </ac:spMkLst>
        </pc:spChg>
        <pc:spChg chg="mod">
          <ac:chgData name="Lei Wu" userId="f083b2a8aea23a2f" providerId="LiveId" clId="{DFFC8A72-AAF7-453E-AC8A-78D83D468C0D}" dt="2021-04-21T03:20:24.579" v="329" actId="1035"/>
          <ac:spMkLst>
            <pc:docMk/>
            <pc:sldMk cId="2739801314" sldId="751"/>
            <ac:spMk id="9" creationId="{9B38ED13-8FE9-4E6C-ABB8-920F2980ED3B}"/>
          </ac:spMkLst>
        </pc:spChg>
        <pc:spChg chg="mod">
          <ac:chgData name="Lei Wu" userId="f083b2a8aea23a2f" providerId="LiveId" clId="{DFFC8A72-AAF7-453E-AC8A-78D83D468C0D}" dt="2021-04-21T03:20:24.579" v="329" actId="1035"/>
          <ac:spMkLst>
            <pc:docMk/>
            <pc:sldMk cId="2739801314" sldId="751"/>
            <ac:spMk id="10" creationId="{3DBECCEA-D994-40DD-A43D-457C3AB08D65}"/>
          </ac:spMkLst>
        </pc:spChg>
        <pc:spChg chg="mod">
          <ac:chgData name="Lei Wu" userId="f083b2a8aea23a2f" providerId="LiveId" clId="{DFFC8A72-AAF7-453E-AC8A-78D83D468C0D}" dt="2021-04-21T03:20:24.579" v="329" actId="1035"/>
          <ac:spMkLst>
            <pc:docMk/>
            <pc:sldMk cId="2739801314" sldId="751"/>
            <ac:spMk id="11" creationId="{ABE2F8C5-DB3F-4BB7-A25B-1DCB32F031DA}"/>
          </ac:spMkLst>
        </pc:spChg>
        <pc:spChg chg="mod">
          <ac:chgData name="Lei Wu" userId="f083b2a8aea23a2f" providerId="LiveId" clId="{DFFC8A72-AAF7-453E-AC8A-78D83D468C0D}" dt="2021-04-21T03:20:24.579" v="329" actId="1035"/>
          <ac:spMkLst>
            <pc:docMk/>
            <pc:sldMk cId="2739801314" sldId="751"/>
            <ac:spMk id="12" creationId="{92ACADF8-0F02-448D-81F9-D27EFBF43220}"/>
          </ac:spMkLst>
        </pc:spChg>
        <pc:spChg chg="mod">
          <ac:chgData name="Lei Wu" userId="f083b2a8aea23a2f" providerId="LiveId" clId="{DFFC8A72-AAF7-453E-AC8A-78D83D468C0D}" dt="2021-04-21T03:20:24.579" v="329" actId="1035"/>
          <ac:spMkLst>
            <pc:docMk/>
            <pc:sldMk cId="2739801314" sldId="751"/>
            <ac:spMk id="13" creationId="{0DA10E0E-CA1A-43BA-A3A7-3E369E8270AA}"/>
          </ac:spMkLst>
        </pc:spChg>
        <pc:spChg chg="mod">
          <ac:chgData name="Lei Wu" userId="f083b2a8aea23a2f" providerId="LiveId" clId="{DFFC8A72-AAF7-453E-AC8A-78D83D468C0D}" dt="2021-04-21T03:20:24.579" v="329" actId="1035"/>
          <ac:spMkLst>
            <pc:docMk/>
            <pc:sldMk cId="2739801314" sldId="751"/>
            <ac:spMk id="14" creationId="{E49012C3-3402-446E-A89C-5178E55253CF}"/>
          </ac:spMkLst>
        </pc:spChg>
        <pc:spChg chg="mod">
          <ac:chgData name="Lei Wu" userId="f083b2a8aea23a2f" providerId="LiveId" clId="{DFFC8A72-AAF7-453E-AC8A-78D83D468C0D}" dt="2021-04-21T03:20:24.579" v="329" actId="1035"/>
          <ac:spMkLst>
            <pc:docMk/>
            <pc:sldMk cId="2739801314" sldId="751"/>
            <ac:spMk id="15" creationId="{A5C87BB2-1C0B-41FB-92EF-0C100359D9FE}"/>
          </ac:spMkLst>
        </pc:spChg>
        <pc:spChg chg="mod">
          <ac:chgData name="Lei Wu" userId="f083b2a8aea23a2f" providerId="LiveId" clId="{DFFC8A72-AAF7-453E-AC8A-78D83D468C0D}" dt="2021-04-21T03:20:24.579" v="329" actId="1035"/>
          <ac:spMkLst>
            <pc:docMk/>
            <pc:sldMk cId="2739801314" sldId="751"/>
            <ac:spMk id="16" creationId="{C07B9B47-82A1-4130-AFD6-8B6594EC06FA}"/>
          </ac:spMkLst>
        </pc:spChg>
        <pc:spChg chg="mod">
          <ac:chgData name="Lei Wu" userId="f083b2a8aea23a2f" providerId="LiveId" clId="{DFFC8A72-AAF7-453E-AC8A-78D83D468C0D}" dt="2021-04-21T03:20:24.579" v="329" actId="1035"/>
          <ac:spMkLst>
            <pc:docMk/>
            <pc:sldMk cId="2739801314" sldId="751"/>
            <ac:spMk id="17" creationId="{FA7DA89F-115F-4884-96CF-87B301C2BE3B}"/>
          </ac:spMkLst>
        </pc:spChg>
        <pc:spChg chg="mod">
          <ac:chgData name="Lei Wu" userId="f083b2a8aea23a2f" providerId="LiveId" clId="{DFFC8A72-AAF7-453E-AC8A-78D83D468C0D}" dt="2021-04-21T03:20:24.579" v="329" actId="1035"/>
          <ac:spMkLst>
            <pc:docMk/>
            <pc:sldMk cId="2739801314" sldId="751"/>
            <ac:spMk id="18" creationId="{41E40B65-ADFE-4EE3-9490-7504C20862B5}"/>
          </ac:spMkLst>
        </pc:spChg>
        <pc:spChg chg="mod">
          <ac:chgData name="Lei Wu" userId="f083b2a8aea23a2f" providerId="LiveId" clId="{DFFC8A72-AAF7-453E-AC8A-78D83D468C0D}" dt="2021-04-21T03:20:24.579" v="329" actId="1035"/>
          <ac:spMkLst>
            <pc:docMk/>
            <pc:sldMk cId="2739801314" sldId="751"/>
            <ac:spMk id="19" creationId="{564289B2-FD83-4057-9DAC-34D4B564FD98}"/>
          </ac:spMkLst>
        </pc:spChg>
        <pc:spChg chg="del">
          <ac:chgData name="Lei Wu" userId="f083b2a8aea23a2f" providerId="LiveId" clId="{DFFC8A72-AAF7-453E-AC8A-78D83D468C0D}" dt="2021-04-19T06:35:18.015" v="182" actId="478"/>
          <ac:spMkLst>
            <pc:docMk/>
            <pc:sldMk cId="2739801314" sldId="751"/>
            <ac:spMk id="25" creationId="{8213FB70-FB95-4B8F-B65A-771F2E7FEFE9}"/>
          </ac:spMkLst>
        </pc:spChg>
        <pc:grpChg chg="add del mod">
          <ac:chgData name="Lei Wu" userId="f083b2a8aea23a2f" providerId="LiveId" clId="{DFFC8A72-AAF7-453E-AC8A-78D83D468C0D}" dt="2021-04-21T07:19:59.052" v="680" actId="478"/>
          <ac:grpSpMkLst>
            <pc:docMk/>
            <pc:sldMk cId="2739801314" sldId="751"/>
            <ac:grpSpMk id="8" creationId="{3C626507-9718-4C28-8D9A-D34E68185A6F}"/>
          </ac:grpSpMkLst>
        </pc:grpChg>
        <pc:graphicFrameChg chg="del">
          <ac:chgData name="Lei Wu" userId="f083b2a8aea23a2f" providerId="LiveId" clId="{DFFC8A72-AAF7-453E-AC8A-78D83D468C0D}" dt="2021-04-19T06:35:14.926" v="181" actId="478"/>
          <ac:graphicFrameMkLst>
            <pc:docMk/>
            <pc:sldMk cId="2739801314" sldId="751"/>
            <ac:graphicFrameMk id="24" creationId="{0E517578-AA40-45FE-AB6A-678A9210A7F1}"/>
          </ac:graphicFrameMkLst>
        </pc:graphicFrameChg>
      </pc:sldChg>
      <pc:sldChg chg="modSp add del mod ord">
        <pc:chgData name="Lei Wu" userId="f083b2a8aea23a2f" providerId="LiveId" clId="{DFFC8A72-AAF7-453E-AC8A-78D83D468C0D}" dt="2021-04-21T23:26:55.657" v="3767" actId="2696"/>
        <pc:sldMkLst>
          <pc:docMk/>
          <pc:sldMk cId="3602712447" sldId="751"/>
        </pc:sldMkLst>
        <pc:spChg chg="mod">
          <ac:chgData name="Lei Wu" userId="f083b2a8aea23a2f" providerId="LiveId" clId="{DFFC8A72-AAF7-453E-AC8A-78D83D468C0D}" dt="2021-04-21T23:26:51.437" v="3766"/>
          <ac:spMkLst>
            <pc:docMk/>
            <pc:sldMk cId="3602712447" sldId="751"/>
            <ac:spMk id="3" creationId="{00000000-0000-0000-0000-000000000000}"/>
          </ac:spMkLst>
        </pc:spChg>
      </pc:sldChg>
      <pc:sldChg chg="modSp add del mod ord">
        <pc:chgData name="Lei Wu" userId="f083b2a8aea23a2f" providerId="LiveId" clId="{DFFC8A72-AAF7-453E-AC8A-78D83D468C0D}" dt="2021-04-21T20:56:48.244" v="1715" actId="2696"/>
        <pc:sldMkLst>
          <pc:docMk/>
          <pc:sldMk cId="3622131401" sldId="751"/>
        </pc:sldMkLst>
        <pc:spChg chg="mod">
          <ac:chgData name="Lei Wu" userId="f083b2a8aea23a2f" providerId="LiveId" clId="{DFFC8A72-AAF7-453E-AC8A-78D83D468C0D}" dt="2021-04-21T20:56:12.624" v="1712" actId="20577"/>
          <ac:spMkLst>
            <pc:docMk/>
            <pc:sldMk cId="3622131401" sldId="751"/>
            <ac:spMk id="2" creationId="{00000000-0000-0000-0000-000000000000}"/>
          </ac:spMkLst>
        </pc:spChg>
        <pc:spChg chg="mod">
          <ac:chgData name="Lei Wu" userId="f083b2a8aea23a2f" providerId="LiveId" clId="{DFFC8A72-AAF7-453E-AC8A-78D83D468C0D}" dt="2021-04-21T20:56:02.821" v="1708" actId="20577"/>
          <ac:spMkLst>
            <pc:docMk/>
            <pc:sldMk cId="3622131401" sldId="751"/>
            <ac:spMk id="3" creationId="{00000000-0000-0000-0000-000000000000}"/>
          </ac:spMkLst>
        </pc:spChg>
      </pc:sldChg>
      <pc:sldChg chg="modSp add mod modNotesTx">
        <pc:chgData name="Lei Wu" userId="f083b2a8aea23a2f" providerId="LiveId" clId="{DFFC8A72-AAF7-453E-AC8A-78D83D468C0D}" dt="2021-04-21T23:35:22.326" v="3880" actId="20577"/>
        <pc:sldMkLst>
          <pc:docMk/>
          <pc:sldMk cId="4214035166" sldId="751"/>
        </pc:sldMkLst>
        <pc:spChg chg="mod">
          <ac:chgData name="Lei Wu" userId="f083b2a8aea23a2f" providerId="LiveId" clId="{DFFC8A72-AAF7-453E-AC8A-78D83D468C0D}" dt="2021-04-21T23:27:06.176" v="3773" actId="20577"/>
          <ac:spMkLst>
            <pc:docMk/>
            <pc:sldMk cId="4214035166" sldId="751"/>
            <ac:spMk id="2" creationId="{00000000-0000-0000-0000-000000000000}"/>
          </ac:spMkLst>
        </pc:spChg>
        <pc:spChg chg="mod">
          <ac:chgData name="Lei Wu" userId="f083b2a8aea23a2f" providerId="LiveId" clId="{DFFC8A72-AAF7-453E-AC8A-78D83D468C0D}" dt="2021-04-21T23:27:16.879" v="3775" actId="15"/>
          <ac:spMkLst>
            <pc:docMk/>
            <pc:sldMk cId="4214035166" sldId="751"/>
            <ac:spMk id="3" creationId="{00000000-0000-0000-0000-000000000000}"/>
          </ac:spMkLst>
        </pc:spChg>
      </pc:sldChg>
      <pc:sldChg chg="del">
        <pc:chgData name="Lei Wu" userId="f083b2a8aea23a2f" providerId="LiveId" clId="{DFFC8A72-AAF7-453E-AC8A-78D83D468C0D}" dt="2021-04-21T08:29:49.561" v="1042" actId="47"/>
        <pc:sldMkLst>
          <pc:docMk/>
          <pc:sldMk cId="34768273" sldId="752"/>
        </pc:sldMkLst>
      </pc:sldChg>
      <pc:sldChg chg="addSp delSp modSp del mod modAnim">
        <pc:chgData name="Lei Wu" userId="f083b2a8aea23a2f" providerId="LiveId" clId="{DFFC8A72-AAF7-453E-AC8A-78D83D468C0D}" dt="2021-04-21T03:20:50.891" v="334" actId="47"/>
        <pc:sldMkLst>
          <pc:docMk/>
          <pc:sldMk cId="1202373818" sldId="756"/>
        </pc:sldMkLst>
        <pc:spChg chg="mod">
          <ac:chgData name="Lei Wu" userId="f083b2a8aea23a2f" providerId="LiveId" clId="{DFFC8A72-AAF7-453E-AC8A-78D83D468C0D}" dt="2021-04-21T03:15:52.741" v="246"/>
          <ac:spMkLst>
            <pc:docMk/>
            <pc:sldMk cId="1202373818" sldId="756"/>
            <ac:spMk id="3" creationId="{00000000-0000-0000-0000-000000000000}"/>
          </ac:spMkLst>
        </pc:spChg>
        <pc:spChg chg="del">
          <ac:chgData name="Lei Wu" userId="f083b2a8aea23a2f" providerId="LiveId" clId="{DFFC8A72-AAF7-453E-AC8A-78D83D468C0D}" dt="2021-04-21T03:16:12.215" v="248" actId="478"/>
          <ac:spMkLst>
            <pc:docMk/>
            <pc:sldMk cId="1202373818" sldId="756"/>
            <ac:spMk id="6" creationId="{62EC32C9-8EDB-4348-BFDD-1384E3393D2A}"/>
          </ac:spMkLst>
        </pc:spChg>
        <pc:spChg chg="add mod">
          <ac:chgData name="Lei Wu" userId="f083b2a8aea23a2f" providerId="LiveId" clId="{DFFC8A72-AAF7-453E-AC8A-78D83D468C0D}" dt="2021-04-21T03:16:15.532" v="250"/>
          <ac:spMkLst>
            <pc:docMk/>
            <pc:sldMk cId="1202373818" sldId="756"/>
            <ac:spMk id="7" creationId="{CC954F9F-43CF-438D-A40E-4FE3CA89E59E}"/>
          </ac:spMkLst>
        </pc:spChg>
        <pc:spChg chg="add del mod">
          <ac:chgData name="Lei Wu" userId="f083b2a8aea23a2f" providerId="LiveId" clId="{DFFC8A72-AAF7-453E-AC8A-78D83D468C0D}" dt="2021-04-21T03:16:58.452" v="254"/>
          <ac:spMkLst>
            <pc:docMk/>
            <pc:sldMk cId="1202373818" sldId="756"/>
            <ac:spMk id="8" creationId="{AE23361C-1F35-415B-BAB3-9A8A8E285EAD}"/>
          </ac:spMkLst>
        </pc:spChg>
        <pc:spChg chg="mod">
          <ac:chgData name="Lei Wu" userId="f083b2a8aea23a2f" providerId="LiveId" clId="{DFFC8A72-AAF7-453E-AC8A-78D83D468C0D}" dt="2021-04-21T03:16:49.991" v="251"/>
          <ac:spMkLst>
            <pc:docMk/>
            <pc:sldMk cId="1202373818" sldId="756"/>
            <ac:spMk id="10" creationId="{A2CE0934-AE4E-4DDA-A599-96BEB3CE0F2D}"/>
          </ac:spMkLst>
        </pc:spChg>
        <pc:spChg chg="mod">
          <ac:chgData name="Lei Wu" userId="f083b2a8aea23a2f" providerId="LiveId" clId="{DFFC8A72-AAF7-453E-AC8A-78D83D468C0D}" dt="2021-04-21T03:16:49.991" v="251"/>
          <ac:spMkLst>
            <pc:docMk/>
            <pc:sldMk cId="1202373818" sldId="756"/>
            <ac:spMk id="11" creationId="{3D5CECE5-8B6C-4D76-B6E5-837D5197B591}"/>
          </ac:spMkLst>
        </pc:spChg>
        <pc:spChg chg="mod">
          <ac:chgData name="Lei Wu" userId="f083b2a8aea23a2f" providerId="LiveId" clId="{DFFC8A72-AAF7-453E-AC8A-78D83D468C0D}" dt="2021-04-21T03:16:49.991" v="251"/>
          <ac:spMkLst>
            <pc:docMk/>
            <pc:sldMk cId="1202373818" sldId="756"/>
            <ac:spMk id="12" creationId="{92D727DC-82A9-4327-AE86-FCECBFA19DD1}"/>
          </ac:spMkLst>
        </pc:spChg>
        <pc:spChg chg="mod">
          <ac:chgData name="Lei Wu" userId="f083b2a8aea23a2f" providerId="LiveId" clId="{DFFC8A72-AAF7-453E-AC8A-78D83D468C0D}" dt="2021-04-21T03:16:49.991" v="251"/>
          <ac:spMkLst>
            <pc:docMk/>
            <pc:sldMk cId="1202373818" sldId="756"/>
            <ac:spMk id="13" creationId="{76740301-5E6F-4189-A42E-152A7601185B}"/>
          </ac:spMkLst>
        </pc:spChg>
        <pc:spChg chg="mod">
          <ac:chgData name="Lei Wu" userId="f083b2a8aea23a2f" providerId="LiveId" clId="{DFFC8A72-AAF7-453E-AC8A-78D83D468C0D}" dt="2021-04-21T03:16:49.991" v="251"/>
          <ac:spMkLst>
            <pc:docMk/>
            <pc:sldMk cId="1202373818" sldId="756"/>
            <ac:spMk id="14" creationId="{B46BCCDD-97D1-4323-BC80-81F2F112500E}"/>
          </ac:spMkLst>
        </pc:spChg>
        <pc:spChg chg="mod">
          <ac:chgData name="Lei Wu" userId="f083b2a8aea23a2f" providerId="LiveId" clId="{DFFC8A72-AAF7-453E-AC8A-78D83D468C0D}" dt="2021-04-21T03:16:49.991" v="251"/>
          <ac:spMkLst>
            <pc:docMk/>
            <pc:sldMk cId="1202373818" sldId="756"/>
            <ac:spMk id="15" creationId="{AD78D152-F1F3-4490-940E-9588F5ED5E13}"/>
          </ac:spMkLst>
        </pc:spChg>
        <pc:spChg chg="mod">
          <ac:chgData name="Lei Wu" userId="f083b2a8aea23a2f" providerId="LiveId" clId="{DFFC8A72-AAF7-453E-AC8A-78D83D468C0D}" dt="2021-04-21T03:16:49.991" v="251"/>
          <ac:spMkLst>
            <pc:docMk/>
            <pc:sldMk cId="1202373818" sldId="756"/>
            <ac:spMk id="16" creationId="{6814C2F5-6D79-43F0-80D2-DCB19CBE0D05}"/>
          </ac:spMkLst>
        </pc:spChg>
        <pc:spChg chg="mod">
          <ac:chgData name="Lei Wu" userId="f083b2a8aea23a2f" providerId="LiveId" clId="{DFFC8A72-AAF7-453E-AC8A-78D83D468C0D}" dt="2021-04-21T03:16:49.991" v="251"/>
          <ac:spMkLst>
            <pc:docMk/>
            <pc:sldMk cId="1202373818" sldId="756"/>
            <ac:spMk id="17" creationId="{C4043BF1-7232-4826-9C68-ACAAB65AACE8}"/>
          </ac:spMkLst>
        </pc:spChg>
        <pc:spChg chg="mod">
          <ac:chgData name="Lei Wu" userId="f083b2a8aea23a2f" providerId="LiveId" clId="{DFFC8A72-AAF7-453E-AC8A-78D83D468C0D}" dt="2021-04-21T03:16:49.991" v="251"/>
          <ac:spMkLst>
            <pc:docMk/>
            <pc:sldMk cId="1202373818" sldId="756"/>
            <ac:spMk id="18" creationId="{FA745FDC-23F7-4E27-A4B7-E7968F433DA7}"/>
          </ac:spMkLst>
        </pc:spChg>
        <pc:spChg chg="mod">
          <ac:chgData name="Lei Wu" userId="f083b2a8aea23a2f" providerId="LiveId" clId="{DFFC8A72-AAF7-453E-AC8A-78D83D468C0D}" dt="2021-04-21T03:16:49.991" v="251"/>
          <ac:spMkLst>
            <pc:docMk/>
            <pc:sldMk cId="1202373818" sldId="756"/>
            <ac:spMk id="19" creationId="{2C9CEA1B-F4C0-4225-B51F-E44117D2CB71}"/>
          </ac:spMkLst>
        </pc:spChg>
        <pc:spChg chg="mod">
          <ac:chgData name="Lei Wu" userId="f083b2a8aea23a2f" providerId="LiveId" clId="{DFFC8A72-AAF7-453E-AC8A-78D83D468C0D}" dt="2021-04-21T03:16:49.991" v="251"/>
          <ac:spMkLst>
            <pc:docMk/>
            <pc:sldMk cId="1202373818" sldId="756"/>
            <ac:spMk id="20" creationId="{45AA8C77-471F-47A1-B0BB-91531B2411F2}"/>
          </ac:spMkLst>
        </pc:spChg>
        <pc:spChg chg="add mod">
          <ac:chgData name="Lei Wu" userId="f083b2a8aea23a2f" providerId="LiveId" clId="{DFFC8A72-AAF7-453E-AC8A-78D83D468C0D}" dt="2021-04-21T03:16:58.482" v="255"/>
          <ac:spMkLst>
            <pc:docMk/>
            <pc:sldMk cId="1202373818" sldId="756"/>
            <ac:spMk id="21" creationId="{424C92B0-5686-4B70-9F30-CE5925DEA69F}"/>
          </ac:spMkLst>
        </pc:spChg>
        <pc:spChg chg="mod">
          <ac:chgData name="Lei Wu" userId="f083b2a8aea23a2f" providerId="LiveId" clId="{DFFC8A72-AAF7-453E-AC8A-78D83D468C0D}" dt="2021-04-21T03:16:58.482" v="255"/>
          <ac:spMkLst>
            <pc:docMk/>
            <pc:sldMk cId="1202373818" sldId="756"/>
            <ac:spMk id="23" creationId="{BCA60FC1-AE8B-4EA4-943A-8E32CE0E9E63}"/>
          </ac:spMkLst>
        </pc:spChg>
        <pc:spChg chg="mod">
          <ac:chgData name="Lei Wu" userId="f083b2a8aea23a2f" providerId="LiveId" clId="{DFFC8A72-AAF7-453E-AC8A-78D83D468C0D}" dt="2021-04-21T03:16:58.482" v="255"/>
          <ac:spMkLst>
            <pc:docMk/>
            <pc:sldMk cId="1202373818" sldId="756"/>
            <ac:spMk id="24" creationId="{B162FA6D-3772-4959-9894-EEB1FCD366F4}"/>
          </ac:spMkLst>
        </pc:spChg>
        <pc:spChg chg="mod">
          <ac:chgData name="Lei Wu" userId="f083b2a8aea23a2f" providerId="LiveId" clId="{DFFC8A72-AAF7-453E-AC8A-78D83D468C0D}" dt="2021-04-21T03:16:58.482" v="255"/>
          <ac:spMkLst>
            <pc:docMk/>
            <pc:sldMk cId="1202373818" sldId="756"/>
            <ac:spMk id="25" creationId="{B5E7325F-B2CF-42B5-961C-1A6351BE0386}"/>
          </ac:spMkLst>
        </pc:spChg>
        <pc:spChg chg="mod">
          <ac:chgData name="Lei Wu" userId="f083b2a8aea23a2f" providerId="LiveId" clId="{DFFC8A72-AAF7-453E-AC8A-78D83D468C0D}" dt="2021-04-21T03:16:58.482" v="255"/>
          <ac:spMkLst>
            <pc:docMk/>
            <pc:sldMk cId="1202373818" sldId="756"/>
            <ac:spMk id="26" creationId="{E18E96CE-7F59-428F-8A71-E91414F889D5}"/>
          </ac:spMkLst>
        </pc:spChg>
        <pc:spChg chg="mod">
          <ac:chgData name="Lei Wu" userId="f083b2a8aea23a2f" providerId="LiveId" clId="{DFFC8A72-AAF7-453E-AC8A-78D83D468C0D}" dt="2021-04-21T03:16:58.482" v="255"/>
          <ac:spMkLst>
            <pc:docMk/>
            <pc:sldMk cId="1202373818" sldId="756"/>
            <ac:spMk id="27" creationId="{3843E757-B197-4E8D-9E86-AC5689B9CCC4}"/>
          </ac:spMkLst>
        </pc:spChg>
        <pc:spChg chg="mod">
          <ac:chgData name="Lei Wu" userId="f083b2a8aea23a2f" providerId="LiveId" clId="{DFFC8A72-AAF7-453E-AC8A-78D83D468C0D}" dt="2021-04-21T03:16:58.482" v="255"/>
          <ac:spMkLst>
            <pc:docMk/>
            <pc:sldMk cId="1202373818" sldId="756"/>
            <ac:spMk id="28" creationId="{83BD67D6-E9EE-435B-AA29-0A15D4ACB610}"/>
          </ac:spMkLst>
        </pc:spChg>
        <pc:spChg chg="mod">
          <ac:chgData name="Lei Wu" userId="f083b2a8aea23a2f" providerId="LiveId" clId="{DFFC8A72-AAF7-453E-AC8A-78D83D468C0D}" dt="2021-04-21T03:16:58.482" v="255"/>
          <ac:spMkLst>
            <pc:docMk/>
            <pc:sldMk cId="1202373818" sldId="756"/>
            <ac:spMk id="29" creationId="{AF5B4EC2-6498-4EC3-9FCD-396AABB993A7}"/>
          </ac:spMkLst>
        </pc:spChg>
        <pc:spChg chg="mod">
          <ac:chgData name="Lei Wu" userId="f083b2a8aea23a2f" providerId="LiveId" clId="{DFFC8A72-AAF7-453E-AC8A-78D83D468C0D}" dt="2021-04-21T03:16:58.482" v="255"/>
          <ac:spMkLst>
            <pc:docMk/>
            <pc:sldMk cId="1202373818" sldId="756"/>
            <ac:spMk id="30" creationId="{744625B3-5C99-4F73-9A58-31E61D062B91}"/>
          </ac:spMkLst>
        </pc:spChg>
        <pc:spChg chg="mod">
          <ac:chgData name="Lei Wu" userId="f083b2a8aea23a2f" providerId="LiveId" clId="{DFFC8A72-AAF7-453E-AC8A-78D83D468C0D}" dt="2021-04-21T03:16:58.482" v="255"/>
          <ac:spMkLst>
            <pc:docMk/>
            <pc:sldMk cId="1202373818" sldId="756"/>
            <ac:spMk id="31" creationId="{494692CE-95B4-4E01-B956-C9E1D09BAEF1}"/>
          </ac:spMkLst>
        </pc:spChg>
        <pc:spChg chg="mod">
          <ac:chgData name="Lei Wu" userId="f083b2a8aea23a2f" providerId="LiveId" clId="{DFFC8A72-AAF7-453E-AC8A-78D83D468C0D}" dt="2021-04-21T03:16:58.482" v="255"/>
          <ac:spMkLst>
            <pc:docMk/>
            <pc:sldMk cId="1202373818" sldId="756"/>
            <ac:spMk id="32" creationId="{49271555-A638-4A32-A025-34ECEBBFC863}"/>
          </ac:spMkLst>
        </pc:spChg>
        <pc:spChg chg="mod">
          <ac:chgData name="Lei Wu" userId="f083b2a8aea23a2f" providerId="LiveId" clId="{DFFC8A72-AAF7-453E-AC8A-78D83D468C0D}" dt="2021-04-21T03:16:58.482" v="255"/>
          <ac:spMkLst>
            <pc:docMk/>
            <pc:sldMk cId="1202373818" sldId="756"/>
            <ac:spMk id="33" creationId="{9392AA84-C6B2-4118-A0B7-E41B0F41498A}"/>
          </ac:spMkLst>
        </pc:spChg>
        <pc:grpChg chg="add del mod">
          <ac:chgData name="Lei Wu" userId="f083b2a8aea23a2f" providerId="LiveId" clId="{DFFC8A72-AAF7-453E-AC8A-78D83D468C0D}" dt="2021-04-21T03:16:58.452" v="254"/>
          <ac:grpSpMkLst>
            <pc:docMk/>
            <pc:sldMk cId="1202373818" sldId="756"/>
            <ac:grpSpMk id="9" creationId="{36C626A9-69B0-4AAE-886C-7C5AA38CE1B9}"/>
          </ac:grpSpMkLst>
        </pc:grpChg>
        <pc:grpChg chg="add mod">
          <ac:chgData name="Lei Wu" userId="f083b2a8aea23a2f" providerId="LiveId" clId="{DFFC8A72-AAF7-453E-AC8A-78D83D468C0D}" dt="2021-04-21T03:16:58.482" v="255"/>
          <ac:grpSpMkLst>
            <pc:docMk/>
            <pc:sldMk cId="1202373818" sldId="756"/>
            <ac:grpSpMk id="22" creationId="{05304358-B6D3-45C1-91B6-D470F244A2FB}"/>
          </ac:grpSpMkLst>
        </pc:grpChg>
        <pc:graphicFrameChg chg="del">
          <ac:chgData name="Lei Wu" userId="f083b2a8aea23a2f" providerId="LiveId" clId="{DFFC8A72-AAF7-453E-AC8A-78D83D468C0D}" dt="2021-04-21T03:16:05.429" v="247" actId="478"/>
          <ac:graphicFrameMkLst>
            <pc:docMk/>
            <pc:sldMk cId="1202373818" sldId="756"/>
            <ac:graphicFrameMk id="5" creationId="{0D255595-9144-4D07-8101-D0C74A7959B6}"/>
          </ac:graphicFrameMkLst>
        </pc:graphicFrameChg>
      </pc:sldChg>
      <pc:sldChg chg="del">
        <pc:chgData name="Lei Wu" userId="f083b2a8aea23a2f" providerId="LiveId" clId="{DFFC8A72-AAF7-453E-AC8A-78D83D468C0D}" dt="2021-04-21T08:29:49.561" v="1042" actId="47"/>
        <pc:sldMkLst>
          <pc:docMk/>
          <pc:sldMk cId="2980165752" sldId="757"/>
        </pc:sldMkLst>
      </pc:sldChg>
      <pc:sldChg chg="del">
        <pc:chgData name="Lei Wu" userId="f083b2a8aea23a2f" providerId="LiveId" clId="{DFFC8A72-AAF7-453E-AC8A-78D83D468C0D}" dt="2021-04-21T08:29:49.561" v="1042" actId="47"/>
        <pc:sldMkLst>
          <pc:docMk/>
          <pc:sldMk cId="2262463546" sldId="793"/>
        </pc:sldMkLst>
      </pc:sldChg>
      <pc:sldChg chg="del">
        <pc:chgData name="Lei Wu" userId="f083b2a8aea23a2f" providerId="LiveId" clId="{DFFC8A72-AAF7-453E-AC8A-78D83D468C0D}" dt="2021-04-21T08:29:49.561" v="1042" actId="47"/>
        <pc:sldMkLst>
          <pc:docMk/>
          <pc:sldMk cId="3414118523" sldId="794"/>
        </pc:sldMkLst>
      </pc:sldChg>
      <pc:sldChg chg="del">
        <pc:chgData name="Lei Wu" userId="f083b2a8aea23a2f" providerId="LiveId" clId="{DFFC8A72-AAF7-453E-AC8A-78D83D468C0D}" dt="2021-04-21T08:29:49.561" v="1042" actId="47"/>
        <pc:sldMkLst>
          <pc:docMk/>
          <pc:sldMk cId="1367851679" sldId="795"/>
        </pc:sldMkLst>
      </pc:sldChg>
      <pc:sldChg chg="del">
        <pc:chgData name="Lei Wu" userId="f083b2a8aea23a2f" providerId="LiveId" clId="{DFFC8A72-AAF7-453E-AC8A-78D83D468C0D}" dt="2021-04-21T08:29:49.561" v="1042" actId="47"/>
        <pc:sldMkLst>
          <pc:docMk/>
          <pc:sldMk cId="2986493644" sldId="796"/>
        </pc:sldMkLst>
      </pc:sldChg>
      <pc:sldChg chg="del">
        <pc:chgData name="Lei Wu" userId="f083b2a8aea23a2f" providerId="LiveId" clId="{DFFC8A72-AAF7-453E-AC8A-78D83D468C0D}" dt="2021-04-21T08:29:49.561" v="1042" actId="47"/>
        <pc:sldMkLst>
          <pc:docMk/>
          <pc:sldMk cId="1859756545" sldId="798"/>
        </pc:sldMkLst>
      </pc:sldChg>
      <pc:sldChg chg="del">
        <pc:chgData name="Lei Wu" userId="f083b2a8aea23a2f" providerId="LiveId" clId="{DFFC8A72-AAF7-453E-AC8A-78D83D468C0D}" dt="2021-04-21T03:08:46.680" v="199" actId="47"/>
        <pc:sldMkLst>
          <pc:docMk/>
          <pc:sldMk cId="93093666" sldId="800"/>
        </pc:sldMkLst>
      </pc:sldChg>
      <pc:sldChg chg="del">
        <pc:chgData name="Lei Wu" userId="f083b2a8aea23a2f" providerId="LiveId" clId="{DFFC8A72-AAF7-453E-AC8A-78D83D468C0D}" dt="2021-04-19T06:35:08.248" v="179" actId="47"/>
        <pc:sldMkLst>
          <pc:docMk/>
          <pc:sldMk cId="1661200159" sldId="802"/>
        </pc:sldMkLst>
      </pc:sldChg>
      <pc:sldChg chg="del">
        <pc:chgData name="Lei Wu" userId="f083b2a8aea23a2f" providerId="LiveId" clId="{DFFC8A72-AAF7-453E-AC8A-78D83D468C0D}" dt="2021-04-21T08:29:49.561" v="1042" actId="47"/>
        <pc:sldMkLst>
          <pc:docMk/>
          <pc:sldMk cId="126229748" sldId="803"/>
        </pc:sldMkLst>
      </pc:sldChg>
      <pc:sldChg chg="del">
        <pc:chgData name="Lei Wu" userId="f083b2a8aea23a2f" providerId="LiveId" clId="{DFFC8A72-AAF7-453E-AC8A-78D83D468C0D}" dt="2021-04-21T08:29:49.561" v="1042" actId="47"/>
        <pc:sldMkLst>
          <pc:docMk/>
          <pc:sldMk cId="3580575864" sldId="804"/>
        </pc:sldMkLst>
      </pc:sldChg>
      <pc:sldChg chg="del">
        <pc:chgData name="Lei Wu" userId="f083b2a8aea23a2f" providerId="LiveId" clId="{DFFC8A72-AAF7-453E-AC8A-78D83D468C0D}" dt="2021-04-21T08:29:49.561" v="1042" actId="47"/>
        <pc:sldMkLst>
          <pc:docMk/>
          <pc:sldMk cId="2344315008" sldId="805"/>
        </pc:sldMkLst>
      </pc:sldChg>
      <pc:sldChg chg="del">
        <pc:chgData name="Lei Wu" userId="f083b2a8aea23a2f" providerId="LiveId" clId="{DFFC8A72-AAF7-453E-AC8A-78D83D468C0D}" dt="2021-04-21T08:29:49.561" v="1042" actId="47"/>
        <pc:sldMkLst>
          <pc:docMk/>
          <pc:sldMk cId="3182780087" sldId="806"/>
        </pc:sldMkLst>
      </pc:sldChg>
      <pc:sldChg chg="addSp delSp modSp del mod">
        <pc:chgData name="Lei Wu" userId="f083b2a8aea23a2f" providerId="LiveId" clId="{DFFC8A72-AAF7-453E-AC8A-78D83D468C0D}" dt="2021-04-21T08:29:14.561" v="1037" actId="2696"/>
        <pc:sldMkLst>
          <pc:docMk/>
          <pc:sldMk cId="1223428828" sldId="807"/>
        </pc:sldMkLst>
        <pc:spChg chg="mod">
          <ac:chgData name="Lei Wu" userId="f083b2a8aea23a2f" providerId="LiveId" clId="{DFFC8A72-AAF7-453E-AC8A-78D83D468C0D}" dt="2021-04-21T03:21:49.103" v="356" actId="20577"/>
          <ac:spMkLst>
            <pc:docMk/>
            <pc:sldMk cId="1223428828" sldId="807"/>
            <ac:spMk id="2" creationId="{00000000-0000-0000-0000-000000000000}"/>
          </ac:spMkLst>
        </pc:spChg>
        <pc:spChg chg="add del mod">
          <ac:chgData name="Lei Wu" userId="f083b2a8aea23a2f" providerId="LiveId" clId="{DFFC8A72-AAF7-453E-AC8A-78D83D468C0D}" dt="2021-04-21T03:37:36.337" v="358"/>
          <ac:spMkLst>
            <pc:docMk/>
            <pc:sldMk cId="1223428828" sldId="807"/>
            <ac:spMk id="6" creationId="{7A3EFC36-35B0-406F-9EDE-3AD2845AFA74}"/>
          </ac:spMkLst>
        </pc:spChg>
        <pc:spChg chg="add mod">
          <ac:chgData name="Lei Wu" userId="f083b2a8aea23a2f" providerId="LiveId" clId="{DFFC8A72-AAF7-453E-AC8A-78D83D468C0D}" dt="2021-04-21T03:38:15.357" v="365" actId="20577"/>
          <ac:spMkLst>
            <pc:docMk/>
            <pc:sldMk cId="1223428828" sldId="807"/>
            <ac:spMk id="7" creationId="{6B7CBCA5-D248-4A7F-88D5-BF93AD3330BE}"/>
          </ac:spMkLst>
        </pc:spChg>
        <pc:spChg chg="del">
          <ac:chgData name="Lei Wu" userId="f083b2a8aea23a2f" providerId="LiveId" clId="{DFFC8A72-AAF7-453E-AC8A-78D83D468C0D}" dt="2021-04-21T03:37:39.745" v="359" actId="478"/>
          <ac:spMkLst>
            <pc:docMk/>
            <pc:sldMk cId="1223428828" sldId="807"/>
            <ac:spMk id="8" creationId="{B9D8BD39-81DC-484C-A854-1C6A8F83789F}"/>
          </ac:spMkLst>
        </pc:spChg>
        <pc:spChg chg="del">
          <ac:chgData name="Lei Wu" userId="f083b2a8aea23a2f" providerId="LiveId" clId="{DFFC8A72-AAF7-453E-AC8A-78D83D468C0D}" dt="2021-04-21T03:37:39.745" v="359" actId="478"/>
          <ac:spMkLst>
            <pc:docMk/>
            <pc:sldMk cId="1223428828" sldId="807"/>
            <ac:spMk id="9" creationId="{01A4E852-270E-432F-8DDE-CABB6C864F80}"/>
          </ac:spMkLst>
        </pc:spChg>
        <pc:spChg chg="add del mod">
          <ac:chgData name="Lei Wu" userId="f083b2a8aea23a2f" providerId="LiveId" clId="{DFFC8A72-AAF7-453E-AC8A-78D83D468C0D}" dt="2021-04-21T03:38:37.270" v="369"/>
          <ac:spMkLst>
            <pc:docMk/>
            <pc:sldMk cId="1223428828" sldId="807"/>
            <ac:spMk id="10" creationId="{A511AAA1-E6A9-4D07-9690-04911CC761A0}"/>
          </ac:spMkLst>
        </pc:spChg>
        <pc:spChg chg="add del mod">
          <ac:chgData name="Lei Wu" userId="f083b2a8aea23a2f" providerId="LiveId" clId="{DFFC8A72-AAF7-453E-AC8A-78D83D468C0D}" dt="2021-04-21T03:38:37.270" v="369"/>
          <ac:spMkLst>
            <pc:docMk/>
            <pc:sldMk cId="1223428828" sldId="807"/>
            <ac:spMk id="11" creationId="{DCDAAC2A-7568-46B6-A128-C2C4F2AD1881}"/>
          </ac:spMkLst>
        </pc:spChg>
        <pc:spChg chg="add del mod">
          <ac:chgData name="Lei Wu" userId="f083b2a8aea23a2f" providerId="LiveId" clId="{DFFC8A72-AAF7-453E-AC8A-78D83D468C0D}" dt="2021-04-21T03:38:37.270" v="369"/>
          <ac:spMkLst>
            <pc:docMk/>
            <pc:sldMk cId="1223428828" sldId="807"/>
            <ac:spMk id="12" creationId="{FA4FD03D-461F-4CBB-ACB4-AFA48EE7FF6B}"/>
          </ac:spMkLst>
        </pc:spChg>
        <pc:spChg chg="add del mod">
          <ac:chgData name="Lei Wu" userId="f083b2a8aea23a2f" providerId="LiveId" clId="{DFFC8A72-AAF7-453E-AC8A-78D83D468C0D}" dt="2021-04-21T03:38:37.270" v="369"/>
          <ac:spMkLst>
            <pc:docMk/>
            <pc:sldMk cId="1223428828" sldId="807"/>
            <ac:spMk id="13" creationId="{39BF2570-5675-4BF7-89A8-A1647240649E}"/>
          </ac:spMkLst>
        </pc:spChg>
        <pc:spChg chg="add del mod">
          <ac:chgData name="Lei Wu" userId="f083b2a8aea23a2f" providerId="LiveId" clId="{DFFC8A72-AAF7-453E-AC8A-78D83D468C0D}" dt="2021-04-21T03:38:37.270" v="369"/>
          <ac:spMkLst>
            <pc:docMk/>
            <pc:sldMk cId="1223428828" sldId="807"/>
            <ac:spMk id="14" creationId="{19E1BE25-0717-41EE-A30B-A6CF50A37106}"/>
          </ac:spMkLst>
        </pc:spChg>
        <pc:spChg chg="add del mod">
          <ac:chgData name="Lei Wu" userId="f083b2a8aea23a2f" providerId="LiveId" clId="{DFFC8A72-AAF7-453E-AC8A-78D83D468C0D}" dt="2021-04-21T03:38:37.270" v="369"/>
          <ac:spMkLst>
            <pc:docMk/>
            <pc:sldMk cId="1223428828" sldId="807"/>
            <ac:spMk id="15" creationId="{EFF6615F-4E06-40FF-A6BE-E6E293260DC8}"/>
          </ac:spMkLst>
        </pc:spChg>
        <pc:spChg chg="add del mod">
          <ac:chgData name="Lei Wu" userId="f083b2a8aea23a2f" providerId="LiveId" clId="{DFFC8A72-AAF7-453E-AC8A-78D83D468C0D}" dt="2021-04-21T03:38:37.270" v="369"/>
          <ac:spMkLst>
            <pc:docMk/>
            <pc:sldMk cId="1223428828" sldId="807"/>
            <ac:spMk id="16" creationId="{E2815220-F8A1-4331-895D-1F247904691A}"/>
          </ac:spMkLst>
        </pc:spChg>
        <pc:spChg chg="add del mod">
          <ac:chgData name="Lei Wu" userId="f083b2a8aea23a2f" providerId="LiveId" clId="{DFFC8A72-AAF7-453E-AC8A-78D83D468C0D}" dt="2021-04-21T03:38:37.270" v="369"/>
          <ac:spMkLst>
            <pc:docMk/>
            <pc:sldMk cId="1223428828" sldId="807"/>
            <ac:spMk id="17" creationId="{6B7B43C2-FABB-48B5-BB78-6315FEFDF9BA}"/>
          </ac:spMkLst>
        </pc:spChg>
        <pc:spChg chg="add del mod">
          <ac:chgData name="Lei Wu" userId="f083b2a8aea23a2f" providerId="LiveId" clId="{DFFC8A72-AAF7-453E-AC8A-78D83D468C0D}" dt="2021-04-21T03:38:37.270" v="369"/>
          <ac:spMkLst>
            <pc:docMk/>
            <pc:sldMk cId="1223428828" sldId="807"/>
            <ac:spMk id="18" creationId="{D86E85EE-4347-43E4-8AA8-DE34BF463ACE}"/>
          </ac:spMkLst>
        </pc:spChg>
        <pc:spChg chg="add del mod">
          <ac:chgData name="Lei Wu" userId="f083b2a8aea23a2f" providerId="LiveId" clId="{DFFC8A72-AAF7-453E-AC8A-78D83D468C0D}" dt="2021-04-21T03:38:37.270" v="369"/>
          <ac:spMkLst>
            <pc:docMk/>
            <pc:sldMk cId="1223428828" sldId="807"/>
            <ac:spMk id="19" creationId="{A681E145-E4A6-4B4C-BE7B-2272A5DCD0F0}"/>
          </ac:spMkLst>
        </pc:spChg>
        <pc:spChg chg="add del mod">
          <ac:chgData name="Lei Wu" userId="f083b2a8aea23a2f" providerId="LiveId" clId="{DFFC8A72-AAF7-453E-AC8A-78D83D468C0D}" dt="2021-04-21T03:38:37.270" v="369"/>
          <ac:spMkLst>
            <pc:docMk/>
            <pc:sldMk cId="1223428828" sldId="807"/>
            <ac:spMk id="20" creationId="{4D43B3BC-A989-4D3E-B654-108160ED9B66}"/>
          </ac:spMkLst>
        </pc:spChg>
        <pc:spChg chg="add del mod">
          <ac:chgData name="Lei Wu" userId="f083b2a8aea23a2f" providerId="LiveId" clId="{DFFC8A72-AAF7-453E-AC8A-78D83D468C0D}" dt="2021-04-21T03:38:37.270" v="369"/>
          <ac:spMkLst>
            <pc:docMk/>
            <pc:sldMk cId="1223428828" sldId="807"/>
            <ac:spMk id="21" creationId="{73CF0920-5516-4668-996E-86F42ABBC031}"/>
          </ac:spMkLst>
        </pc:spChg>
        <pc:spChg chg="add del mod">
          <ac:chgData name="Lei Wu" userId="f083b2a8aea23a2f" providerId="LiveId" clId="{DFFC8A72-AAF7-453E-AC8A-78D83D468C0D}" dt="2021-04-21T03:38:37.270" v="369"/>
          <ac:spMkLst>
            <pc:docMk/>
            <pc:sldMk cId="1223428828" sldId="807"/>
            <ac:spMk id="22" creationId="{120629F6-B0E4-4281-8029-C584608D3D64}"/>
          </ac:spMkLst>
        </pc:spChg>
        <pc:spChg chg="add del mod">
          <ac:chgData name="Lei Wu" userId="f083b2a8aea23a2f" providerId="LiveId" clId="{DFFC8A72-AAF7-453E-AC8A-78D83D468C0D}" dt="2021-04-21T03:38:37.270" v="369"/>
          <ac:spMkLst>
            <pc:docMk/>
            <pc:sldMk cId="1223428828" sldId="807"/>
            <ac:spMk id="23" creationId="{57A142D1-0D34-47C0-9108-EDF5301F561C}"/>
          </ac:spMkLst>
        </pc:spChg>
        <pc:spChg chg="add del mod">
          <ac:chgData name="Lei Wu" userId="f083b2a8aea23a2f" providerId="LiveId" clId="{DFFC8A72-AAF7-453E-AC8A-78D83D468C0D}" dt="2021-04-21T03:38:37.270" v="369"/>
          <ac:spMkLst>
            <pc:docMk/>
            <pc:sldMk cId="1223428828" sldId="807"/>
            <ac:spMk id="24" creationId="{24F506C1-AE35-43C5-95B5-A4CA6ECB831D}"/>
          </ac:spMkLst>
        </pc:spChg>
        <pc:spChg chg="add del mod">
          <ac:chgData name="Lei Wu" userId="f083b2a8aea23a2f" providerId="LiveId" clId="{DFFC8A72-AAF7-453E-AC8A-78D83D468C0D}" dt="2021-04-21T03:38:37.270" v="369"/>
          <ac:spMkLst>
            <pc:docMk/>
            <pc:sldMk cId="1223428828" sldId="807"/>
            <ac:spMk id="25" creationId="{D7508D67-1E6A-4DEE-ACAA-04BB0F535A4E}"/>
          </ac:spMkLst>
        </pc:spChg>
        <pc:spChg chg="add mod">
          <ac:chgData name="Lei Wu" userId="f083b2a8aea23a2f" providerId="LiveId" clId="{DFFC8A72-AAF7-453E-AC8A-78D83D468C0D}" dt="2021-04-21T03:38:45.883" v="382" actId="1037"/>
          <ac:spMkLst>
            <pc:docMk/>
            <pc:sldMk cId="1223428828" sldId="807"/>
            <ac:spMk id="26" creationId="{634F7A35-78D9-4C70-9697-DC1818FFBD00}"/>
          </ac:spMkLst>
        </pc:spChg>
        <pc:spChg chg="add mod">
          <ac:chgData name="Lei Wu" userId="f083b2a8aea23a2f" providerId="LiveId" clId="{DFFC8A72-AAF7-453E-AC8A-78D83D468C0D}" dt="2021-04-21T03:38:37.277" v="370"/>
          <ac:spMkLst>
            <pc:docMk/>
            <pc:sldMk cId="1223428828" sldId="807"/>
            <ac:spMk id="27" creationId="{B19BA1AE-10D0-4931-AFA9-E8DCC0248B7E}"/>
          </ac:spMkLst>
        </pc:spChg>
        <pc:spChg chg="add mod">
          <ac:chgData name="Lei Wu" userId="f083b2a8aea23a2f" providerId="LiveId" clId="{DFFC8A72-AAF7-453E-AC8A-78D83D468C0D}" dt="2021-04-21T03:38:37.277" v="370"/>
          <ac:spMkLst>
            <pc:docMk/>
            <pc:sldMk cId="1223428828" sldId="807"/>
            <ac:spMk id="28" creationId="{BD1C79A7-0BF2-4F85-AB57-105AF77B40C0}"/>
          </ac:spMkLst>
        </pc:spChg>
        <pc:spChg chg="add mod">
          <ac:chgData name="Lei Wu" userId="f083b2a8aea23a2f" providerId="LiveId" clId="{DFFC8A72-AAF7-453E-AC8A-78D83D468C0D}" dt="2021-04-21T03:38:37.277" v="370"/>
          <ac:spMkLst>
            <pc:docMk/>
            <pc:sldMk cId="1223428828" sldId="807"/>
            <ac:spMk id="29" creationId="{E907E4F0-B319-4680-A2C0-BD93866509E2}"/>
          </ac:spMkLst>
        </pc:spChg>
        <pc:spChg chg="add mod">
          <ac:chgData name="Lei Wu" userId="f083b2a8aea23a2f" providerId="LiveId" clId="{DFFC8A72-AAF7-453E-AC8A-78D83D468C0D}" dt="2021-04-21T03:38:37.277" v="370"/>
          <ac:spMkLst>
            <pc:docMk/>
            <pc:sldMk cId="1223428828" sldId="807"/>
            <ac:spMk id="30" creationId="{DBFE3C7C-7842-41C9-BFD6-848D3C99A6D1}"/>
          </ac:spMkLst>
        </pc:spChg>
        <pc:spChg chg="add mod">
          <ac:chgData name="Lei Wu" userId="f083b2a8aea23a2f" providerId="LiveId" clId="{DFFC8A72-AAF7-453E-AC8A-78D83D468C0D}" dt="2021-04-21T03:38:37.277" v="370"/>
          <ac:spMkLst>
            <pc:docMk/>
            <pc:sldMk cId="1223428828" sldId="807"/>
            <ac:spMk id="31" creationId="{557EF4E7-DA29-4F2D-90B9-ACE732A9AF51}"/>
          </ac:spMkLst>
        </pc:spChg>
        <pc:spChg chg="add mod">
          <ac:chgData name="Lei Wu" userId="f083b2a8aea23a2f" providerId="LiveId" clId="{DFFC8A72-AAF7-453E-AC8A-78D83D468C0D}" dt="2021-04-21T03:38:37.277" v="370"/>
          <ac:spMkLst>
            <pc:docMk/>
            <pc:sldMk cId="1223428828" sldId="807"/>
            <ac:spMk id="32" creationId="{D0050AB0-60F2-464D-83F1-0FE82ED8081D}"/>
          </ac:spMkLst>
        </pc:spChg>
        <pc:spChg chg="add mod">
          <ac:chgData name="Lei Wu" userId="f083b2a8aea23a2f" providerId="LiveId" clId="{DFFC8A72-AAF7-453E-AC8A-78D83D468C0D}" dt="2021-04-21T03:38:37.277" v="370"/>
          <ac:spMkLst>
            <pc:docMk/>
            <pc:sldMk cId="1223428828" sldId="807"/>
            <ac:spMk id="33" creationId="{D26BEEFB-7E8C-45D2-B91C-0898E31D0C14}"/>
          </ac:spMkLst>
        </pc:spChg>
        <pc:spChg chg="add mod">
          <ac:chgData name="Lei Wu" userId="f083b2a8aea23a2f" providerId="LiveId" clId="{DFFC8A72-AAF7-453E-AC8A-78D83D468C0D}" dt="2021-04-21T03:38:37.277" v="370"/>
          <ac:spMkLst>
            <pc:docMk/>
            <pc:sldMk cId="1223428828" sldId="807"/>
            <ac:spMk id="34" creationId="{7ABBAC64-061F-4962-8EFF-98E218E9E161}"/>
          </ac:spMkLst>
        </pc:spChg>
        <pc:spChg chg="add mod">
          <ac:chgData name="Lei Wu" userId="f083b2a8aea23a2f" providerId="LiveId" clId="{DFFC8A72-AAF7-453E-AC8A-78D83D468C0D}" dt="2021-04-21T03:38:37.277" v="370"/>
          <ac:spMkLst>
            <pc:docMk/>
            <pc:sldMk cId="1223428828" sldId="807"/>
            <ac:spMk id="35" creationId="{F5FB5183-0316-4709-A07F-D21867E77068}"/>
          </ac:spMkLst>
        </pc:spChg>
        <pc:spChg chg="add mod">
          <ac:chgData name="Lei Wu" userId="f083b2a8aea23a2f" providerId="LiveId" clId="{DFFC8A72-AAF7-453E-AC8A-78D83D468C0D}" dt="2021-04-21T03:38:37.277" v="370"/>
          <ac:spMkLst>
            <pc:docMk/>
            <pc:sldMk cId="1223428828" sldId="807"/>
            <ac:spMk id="36" creationId="{9146CEA2-2932-42A0-A9A4-3B611D4E17A8}"/>
          </ac:spMkLst>
        </pc:spChg>
        <pc:spChg chg="add mod">
          <ac:chgData name="Lei Wu" userId="f083b2a8aea23a2f" providerId="LiveId" clId="{DFFC8A72-AAF7-453E-AC8A-78D83D468C0D}" dt="2021-04-21T03:38:37.277" v="370"/>
          <ac:spMkLst>
            <pc:docMk/>
            <pc:sldMk cId="1223428828" sldId="807"/>
            <ac:spMk id="37" creationId="{5727FE97-AF0F-442B-8056-B1C2F5815546}"/>
          </ac:spMkLst>
        </pc:spChg>
        <pc:spChg chg="add mod">
          <ac:chgData name="Lei Wu" userId="f083b2a8aea23a2f" providerId="LiveId" clId="{DFFC8A72-AAF7-453E-AC8A-78D83D468C0D}" dt="2021-04-21T03:38:37.277" v="370"/>
          <ac:spMkLst>
            <pc:docMk/>
            <pc:sldMk cId="1223428828" sldId="807"/>
            <ac:spMk id="38" creationId="{0EB45B8A-EB50-48B1-AEFC-BCED4806381F}"/>
          </ac:spMkLst>
        </pc:spChg>
        <pc:spChg chg="add mod">
          <ac:chgData name="Lei Wu" userId="f083b2a8aea23a2f" providerId="LiveId" clId="{DFFC8A72-AAF7-453E-AC8A-78D83D468C0D}" dt="2021-04-21T03:38:37.277" v="370"/>
          <ac:spMkLst>
            <pc:docMk/>
            <pc:sldMk cId="1223428828" sldId="807"/>
            <ac:spMk id="39" creationId="{5245462B-73B0-4FFC-B2C8-E139741C1AE3}"/>
          </ac:spMkLst>
        </pc:spChg>
        <pc:spChg chg="add mod">
          <ac:chgData name="Lei Wu" userId="f083b2a8aea23a2f" providerId="LiveId" clId="{DFFC8A72-AAF7-453E-AC8A-78D83D468C0D}" dt="2021-04-21T03:38:37.277" v="370"/>
          <ac:spMkLst>
            <pc:docMk/>
            <pc:sldMk cId="1223428828" sldId="807"/>
            <ac:spMk id="40" creationId="{5C81F78D-F8BE-4BE2-B810-690A8EE8F57E}"/>
          </ac:spMkLst>
        </pc:spChg>
        <pc:spChg chg="add mod">
          <ac:chgData name="Lei Wu" userId="f083b2a8aea23a2f" providerId="LiveId" clId="{DFFC8A72-AAF7-453E-AC8A-78D83D468C0D}" dt="2021-04-21T03:38:37.277" v="370"/>
          <ac:spMkLst>
            <pc:docMk/>
            <pc:sldMk cId="1223428828" sldId="807"/>
            <ac:spMk id="41" creationId="{7195CB94-8355-43FC-ADD8-F90E5641BB18}"/>
          </ac:spMkLst>
        </pc:spChg>
      </pc:sldChg>
      <pc:sldChg chg="modSp add del mod">
        <pc:chgData name="Lei Wu" userId="f083b2a8aea23a2f" providerId="LiveId" clId="{DFFC8A72-AAF7-453E-AC8A-78D83D468C0D}" dt="2021-04-21T20:55:06.975" v="1701" actId="47"/>
        <pc:sldMkLst>
          <pc:docMk/>
          <pc:sldMk cId="3240625636" sldId="807"/>
        </pc:sldMkLst>
        <pc:spChg chg="mod">
          <ac:chgData name="Lei Wu" userId="f083b2a8aea23a2f" providerId="LiveId" clId="{DFFC8A72-AAF7-453E-AC8A-78D83D468C0D}" dt="2021-04-21T20:11:54.762" v="1207"/>
          <ac:spMkLst>
            <pc:docMk/>
            <pc:sldMk cId="3240625636" sldId="807"/>
            <ac:spMk id="2" creationId="{00000000-0000-0000-0000-000000000000}"/>
          </ac:spMkLst>
        </pc:spChg>
      </pc:sldChg>
      <pc:sldChg chg="addSp delSp modSp del mod modNotesTx">
        <pc:chgData name="Lei Wu" userId="f083b2a8aea23a2f" providerId="LiveId" clId="{DFFC8A72-AAF7-453E-AC8A-78D83D468C0D}" dt="2021-04-21T08:29:14.561" v="1037" actId="2696"/>
        <pc:sldMkLst>
          <pc:docMk/>
          <pc:sldMk cId="622286714" sldId="808"/>
        </pc:sldMkLst>
        <pc:spChg chg="mod">
          <ac:chgData name="Lei Wu" userId="f083b2a8aea23a2f" providerId="LiveId" clId="{DFFC8A72-AAF7-453E-AC8A-78D83D468C0D}" dt="2021-04-21T03:40:27.088" v="392"/>
          <ac:spMkLst>
            <pc:docMk/>
            <pc:sldMk cId="622286714" sldId="808"/>
            <ac:spMk id="2" creationId="{00000000-0000-0000-0000-000000000000}"/>
          </ac:spMkLst>
        </pc:spChg>
        <pc:spChg chg="del">
          <ac:chgData name="Lei Wu" userId="f083b2a8aea23a2f" providerId="LiveId" clId="{DFFC8A72-AAF7-453E-AC8A-78D83D468C0D}" dt="2021-04-21T03:40:47.907" v="393" actId="478"/>
          <ac:spMkLst>
            <pc:docMk/>
            <pc:sldMk cId="622286714" sldId="808"/>
            <ac:spMk id="3" creationId="{00000000-0000-0000-0000-000000000000}"/>
          </ac:spMkLst>
        </pc:spChg>
        <pc:spChg chg="add del mod">
          <ac:chgData name="Lei Wu" userId="f083b2a8aea23a2f" providerId="LiveId" clId="{DFFC8A72-AAF7-453E-AC8A-78D83D468C0D}" dt="2021-04-21T03:40:51.348" v="395" actId="478"/>
          <ac:spMkLst>
            <pc:docMk/>
            <pc:sldMk cId="622286714" sldId="808"/>
            <ac:spMk id="5" creationId="{6127F47D-BC1E-4CB9-9365-CB84085536DE}"/>
          </ac:spMkLst>
        </pc:spChg>
        <pc:spChg chg="add del mod">
          <ac:chgData name="Lei Wu" userId="f083b2a8aea23a2f" providerId="LiveId" clId="{DFFC8A72-AAF7-453E-AC8A-78D83D468C0D}" dt="2021-04-21T03:41:06.290" v="404"/>
          <ac:spMkLst>
            <pc:docMk/>
            <pc:sldMk cId="622286714" sldId="808"/>
            <ac:spMk id="7" creationId="{5FEF3CBF-7684-40F6-A5E5-9839F2E2498B}"/>
          </ac:spMkLst>
        </pc:spChg>
        <pc:spChg chg="add del mod">
          <ac:chgData name="Lei Wu" userId="f083b2a8aea23a2f" providerId="LiveId" clId="{DFFC8A72-AAF7-453E-AC8A-78D83D468C0D}" dt="2021-04-21T03:41:06.290" v="404"/>
          <ac:spMkLst>
            <pc:docMk/>
            <pc:sldMk cId="622286714" sldId="808"/>
            <ac:spMk id="8" creationId="{38A724F9-08EF-4CB8-A000-1F5120D75B11}"/>
          </ac:spMkLst>
        </pc:spChg>
        <pc:spChg chg="add del mod">
          <ac:chgData name="Lei Wu" userId="f083b2a8aea23a2f" providerId="LiveId" clId="{DFFC8A72-AAF7-453E-AC8A-78D83D468C0D}" dt="2021-04-21T03:41:06.290" v="404"/>
          <ac:spMkLst>
            <pc:docMk/>
            <pc:sldMk cId="622286714" sldId="808"/>
            <ac:spMk id="9" creationId="{9EA500D1-7BC7-492A-8B66-D49C8A5F252B}"/>
          </ac:spMkLst>
        </pc:spChg>
        <pc:spChg chg="add del mod">
          <ac:chgData name="Lei Wu" userId="f083b2a8aea23a2f" providerId="LiveId" clId="{DFFC8A72-AAF7-453E-AC8A-78D83D468C0D}" dt="2021-04-21T03:41:06.290" v="404"/>
          <ac:spMkLst>
            <pc:docMk/>
            <pc:sldMk cId="622286714" sldId="808"/>
            <ac:spMk id="10" creationId="{B1CBAD67-9417-4E69-8F94-5CE89887D4BF}"/>
          </ac:spMkLst>
        </pc:spChg>
        <pc:spChg chg="add del mod">
          <ac:chgData name="Lei Wu" userId="f083b2a8aea23a2f" providerId="LiveId" clId="{DFFC8A72-AAF7-453E-AC8A-78D83D468C0D}" dt="2021-04-21T03:41:06.290" v="404"/>
          <ac:spMkLst>
            <pc:docMk/>
            <pc:sldMk cId="622286714" sldId="808"/>
            <ac:spMk id="11" creationId="{7E21379E-EC68-4FDF-8426-A9088EA9EF67}"/>
          </ac:spMkLst>
        </pc:spChg>
        <pc:spChg chg="add del mod">
          <ac:chgData name="Lei Wu" userId="f083b2a8aea23a2f" providerId="LiveId" clId="{DFFC8A72-AAF7-453E-AC8A-78D83D468C0D}" dt="2021-04-21T03:41:06.290" v="404"/>
          <ac:spMkLst>
            <pc:docMk/>
            <pc:sldMk cId="622286714" sldId="808"/>
            <ac:spMk id="12" creationId="{15E8C672-2C9A-4EFD-A6D7-5A02A9941EE7}"/>
          </ac:spMkLst>
        </pc:spChg>
        <pc:spChg chg="add del mod">
          <ac:chgData name="Lei Wu" userId="f083b2a8aea23a2f" providerId="LiveId" clId="{DFFC8A72-AAF7-453E-AC8A-78D83D468C0D}" dt="2021-04-21T03:41:06.290" v="404"/>
          <ac:spMkLst>
            <pc:docMk/>
            <pc:sldMk cId="622286714" sldId="808"/>
            <ac:spMk id="13" creationId="{75ADEDD2-7EEE-403C-84A4-44F5339F5B52}"/>
          </ac:spMkLst>
        </pc:spChg>
        <pc:spChg chg="add del mod">
          <ac:chgData name="Lei Wu" userId="f083b2a8aea23a2f" providerId="LiveId" clId="{DFFC8A72-AAF7-453E-AC8A-78D83D468C0D}" dt="2021-04-21T03:41:06.290" v="404"/>
          <ac:spMkLst>
            <pc:docMk/>
            <pc:sldMk cId="622286714" sldId="808"/>
            <ac:spMk id="14" creationId="{05586532-011E-4156-BD0E-DB68A70E998B}"/>
          </ac:spMkLst>
        </pc:spChg>
        <pc:spChg chg="add del mod">
          <ac:chgData name="Lei Wu" userId="f083b2a8aea23a2f" providerId="LiveId" clId="{DFFC8A72-AAF7-453E-AC8A-78D83D468C0D}" dt="2021-04-21T03:41:06.290" v="404"/>
          <ac:spMkLst>
            <pc:docMk/>
            <pc:sldMk cId="622286714" sldId="808"/>
            <ac:spMk id="15" creationId="{A451A60C-EBA4-43C1-8D6A-B9DFB3781BC7}"/>
          </ac:spMkLst>
        </pc:spChg>
        <pc:spChg chg="add del mod">
          <ac:chgData name="Lei Wu" userId="f083b2a8aea23a2f" providerId="LiveId" clId="{DFFC8A72-AAF7-453E-AC8A-78D83D468C0D}" dt="2021-04-21T03:41:06.290" v="404"/>
          <ac:spMkLst>
            <pc:docMk/>
            <pc:sldMk cId="622286714" sldId="808"/>
            <ac:spMk id="16" creationId="{6CAAC167-0222-4CC8-B311-85C3B80B99C4}"/>
          </ac:spMkLst>
        </pc:spChg>
        <pc:spChg chg="add del mod">
          <ac:chgData name="Lei Wu" userId="f083b2a8aea23a2f" providerId="LiveId" clId="{DFFC8A72-AAF7-453E-AC8A-78D83D468C0D}" dt="2021-04-21T03:41:06.290" v="404"/>
          <ac:spMkLst>
            <pc:docMk/>
            <pc:sldMk cId="622286714" sldId="808"/>
            <ac:spMk id="17" creationId="{5C832841-096D-4C5F-848C-83D9559FFF20}"/>
          </ac:spMkLst>
        </pc:spChg>
        <pc:spChg chg="add del mod">
          <ac:chgData name="Lei Wu" userId="f083b2a8aea23a2f" providerId="LiveId" clId="{DFFC8A72-AAF7-453E-AC8A-78D83D468C0D}" dt="2021-04-21T03:41:06.290" v="404"/>
          <ac:spMkLst>
            <pc:docMk/>
            <pc:sldMk cId="622286714" sldId="808"/>
            <ac:spMk id="18" creationId="{24179C84-6D41-4C5C-A696-B30F72E9C4CB}"/>
          </ac:spMkLst>
        </pc:spChg>
        <pc:spChg chg="add del mod">
          <ac:chgData name="Lei Wu" userId="f083b2a8aea23a2f" providerId="LiveId" clId="{DFFC8A72-AAF7-453E-AC8A-78D83D468C0D}" dt="2021-04-21T03:41:06.290" v="404"/>
          <ac:spMkLst>
            <pc:docMk/>
            <pc:sldMk cId="622286714" sldId="808"/>
            <ac:spMk id="19" creationId="{0E8117C6-2608-42B4-B224-8602D4FB1A6E}"/>
          </ac:spMkLst>
        </pc:spChg>
        <pc:spChg chg="add del mod">
          <ac:chgData name="Lei Wu" userId="f083b2a8aea23a2f" providerId="LiveId" clId="{DFFC8A72-AAF7-453E-AC8A-78D83D468C0D}" dt="2021-04-21T03:41:06.290" v="404"/>
          <ac:spMkLst>
            <pc:docMk/>
            <pc:sldMk cId="622286714" sldId="808"/>
            <ac:spMk id="20" creationId="{331D7457-8367-467A-8F39-7270E0303446}"/>
          </ac:spMkLst>
        </pc:spChg>
        <pc:spChg chg="add del mod">
          <ac:chgData name="Lei Wu" userId="f083b2a8aea23a2f" providerId="LiveId" clId="{DFFC8A72-AAF7-453E-AC8A-78D83D468C0D}" dt="2021-04-21T03:41:06.290" v="404"/>
          <ac:spMkLst>
            <pc:docMk/>
            <pc:sldMk cId="622286714" sldId="808"/>
            <ac:spMk id="21" creationId="{77E0AFD2-813F-4458-A1FD-82FA9BF3AEEC}"/>
          </ac:spMkLst>
        </pc:spChg>
        <pc:spChg chg="add del mod">
          <ac:chgData name="Lei Wu" userId="f083b2a8aea23a2f" providerId="LiveId" clId="{DFFC8A72-AAF7-453E-AC8A-78D83D468C0D}" dt="2021-04-21T03:41:06.290" v="404"/>
          <ac:spMkLst>
            <pc:docMk/>
            <pc:sldMk cId="622286714" sldId="808"/>
            <ac:spMk id="22" creationId="{DBD5EE3D-BB7E-4E6A-BD67-D61907B8EF10}"/>
          </ac:spMkLst>
        </pc:spChg>
        <pc:spChg chg="add del mod">
          <ac:chgData name="Lei Wu" userId="f083b2a8aea23a2f" providerId="LiveId" clId="{DFFC8A72-AAF7-453E-AC8A-78D83D468C0D}" dt="2021-04-21T03:41:06.290" v="404"/>
          <ac:spMkLst>
            <pc:docMk/>
            <pc:sldMk cId="622286714" sldId="808"/>
            <ac:spMk id="23" creationId="{E4639C0F-3684-4369-9617-A73A4261DAF7}"/>
          </ac:spMkLst>
        </pc:spChg>
        <pc:spChg chg="add del mod">
          <ac:chgData name="Lei Wu" userId="f083b2a8aea23a2f" providerId="LiveId" clId="{DFFC8A72-AAF7-453E-AC8A-78D83D468C0D}" dt="2021-04-21T03:41:06.290" v="404"/>
          <ac:spMkLst>
            <pc:docMk/>
            <pc:sldMk cId="622286714" sldId="808"/>
            <ac:spMk id="24" creationId="{DDD9DFDB-5199-4155-A308-430B476E9DAB}"/>
          </ac:spMkLst>
        </pc:spChg>
        <pc:spChg chg="add del mod">
          <ac:chgData name="Lei Wu" userId="f083b2a8aea23a2f" providerId="LiveId" clId="{DFFC8A72-AAF7-453E-AC8A-78D83D468C0D}" dt="2021-04-21T03:41:06.290" v="404"/>
          <ac:spMkLst>
            <pc:docMk/>
            <pc:sldMk cId="622286714" sldId="808"/>
            <ac:spMk id="25" creationId="{A572BE4F-8BC8-4B89-8C08-0A4F133D4D05}"/>
          </ac:spMkLst>
        </pc:spChg>
        <pc:spChg chg="add del mod">
          <ac:chgData name="Lei Wu" userId="f083b2a8aea23a2f" providerId="LiveId" clId="{DFFC8A72-AAF7-453E-AC8A-78D83D468C0D}" dt="2021-04-21T03:41:06.290" v="404"/>
          <ac:spMkLst>
            <pc:docMk/>
            <pc:sldMk cId="622286714" sldId="808"/>
            <ac:spMk id="26" creationId="{6BDC1D50-5AAC-476F-8C43-D9A1878E938D}"/>
          </ac:spMkLst>
        </pc:spChg>
        <pc:spChg chg="add del mod">
          <ac:chgData name="Lei Wu" userId="f083b2a8aea23a2f" providerId="LiveId" clId="{DFFC8A72-AAF7-453E-AC8A-78D83D468C0D}" dt="2021-04-21T03:41:06.290" v="404"/>
          <ac:spMkLst>
            <pc:docMk/>
            <pc:sldMk cId="622286714" sldId="808"/>
            <ac:spMk id="27" creationId="{9687A6E6-FA9F-4153-84E8-6FE76A248900}"/>
          </ac:spMkLst>
        </pc:spChg>
        <pc:spChg chg="add del mod">
          <ac:chgData name="Lei Wu" userId="f083b2a8aea23a2f" providerId="LiveId" clId="{DFFC8A72-AAF7-453E-AC8A-78D83D468C0D}" dt="2021-04-21T03:41:06.290" v="404"/>
          <ac:spMkLst>
            <pc:docMk/>
            <pc:sldMk cId="622286714" sldId="808"/>
            <ac:spMk id="28" creationId="{F54A66F8-52A8-4A7F-A32D-820450D4DF27}"/>
          </ac:spMkLst>
        </pc:spChg>
        <pc:spChg chg="add del mod">
          <ac:chgData name="Lei Wu" userId="f083b2a8aea23a2f" providerId="LiveId" clId="{DFFC8A72-AAF7-453E-AC8A-78D83D468C0D}" dt="2021-04-21T03:41:06.290" v="404"/>
          <ac:spMkLst>
            <pc:docMk/>
            <pc:sldMk cId="622286714" sldId="808"/>
            <ac:spMk id="29" creationId="{98A7862F-60FD-469D-BF00-77E1469A582A}"/>
          </ac:spMkLst>
        </pc:spChg>
        <pc:spChg chg="add del mod">
          <ac:chgData name="Lei Wu" userId="f083b2a8aea23a2f" providerId="LiveId" clId="{DFFC8A72-AAF7-453E-AC8A-78D83D468C0D}" dt="2021-04-21T03:41:06.290" v="404"/>
          <ac:spMkLst>
            <pc:docMk/>
            <pc:sldMk cId="622286714" sldId="808"/>
            <ac:spMk id="30" creationId="{19669015-27E2-44A9-9CCE-6CABBBEBE14C}"/>
          </ac:spMkLst>
        </pc:spChg>
        <pc:spChg chg="add del mod">
          <ac:chgData name="Lei Wu" userId="f083b2a8aea23a2f" providerId="LiveId" clId="{DFFC8A72-AAF7-453E-AC8A-78D83D468C0D}" dt="2021-04-21T03:41:06.290" v="404"/>
          <ac:spMkLst>
            <pc:docMk/>
            <pc:sldMk cId="622286714" sldId="808"/>
            <ac:spMk id="31" creationId="{BCE0DB38-10FC-4B44-B3F8-B41F5F1A8EBE}"/>
          </ac:spMkLst>
        </pc:spChg>
        <pc:spChg chg="add del mod">
          <ac:chgData name="Lei Wu" userId="f083b2a8aea23a2f" providerId="LiveId" clId="{DFFC8A72-AAF7-453E-AC8A-78D83D468C0D}" dt="2021-04-21T03:41:06.290" v="404"/>
          <ac:spMkLst>
            <pc:docMk/>
            <pc:sldMk cId="622286714" sldId="808"/>
            <ac:spMk id="32" creationId="{23201E83-F496-4EAE-87EE-0F037F5EF462}"/>
          </ac:spMkLst>
        </pc:spChg>
        <pc:spChg chg="add del mod">
          <ac:chgData name="Lei Wu" userId="f083b2a8aea23a2f" providerId="LiveId" clId="{DFFC8A72-AAF7-453E-AC8A-78D83D468C0D}" dt="2021-04-21T03:41:06.290" v="404"/>
          <ac:spMkLst>
            <pc:docMk/>
            <pc:sldMk cId="622286714" sldId="808"/>
            <ac:spMk id="33" creationId="{DE218A6D-D9D9-481D-878C-E01C7A9DC7F6}"/>
          </ac:spMkLst>
        </pc:spChg>
        <pc:spChg chg="add mod">
          <ac:chgData name="Lei Wu" userId="f083b2a8aea23a2f" providerId="LiveId" clId="{DFFC8A72-AAF7-453E-AC8A-78D83D468C0D}" dt="2021-04-21T03:41:11.055" v="421" actId="1035"/>
          <ac:spMkLst>
            <pc:docMk/>
            <pc:sldMk cId="622286714" sldId="808"/>
            <ac:spMk id="34" creationId="{F69252DA-3B68-4C21-9822-FB4632CBBC38}"/>
          </ac:spMkLst>
        </pc:spChg>
        <pc:spChg chg="add mod">
          <ac:chgData name="Lei Wu" userId="f083b2a8aea23a2f" providerId="LiveId" clId="{DFFC8A72-AAF7-453E-AC8A-78D83D468C0D}" dt="2021-04-21T03:41:11.055" v="421" actId="1035"/>
          <ac:spMkLst>
            <pc:docMk/>
            <pc:sldMk cId="622286714" sldId="808"/>
            <ac:spMk id="35" creationId="{F515B2BE-7ABE-4D04-BF26-B2184058D487}"/>
          </ac:spMkLst>
        </pc:spChg>
        <pc:spChg chg="add mod">
          <ac:chgData name="Lei Wu" userId="f083b2a8aea23a2f" providerId="LiveId" clId="{DFFC8A72-AAF7-453E-AC8A-78D83D468C0D}" dt="2021-04-21T03:41:11.055" v="421" actId="1035"/>
          <ac:spMkLst>
            <pc:docMk/>
            <pc:sldMk cId="622286714" sldId="808"/>
            <ac:spMk id="36" creationId="{8B600BCF-D730-4E94-8D6F-E6F81678DB20}"/>
          </ac:spMkLst>
        </pc:spChg>
        <pc:spChg chg="add mod">
          <ac:chgData name="Lei Wu" userId="f083b2a8aea23a2f" providerId="LiveId" clId="{DFFC8A72-AAF7-453E-AC8A-78D83D468C0D}" dt="2021-04-21T03:41:11.055" v="421" actId="1035"/>
          <ac:spMkLst>
            <pc:docMk/>
            <pc:sldMk cId="622286714" sldId="808"/>
            <ac:spMk id="37" creationId="{9F75598B-7C50-4987-B8FC-3A632509019E}"/>
          </ac:spMkLst>
        </pc:spChg>
        <pc:spChg chg="add mod">
          <ac:chgData name="Lei Wu" userId="f083b2a8aea23a2f" providerId="LiveId" clId="{DFFC8A72-AAF7-453E-AC8A-78D83D468C0D}" dt="2021-04-21T03:41:11.055" v="421" actId="1035"/>
          <ac:spMkLst>
            <pc:docMk/>
            <pc:sldMk cId="622286714" sldId="808"/>
            <ac:spMk id="38" creationId="{64155284-E6B9-48EC-BEC6-79647172E1D0}"/>
          </ac:spMkLst>
        </pc:spChg>
        <pc:spChg chg="add mod">
          <ac:chgData name="Lei Wu" userId="f083b2a8aea23a2f" providerId="LiveId" clId="{DFFC8A72-AAF7-453E-AC8A-78D83D468C0D}" dt="2021-04-21T03:41:11.055" v="421" actId="1035"/>
          <ac:spMkLst>
            <pc:docMk/>
            <pc:sldMk cId="622286714" sldId="808"/>
            <ac:spMk id="39" creationId="{731DD57E-038A-48A6-BCF9-6F717662E86A}"/>
          </ac:spMkLst>
        </pc:spChg>
        <pc:spChg chg="add mod">
          <ac:chgData name="Lei Wu" userId="f083b2a8aea23a2f" providerId="LiveId" clId="{DFFC8A72-AAF7-453E-AC8A-78D83D468C0D}" dt="2021-04-21T03:41:11.055" v="421" actId="1035"/>
          <ac:spMkLst>
            <pc:docMk/>
            <pc:sldMk cId="622286714" sldId="808"/>
            <ac:spMk id="40" creationId="{3CEA42AB-FAA0-4E16-B975-5D0571ED241A}"/>
          </ac:spMkLst>
        </pc:spChg>
        <pc:spChg chg="add mod">
          <ac:chgData name="Lei Wu" userId="f083b2a8aea23a2f" providerId="LiveId" clId="{DFFC8A72-AAF7-453E-AC8A-78D83D468C0D}" dt="2021-04-21T03:41:11.055" v="421" actId="1035"/>
          <ac:spMkLst>
            <pc:docMk/>
            <pc:sldMk cId="622286714" sldId="808"/>
            <ac:spMk id="41" creationId="{C0B5CBB5-0D41-47CB-99AC-460130231D5A}"/>
          </ac:spMkLst>
        </pc:spChg>
        <pc:spChg chg="add mod">
          <ac:chgData name="Lei Wu" userId="f083b2a8aea23a2f" providerId="LiveId" clId="{DFFC8A72-AAF7-453E-AC8A-78D83D468C0D}" dt="2021-04-21T03:41:11.055" v="421" actId="1035"/>
          <ac:spMkLst>
            <pc:docMk/>
            <pc:sldMk cId="622286714" sldId="808"/>
            <ac:spMk id="42" creationId="{EEDBE238-36ED-4159-9DDC-960BEFD212D1}"/>
          </ac:spMkLst>
        </pc:spChg>
        <pc:spChg chg="add mod">
          <ac:chgData name="Lei Wu" userId="f083b2a8aea23a2f" providerId="LiveId" clId="{DFFC8A72-AAF7-453E-AC8A-78D83D468C0D}" dt="2021-04-21T03:41:11.055" v="421" actId="1035"/>
          <ac:spMkLst>
            <pc:docMk/>
            <pc:sldMk cId="622286714" sldId="808"/>
            <ac:spMk id="43" creationId="{C9937334-C5FD-48E9-8214-495400C05744}"/>
          </ac:spMkLst>
        </pc:spChg>
        <pc:spChg chg="add mod">
          <ac:chgData name="Lei Wu" userId="f083b2a8aea23a2f" providerId="LiveId" clId="{DFFC8A72-AAF7-453E-AC8A-78D83D468C0D}" dt="2021-04-21T03:41:11.055" v="421" actId="1035"/>
          <ac:spMkLst>
            <pc:docMk/>
            <pc:sldMk cId="622286714" sldId="808"/>
            <ac:spMk id="44" creationId="{6A8D1C49-ABAE-4A4A-AC4B-C29997DC549E}"/>
          </ac:spMkLst>
        </pc:spChg>
        <pc:spChg chg="add mod">
          <ac:chgData name="Lei Wu" userId="f083b2a8aea23a2f" providerId="LiveId" clId="{DFFC8A72-AAF7-453E-AC8A-78D83D468C0D}" dt="2021-04-21T03:41:11.055" v="421" actId="1035"/>
          <ac:spMkLst>
            <pc:docMk/>
            <pc:sldMk cId="622286714" sldId="808"/>
            <ac:spMk id="45" creationId="{BB742F0E-E232-4C43-9A68-8C5E10D39073}"/>
          </ac:spMkLst>
        </pc:spChg>
        <pc:spChg chg="add mod">
          <ac:chgData name="Lei Wu" userId="f083b2a8aea23a2f" providerId="LiveId" clId="{DFFC8A72-AAF7-453E-AC8A-78D83D468C0D}" dt="2021-04-21T03:41:11.055" v="421" actId="1035"/>
          <ac:spMkLst>
            <pc:docMk/>
            <pc:sldMk cId="622286714" sldId="808"/>
            <ac:spMk id="46" creationId="{30D4C739-8A31-47C4-A979-FA59B547CB1F}"/>
          </ac:spMkLst>
        </pc:spChg>
        <pc:spChg chg="add mod">
          <ac:chgData name="Lei Wu" userId="f083b2a8aea23a2f" providerId="LiveId" clId="{DFFC8A72-AAF7-453E-AC8A-78D83D468C0D}" dt="2021-04-21T03:41:11.055" v="421" actId="1035"/>
          <ac:spMkLst>
            <pc:docMk/>
            <pc:sldMk cId="622286714" sldId="808"/>
            <ac:spMk id="47" creationId="{D03A4FE5-B55E-4D2F-927F-B9A577A6F2F5}"/>
          </ac:spMkLst>
        </pc:spChg>
        <pc:spChg chg="add mod">
          <ac:chgData name="Lei Wu" userId="f083b2a8aea23a2f" providerId="LiveId" clId="{DFFC8A72-AAF7-453E-AC8A-78D83D468C0D}" dt="2021-04-21T03:41:11.055" v="421" actId="1035"/>
          <ac:spMkLst>
            <pc:docMk/>
            <pc:sldMk cId="622286714" sldId="808"/>
            <ac:spMk id="48" creationId="{5BBEE42E-03A7-4AF3-8089-A392DDB43002}"/>
          </ac:spMkLst>
        </pc:spChg>
        <pc:spChg chg="add mod">
          <ac:chgData name="Lei Wu" userId="f083b2a8aea23a2f" providerId="LiveId" clId="{DFFC8A72-AAF7-453E-AC8A-78D83D468C0D}" dt="2021-04-21T03:41:11.055" v="421" actId="1035"/>
          <ac:spMkLst>
            <pc:docMk/>
            <pc:sldMk cId="622286714" sldId="808"/>
            <ac:spMk id="49" creationId="{E27C5CC1-8A49-4343-A106-558F1DE963C6}"/>
          </ac:spMkLst>
        </pc:spChg>
        <pc:spChg chg="add mod">
          <ac:chgData name="Lei Wu" userId="f083b2a8aea23a2f" providerId="LiveId" clId="{DFFC8A72-AAF7-453E-AC8A-78D83D468C0D}" dt="2021-04-21T03:41:11.055" v="421" actId="1035"/>
          <ac:spMkLst>
            <pc:docMk/>
            <pc:sldMk cId="622286714" sldId="808"/>
            <ac:spMk id="50" creationId="{724A6B8C-E494-44F7-A078-09626D52DE2F}"/>
          </ac:spMkLst>
        </pc:spChg>
        <pc:spChg chg="add mod">
          <ac:chgData name="Lei Wu" userId="f083b2a8aea23a2f" providerId="LiveId" clId="{DFFC8A72-AAF7-453E-AC8A-78D83D468C0D}" dt="2021-04-21T03:41:11.055" v="421" actId="1035"/>
          <ac:spMkLst>
            <pc:docMk/>
            <pc:sldMk cId="622286714" sldId="808"/>
            <ac:spMk id="51" creationId="{209B127D-1836-4DE1-B94D-492F23E9F9CD}"/>
          </ac:spMkLst>
        </pc:spChg>
        <pc:spChg chg="add mod">
          <ac:chgData name="Lei Wu" userId="f083b2a8aea23a2f" providerId="LiveId" clId="{DFFC8A72-AAF7-453E-AC8A-78D83D468C0D}" dt="2021-04-21T03:41:11.055" v="421" actId="1035"/>
          <ac:spMkLst>
            <pc:docMk/>
            <pc:sldMk cId="622286714" sldId="808"/>
            <ac:spMk id="52" creationId="{E63B20C7-AE28-4939-8845-D11DA2EF34DD}"/>
          </ac:spMkLst>
        </pc:spChg>
        <pc:spChg chg="add mod">
          <ac:chgData name="Lei Wu" userId="f083b2a8aea23a2f" providerId="LiveId" clId="{DFFC8A72-AAF7-453E-AC8A-78D83D468C0D}" dt="2021-04-21T03:41:11.055" v="421" actId="1035"/>
          <ac:spMkLst>
            <pc:docMk/>
            <pc:sldMk cId="622286714" sldId="808"/>
            <ac:spMk id="53" creationId="{142D90E6-4F66-4F21-BE12-ED4A531BF28D}"/>
          </ac:spMkLst>
        </pc:spChg>
        <pc:spChg chg="add mod">
          <ac:chgData name="Lei Wu" userId="f083b2a8aea23a2f" providerId="LiveId" clId="{DFFC8A72-AAF7-453E-AC8A-78D83D468C0D}" dt="2021-04-21T03:41:11.055" v="421" actId="1035"/>
          <ac:spMkLst>
            <pc:docMk/>
            <pc:sldMk cId="622286714" sldId="808"/>
            <ac:spMk id="54" creationId="{0754E60F-6924-46D4-B5AD-6ECDAFE303D1}"/>
          </ac:spMkLst>
        </pc:spChg>
        <pc:spChg chg="add mod">
          <ac:chgData name="Lei Wu" userId="f083b2a8aea23a2f" providerId="LiveId" clId="{DFFC8A72-AAF7-453E-AC8A-78D83D468C0D}" dt="2021-04-21T03:41:11.055" v="421" actId="1035"/>
          <ac:spMkLst>
            <pc:docMk/>
            <pc:sldMk cId="622286714" sldId="808"/>
            <ac:spMk id="55" creationId="{07E0627A-6405-4C15-BFDD-43392A3F7BB7}"/>
          </ac:spMkLst>
        </pc:spChg>
        <pc:spChg chg="add mod">
          <ac:chgData name="Lei Wu" userId="f083b2a8aea23a2f" providerId="LiveId" clId="{DFFC8A72-AAF7-453E-AC8A-78D83D468C0D}" dt="2021-04-21T03:41:11.055" v="421" actId="1035"/>
          <ac:spMkLst>
            <pc:docMk/>
            <pc:sldMk cId="622286714" sldId="808"/>
            <ac:spMk id="56" creationId="{92D541C0-4025-405E-83EC-A3A15F698E53}"/>
          </ac:spMkLst>
        </pc:spChg>
        <pc:spChg chg="add mod">
          <ac:chgData name="Lei Wu" userId="f083b2a8aea23a2f" providerId="LiveId" clId="{DFFC8A72-AAF7-453E-AC8A-78D83D468C0D}" dt="2021-04-21T03:41:11.055" v="421" actId="1035"/>
          <ac:spMkLst>
            <pc:docMk/>
            <pc:sldMk cId="622286714" sldId="808"/>
            <ac:spMk id="57" creationId="{FF92A380-A0EF-4CDA-868C-1264A5730793}"/>
          </ac:spMkLst>
        </pc:spChg>
        <pc:spChg chg="add mod">
          <ac:chgData name="Lei Wu" userId="f083b2a8aea23a2f" providerId="LiveId" clId="{DFFC8A72-AAF7-453E-AC8A-78D83D468C0D}" dt="2021-04-21T03:41:11.055" v="421" actId="1035"/>
          <ac:spMkLst>
            <pc:docMk/>
            <pc:sldMk cId="622286714" sldId="808"/>
            <ac:spMk id="58" creationId="{96651044-104B-4260-AB67-CD9D295972BE}"/>
          </ac:spMkLst>
        </pc:spChg>
        <pc:spChg chg="add mod">
          <ac:chgData name="Lei Wu" userId="f083b2a8aea23a2f" providerId="LiveId" clId="{DFFC8A72-AAF7-453E-AC8A-78D83D468C0D}" dt="2021-04-21T03:41:11.055" v="421" actId="1035"/>
          <ac:spMkLst>
            <pc:docMk/>
            <pc:sldMk cId="622286714" sldId="808"/>
            <ac:spMk id="59" creationId="{7A075807-F170-410A-9A0B-38E6D65B677F}"/>
          </ac:spMkLst>
        </pc:spChg>
        <pc:spChg chg="add mod">
          <ac:chgData name="Lei Wu" userId="f083b2a8aea23a2f" providerId="LiveId" clId="{DFFC8A72-AAF7-453E-AC8A-78D83D468C0D}" dt="2021-04-21T03:41:11.055" v="421" actId="1035"/>
          <ac:spMkLst>
            <pc:docMk/>
            <pc:sldMk cId="622286714" sldId="808"/>
            <ac:spMk id="60" creationId="{2CD44CF7-AF1F-4605-9E6F-F3B916B107E2}"/>
          </ac:spMkLst>
        </pc:spChg>
        <pc:picChg chg="del">
          <ac:chgData name="Lei Wu" userId="f083b2a8aea23a2f" providerId="LiveId" clId="{DFFC8A72-AAF7-453E-AC8A-78D83D468C0D}" dt="2021-04-21T03:40:53.756" v="396" actId="478"/>
          <ac:picMkLst>
            <pc:docMk/>
            <pc:sldMk cId="622286714" sldId="808"/>
            <ac:picMk id="75" creationId="{09E72585-A069-4EB0-A392-DADFB90565AF}"/>
          </ac:picMkLst>
        </pc:picChg>
      </pc:sldChg>
      <pc:sldChg chg="add">
        <pc:chgData name="Lei Wu" userId="f083b2a8aea23a2f" providerId="LiveId" clId="{DFFC8A72-AAF7-453E-AC8A-78D83D468C0D}" dt="2021-04-21T23:20:15.252" v="3630"/>
        <pc:sldMkLst>
          <pc:docMk/>
          <pc:sldMk cId="1810656009" sldId="808"/>
        </pc:sldMkLst>
      </pc:sldChg>
      <pc:sldChg chg="add del">
        <pc:chgData name="Lei Wu" userId="f083b2a8aea23a2f" providerId="LiveId" clId="{DFFC8A72-AAF7-453E-AC8A-78D83D468C0D}" dt="2021-04-21T23:20:09.579" v="3629" actId="2696"/>
        <pc:sldMkLst>
          <pc:docMk/>
          <pc:sldMk cId="2030057310" sldId="808"/>
        </pc:sldMkLst>
      </pc:sldChg>
      <pc:sldChg chg="add del">
        <pc:chgData name="Lei Wu" userId="f083b2a8aea23a2f" providerId="LiveId" clId="{DFFC8A72-AAF7-453E-AC8A-78D83D468C0D}" dt="2021-04-21T21:37:19.392" v="2603" actId="2696"/>
        <pc:sldMkLst>
          <pc:docMk/>
          <pc:sldMk cId="2112824811" sldId="808"/>
        </pc:sldMkLst>
      </pc:sldChg>
      <pc:sldChg chg="modSp add mod">
        <pc:chgData name="Lei Wu" userId="f083b2a8aea23a2f" providerId="LiveId" clId="{DFFC8A72-AAF7-453E-AC8A-78D83D468C0D}" dt="2021-04-21T23:20:54.285" v="3655" actId="313"/>
        <pc:sldMkLst>
          <pc:docMk/>
          <pc:sldMk cId="1975627410" sldId="809"/>
        </pc:sldMkLst>
        <pc:spChg chg="mod">
          <ac:chgData name="Lei Wu" userId="f083b2a8aea23a2f" providerId="LiveId" clId="{DFFC8A72-AAF7-453E-AC8A-78D83D468C0D}" dt="2021-04-21T23:20:54.285" v="3655" actId="313"/>
          <ac:spMkLst>
            <pc:docMk/>
            <pc:sldMk cId="1975627410" sldId="809"/>
            <ac:spMk id="2" creationId="{00000000-0000-0000-0000-000000000000}"/>
          </ac:spMkLst>
        </pc:spChg>
      </pc:sldChg>
      <pc:sldChg chg="addSp delSp modSp del mod delAnim modNotesTx">
        <pc:chgData name="Lei Wu" userId="f083b2a8aea23a2f" providerId="LiveId" clId="{DFFC8A72-AAF7-453E-AC8A-78D83D468C0D}" dt="2021-04-21T08:29:14.561" v="1037" actId="2696"/>
        <pc:sldMkLst>
          <pc:docMk/>
          <pc:sldMk cId="3287244017" sldId="809"/>
        </pc:sldMkLst>
        <pc:spChg chg="mod">
          <ac:chgData name="Lei Wu" userId="f083b2a8aea23a2f" providerId="LiveId" clId="{DFFC8A72-AAF7-453E-AC8A-78D83D468C0D}" dt="2021-04-21T06:56:38.411" v="423"/>
          <ac:spMkLst>
            <pc:docMk/>
            <pc:sldMk cId="3287244017" sldId="809"/>
            <ac:spMk id="2" creationId="{00000000-0000-0000-0000-000000000000}"/>
          </ac:spMkLst>
        </pc:spChg>
        <pc:spChg chg="del">
          <ac:chgData name="Lei Wu" userId="f083b2a8aea23a2f" providerId="LiveId" clId="{DFFC8A72-AAF7-453E-AC8A-78D83D468C0D}" dt="2021-04-21T06:56:47.575" v="424" actId="478"/>
          <ac:spMkLst>
            <pc:docMk/>
            <pc:sldMk cId="3287244017" sldId="809"/>
            <ac:spMk id="3" creationId="{1B43DB96-D858-451D-8FE3-6CFF7D011D4F}"/>
          </ac:spMkLst>
        </pc:spChg>
        <pc:spChg chg="del">
          <ac:chgData name="Lei Wu" userId="f083b2a8aea23a2f" providerId="LiveId" clId="{DFFC8A72-AAF7-453E-AC8A-78D83D468C0D}" dt="2021-04-21T06:56:51.305" v="425" actId="478"/>
          <ac:spMkLst>
            <pc:docMk/>
            <pc:sldMk cId="3287244017" sldId="809"/>
            <ac:spMk id="6" creationId="{6002E7CF-1C8A-4F8C-9CBA-1BAE839792A5}"/>
          </ac:spMkLst>
        </pc:spChg>
        <pc:spChg chg="del">
          <ac:chgData name="Lei Wu" userId="f083b2a8aea23a2f" providerId="LiveId" clId="{DFFC8A72-AAF7-453E-AC8A-78D83D468C0D}" dt="2021-04-21T06:56:47.575" v="424" actId="478"/>
          <ac:spMkLst>
            <pc:docMk/>
            <pc:sldMk cId="3287244017" sldId="809"/>
            <ac:spMk id="8" creationId="{B9D8BD39-81DC-484C-A854-1C6A8F83789F}"/>
          </ac:spMkLst>
        </pc:spChg>
        <pc:spChg chg="del">
          <ac:chgData name="Lei Wu" userId="f083b2a8aea23a2f" providerId="LiveId" clId="{DFFC8A72-AAF7-453E-AC8A-78D83D468C0D}" dt="2021-04-21T06:56:47.575" v="424" actId="478"/>
          <ac:spMkLst>
            <pc:docMk/>
            <pc:sldMk cId="3287244017" sldId="809"/>
            <ac:spMk id="9" creationId="{01A4E852-270E-432F-8DDE-CABB6C864F80}"/>
          </ac:spMkLst>
        </pc:spChg>
        <pc:spChg chg="del">
          <ac:chgData name="Lei Wu" userId="f083b2a8aea23a2f" providerId="LiveId" clId="{DFFC8A72-AAF7-453E-AC8A-78D83D468C0D}" dt="2021-04-21T06:56:47.575" v="424" actId="478"/>
          <ac:spMkLst>
            <pc:docMk/>
            <pc:sldMk cId="3287244017" sldId="809"/>
            <ac:spMk id="10" creationId="{866E4B47-6448-499A-B132-D1F609583B39}"/>
          </ac:spMkLst>
        </pc:spChg>
        <pc:spChg chg="del">
          <ac:chgData name="Lei Wu" userId="f083b2a8aea23a2f" providerId="LiveId" clId="{DFFC8A72-AAF7-453E-AC8A-78D83D468C0D}" dt="2021-04-21T06:56:47.575" v="424" actId="478"/>
          <ac:spMkLst>
            <pc:docMk/>
            <pc:sldMk cId="3287244017" sldId="809"/>
            <ac:spMk id="11" creationId="{F7A7EAD2-17C6-46B4-B3B5-88210D5AF8A7}"/>
          </ac:spMkLst>
        </pc:spChg>
        <pc:spChg chg="add mod">
          <ac:chgData name="Lei Wu" userId="f083b2a8aea23a2f" providerId="LiveId" clId="{DFFC8A72-AAF7-453E-AC8A-78D83D468C0D}" dt="2021-04-21T07:05:53.672" v="517" actId="404"/>
          <ac:spMkLst>
            <pc:docMk/>
            <pc:sldMk cId="3287244017" sldId="809"/>
            <ac:spMk id="12" creationId="{E7B8ECE7-0383-43F0-BDDA-8046A8F83F10}"/>
          </ac:spMkLst>
        </pc:spChg>
      </pc:sldChg>
      <pc:sldChg chg="add del">
        <pc:chgData name="Lei Wu" userId="f083b2a8aea23a2f" providerId="LiveId" clId="{DFFC8A72-AAF7-453E-AC8A-78D83D468C0D}" dt="2021-04-21T21:37:19.392" v="2603" actId="2696"/>
        <pc:sldMkLst>
          <pc:docMk/>
          <pc:sldMk cId="4030579791" sldId="809"/>
        </pc:sldMkLst>
      </pc:sldChg>
      <pc:sldChg chg="del">
        <pc:chgData name="Lei Wu" userId="f083b2a8aea23a2f" providerId="LiveId" clId="{DFFC8A72-AAF7-453E-AC8A-78D83D468C0D}" dt="2021-04-21T08:29:49.561" v="1042" actId="47"/>
        <pc:sldMkLst>
          <pc:docMk/>
          <pc:sldMk cId="31275838" sldId="812"/>
        </pc:sldMkLst>
      </pc:sldChg>
      <pc:sldChg chg="del">
        <pc:chgData name="Lei Wu" userId="f083b2a8aea23a2f" providerId="LiveId" clId="{DFFC8A72-AAF7-453E-AC8A-78D83D468C0D}" dt="2021-04-21T08:29:49.561" v="1042" actId="47"/>
        <pc:sldMkLst>
          <pc:docMk/>
          <pc:sldMk cId="2403295401" sldId="813"/>
        </pc:sldMkLst>
      </pc:sldChg>
      <pc:sldChg chg="del">
        <pc:chgData name="Lei Wu" userId="f083b2a8aea23a2f" providerId="LiveId" clId="{DFFC8A72-AAF7-453E-AC8A-78D83D468C0D}" dt="2021-04-21T08:29:49.561" v="1042" actId="47"/>
        <pc:sldMkLst>
          <pc:docMk/>
          <pc:sldMk cId="3982700569" sldId="814"/>
        </pc:sldMkLst>
      </pc:sldChg>
      <pc:sldChg chg="del">
        <pc:chgData name="Lei Wu" userId="f083b2a8aea23a2f" providerId="LiveId" clId="{DFFC8A72-AAF7-453E-AC8A-78D83D468C0D}" dt="2021-04-21T08:29:49.561" v="1042" actId="47"/>
        <pc:sldMkLst>
          <pc:docMk/>
          <pc:sldMk cId="734996292" sldId="815"/>
        </pc:sldMkLst>
      </pc:sldChg>
      <pc:sldChg chg="del">
        <pc:chgData name="Lei Wu" userId="f083b2a8aea23a2f" providerId="LiveId" clId="{DFFC8A72-AAF7-453E-AC8A-78D83D468C0D}" dt="2021-04-21T08:29:49.561" v="1042" actId="47"/>
        <pc:sldMkLst>
          <pc:docMk/>
          <pc:sldMk cId="4155370613" sldId="816"/>
        </pc:sldMkLst>
      </pc:sldChg>
      <pc:sldChg chg="del">
        <pc:chgData name="Lei Wu" userId="f083b2a8aea23a2f" providerId="LiveId" clId="{DFFC8A72-AAF7-453E-AC8A-78D83D468C0D}" dt="2021-04-21T08:29:49.561" v="1042" actId="47"/>
        <pc:sldMkLst>
          <pc:docMk/>
          <pc:sldMk cId="2651958451" sldId="823"/>
        </pc:sldMkLst>
      </pc:sldChg>
      <pc:sldChg chg="del">
        <pc:chgData name="Lei Wu" userId="f083b2a8aea23a2f" providerId="LiveId" clId="{DFFC8A72-AAF7-453E-AC8A-78D83D468C0D}" dt="2021-04-21T08:29:49.561" v="1042" actId="47"/>
        <pc:sldMkLst>
          <pc:docMk/>
          <pc:sldMk cId="991153429" sldId="824"/>
        </pc:sldMkLst>
      </pc:sldChg>
      <pc:sldChg chg="del">
        <pc:chgData name="Lei Wu" userId="f083b2a8aea23a2f" providerId="LiveId" clId="{DFFC8A72-AAF7-453E-AC8A-78D83D468C0D}" dt="2021-04-21T08:29:49.561" v="1042" actId="47"/>
        <pc:sldMkLst>
          <pc:docMk/>
          <pc:sldMk cId="1444065301" sldId="825"/>
        </pc:sldMkLst>
      </pc:sldChg>
      <pc:sldChg chg="del">
        <pc:chgData name="Lei Wu" userId="f083b2a8aea23a2f" providerId="LiveId" clId="{DFFC8A72-AAF7-453E-AC8A-78D83D468C0D}" dt="2021-04-21T08:29:49.561" v="1042" actId="47"/>
        <pc:sldMkLst>
          <pc:docMk/>
          <pc:sldMk cId="2553214444" sldId="826"/>
        </pc:sldMkLst>
      </pc:sldChg>
      <pc:sldChg chg="del">
        <pc:chgData name="Lei Wu" userId="f083b2a8aea23a2f" providerId="LiveId" clId="{DFFC8A72-AAF7-453E-AC8A-78D83D468C0D}" dt="2021-04-21T08:29:49.561" v="1042" actId="47"/>
        <pc:sldMkLst>
          <pc:docMk/>
          <pc:sldMk cId="1680345172" sldId="827"/>
        </pc:sldMkLst>
      </pc:sldChg>
      <pc:sldChg chg="del">
        <pc:chgData name="Lei Wu" userId="f083b2a8aea23a2f" providerId="LiveId" clId="{DFFC8A72-AAF7-453E-AC8A-78D83D468C0D}" dt="2021-04-21T08:29:49.561" v="1042" actId="47"/>
        <pc:sldMkLst>
          <pc:docMk/>
          <pc:sldMk cId="585632593" sldId="828"/>
        </pc:sldMkLst>
      </pc:sldChg>
      <pc:sldChg chg="del">
        <pc:chgData name="Lei Wu" userId="f083b2a8aea23a2f" providerId="LiveId" clId="{DFFC8A72-AAF7-453E-AC8A-78D83D468C0D}" dt="2021-04-21T08:29:49.561" v="1042" actId="47"/>
        <pc:sldMkLst>
          <pc:docMk/>
          <pc:sldMk cId="4064258746" sldId="829"/>
        </pc:sldMkLst>
      </pc:sldChg>
      <pc:sldChg chg="del">
        <pc:chgData name="Lei Wu" userId="f083b2a8aea23a2f" providerId="LiveId" clId="{DFFC8A72-AAF7-453E-AC8A-78D83D468C0D}" dt="2021-04-21T08:29:49.561" v="1042" actId="47"/>
        <pc:sldMkLst>
          <pc:docMk/>
          <pc:sldMk cId="333014482" sldId="830"/>
        </pc:sldMkLst>
      </pc:sldChg>
      <pc:sldChg chg="del">
        <pc:chgData name="Lei Wu" userId="f083b2a8aea23a2f" providerId="LiveId" clId="{DFFC8A72-AAF7-453E-AC8A-78D83D468C0D}" dt="2021-04-21T08:29:49.561" v="1042" actId="47"/>
        <pc:sldMkLst>
          <pc:docMk/>
          <pc:sldMk cId="1764536693" sldId="832"/>
        </pc:sldMkLst>
      </pc:sldChg>
      <pc:sldChg chg="addSp delSp modSp del mod modNotesTx">
        <pc:chgData name="Lei Wu" userId="f083b2a8aea23a2f" providerId="LiveId" clId="{DFFC8A72-AAF7-453E-AC8A-78D83D468C0D}" dt="2021-04-21T08:29:14.561" v="1037" actId="2696"/>
        <pc:sldMkLst>
          <pc:docMk/>
          <pc:sldMk cId="635849984" sldId="833"/>
        </pc:sldMkLst>
        <pc:spChg chg="mod">
          <ac:chgData name="Lei Wu" userId="f083b2a8aea23a2f" providerId="LiveId" clId="{DFFC8A72-AAF7-453E-AC8A-78D83D468C0D}" dt="2021-04-21T07:09:55.873" v="519" actId="14100"/>
          <ac:spMkLst>
            <pc:docMk/>
            <pc:sldMk cId="635849984" sldId="833"/>
            <ac:spMk id="2" creationId="{00000000-0000-0000-0000-000000000000}"/>
          </ac:spMkLst>
        </pc:spChg>
        <pc:spChg chg="add del mod">
          <ac:chgData name="Lei Wu" userId="f083b2a8aea23a2f" providerId="LiveId" clId="{DFFC8A72-AAF7-453E-AC8A-78D83D468C0D}" dt="2021-04-21T07:10:29.031" v="526"/>
          <ac:spMkLst>
            <pc:docMk/>
            <pc:sldMk cId="635849984" sldId="833"/>
            <ac:spMk id="7" creationId="{50FB531E-6611-41E1-A7F0-41C219FAD36B}"/>
          </ac:spMkLst>
        </pc:spChg>
        <pc:spChg chg="add del mod">
          <ac:chgData name="Lei Wu" userId="f083b2a8aea23a2f" providerId="LiveId" clId="{DFFC8A72-AAF7-453E-AC8A-78D83D468C0D}" dt="2021-04-21T07:10:29.031" v="526"/>
          <ac:spMkLst>
            <pc:docMk/>
            <pc:sldMk cId="635849984" sldId="833"/>
            <ac:spMk id="8" creationId="{993E9E9B-469E-427D-B95F-8B0C55A7FC25}"/>
          </ac:spMkLst>
        </pc:spChg>
        <pc:spChg chg="add del mod">
          <ac:chgData name="Lei Wu" userId="f083b2a8aea23a2f" providerId="LiveId" clId="{DFFC8A72-AAF7-453E-AC8A-78D83D468C0D}" dt="2021-04-21T07:10:29.031" v="526"/>
          <ac:spMkLst>
            <pc:docMk/>
            <pc:sldMk cId="635849984" sldId="833"/>
            <ac:spMk id="9" creationId="{C4C642FB-B373-48AA-867B-305FA53A254A}"/>
          </ac:spMkLst>
        </pc:spChg>
        <pc:spChg chg="add mod">
          <ac:chgData name="Lei Wu" userId="f083b2a8aea23a2f" providerId="LiveId" clId="{DFFC8A72-AAF7-453E-AC8A-78D83D468C0D}" dt="2021-04-21T07:10:34.488" v="556" actId="1036"/>
          <ac:spMkLst>
            <pc:docMk/>
            <pc:sldMk cId="635849984" sldId="833"/>
            <ac:spMk id="11" creationId="{6E5DF026-6858-40DC-A073-3BC685C9E455}"/>
          </ac:spMkLst>
        </pc:spChg>
        <pc:spChg chg="add mod">
          <ac:chgData name="Lei Wu" userId="f083b2a8aea23a2f" providerId="LiveId" clId="{DFFC8A72-AAF7-453E-AC8A-78D83D468C0D}" dt="2021-04-21T07:10:34.488" v="556" actId="1036"/>
          <ac:spMkLst>
            <pc:docMk/>
            <pc:sldMk cId="635849984" sldId="833"/>
            <ac:spMk id="12" creationId="{DF3ACEA1-69B2-45C8-B8C6-B3B172D3FF3D}"/>
          </ac:spMkLst>
        </pc:spChg>
        <pc:spChg chg="add mod">
          <ac:chgData name="Lei Wu" userId="f083b2a8aea23a2f" providerId="LiveId" clId="{DFFC8A72-AAF7-453E-AC8A-78D83D468C0D}" dt="2021-04-21T07:10:34.488" v="556" actId="1036"/>
          <ac:spMkLst>
            <pc:docMk/>
            <pc:sldMk cId="635849984" sldId="833"/>
            <ac:spMk id="13" creationId="{9F74EE8C-5AB5-4C14-862A-7C6B8929788A}"/>
          </ac:spMkLst>
        </pc:spChg>
        <pc:spChg chg="del">
          <ac:chgData name="Lei Wu" userId="f083b2a8aea23a2f" providerId="LiveId" clId="{DFFC8A72-AAF7-453E-AC8A-78D83D468C0D}" dt="2021-04-21T07:10:01.381" v="521" actId="478"/>
          <ac:spMkLst>
            <pc:docMk/>
            <pc:sldMk cId="635849984" sldId="833"/>
            <ac:spMk id="43" creationId="{F19F7A60-59F8-4C79-A3BB-DDDDBB46A2D8}"/>
          </ac:spMkLst>
        </pc:spChg>
        <pc:picChg chg="del">
          <ac:chgData name="Lei Wu" userId="f083b2a8aea23a2f" providerId="LiveId" clId="{DFFC8A72-AAF7-453E-AC8A-78D83D468C0D}" dt="2021-04-21T07:09:58.984" v="520" actId="478"/>
          <ac:picMkLst>
            <pc:docMk/>
            <pc:sldMk cId="635849984" sldId="833"/>
            <ac:picMk id="5" creationId="{1593617F-16C5-448A-BC64-FC48A0F59948}"/>
          </ac:picMkLst>
        </pc:picChg>
        <pc:picChg chg="add del mod">
          <ac:chgData name="Lei Wu" userId="f083b2a8aea23a2f" providerId="LiveId" clId="{DFFC8A72-AAF7-453E-AC8A-78D83D468C0D}" dt="2021-04-21T07:10:29.031" v="526"/>
          <ac:picMkLst>
            <pc:docMk/>
            <pc:sldMk cId="635849984" sldId="833"/>
            <ac:picMk id="6" creationId="{83E49D49-73BD-4108-A55D-0B928D6AFE02}"/>
          </ac:picMkLst>
        </pc:picChg>
        <pc:picChg chg="add mod">
          <ac:chgData name="Lei Wu" userId="f083b2a8aea23a2f" providerId="LiveId" clId="{DFFC8A72-AAF7-453E-AC8A-78D83D468C0D}" dt="2021-04-21T07:10:34.488" v="556" actId="1036"/>
          <ac:picMkLst>
            <pc:docMk/>
            <pc:sldMk cId="635849984" sldId="833"/>
            <ac:picMk id="10" creationId="{63E74FFA-4FC2-4E85-BF6C-5D614A3566FE}"/>
          </ac:picMkLst>
        </pc:picChg>
      </pc:sldChg>
      <pc:sldChg chg="add">
        <pc:chgData name="Lei Wu" userId="f083b2a8aea23a2f" providerId="LiveId" clId="{DFFC8A72-AAF7-453E-AC8A-78D83D468C0D}" dt="2021-04-21T21:37:31.937" v="2604"/>
        <pc:sldMkLst>
          <pc:docMk/>
          <pc:sldMk cId="1621560230" sldId="833"/>
        </pc:sldMkLst>
      </pc:sldChg>
      <pc:sldChg chg="add del">
        <pc:chgData name="Lei Wu" userId="f083b2a8aea23a2f" providerId="LiveId" clId="{DFFC8A72-AAF7-453E-AC8A-78D83D468C0D}" dt="2021-04-21T21:37:19.392" v="2603" actId="2696"/>
        <pc:sldMkLst>
          <pc:docMk/>
          <pc:sldMk cId="4224572525" sldId="833"/>
        </pc:sldMkLst>
      </pc:sldChg>
      <pc:sldChg chg="del">
        <pc:chgData name="Lei Wu" userId="f083b2a8aea23a2f" providerId="LiveId" clId="{DFFC8A72-AAF7-453E-AC8A-78D83D468C0D}" dt="2021-04-21T08:29:49.561" v="1042" actId="47"/>
        <pc:sldMkLst>
          <pc:docMk/>
          <pc:sldMk cId="2688898715" sldId="834"/>
        </pc:sldMkLst>
      </pc:sldChg>
      <pc:sldChg chg="modSp add mod">
        <pc:chgData name="Lei Wu" userId="f083b2a8aea23a2f" providerId="LiveId" clId="{DFFC8A72-AAF7-453E-AC8A-78D83D468C0D}" dt="2021-04-21T23:59:11.496" v="4094" actId="20577"/>
        <pc:sldMkLst>
          <pc:docMk/>
          <pc:sldMk cId="3884755222" sldId="835"/>
        </pc:sldMkLst>
        <pc:spChg chg="mod">
          <ac:chgData name="Lei Wu" userId="f083b2a8aea23a2f" providerId="LiveId" clId="{DFFC8A72-AAF7-453E-AC8A-78D83D468C0D}" dt="2021-04-21T23:59:11.496" v="4094" actId="20577"/>
          <ac:spMkLst>
            <pc:docMk/>
            <pc:sldMk cId="3884755222" sldId="835"/>
            <ac:spMk id="3" creationId="{00000000-0000-0000-0000-000000000000}"/>
          </ac:spMkLst>
        </pc:spChg>
      </pc:sldChg>
      <pc:sldChg chg="addSp delSp modSp add del mod">
        <pc:chgData name="Lei Wu" userId="f083b2a8aea23a2f" providerId="LiveId" clId="{DFFC8A72-AAF7-453E-AC8A-78D83D468C0D}" dt="2021-04-21T08:29:14.561" v="1037" actId="2696"/>
        <pc:sldMkLst>
          <pc:docMk/>
          <pc:sldMk cId="3178189209" sldId="836"/>
        </pc:sldMkLst>
        <pc:spChg chg="mod">
          <ac:chgData name="Lei Wu" userId="f083b2a8aea23a2f" providerId="LiveId" clId="{DFFC8A72-AAF7-453E-AC8A-78D83D468C0D}" dt="2021-04-21T07:11:23.801" v="558"/>
          <ac:spMkLst>
            <pc:docMk/>
            <pc:sldMk cId="3178189209" sldId="836"/>
            <ac:spMk id="2" creationId="{00000000-0000-0000-0000-000000000000}"/>
          </ac:spMkLst>
        </pc:spChg>
        <pc:spChg chg="del">
          <ac:chgData name="Lei Wu" userId="f083b2a8aea23a2f" providerId="LiveId" clId="{DFFC8A72-AAF7-453E-AC8A-78D83D468C0D}" dt="2021-04-21T07:12:00.508" v="560" actId="478"/>
          <ac:spMkLst>
            <pc:docMk/>
            <pc:sldMk cId="3178189209" sldId="836"/>
            <ac:spMk id="11" creationId="{6E5DF026-6858-40DC-A073-3BC685C9E455}"/>
          </ac:spMkLst>
        </pc:spChg>
        <pc:spChg chg="del">
          <ac:chgData name="Lei Wu" userId="f083b2a8aea23a2f" providerId="LiveId" clId="{DFFC8A72-AAF7-453E-AC8A-78D83D468C0D}" dt="2021-04-21T07:12:00.508" v="560" actId="478"/>
          <ac:spMkLst>
            <pc:docMk/>
            <pc:sldMk cId="3178189209" sldId="836"/>
            <ac:spMk id="12" creationId="{DF3ACEA1-69B2-45C8-B8C6-B3B172D3FF3D}"/>
          </ac:spMkLst>
        </pc:spChg>
        <pc:spChg chg="del">
          <ac:chgData name="Lei Wu" userId="f083b2a8aea23a2f" providerId="LiveId" clId="{DFFC8A72-AAF7-453E-AC8A-78D83D468C0D}" dt="2021-04-21T07:12:00.508" v="560" actId="478"/>
          <ac:spMkLst>
            <pc:docMk/>
            <pc:sldMk cId="3178189209" sldId="836"/>
            <ac:spMk id="13" creationId="{9F74EE8C-5AB5-4C14-862A-7C6B8929788A}"/>
          </ac:spMkLst>
        </pc:spChg>
        <pc:spChg chg="add del mod">
          <ac:chgData name="Lei Wu" userId="f083b2a8aea23a2f" providerId="LiveId" clId="{DFFC8A72-AAF7-453E-AC8A-78D83D468C0D}" dt="2021-04-21T07:12:03.907" v="564"/>
          <ac:spMkLst>
            <pc:docMk/>
            <pc:sldMk cId="3178189209" sldId="836"/>
            <ac:spMk id="14" creationId="{2BDB166D-3B9A-4D7D-90B2-40B39AB0FB67}"/>
          </ac:spMkLst>
        </pc:spChg>
        <pc:spChg chg="add del mod">
          <ac:chgData name="Lei Wu" userId="f083b2a8aea23a2f" providerId="LiveId" clId="{DFFC8A72-AAF7-453E-AC8A-78D83D468C0D}" dt="2021-04-21T07:12:03.907" v="564"/>
          <ac:spMkLst>
            <pc:docMk/>
            <pc:sldMk cId="3178189209" sldId="836"/>
            <ac:spMk id="15" creationId="{241F35FB-DC5C-4D06-AECF-19F3608267AC}"/>
          </ac:spMkLst>
        </pc:spChg>
        <pc:spChg chg="mod">
          <ac:chgData name="Lei Wu" userId="f083b2a8aea23a2f" providerId="LiveId" clId="{DFFC8A72-AAF7-453E-AC8A-78D83D468C0D}" dt="2021-04-21T07:12:01.282" v="561"/>
          <ac:spMkLst>
            <pc:docMk/>
            <pc:sldMk cId="3178189209" sldId="836"/>
            <ac:spMk id="18" creationId="{E3E5603A-BD50-4860-BFB7-8531BF803C33}"/>
          </ac:spMkLst>
        </pc:spChg>
        <pc:spChg chg="mod">
          <ac:chgData name="Lei Wu" userId="f083b2a8aea23a2f" providerId="LiveId" clId="{DFFC8A72-AAF7-453E-AC8A-78D83D468C0D}" dt="2021-04-21T07:12:01.282" v="561"/>
          <ac:spMkLst>
            <pc:docMk/>
            <pc:sldMk cId="3178189209" sldId="836"/>
            <ac:spMk id="21" creationId="{4F9F735F-5941-44D3-935A-F5BAC22A4CF5}"/>
          </ac:spMkLst>
        </pc:spChg>
        <pc:spChg chg="mod">
          <ac:chgData name="Lei Wu" userId="f083b2a8aea23a2f" providerId="LiveId" clId="{DFFC8A72-AAF7-453E-AC8A-78D83D468C0D}" dt="2021-04-21T07:12:01.282" v="561"/>
          <ac:spMkLst>
            <pc:docMk/>
            <pc:sldMk cId="3178189209" sldId="836"/>
            <ac:spMk id="24" creationId="{4266E07B-2184-4E4C-8293-8ABAFCBDA0D2}"/>
          </ac:spMkLst>
        </pc:spChg>
        <pc:spChg chg="add mod">
          <ac:chgData name="Lei Wu" userId="f083b2a8aea23a2f" providerId="LiveId" clId="{DFFC8A72-AAF7-453E-AC8A-78D83D468C0D}" dt="2021-04-21T07:12:03.924" v="565"/>
          <ac:spMkLst>
            <pc:docMk/>
            <pc:sldMk cId="3178189209" sldId="836"/>
            <ac:spMk id="27" creationId="{862D123D-005F-4ED3-9F05-ACAAAA0F554C}"/>
          </ac:spMkLst>
        </pc:spChg>
        <pc:spChg chg="add mod">
          <ac:chgData name="Lei Wu" userId="f083b2a8aea23a2f" providerId="LiveId" clId="{DFFC8A72-AAF7-453E-AC8A-78D83D468C0D}" dt="2021-04-21T07:12:03.924" v="565"/>
          <ac:spMkLst>
            <pc:docMk/>
            <pc:sldMk cId="3178189209" sldId="836"/>
            <ac:spMk id="28" creationId="{12BC677F-CB68-4BBB-811E-0E98BC7A82E5}"/>
          </ac:spMkLst>
        </pc:spChg>
        <pc:spChg chg="mod">
          <ac:chgData name="Lei Wu" userId="f083b2a8aea23a2f" providerId="LiveId" clId="{DFFC8A72-AAF7-453E-AC8A-78D83D468C0D}" dt="2021-04-21T07:12:03.924" v="565"/>
          <ac:spMkLst>
            <pc:docMk/>
            <pc:sldMk cId="3178189209" sldId="836"/>
            <ac:spMk id="31" creationId="{5E4C9EFB-09FE-490A-949B-4A992D1FFCFA}"/>
          </ac:spMkLst>
        </pc:spChg>
        <pc:spChg chg="mod">
          <ac:chgData name="Lei Wu" userId="f083b2a8aea23a2f" providerId="LiveId" clId="{DFFC8A72-AAF7-453E-AC8A-78D83D468C0D}" dt="2021-04-21T07:12:03.924" v="565"/>
          <ac:spMkLst>
            <pc:docMk/>
            <pc:sldMk cId="3178189209" sldId="836"/>
            <ac:spMk id="34" creationId="{447D3000-49E6-48C6-B21D-1EAF6F26DD4A}"/>
          </ac:spMkLst>
        </pc:spChg>
        <pc:spChg chg="mod">
          <ac:chgData name="Lei Wu" userId="f083b2a8aea23a2f" providerId="LiveId" clId="{DFFC8A72-AAF7-453E-AC8A-78D83D468C0D}" dt="2021-04-21T07:12:03.924" v="565"/>
          <ac:spMkLst>
            <pc:docMk/>
            <pc:sldMk cId="3178189209" sldId="836"/>
            <ac:spMk id="37" creationId="{457D3CBE-D76D-47D8-9A29-5ECDBCA17750}"/>
          </ac:spMkLst>
        </pc:spChg>
        <pc:grpChg chg="add del mod">
          <ac:chgData name="Lei Wu" userId="f083b2a8aea23a2f" providerId="LiveId" clId="{DFFC8A72-AAF7-453E-AC8A-78D83D468C0D}" dt="2021-04-21T07:12:03.907" v="564"/>
          <ac:grpSpMkLst>
            <pc:docMk/>
            <pc:sldMk cId="3178189209" sldId="836"/>
            <ac:grpSpMk id="16" creationId="{44AF7BC0-F837-41CD-B934-326F80B08997}"/>
          </ac:grpSpMkLst>
        </pc:grpChg>
        <pc:grpChg chg="add del mod">
          <ac:chgData name="Lei Wu" userId="f083b2a8aea23a2f" providerId="LiveId" clId="{DFFC8A72-AAF7-453E-AC8A-78D83D468C0D}" dt="2021-04-21T07:12:03.907" v="564"/>
          <ac:grpSpMkLst>
            <pc:docMk/>
            <pc:sldMk cId="3178189209" sldId="836"/>
            <ac:grpSpMk id="19" creationId="{0BA83A96-974E-428A-98B3-91DC64D22D19}"/>
          </ac:grpSpMkLst>
        </pc:grpChg>
        <pc:grpChg chg="add del mod">
          <ac:chgData name="Lei Wu" userId="f083b2a8aea23a2f" providerId="LiveId" clId="{DFFC8A72-AAF7-453E-AC8A-78D83D468C0D}" dt="2021-04-21T07:12:03.907" v="564"/>
          <ac:grpSpMkLst>
            <pc:docMk/>
            <pc:sldMk cId="3178189209" sldId="836"/>
            <ac:grpSpMk id="22" creationId="{7FF05C3C-53DD-4572-B985-09F49C8986D1}"/>
          </ac:grpSpMkLst>
        </pc:grpChg>
        <pc:grpChg chg="add mod">
          <ac:chgData name="Lei Wu" userId="f083b2a8aea23a2f" providerId="LiveId" clId="{DFFC8A72-AAF7-453E-AC8A-78D83D468C0D}" dt="2021-04-21T07:12:03.924" v="565"/>
          <ac:grpSpMkLst>
            <pc:docMk/>
            <pc:sldMk cId="3178189209" sldId="836"/>
            <ac:grpSpMk id="29" creationId="{1A1A01F9-659A-4664-91DC-FD1578BBD7D5}"/>
          </ac:grpSpMkLst>
        </pc:grpChg>
        <pc:grpChg chg="add mod">
          <ac:chgData name="Lei Wu" userId="f083b2a8aea23a2f" providerId="LiveId" clId="{DFFC8A72-AAF7-453E-AC8A-78D83D468C0D}" dt="2021-04-21T07:12:03.924" v="565"/>
          <ac:grpSpMkLst>
            <pc:docMk/>
            <pc:sldMk cId="3178189209" sldId="836"/>
            <ac:grpSpMk id="32" creationId="{5B6A0A8F-BF99-47C7-ACD5-AECCB4A3E859}"/>
          </ac:grpSpMkLst>
        </pc:grpChg>
        <pc:grpChg chg="add mod">
          <ac:chgData name="Lei Wu" userId="f083b2a8aea23a2f" providerId="LiveId" clId="{DFFC8A72-AAF7-453E-AC8A-78D83D468C0D}" dt="2021-04-21T07:12:03.924" v="565"/>
          <ac:grpSpMkLst>
            <pc:docMk/>
            <pc:sldMk cId="3178189209" sldId="836"/>
            <ac:grpSpMk id="35" creationId="{FA890779-5E83-4BB6-A9B2-5FED8BE3A956}"/>
          </ac:grpSpMkLst>
        </pc:grpChg>
        <pc:graphicFrameChg chg="add del mod">
          <ac:chgData name="Lei Wu" userId="f083b2a8aea23a2f" providerId="LiveId" clId="{DFFC8A72-AAF7-453E-AC8A-78D83D468C0D}" dt="2021-04-21T07:12:03.907" v="564"/>
          <ac:graphicFrameMkLst>
            <pc:docMk/>
            <pc:sldMk cId="3178189209" sldId="836"/>
            <ac:graphicFrameMk id="8" creationId="{A2066375-EB0D-40CF-ACD5-0FD785265B6C}"/>
          </ac:graphicFrameMkLst>
        </pc:graphicFrameChg>
        <pc:graphicFrameChg chg="add mod">
          <ac:chgData name="Lei Wu" userId="f083b2a8aea23a2f" providerId="LiveId" clId="{DFFC8A72-AAF7-453E-AC8A-78D83D468C0D}" dt="2021-04-21T07:12:03.924" v="565"/>
          <ac:graphicFrameMkLst>
            <pc:docMk/>
            <pc:sldMk cId="3178189209" sldId="836"/>
            <ac:graphicFrameMk id="25" creationId="{8A61C127-CF20-43BE-969C-A8EFDC00A1A6}"/>
          </ac:graphicFrameMkLst>
        </pc:graphicFrameChg>
        <pc:picChg chg="add del mod">
          <ac:chgData name="Lei Wu" userId="f083b2a8aea23a2f" providerId="LiveId" clId="{DFFC8A72-AAF7-453E-AC8A-78D83D468C0D}" dt="2021-04-21T07:12:03.907" v="564"/>
          <ac:picMkLst>
            <pc:docMk/>
            <pc:sldMk cId="3178189209" sldId="836"/>
            <ac:picMk id="9" creationId="{B30386CC-2197-467A-8C22-E293F6A74207}"/>
          </ac:picMkLst>
        </pc:picChg>
        <pc:picChg chg="del">
          <ac:chgData name="Lei Wu" userId="f083b2a8aea23a2f" providerId="LiveId" clId="{DFFC8A72-AAF7-453E-AC8A-78D83D468C0D}" dt="2021-04-21T07:11:57.655" v="559" actId="478"/>
          <ac:picMkLst>
            <pc:docMk/>
            <pc:sldMk cId="3178189209" sldId="836"/>
            <ac:picMk id="10" creationId="{63E74FFA-4FC2-4E85-BF6C-5D614A3566FE}"/>
          </ac:picMkLst>
        </pc:picChg>
        <pc:picChg chg="mod">
          <ac:chgData name="Lei Wu" userId="f083b2a8aea23a2f" providerId="LiveId" clId="{DFFC8A72-AAF7-453E-AC8A-78D83D468C0D}" dt="2021-04-21T07:12:01.282" v="561"/>
          <ac:picMkLst>
            <pc:docMk/>
            <pc:sldMk cId="3178189209" sldId="836"/>
            <ac:picMk id="17" creationId="{465EBCFD-D191-4FCF-A6DE-D646035422A6}"/>
          </ac:picMkLst>
        </pc:picChg>
        <pc:picChg chg="mod">
          <ac:chgData name="Lei Wu" userId="f083b2a8aea23a2f" providerId="LiveId" clId="{DFFC8A72-AAF7-453E-AC8A-78D83D468C0D}" dt="2021-04-21T07:12:01.282" v="561"/>
          <ac:picMkLst>
            <pc:docMk/>
            <pc:sldMk cId="3178189209" sldId="836"/>
            <ac:picMk id="20" creationId="{E0CDCDB0-C79C-4004-9EEF-3ADBD6CAD04A}"/>
          </ac:picMkLst>
        </pc:picChg>
        <pc:picChg chg="mod">
          <ac:chgData name="Lei Wu" userId="f083b2a8aea23a2f" providerId="LiveId" clId="{DFFC8A72-AAF7-453E-AC8A-78D83D468C0D}" dt="2021-04-21T07:12:01.282" v="561"/>
          <ac:picMkLst>
            <pc:docMk/>
            <pc:sldMk cId="3178189209" sldId="836"/>
            <ac:picMk id="23" creationId="{2F200B76-C1CC-4DE0-8B2F-92036B2ED9DC}"/>
          </ac:picMkLst>
        </pc:picChg>
        <pc:picChg chg="add mod">
          <ac:chgData name="Lei Wu" userId="f083b2a8aea23a2f" providerId="LiveId" clId="{DFFC8A72-AAF7-453E-AC8A-78D83D468C0D}" dt="2021-04-21T07:12:03.924" v="565"/>
          <ac:picMkLst>
            <pc:docMk/>
            <pc:sldMk cId="3178189209" sldId="836"/>
            <ac:picMk id="26" creationId="{0EEF7F38-DAB8-4118-83C8-C1C0848138F8}"/>
          </ac:picMkLst>
        </pc:picChg>
        <pc:picChg chg="mod">
          <ac:chgData name="Lei Wu" userId="f083b2a8aea23a2f" providerId="LiveId" clId="{DFFC8A72-AAF7-453E-AC8A-78D83D468C0D}" dt="2021-04-21T07:12:03.924" v="565"/>
          <ac:picMkLst>
            <pc:docMk/>
            <pc:sldMk cId="3178189209" sldId="836"/>
            <ac:picMk id="30" creationId="{072E36B3-7281-4CCE-9B4E-803EDD63B637}"/>
          </ac:picMkLst>
        </pc:picChg>
        <pc:picChg chg="mod">
          <ac:chgData name="Lei Wu" userId="f083b2a8aea23a2f" providerId="LiveId" clId="{DFFC8A72-AAF7-453E-AC8A-78D83D468C0D}" dt="2021-04-21T07:12:03.924" v="565"/>
          <ac:picMkLst>
            <pc:docMk/>
            <pc:sldMk cId="3178189209" sldId="836"/>
            <ac:picMk id="33" creationId="{9B99C408-84F9-40E6-8226-CF30F58A926F}"/>
          </ac:picMkLst>
        </pc:picChg>
        <pc:picChg chg="mod">
          <ac:chgData name="Lei Wu" userId="f083b2a8aea23a2f" providerId="LiveId" clId="{DFFC8A72-AAF7-453E-AC8A-78D83D468C0D}" dt="2021-04-21T07:12:03.924" v="565"/>
          <ac:picMkLst>
            <pc:docMk/>
            <pc:sldMk cId="3178189209" sldId="836"/>
            <ac:picMk id="36" creationId="{E87D8B5E-1916-40EE-9A69-B616BAD36F5D}"/>
          </ac:picMkLst>
        </pc:picChg>
      </pc:sldChg>
      <pc:sldChg chg="add del">
        <pc:chgData name="Lei Wu" userId="f083b2a8aea23a2f" providerId="LiveId" clId="{DFFC8A72-AAF7-453E-AC8A-78D83D468C0D}" dt="2021-04-21T21:37:19.392" v="2603" actId="2696"/>
        <pc:sldMkLst>
          <pc:docMk/>
          <pc:sldMk cId="3435390340" sldId="836"/>
        </pc:sldMkLst>
      </pc:sldChg>
      <pc:sldChg chg="add">
        <pc:chgData name="Lei Wu" userId="f083b2a8aea23a2f" providerId="LiveId" clId="{DFFC8A72-AAF7-453E-AC8A-78D83D468C0D}" dt="2021-04-21T21:37:31.937" v="2604"/>
        <pc:sldMkLst>
          <pc:docMk/>
          <pc:sldMk cId="4115171609" sldId="836"/>
        </pc:sldMkLst>
      </pc:sldChg>
      <pc:sldChg chg="add">
        <pc:chgData name="Lei Wu" userId="f083b2a8aea23a2f" providerId="LiveId" clId="{DFFC8A72-AAF7-453E-AC8A-78D83D468C0D}" dt="2021-04-21T21:37:31.937" v="2604"/>
        <pc:sldMkLst>
          <pc:docMk/>
          <pc:sldMk cId="3799052119" sldId="837"/>
        </pc:sldMkLst>
      </pc:sldChg>
      <pc:sldChg chg="add del">
        <pc:chgData name="Lei Wu" userId="f083b2a8aea23a2f" providerId="LiveId" clId="{DFFC8A72-AAF7-453E-AC8A-78D83D468C0D}" dt="2021-04-21T21:37:19.392" v="2603" actId="2696"/>
        <pc:sldMkLst>
          <pc:docMk/>
          <pc:sldMk cId="4075435117" sldId="837"/>
        </pc:sldMkLst>
      </pc:sldChg>
      <pc:sldChg chg="addSp delSp modSp add del mod modNotesTx">
        <pc:chgData name="Lei Wu" userId="f083b2a8aea23a2f" providerId="LiveId" clId="{DFFC8A72-AAF7-453E-AC8A-78D83D468C0D}" dt="2021-04-21T08:29:14.561" v="1037" actId="2696"/>
        <pc:sldMkLst>
          <pc:docMk/>
          <pc:sldMk cId="4112210860" sldId="837"/>
        </pc:sldMkLst>
        <pc:spChg chg="mod">
          <ac:chgData name="Lei Wu" userId="f083b2a8aea23a2f" providerId="LiveId" clId="{DFFC8A72-AAF7-453E-AC8A-78D83D468C0D}" dt="2021-04-21T07:12:58.844" v="569"/>
          <ac:spMkLst>
            <pc:docMk/>
            <pc:sldMk cId="4112210860" sldId="837"/>
            <ac:spMk id="2" creationId="{00000000-0000-0000-0000-000000000000}"/>
          </ac:spMkLst>
        </pc:spChg>
        <pc:spChg chg="mod">
          <ac:chgData name="Lei Wu" userId="f083b2a8aea23a2f" providerId="LiveId" clId="{DFFC8A72-AAF7-453E-AC8A-78D83D468C0D}" dt="2021-04-21T07:13:39.761" v="581"/>
          <ac:spMkLst>
            <pc:docMk/>
            <pc:sldMk cId="4112210860" sldId="837"/>
            <ac:spMk id="7" creationId="{56C9A2B2-7EB0-4AE0-8373-F45FEEAB1E6F}"/>
          </ac:spMkLst>
        </pc:spChg>
        <pc:spChg chg="mod">
          <ac:chgData name="Lei Wu" userId="f083b2a8aea23a2f" providerId="LiveId" clId="{DFFC8A72-AAF7-453E-AC8A-78D83D468C0D}" dt="2021-04-21T07:13:39.761" v="581"/>
          <ac:spMkLst>
            <pc:docMk/>
            <pc:sldMk cId="4112210860" sldId="837"/>
            <ac:spMk id="8" creationId="{3866FB73-5B24-42CF-AFAE-9FD890F451EA}"/>
          </ac:spMkLst>
        </pc:spChg>
        <pc:spChg chg="mod">
          <ac:chgData name="Lei Wu" userId="f083b2a8aea23a2f" providerId="LiveId" clId="{DFFC8A72-AAF7-453E-AC8A-78D83D468C0D}" dt="2021-04-21T07:13:39.761" v="581"/>
          <ac:spMkLst>
            <pc:docMk/>
            <pc:sldMk cId="4112210860" sldId="837"/>
            <ac:spMk id="9" creationId="{A607278C-5BED-451E-B1C7-BA37CDA258AB}"/>
          </ac:spMkLst>
        </pc:spChg>
        <pc:spChg chg="mod">
          <ac:chgData name="Lei Wu" userId="f083b2a8aea23a2f" providerId="LiveId" clId="{DFFC8A72-AAF7-453E-AC8A-78D83D468C0D}" dt="2021-04-21T07:13:39.761" v="581"/>
          <ac:spMkLst>
            <pc:docMk/>
            <pc:sldMk cId="4112210860" sldId="837"/>
            <ac:spMk id="11" creationId="{FE8C30FE-563A-4A17-8D3C-79A94E48EB93}"/>
          </ac:spMkLst>
        </pc:spChg>
        <pc:spChg chg="mod">
          <ac:chgData name="Lei Wu" userId="f083b2a8aea23a2f" providerId="LiveId" clId="{DFFC8A72-AAF7-453E-AC8A-78D83D468C0D}" dt="2021-04-21T07:13:29.168" v="580" actId="403"/>
          <ac:spMkLst>
            <pc:docMk/>
            <pc:sldMk cId="4112210860" sldId="837"/>
            <ac:spMk id="12" creationId="{E7B8ECE7-0383-43F0-BDDA-8046A8F83F10}"/>
          </ac:spMkLst>
        </pc:spChg>
        <pc:spChg chg="mod">
          <ac:chgData name="Lei Wu" userId="f083b2a8aea23a2f" providerId="LiveId" clId="{DFFC8A72-AAF7-453E-AC8A-78D83D468C0D}" dt="2021-04-21T07:13:39.761" v="581"/>
          <ac:spMkLst>
            <pc:docMk/>
            <pc:sldMk cId="4112210860" sldId="837"/>
            <ac:spMk id="13" creationId="{E91E0FF2-2E76-41E2-94AE-9CF6A263C9F9}"/>
          </ac:spMkLst>
        </pc:spChg>
        <pc:spChg chg="mod">
          <ac:chgData name="Lei Wu" userId="f083b2a8aea23a2f" providerId="LiveId" clId="{DFFC8A72-AAF7-453E-AC8A-78D83D468C0D}" dt="2021-04-21T07:13:39.761" v="581"/>
          <ac:spMkLst>
            <pc:docMk/>
            <pc:sldMk cId="4112210860" sldId="837"/>
            <ac:spMk id="14" creationId="{8768FDB7-7EF1-45DB-BEBB-47CD24C777F9}"/>
          </ac:spMkLst>
        </pc:spChg>
        <pc:spChg chg="mod">
          <ac:chgData name="Lei Wu" userId="f083b2a8aea23a2f" providerId="LiveId" clId="{DFFC8A72-AAF7-453E-AC8A-78D83D468C0D}" dt="2021-04-21T07:13:39.761" v="581"/>
          <ac:spMkLst>
            <pc:docMk/>
            <pc:sldMk cId="4112210860" sldId="837"/>
            <ac:spMk id="15" creationId="{DC506C22-B355-4658-8B5D-069876856A8F}"/>
          </ac:spMkLst>
        </pc:spChg>
        <pc:spChg chg="mod">
          <ac:chgData name="Lei Wu" userId="f083b2a8aea23a2f" providerId="LiveId" clId="{DFFC8A72-AAF7-453E-AC8A-78D83D468C0D}" dt="2021-04-21T07:13:39.761" v="581"/>
          <ac:spMkLst>
            <pc:docMk/>
            <pc:sldMk cId="4112210860" sldId="837"/>
            <ac:spMk id="16" creationId="{AB6EBA08-31DA-46DF-B212-FB43BF788FDC}"/>
          </ac:spMkLst>
        </pc:spChg>
        <pc:spChg chg="mod">
          <ac:chgData name="Lei Wu" userId="f083b2a8aea23a2f" providerId="LiveId" clId="{DFFC8A72-AAF7-453E-AC8A-78D83D468C0D}" dt="2021-04-21T07:13:39.761" v="581"/>
          <ac:spMkLst>
            <pc:docMk/>
            <pc:sldMk cId="4112210860" sldId="837"/>
            <ac:spMk id="17" creationId="{51997A26-0386-4919-A759-E5543740E267}"/>
          </ac:spMkLst>
        </pc:spChg>
        <pc:spChg chg="mod">
          <ac:chgData name="Lei Wu" userId="f083b2a8aea23a2f" providerId="LiveId" clId="{DFFC8A72-AAF7-453E-AC8A-78D83D468C0D}" dt="2021-04-21T07:13:39.761" v="581"/>
          <ac:spMkLst>
            <pc:docMk/>
            <pc:sldMk cId="4112210860" sldId="837"/>
            <ac:spMk id="18" creationId="{37FB6A45-2E6E-4F73-9A57-DB293F3DD95A}"/>
          </ac:spMkLst>
        </pc:spChg>
        <pc:spChg chg="mod">
          <ac:chgData name="Lei Wu" userId="f083b2a8aea23a2f" providerId="LiveId" clId="{DFFC8A72-AAF7-453E-AC8A-78D83D468C0D}" dt="2021-04-21T07:13:39.761" v="581"/>
          <ac:spMkLst>
            <pc:docMk/>
            <pc:sldMk cId="4112210860" sldId="837"/>
            <ac:spMk id="19" creationId="{CE2E0781-49B2-4C0F-9416-D9B04217EFA2}"/>
          </ac:spMkLst>
        </pc:spChg>
        <pc:spChg chg="mod">
          <ac:chgData name="Lei Wu" userId="f083b2a8aea23a2f" providerId="LiveId" clId="{DFFC8A72-AAF7-453E-AC8A-78D83D468C0D}" dt="2021-04-21T07:13:39.761" v="581"/>
          <ac:spMkLst>
            <pc:docMk/>
            <pc:sldMk cId="4112210860" sldId="837"/>
            <ac:spMk id="20" creationId="{1F13A406-0512-425E-B423-CBF811A05C33}"/>
          </ac:spMkLst>
        </pc:spChg>
        <pc:spChg chg="mod">
          <ac:chgData name="Lei Wu" userId="f083b2a8aea23a2f" providerId="LiveId" clId="{DFFC8A72-AAF7-453E-AC8A-78D83D468C0D}" dt="2021-04-21T07:13:39.761" v="581"/>
          <ac:spMkLst>
            <pc:docMk/>
            <pc:sldMk cId="4112210860" sldId="837"/>
            <ac:spMk id="21" creationId="{8E0B440C-D60A-47BF-B2A9-7D932D320A01}"/>
          </ac:spMkLst>
        </pc:spChg>
        <pc:spChg chg="mod">
          <ac:chgData name="Lei Wu" userId="f083b2a8aea23a2f" providerId="LiveId" clId="{DFFC8A72-AAF7-453E-AC8A-78D83D468C0D}" dt="2021-04-21T07:13:39.761" v="581"/>
          <ac:spMkLst>
            <pc:docMk/>
            <pc:sldMk cId="4112210860" sldId="837"/>
            <ac:spMk id="22" creationId="{8ABF6582-920D-4A34-B52A-867C3FE48C21}"/>
          </ac:spMkLst>
        </pc:spChg>
        <pc:spChg chg="mod">
          <ac:chgData name="Lei Wu" userId="f083b2a8aea23a2f" providerId="LiveId" clId="{DFFC8A72-AAF7-453E-AC8A-78D83D468C0D}" dt="2021-04-21T07:13:39.761" v="581"/>
          <ac:spMkLst>
            <pc:docMk/>
            <pc:sldMk cId="4112210860" sldId="837"/>
            <ac:spMk id="23" creationId="{3BDCF2BF-7008-404D-966C-66C37EDFB626}"/>
          </ac:spMkLst>
        </pc:spChg>
        <pc:spChg chg="mod">
          <ac:chgData name="Lei Wu" userId="f083b2a8aea23a2f" providerId="LiveId" clId="{DFFC8A72-AAF7-453E-AC8A-78D83D468C0D}" dt="2021-04-21T07:13:39.761" v="581"/>
          <ac:spMkLst>
            <pc:docMk/>
            <pc:sldMk cId="4112210860" sldId="837"/>
            <ac:spMk id="24" creationId="{71F65099-029D-4246-ADD0-E65622CDBE17}"/>
          </ac:spMkLst>
        </pc:spChg>
        <pc:spChg chg="mod">
          <ac:chgData name="Lei Wu" userId="f083b2a8aea23a2f" providerId="LiveId" clId="{DFFC8A72-AAF7-453E-AC8A-78D83D468C0D}" dt="2021-04-21T07:13:39.761" v="581"/>
          <ac:spMkLst>
            <pc:docMk/>
            <pc:sldMk cId="4112210860" sldId="837"/>
            <ac:spMk id="25" creationId="{9DB2D0C4-3BC5-4D8C-BD4A-041BEACEC6E7}"/>
          </ac:spMkLst>
        </pc:spChg>
        <pc:spChg chg="mod">
          <ac:chgData name="Lei Wu" userId="f083b2a8aea23a2f" providerId="LiveId" clId="{DFFC8A72-AAF7-453E-AC8A-78D83D468C0D}" dt="2021-04-21T07:13:39.761" v="581"/>
          <ac:spMkLst>
            <pc:docMk/>
            <pc:sldMk cId="4112210860" sldId="837"/>
            <ac:spMk id="26" creationId="{4586AEC1-251B-427B-9FED-0DC0F173C674}"/>
          </ac:spMkLst>
        </pc:spChg>
        <pc:spChg chg="mod">
          <ac:chgData name="Lei Wu" userId="f083b2a8aea23a2f" providerId="LiveId" clId="{DFFC8A72-AAF7-453E-AC8A-78D83D468C0D}" dt="2021-04-21T07:13:39.761" v="581"/>
          <ac:spMkLst>
            <pc:docMk/>
            <pc:sldMk cId="4112210860" sldId="837"/>
            <ac:spMk id="27" creationId="{EFBCDCD8-B511-48CA-BBE9-91C7D6C73A5B}"/>
          </ac:spMkLst>
        </pc:spChg>
        <pc:spChg chg="mod">
          <ac:chgData name="Lei Wu" userId="f083b2a8aea23a2f" providerId="LiveId" clId="{DFFC8A72-AAF7-453E-AC8A-78D83D468C0D}" dt="2021-04-21T07:13:39.761" v="581"/>
          <ac:spMkLst>
            <pc:docMk/>
            <pc:sldMk cId="4112210860" sldId="837"/>
            <ac:spMk id="28" creationId="{73BC4ECE-2665-4E3B-A1F8-FD8F617B4EF2}"/>
          </ac:spMkLst>
        </pc:spChg>
        <pc:spChg chg="mod">
          <ac:chgData name="Lei Wu" userId="f083b2a8aea23a2f" providerId="LiveId" clId="{DFFC8A72-AAF7-453E-AC8A-78D83D468C0D}" dt="2021-04-21T07:13:39.761" v="581"/>
          <ac:spMkLst>
            <pc:docMk/>
            <pc:sldMk cId="4112210860" sldId="837"/>
            <ac:spMk id="29" creationId="{55EC6F2D-1424-4E94-BA23-B661EA2A3EAF}"/>
          </ac:spMkLst>
        </pc:spChg>
        <pc:spChg chg="mod">
          <ac:chgData name="Lei Wu" userId="f083b2a8aea23a2f" providerId="LiveId" clId="{DFFC8A72-AAF7-453E-AC8A-78D83D468C0D}" dt="2021-04-21T07:13:39.761" v="581"/>
          <ac:spMkLst>
            <pc:docMk/>
            <pc:sldMk cId="4112210860" sldId="837"/>
            <ac:spMk id="30" creationId="{7605D9A3-B362-4F61-A2F7-830CE2B523C7}"/>
          </ac:spMkLst>
        </pc:spChg>
        <pc:spChg chg="mod">
          <ac:chgData name="Lei Wu" userId="f083b2a8aea23a2f" providerId="LiveId" clId="{DFFC8A72-AAF7-453E-AC8A-78D83D468C0D}" dt="2021-04-21T07:13:39.761" v="581"/>
          <ac:spMkLst>
            <pc:docMk/>
            <pc:sldMk cId="4112210860" sldId="837"/>
            <ac:spMk id="31" creationId="{B6060D8F-C581-4AC3-B28D-02F74176C235}"/>
          </ac:spMkLst>
        </pc:spChg>
        <pc:spChg chg="mod">
          <ac:chgData name="Lei Wu" userId="f083b2a8aea23a2f" providerId="LiveId" clId="{DFFC8A72-AAF7-453E-AC8A-78D83D468C0D}" dt="2021-04-21T07:13:39.761" v="581"/>
          <ac:spMkLst>
            <pc:docMk/>
            <pc:sldMk cId="4112210860" sldId="837"/>
            <ac:spMk id="32" creationId="{F32C1973-63C1-4F4A-94D9-C8A3AD4256CD}"/>
          </ac:spMkLst>
        </pc:spChg>
        <pc:spChg chg="mod">
          <ac:chgData name="Lei Wu" userId="f083b2a8aea23a2f" providerId="LiveId" clId="{DFFC8A72-AAF7-453E-AC8A-78D83D468C0D}" dt="2021-04-21T07:13:39.761" v="581"/>
          <ac:spMkLst>
            <pc:docMk/>
            <pc:sldMk cId="4112210860" sldId="837"/>
            <ac:spMk id="33" creationId="{98322CB5-F114-4B83-BE0F-0DDA27830D2C}"/>
          </ac:spMkLst>
        </pc:spChg>
        <pc:spChg chg="mod">
          <ac:chgData name="Lei Wu" userId="f083b2a8aea23a2f" providerId="LiveId" clId="{DFFC8A72-AAF7-453E-AC8A-78D83D468C0D}" dt="2021-04-21T07:13:39.761" v="581"/>
          <ac:spMkLst>
            <pc:docMk/>
            <pc:sldMk cId="4112210860" sldId="837"/>
            <ac:spMk id="34" creationId="{33A6FA75-647E-46CA-AD92-6D483FD4426B}"/>
          </ac:spMkLst>
        </pc:spChg>
        <pc:spChg chg="mod">
          <ac:chgData name="Lei Wu" userId="f083b2a8aea23a2f" providerId="LiveId" clId="{DFFC8A72-AAF7-453E-AC8A-78D83D468C0D}" dt="2021-04-21T07:13:39.761" v="581"/>
          <ac:spMkLst>
            <pc:docMk/>
            <pc:sldMk cId="4112210860" sldId="837"/>
            <ac:spMk id="35" creationId="{F9DD0FA0-1996-475D-9A01-62317F6CDC53}"/>
          </ac:spMkLst>
        </pc:spChg>
        <pc:spChg chg="mod">
          <ac:chgData name="Lei Wu" userId="f083b2a8aea23a2f" providerId="LiveId" clId="{DFFC8A72-AAF7-453E-AC8A-78D83D468C0D}" dt="2021-04-21T07:13:39.761" v="581"/>
          <ac:spMkLst>
            <pc:docMk/>
            <pc:sldMk cId="4112210860" sldId="837"/>
            <ac:spMk id="36" creationId="{E6AFD16F-C052-44C7-AF28-FBBA4714EDF2}"/>
          </ac:spMkLst>
        </pc:spChg>
        <pc:spChg chg="mod">
          <ac:chgData name="Lei Wu" userId="f083b2a8aea23a2f" providerId="LiveId" clId="{DFFC8A72-AAF7-453E-AC8A-78D83D468C0D}" dt="2021-04-21T07:13:39.761" v="581"/>
          <ac:spMkLst>
            <pc:docMk/>
            <pc:sldMk cId="4112210860" sldId="837"/>
            <ac:spMk id="37" creationId="{09996CBF-CE68-4085-8A48-765C1A382EAA}"/>
          </ac:spMkLst>
        </pc:spChg>
        <pc:spChg chg="mod">
          <ac:chgData name="Lei Wu" userId="f083b2a8aea23a2f" providerId="LiveId" clId="{DFFC8A72-AAF7-453E-AC8A-78D83D468C0D}" dt="2021-04-21T07:13:39.761" v="581"/>
          <ac:spMkLst>
            <pc:docMk/>
            <pc:sldMk cId="4112210860" sldId="837"/>
            <ac:spMk id="38" creationId="{3604221C-F49F-4D1F-83F0-BC0236E2341A}"/>
          </ac:spMkLst>
        </pc:spChg>
        <pc:spChg chg="mod">
          <ac:chgData name="Lei Wu" userId="f083b2a8aea23a2f" providerId="LiveId" clId="{DFFC8A72-AAF7-453E-AC8A-78D83D468C0D}" dt="2021-04-21T07:13:39.761" v="581"/>
          <ac:spMkLst>
            <pc:docMk/>
            <pc:sldMk cId="4112210860" sldId="837"/>
            <ac:spMk id="39" creationId="{95959938-519D-4335-8D61-D4D7C69B73B9}"/>
          </ac:spMkLst>
        </pc:spChg>
        <pc:spChg chg="mod">
          <ac:chgData name="Lei Wu" userId="f083b2a8aea23a2f" providerId="LiveId" clId="{DFFC8A72-AAF7-453E-AC8A-78D83D468C0D}" dt="2021-04-21T07:13:39.761" v="581"/>
          <ac:spMkLst>
            <pc:docMk/>
            <pc:sldMk cId="4112210860" sldId="837"/>
            <ac:spMk id="40" creationId="{7B005402-4E9D-432E-8C2A-3519B690F32C}"/>
          </ac:spMkLst>
        </pc:spChg>
        <pc:spChg chg="mod">
          <ac:chgData name="Lei Wu" userId="f083b2a8aea23a2f" providerId="LiveId" clId="{DFFC8A72-AAF7-453E-AC8A-78D83D468C0D}" dt="2021-04-21T07:13:39.761" v="581"/>
          <ac:spMkLst>
            <pc:docMk/>
            <pc:sldMk cId="4112210860" sldId="837"/>
            <ac:spMk id="41" creationId="{51A1F5F5-314D-44F1-B135-295529A361DD}"/>
          </ac:spMkLst>
        </pc:spChg>
        <pc:spChg chg="mod">
          <ac:chgData name="Lei Wu" userId="f083b2a8aea23a2f" providerId="LiveId" clId="{DFFC8A72-AAF7-453E-AC8A-78D83D468C0D}" dt="2021-04-21T07:13:39.761" v="581"/>
          <ac:spMkLst>
            <pc:docMk/>
            <pc:sldMk cId="4112210860" sldId="837"/>
            <ac:spMk id="42" creationId="{E37FC16A-4E3C-4A0D-94D3-0B4032153D4C}"/>
          </ac:spMkLst>
        </pc:spChg>
        <pc:spChg chg="mod">
          <ac:chgData name="Lei Wu" userId="f083b2a8aea23a2f" providerId="LiveId" clId="{DFFC8A72-AAF7-453E-AC8A-78D83D468C0D}" dt="2021-04-21T07:13:39.761" v="581"/>
          <ac:spMkLst>
            <pc:docMk/>
            <pc:sldMk cId="4112210860" sldId="837"/>
            <ac:spMk id="43" creationId="{00590844-714A-44D1-A867-F10A010F99BB}"/>
          </ac:spMkLst>
        </pc:spChg>
        <pc:spChg chg="mod">
          <ac:chgData name="Lei Wu" userId="f083b2a8aea23a2f" providerId="LiveId" clId="{DFFC8A72-AAF7-453E-AC8A-78D83D468C0D}" dt="2021-04-21T07:13:39.761" v="581"/>
          <ac:spMkLst>
            <pc:docMk/>
            <pc:sldMk cId="4112210860" sldId="837"/>
            <ac:spMk id="44" creationId="{DF3DED4E-1C7D-4578-AFB5-82F89B8EAED0}"/>
          </ac:spMkLst>
        </pc:spChg>
        <pc:spChg chg="mod">
          <ac:chgData name="Lei Wu" userId="f083b2a8aea23a2f" providerId="LiveId" clId="{DFFC8A72-AAF7-453E-AC8A-78D83D468C0D}" dt="2021-04-21T07:13:39.761" v="581"/>
          <ac:spMkLst>
            <pc:docMk/>
            <pc:sldMk cId="4112210860" sldId="837"/>
            <ac:spMk id="45" creationId="{F1496819-8221-4697-9A1E-2A9925CED2BC}"/>
          </ac:spMkLst>
        </pc:spChg>
        <pc:spChg chg="mod">
          <ac:chgData name="Lei Wu" userId="f083b2a8aea23a2f" providerId="LiveId" clId="{DFFC8A72-AAF7-453E-AC8A-78D83D468C0D}" dt="2021-04-21T07:13:39.761" v="581"/>
          <ac:spMkLst>
            <pc:docMk/>
            <pc:sldMk cId="4112210860" sldId="837"/>
            <ac:spMk id="46" creationId="{299CADE6-32E6-4FD8-9F44-966EDF040984}"/>
          </ac:spMkLst>
        </pc:spChg>
        <pc:spChg chg="mod">
          <ac:chgData name="Lei Wu" userId="f083b2a8aea23a2f" providerId="LiveId" clId="{DFFC8A72-AAF7-453E-AC8A-78D83D468C0D}" dt="2021-04-21T07:13:39.761" v="581"/>
          <ac:spMkLst>
            <pc:docMk/>
            <pc:sldMk cId="4112210860" sldId="837"/>
            <ac:spMk id="47" creationId="{27387656-775D-4E5E-B16D-C24136C96DF8}"/>
          </ac:spMkLst>
        </pc:spChg>
        <pc:spChg chg="mod">
          <ac:chgData name="Lei Wu" userId="f083b2a8aea23a2f" providerId="LiveId" clId="{DFFC8A72-AAF7-453E-AC8A-78D83D468C0D}" dt="2021-04-21T07:13:39.761" v="581"/>
          <ac:spMkLst>
            <pc:docMk/>
            <pc:sldMk cId="4112210860" sldId="837"/>
            <ac:spMk id="48" creationId="{DFEE8EBC-D48E-4EA7-BC63-863C2E61D2B4}"/>
          </ac:spMkLst>
        </pc:spChg>
        <pc:spChg chg="mod">
          <ac:chgData name="Lei Wu" userId="f083b2a8aea23a2f" providerId="LiveId" clId="{DFFC8A72-AAF7-453E-AC8A-78D83D468C0D}" dt="2021-04-21T07:13:39.761" v="581"/>
          <ac:spMkLst>
            <pc:docMk/>
            <pc:sldMk cId="4112210860" sldId="837"/>
            <ac:spMk id="49" creationId="{03B61825-1898-4F6C-BADE-349CA5B26D95}"/>
          </ac:spMkLst>
        </pc:spChg>
        <pc:spChg chg="mod">
          <ac:chgData name="Lei Wu" userId="f083b2a8aea23a2f" providerId="LiveId" clId="{DFFC8A72-AAF7-453E-AC8A-78D83D468C0D}" dt="2021-04-21T07:13:39.761" v="581"/>
          <ac:spMkLst>
            <pc:docMk/>
            <pc:sldMk cId="4112210860" sldId="837"/>
            <ac:spMk id="50" creationId="{04FEDAF1-4775-4789-BD9C-FAAF06E35081}"/>
          </ac:spMkLst>
        </pc:spChg>
        <pc:spChg chg="mod">
          <ac:chgData name="Lei Wu" userId="f083b2a8aea23a2f" providerId="LiveId" clId="{DFFC8A72-AAF7-453E-AC8A-78D83D468C0D}" dt="2021-04-21T07:13:39.761" v="581"/>
          <ac:spMkLst>
            <pc:docMk/>
            <pc:sldMk cId="4112210860" sldId="837"/>
            <ac:spMk id="51" creationId="{4F2CE3EF-B47A-48E0-A632-655D63955CE6}"/>
          </ac:spMkLst>
        </pc:spChg>
        <pc:spChg chg="mod">
          <ac:chgData name="Lei Wu" userId="f083b2a8aea23a2f" providerId="LiveId" clId="{DFFC8A72-AAF7-453E-AC8A-78D83D468C0D}" dt="2021-04-21T07:13:39.761" v="581"/>
          <ac:spMkLst>
            <pc:docMk/>
            <pc:sldMk cId="4112210860" sldId="837"/>
            <ac:spMk id="52" creationId="{DE77EA12-BF74-46AA-B077-8BA36BBA5FD3}"/>
          </ac:spMkLst>
        </pc:spChg>
        <pc:spChg chg="mod">
          <ac:chgData name="Lei Wu" userId="f083b2a8aea23a2f" providerId="LiveId" clId="{DFFC8A72-AAF7-453E-AC8A-78D83D468C0D}" dt="2021-04-21T07:13:39.761" v="581"/>
          <ac:spMkLst>
            <pc:docMk/>
            <pc:sldMk cId="4112210860" sldId="837"/>
            <ac:spMk id="53" creationId="{5D55684E-836A-405E-A7C2-F7066A67BE0D}"/>
          </ac:spMkLst>
        </pc:spChg>
        <pc:spChg chg="mod">
          <ac:chgData name="Lei Wu" userId="f083b2a8aea23a2f" providerId="LiveId" clId="{DFFC8A72-AAF7-453E-AC8A-78D83D468C0D}" dt="2021-04-21T07:13:39.761" v="581"/>
          <ac:spMkLst>
            <pc:docMk/>
            <pc:sldMk cId="4112210860" sldId="837"/>
            <ac:spMk id="54" creationId="{A8645AA5-EA6D-4E57-A863-A98F624CD0C5}"/>
          </ac:spMkLst>
        </pc:spChg>
        <pc:spChg chg="mod">
          <ac:chgData name="Lei Wu" userId="f083b2a8aea23a2f" providerId="LiveId" clId="{DFFC8A72-AAF7-453E-AC8A-78D83D468C0D}" dt="2021-04-21T07:13:39.761" v="581"/>
          <ac:spMkLst>
            <pc:docMk/>
            <pc:sldMk cId="4112210860" sldId="837"/>
            <ac:spMk id="55" creationId="{CC3B1DF9-E2D2-49AB-89D2-B8BD27246670}"/>
          </ac:spMkLst>
        </pc:spChg>
        <pc:spChg chg="mod">
          <ac:chgData name="Lei Wu" userId="f083b2a8aea23a2f" providerId="LiveId" clId="{DFFC8A72-AAF7-453E-AC8A-78D83D468C0D}" dt="2021-04-21T07:13:39.761" v="581"/>
          <ac:spMkLst>
            <pc:docMk/>
            <pc:sldMk cId="4112210860" sldId="837"/>
            <ac:spMk id="56" creationId="{D4687D7B-1BD8-4AB9-8D0D-CD03D2112D97}"/>
          </ac:spMkLst>
        </pc:spChg>
        <pc:spChg chg="mod">
          <ac:chgData name="Lei Wu" userId="f083b2a8aea23a2f" providerId="LiveId" clId="{DFFC8A72-AAF7-453E-AC8A-78D83D468C0D}" dt="2021-04-21T07:13:39.761" v="581"/>
          <ac:spMkLst>
            <pc:docMk/>
            <pc:sldMk cId="4112210860" sldId="837"/>
            <ac:spMk id="57" creationId="{92F057E6-ACF2-4AA2-B67B-C53226A7E1C6}"/>
          </ac:spMkLst>
        </pc:spChg>
        <pc:spChg chg="mod">
          <ac:chgData name="Lei Wu" userId="f083b2a8aea23a2f" providerId="LiveId" clId="{DFFC8A72-AAF7-453E-AC8A-78D83D468C0D}" dt="2021-04-21T07:13:39.761" v="581"/>
          <ac:spMkLst>
            <pc:docMk/>
            <pc:sldMk cId="4112210860" sldId="837"/>
            <ac:spMk id="58" creationId="{0326DBB8-419A-48B3-A7C0-E77B0070CFAE}"/>
          </ac:spMkLst>
        </pc:spChg>
        <pc:spChg chg="mod">
          <ac:chgData name="Lei Wu" userId="f083b2a8aea23a2f" providerId="LiveId" clId="{DFFC8A72-AAF7-453E-AC8A-78D83D468C0D}" dt="2021-04-21T07:13:39.761" v="581"/>
          <ac:spMkLst>
            <pc:docMk/>
            <pc:sldMk cId="4112210860" sldId="837"/>
            <ac:spMk id="59" creationId="{C56ADB74-4FB5-4F58-91F0-A384E76DB024}"/>
          </ac:spMkLst>
        </pc:spChg>
        <pc:spChg chg="mod">
          <ac:chgData name="Lei Wu" userId="f083b2a8aea23a2f" providerId="LiveId" clId="{DFFC8A72-AAF7-453E-AC8A-78D83D468C0D}" dt="2021-04-21T07:13:39.761" v="581"/>
          <ac:spMkLst>
            <pc:docMk/>
            <pc:sldMk cId="4112210860" sldId="837"/>
            <ac:spMk id="60" creationId="{D1EBE0CC-291C-4E58-8358-D5C38E60D989}"/>
          </ac:spMkLst>
        </pc:spChg>
        <pc:spChg chg="mod">
          <ac:chgData name="Lei Wu" userId="f083b2a8aea23a2f" providerId="LiveId" clId="{DFFC8A72-AAF7-453E-AC8A-78D83D468C0D}" dt="2021-04-21T07:13:39.761" v="581"/>
          <ac:spMkLst>
            <pc:docMk/>
            <pc:sldMk cId="4112210860" sldId="837"/>
            <ac:spMk id="61" creationId="{BBCDA5F5-9395-4331-8B4A-FAE5F286B97D}"/>
          </ac:spMkLst>
        </pc:spChg>
        <pc:spChg chg="mod">
          <ac:chgData name="Lei Wu" userId="f083b2a8aea23a2f" providerId="LiveId" clId="{DFFC8A72-AAF7-453E-AC8A-78D83D468C0D}" dt="2021-04-21T07:13:39.761" v="581"/>
          <ac:spMkLst>
            <pc:docMk/>
            <pc:sldMk cId="4112210860" sldId="837"/>
            <ac:spMk id="62" creationId="{4AA0780A-21E9-4A5F-86F4-042B0EA55E7F}"/>
          </ac:spMkLst>
        </pc:spChg>
        <pc:spChg chg="mod">
          <ac:chgData name="Lei Wu" userId="f083b2a8aea23a2f" providerId="LiveId" clId="{DFFC8A72-AAF7-453E-AC8A-78D83D468C0D}" dt="2021-04-21T07:13:39.761" v="581"/>
          <ac:spMkLst>
            <pc:docMk/>
            <pc:sldMk cId="4112210860" sldId="837"/>
            <ac:spMk id="63" creationId="{033CC0DC-A6C8-4A99-AF19-BDBC9A9D87B3}"/>
          </ac:spMkLst>
        </pc:spChg>
        <pc:spChg chg="mod">
          <ac:chgData name="Lei Wu" userId="f083b2a8aea23a2f" providerId="LiveId" clId="{DFFC8A72-AAF7-453E-AC8A-78D83D468C0D}" dt="2021-04-21T07:13:39.761" v="581"/>
          <ac:spMkLst>
            <pc:docMk/>
            <pc:sldMk cId="4112210860" sldId="837"/>
            <ac:spMk id="64" creationId="{70DDE3DA-CA53-42B3-AC26-A3291E1F8F4B}"/>
          </ac:spMkLst>
        </pc:spChg>
        <pc:spChg chg="mod">
          <ac:chgData name="Lei Wu" userId="f083b2a8aea23a2f" providerId="LiveId" clId="{DFFC8A72-AAF7-453E-AC8A-78D83D468C0D}" dt="2021-04-21T07:13:39.761" v="581"/>
          <ac:spMkLst>
            <pc:docMk/>
            <pc:sldMk cId="4112210860" sldId="837"/>
            <ac:spMk id="65" creationId="{EC1898C7-BA32-4BD2-A0D3-F3DD612446B1}"/>
          </ac:spMkLst>
        </pc:spChg>
        <pc:spChg chg="mod">
          <ac:chgData name="Lei Wu" userId="f083b2a8aea23a2f" providerId="LiveId" clId="{DFFC8A72-AAF7-453E-AC8A-78D83D468C0D}" dt="2021-04-21T07:13:39.761" v="581"/>
          <ac:spMkLst>
            <pc:docMk/>
            <pc:sldMk cId="4112210860" sldId="837"/>
            <ac:spMk id="66" creationId="{A812D982-AD01-405E-90E9-46890832C5CB}"/>
          </ac:spMkLst>
        </pc:spChg>
        <pc:spChg chg="mod">
          <ac:chgData name="Lei Wu" userId="f083b2a8aea23a2f" providerId="LiveId" clId="{DFFC8A72-AAF7-453E-AC8A-78D83D468C0D}" dt="2021-04-21T07:13:39.761" v="581"/>
          <ac:spMkLst>
            <pc:docMk/>
            <pc:sldMk cId="4112210860" sldId="837"/>
            <ac:spMk id="67" creationId="{18A03ACF-E3F3-4EB1-A8CF-83EC64CCA0E0}"/>
          </ac:spMkLst>
        </pc:spChg>
        <pc:spChg chg="mod">
          <ac:chgData name="Lei Wu" userId="f083b2a8aea23a2f" providerId="LiveId" clId="{DFFC8A72-AAF7-453E-AC8A-78D83D468C0D}" dt="2021-04-21T07:13:39.761" v="581"/>
          <ac:spMkLst>
            <pc:docMk/>
            <pc:sldMk cId="4112210860" sldId="837"/>
            <ac:spMk id="68" creationId="{6D9F4D0F-AF54-4853-867A-DEE705365DF0}"/>
          </ac:spMkLst>
        </pc:spChg>
        <pc:spChg chg="mod">
          <ac:chgData name="Lei Wu" userId="f083b2a8aea23a2f" providerId="LiveId" clId="{DFFC8A72-AAF7-453E-AC8A-78D83D468C0D}" dt="2021-04-21T07:13:39.761" v="581"/>
          <ac:spMkLst>
            <pc:docMk/>
            <pc:sldMk cId="4112210860" sldId="837"/>
            <ac:spMk id="69" creationId="{DED0AF5E-5DE5-4103-B0A5-CBE6DBF7ED75}"/>
          </ac:spMkLst>
        </pc:spChg>
        <pc:spChg chg="mod">
          <ac:chgData name="Lei Wu" userId="f083b2a8aea23a2f" providerId="LiveId" clId="{DFFC8A72-AAF7-453E-AC8A-78D83D468C0D}" dt="2021-04-21T07:13:39.761" v="581"/>
          <ac:spMkLst>
            <pc:docMk/>
            <pc:sldMk cId="4112210860" sldId="837"/>
            <ac:spMk id="70" creationId="{A123B2F8-9DAB-44C7-8590-75D6CF12DD7E}"/>
          </ac:spMkLst>
        </pc:spChg>
        <pc:spChg chg="mod">
          <ac:chgData name="Lei Wu" userId="f083b2a8aea23a2f" providerId="LiveId" clId="{DFFC8A72-AAF7-453E-AC8A-78D83D468C0D}" dt="2021-04-21T07:13:39.761" v="581"/>
          <ac:spMkLst>
            <pc:docMk/>
            <pc:sldMk cId="4112210860" sldId="837"/>
            <ac:spMk id="71" creationId="{EEF7B2A7-19A3-423D-B5DF-FDA62315A738}"/>
          </ac:spMkLst>
        </pc:spChg>
        <pc:spChg chg="mod">
          <ac:chgData name="Lei Wu" userId="f083b2a8aea23a2f" providerId="LiveId" clId="{DFFC8A72-AAF7-453E-AC8A-78D83D468C0D}" dt="2021-04-21T07:13:39.761" v="581"/>
          <ac:spMkLst>
            <pc:docMk/>
            <pc:sldMk cId="4112210860" sldId="837"/>
            <ac:spMk id="72" creationId="{A8B37DBD-1E0A-404C-91E7-2E334226346B}"/>
          </ac:spMkLst>
        </pc:spChg>
        <pc:spChg chg="mod">
          <ac:chgData name="Lei Wu" userId="f083b2a8aea23a2f" providerId="LiveId" clId="{DFFC8A72-AAF7-453E-AC8A-78D83D468C0D}" dt="2021-04-21T07:13:39.761" v="581"/>
          <ac:spMkLst>
            <pc:docMk/>
            <pc:sldMk cId="4112210860" sldId="837"/>
            <ac:spMk id="73" creationId="{CF96CCF0-FECF-4415-A482-68455E15D54C}"/>
          </ac:spMkLst>
        </pc:spChg>
        <pc:spChg chg="mod">
          <ac:chgData name="Lei Wu" userId="f083b2a8aea23a2f" providerId="LiveId" clId="{DFFC8A72-AAF7-453E-AC8A-78D83D468C0D}" dt="2021-04-21T07:13:39.761" v="581"/>
          <ac:spMkLst>
            <pc:docMk/>
            <pc:sldMk cId="4112210860" sldId="837"/>
            <ac:spMk id="74" creationId="{E01EB083-2C97-4076-A29B-D0259834D4F2}"/>
          </ac:spMkLst>
        </pc:spChg>
        <pc:spChg chg="mod">
          <ac:chgData name="Lei Wu" userId="f083b2a8aea23a2f" providerId="LiveId" clId="{DFFC8A72-AAF7-453E-AC8A-78D83D468C0D}" dt="2021-04-21T07:13:39.761" v="581"/>
          <ac:spMkLst>
            <pc:docMk/>
            <pc:sldMk cId="4112210860" sldId="837"/>
            <ac:spMk id="75" creationId="{21728349-2DD8-4672-8FC3-807A051C9A2F}"/>
          </ac:spMkLst>
        </pc:spChg>
        <pc:spChg chg="mod">
          <ac:chgData name="Lei Wu" userId="f083b2a8aea23a2f" providerId="LiveId" clId="{DFFC8A72-AAF7-453E-AC8A-78D83D468C0D}" dt="2021-04-21T07:13:39.761" v="581"/>
          <ac:spMkLst>
            <pc:docMk/>
            <pc:sldMk cId="4112210860" sldId="837"/>
            <ac:spMk id="76" creationId="{58D85EB6-6ABD-417F-A453-4FE83415A81D}"/>
          </ac:spMkLst>
        </pc:spChg>
        <pc:spChg chg="mod">
          <ac:chgData name="Lei Wu" userId="f083b2a8aea23a2f" providerId="LiveId" clId="{DFFC8A72-AAF7-453E-AC8A-78D83D468C0D}" dt="2021-04-21T07:13:39.761" v="581"/>
          <ac:spMkLst>
            <pc:docMk/>
            <pc:sldMk cId="4112210860" sldId="837"/>
            <ac:spMk id="77" creationId="{109CFC6C-A90D-4E9E-A8A8-DA8DC565DF45}"/>
          </ac:spMkLst>
        </pc:spChg>
        <pc:spChg chg="mod">
          <ac:chgData name="Lei Wu" userId="f083b2a8aea23a2f" providerId="LiveId" clId="{DFFC8A72-AAF7-453E-AC8A-78D83D468C0D}" dt="2021-04-21T07:13:39.761" v="581"/>
          <ac:spMkLst>
            <pc:docMk/>
            <pc:sldMk cId="4112210860" sldId="837"/>
            <ac:spMk id="78" creationId="{960B5099-D02F-4453-8F8A-A029CC7FACC3}"/>
          </ac:spMkLst>
        </pc:spChg>
        <pc:spChg chg="mod">
          <ac:chgData name="Lei Wu" userId="f083b2a8aea23a2f" providerId="LiveId" clId="{DFFC8A72-AAF7-453E-AC8A-78D83D468C0D}" dt="2021-04-21T07:13:39.761" v="581"/>
          <ac:spMkLst>
            <pc:docMk/>
            <pc:sldMk cId="4112210860" sldId="837"/>
            <ac:spMk id="79" creationId="{568C1AD0-9F3E-432C-B3A1-39FF362E2F27}"/>
          </ac:spMkLst>
        </pc:spChg>
        <pc:spChg chg="mod">
          <ac:chgData name="Lei Wu" userId="f083b2a8aea23a2f" providerId="LiveId" clId="{DFFC8A72-AAF7-453E-AC8A-78D83D468C0D}" dt="2021-04-21T07:13:39.761" v="581"/>
          <ac:spMkLst>
            <pc:docMk/>
            <pc:sldMk cId="4112210860" sldId="837"/>
            <ac:spMk id="80" creationId="{A6BE744A-7281-488B-B4C3-203FA1E8C639}"/>
          </ac:spMkLst>
        </pc:spChg>
        <pc:spChg chg="mod">
          <ac:chgData name="Lei Wu" userId="f083b2a8aea23a2f" providerId="LiveId" clId="{DFFC8A72-AAF7-453E-AC8A-78D83D468C0D}" dt="2021-04-21T07:13:42.624" v="585"/>
          <ac:spMkLst>
            <pc:docMk/>
            <pc:sldMk cId="4112210860" sldId="837"/>
            <ac:spMk id="83" creationId="{2A9A502F-78F6-45B1-BCCF-A8B5AE0BF162}"/>
          </ac:spMkLst>
        </pc:spChg>
        <pc:spChg chg="mod">
          <ac:chgData name="Lei Wu" userId="f083b2a8aea23a2f" providerId="LiveId" clId="{DFFC8A72-AAF7-453E-AC8A-78D83D468C0D}" dt="2021-04-21T07:13:42.624" v="585"/>
          <ac:spMkLst>
            <pc:docMk/>
            <pc:sldMk cId="4112210860" sldId="837"/>
            <ac:spMk id="84" creationId="{663866F3-8F56-4C02-B374-9EFBB317E0CF}"/>
          </ac:spMkLst>
        </pc:spChg>
        <pc:spChg chg="mod">
          <ac:chgData name="Lei Wu" userId="f083b2a8aea23a2f" providerId="LiveId" clId="{DFFC8A72-AAF7-453E-AC8A-78D83D468C0D}" dt="2021-04-21T07:13:42.624" v="585"/>
          <ac:spMkLst>
            <pc:docMk/>
            <pc:sldMk cId="4112210860" sldId="837"/>
            <ac:spMk id="85" creationId="{61B2D7FC-F80E-491A-AC78-38D4AF0EC135}"/>
          </ac:spMkLst>
        </pc:spChg>
        <pc:spChg chg="mod">
          <ac:chgData name="Lei Wu" userId="f083b2a8aea23a2f" providerId="LiveId" clId="{DFFC8A72-AAF7-453E-AC8A-78D83D468C0D}" dt="2021-04-21T07:13:42.624" v="585"/>
          <ac:spMkLst>
            <pc:docMk/>
            <pc:sldMk cId="4112210860" sldId="837"/>
            <ac:spMk id="87" creationId="{C1EBBA40-A824-4FC9-A470-F473352A4869}"/>
          </ac:spMkLst>
        </pc:spChg>
        <pc:spChg chg="mod">
          <ac:chgData name="Lei Wu" userId="f083b2a8aea23a2f" providerId="LiveId" clId="{DFFC8A72-AAF7-453E-AC8A-78D83D468C0D}" dt="2021-04-21T07:13:42.624" v="585"/>
          <ac:spMkLst>
            <pc:docMk/>
            <pc:sldMk cId="4112210860" sldId="837"/>
            <ac:spMk id="88" creationId="{FC065567-4FE0-4801-92DF-E992DF2C8C4C}"/>
          </ac:spMkLst>
        </pc:spChg>
        <pc:spChg chg="mod">
          <ac:chgData name="Lei Wu" userId="f083b2a8aea23a2f" providerId="LiveId" clId="{DFFC8A72-AAF7-453E-AC8A-78D83D468C0D}" dt="2021-04-21T07:13:42.624" v="585"/>
          <ac:spMkLst>
            <pc:docMk/>
            <pc:sldMk cId="4112210860" sldId="837"/>
            <ac:spMk id="89" creationId="{B1C969FC-FB29-4771-8938-EC4BB394C823}"/>
          </ac:spMkLst>
        </pc:spChg>
        <pc:spChg chg="mod">
          <ac:chgData name="Lei Wu" userId="f083b2a8aea23a2f" providerId="LiveId" clId="{DFFC8A72-AAF7-453E-AC8A-78D83D468C0D}" dt="2021-04-21T07:13:42.624" v="585"/>
          <ac:spMkLst>
            <pc:docMk/>
            <pc:sldMk cId="4112210860" sldId="837"/>
            <ac:spMk id="90" creationId="{B6477B85-2C30-4F8C-890A-BE723E5CA6EE}"/>
          </ac:spMkLst>
        </pc:spChg>
        <pc:spChg chg="mod">
          <ac:chgData name="Lei Wu" userId="f083b2a8aea23a2f" providerId="LiveId" clId="{DFFC8A72-AAF7-453E-AC8A-78D83D468C0D}" dt="2021-04-21T07:13:42.624" v="585"/>
          <ac:spMkLst>
            <pc:docMk/>
            <pc:sldMk cId="4112210860" sldId="837"/>
            <ac:spMk id="91" creationId="{97529DFF-B0E9-4B7F-9741-EAE82471378E}"/>
          </ac:spMkLst>
        </pc:spChg>
        <pc:spChg chg="mod">
          <ac:chgData name="Lei Wu" userId="f083b2a8aea23a2f" providerId="LiveId" clId="{DFFC8A72-AAF7-453E-AC8A-78D83D468C0D}" dt="2021-04-21T07:13:42.624" v="585"/>
          <ac:spMkLst>
            <pc:docMk/>
            <pc:sldMk cId="4112210860" sldId="837"/>
            <ac:spMk id="92" creationId="{2FB4ED6B-B7E0-4D0C-A6BF-6979BA2390E5}"/>
          </ac:spMkLst>
        </pc:spChg>
        <pc:spChg chg="mod">
          <ac:chgData name="Lei Wu" userId="f083b2a8aea23a2f" providerId="LiveId" clId="{DFFC8A72-AAF7-453E-AC8A-78D83D468C0D}" dt="2021-04-21T07:13:42.624" v="585"/>
          <ac:spMkLst>
            <pc:docMk/>
            <pc:sldMk cId="4112210860" sldId="837"/>
            <ac:spMk id="93" creationId="{9634795D-97CA-44E7-93A1-E450926FAF52}"/>
          </ac:spMkLst>
        </pc:spChg>
        <pc:spChg chg="mod">
          <ac:chgData name="Lei Wu" userId="f083b2a8aea23a2f" providerId="LiveId" clId="{DFFC8A72-AAF7-453E-AC8A-78D83D468C0D}" dt="2021-04-21T07:13:42.624" v="585"/>
          <ac:spMkLst>
            <pc:docMk/>
            <pc:sldMk cId="4112210860" sldId="837"/>
            <ac:spMk id="94" creationId="{1545C925-C112-4250-B3E0-9DBFC944167F}"/>
          </ac:spMkLst>
        </pc:spChg>
        <pc:spChg chg="mod">
          <ac:chgData name="Lei Wu" userId="f083b2a8aea23a2f" providerId="LiveId" clId="{DFFC8A72-AAF7-453E-AC8A-78D83D468C0D}" dt="2021-04-21T07:13:42.624" v="585"/>
          <ac:spMkLst>
            <pc:docMk/>
            <pc:sldMk cId="4112210860" sldId="837"/>
            <ac:spMk id="95" creationId="{AC77F843-AE86-4C1A-B8F7-9CA2129BD021}"/>
          </ac:spMkLst>
        </pc:spChg>
        <pc:spChg chg="mod">
          <ac:chgData name="Lei Wu" userId="f083b2a8aea23a2f" providerId="LiveId" clId="{DFFC8A72-AAF7-453E-AC8A-78D83D468C0D}" dt="2021-04-21T07:13:42.624" v="585"/>
          <ac:spMkLst>
            <pc:docMk/>
            <pc:sldMk cId="4112210860" sldId="837"/>
            <ac:spMk id="96" creationId="{BC6000DA-DF3B-4E99-AE12-C1C060EF63F7}"/>
          </ac:spMkLst>
        </pc:spChg>
        <pc:spChg chg="mod">
          <ac:chgData name="Lei Wu" userId="f083b2a8aea23a2f" providerId="LiveId" clId="{DFFC8A72-AAF7-453E-AC8A-78D83D468C0D}" dt="2021-04-21T07:13:42.624" v="585"/>
          <ac:spMkLst>
            <pc:docMk/>
            <pc:sldMk cId="4112210860" sldId="837"/>
            <ac:spMk id="97" creationId="{E91149A7-5A8F-4D7B-8F18-AD6D5C370176}"/>
          </ac:spMkLst>
        </pc:spChg>
        <pc:spChg chg="mod">
          <ac:chgData name="Lei Wu" userId="f083b2a8aea23a2f" providerId="LiveId" clId="{DFFC8A72-AAF7-453E-AC8A-78D83D468C0D}" dt="2021-04-21T07:13:42.624" v="585"/>
          <ac:spMkLst>
            <pc:docMk/>
            <pc:sldMk cId="4112210860" sldId="837"/>
            <ac:spMk id="98" creationId="{2CBA8881-DAD2-4148-AC78-33A1543B1030}"/>
          </ac:spMkLst>
        </pc:spChg>
        <pc:spChg chg="mod">
          <ac:chgData name="Lei Wu" userId="f083b2a8aea23a2f" providerId="LiveId" clId="{DFFC8A72-AAF7-453E-AC8A-78D83D468C0D}" dt="2021-04-21T07:13:42.624" v="585"/>
          <ac:spMkLst>
            <pc:docMk/>
            <pc:sldMk cId="4112210860" sldId="837"/>
            <ac:spMk id="99" creationId="{D2914612-E72B-4AB1-8B3F-2639CE51A378}"/>
          </ac:spMkLst>
        </pc:spChg>
        <pc:spChg chg="mod">
          <ac:chgData name="Lei Wu" userId="f083b2a8aea23a2f" providerId="LiveId" clId="{DFFC8A72-AAF7-453E-AC8A-78D83D468C0D}" dt="2021-04-21T07:13:42.624" v="585"/>
          <ac:spMkLst>
            <pc:docMk/>
            <pc:sldMk cId="4112210860" sldId="837"/>
            <ac:spMk id="100" creationId="{3A0E62FD-7DD7-440E-A67E-76E555E4CE02}"/>
          </ac:spMkLst>
        </pc:spChg>
        <pc:spChg chg="mod">
          <ac:chgData name="Lei Wu" userId="f083b2a8aea23a2f" providerId="LiveId" clId="{DFFC8A72-AAF7-453E-AC8A-78D83D468C0D}" dt="2021-04-21T07:13:42.624" v="585"/>
          <ac:spMkLst>
            <pc:docMk/>
            <pc:sldMk cId="4112210860" sldId="837"/>
            <ac:spMk id="101" creationId="{9B6D47CB-2EBF-47B2-A70A-128AD0F103F4}"/>
          </ac:spMkLst>
        </pc:spChg>
        <pc:spChg chg="mod">
          <ac:chgData name="Lei Wu" userId="f083b2a8aea23a2f" providerId="LiveId" clId="{DFFC8A72-AAF7-453E-AC8A-78D83D468C0D}" dt="2021-04-21T07:13:42.624" v="585"/>
          <ac:spMkLst>
            <pc:docMk/>
            <pc:sldMk cId="4112210860" sldId="837"/>
            <ac:spMk id="102" creationId="{DE32536C-F0EF-4C6E-B046-8189FCD1C058}"/>
          </ac:spMkLst>
        </pc:spChg>
        <pc:spChg chg="mod">
          <ac:chgData name="Lei Wu" userId="f083b2a8aea23a2f" providerId="LiveId" clId="{DFFC8A72-AAF7-453E-AC8A-78D83D468C0D}" dt="2021-04-21T07:13:42.624" v="585"/>
          <ac:spMkLst>
            <pc:docMk/>
            <pc:sldMk cId="4112210860" sldId="837"/>
            <ac:spMk id="103" creationId="{DA1406E9-D684-4AE3-810A-A8B9789F6ECA}"/>
          </ac:spMkLst>
        </pc:spChg>
        <pc:spChg chg="mod">
          <ac:chgData name="Lei Wu" userId="f083b2a8aea23a2f" providerId="LiveId" clId="{DFFC8A72-AAF7-453E-AC8A-78D83D468C0D}" dt="2021-04-21T07:13:42.624" v="585"/>
          <ac:spMkLst>
            <pc:docMk/>
            <pc:sldMk cId="4112210860" sldId="837"/>
            <ac:spMk id="104" creationId="{C7E02279-531E-4D64-ADCE-A962778EAED9}"/>
          </ac:spMkLst>
        </pc:spChg>
        <pc:spChg chg="mod">
          <ac:chgData name="Lei Wu" userId="f083b2a8aea23a2f" providerId="LiveId" clId="{DFFC8A72-AAF7-453E-AC8A-78D83D468C0D}" dt="2021-04-21T07:13:42.624" v="585"/>
          <ac:spMkLst>
            <pc:docMk/>
            <pc:sldMk cId="4112210860" sldId="837"/>
            <ac:spMk id="105" creationId="{E76592C2-CDFD-483D-BF63-6AE8E35CDD7A}"/>
          </ac:spMkLst>
        </pc:spChg>
        <pc:spChg chg="mod">
          <ac:chgData name="Lei Wu" userId="f083b2a8aea23a2f" providerId="LiveId" clId="{DFFC8A72-AAF7-453E-AC8A-78D83D468C0D}" dt="2021-04-21T07:13:42.624" v="585"/>
          <ac:spMkLst>
            <pc:docMk/>
            <pc:sldMk cId="4112210860" sldId="837"/>
            <ac:spMk id="106" creationId="{25C488EE-98CC-40A4-A46E-D92ACE7FAC06}"/>
          </ac:spMkLst>
        </pc:spChg>
        <pc:spChg chg="mod">
          <ac:chgData name="Lei Wu" userId="f083b2a8aea23a2f" providerId="LiveId" clId="{DFFC8A72-AAF7-453E-AC8A-78D83D468C0D}" dt="2021-04-21T07:13:42.624" v="585"/>
          <ac:spMkLst>
            <pc:docMk/>
            <pc:sldMk cId="4112210860" sldId="837"/>
            <ac:spMk id="107" creationId="{77BBC04D-13FF-4214-A35B-73D61C6C7CBE}"/>
          </ac:spMkLst>
        </pc:spChg>
        <pc:spChg chg="mod">
          <ac:chgData name="Lei Wu" userId="f083b2a8aea23a2f" providerId="LiveId" clId="{DFFC8A72-AAF7-453E-AC8A-78D83D468C0D}" dt="2021-04-21T07:13:42.624" v="585"/>
          <ac:spMkLst>
            <pc:docMk/>
            <pc:sldMk cId="4112210860" sldId="837"/>
            <ac:spMk id="108" creationId="{D2D301CC-12CF-4D52-AC8C-838E2F73957C}"/>
          </ac:spMkLst>
        </pc:spChg>
        <pc:spChg chg="mod">
          <ac:chgData name="Lei Wu" userId="f083b2a8aea23a2f" providerId="LiveId" clId="{DFFC8A72-AAF7-453E-AC8A-78D83D468C0D}" dt="2021-04-21T07:13:42.624" v="585"/>
          <ac:spMkLst>
            <pc:docMk/>
            <pc:sldMk cId="4112210860" sldId="837"/>
            <ac:spMk id="109" creationId="{0BD6B1ED-D7A0-4F38-80C4-80F711A982D3}"/>
          </ac:spMkLst>
        </pc:spChg>
        <pc:spChg chg="mod">
          <ac:chgData name="Lei Wu" userId="f083b2a8aea23a2f" providerId="LiveId" clId="{DFFC8A72-AAF7-453E-AC8A-78D83D468C0D}" dt="2021-04-21T07:13:42.624" v="585"/>
          <ac:spMkLst>
            <pc:docMk/>
            <pc:sldMk cId="4112210860" sldId="837"/>
            <ac:spMk id="110" creationId="{CC4E3892-C949-494F-8F2C-9F45B2706086}"/>
          </ac:spMkLst>
        </pc:spChg>
        <pc:spChg chg="mod">
          <ac:chgData name="Lei Wu" userId="f083b2a8aea23a2f" providerId="LiveId" clId="{DFFC8A72-AAF7-453E-AC8A-78D83D468C0D}" dt="2021-04-21T07:13:42.624" v="585"/>
          <ac:spMkLst>
            <pc:docMk/>
            <pc:sldMk cId="4112210860" sldId="837"/>
            <ac:spMk id="111" creationId="{71BC84A7-25A0-4C79-9A5F-2BB494DC0228}"/>
          </ac:spMkLst>
        </pc:spChg>
        <pc:spChg chg="mod">
          <ac:chgData name="Lei Wu" userId="f083b2a8aea23a2f" providerId="LiveId" clId="{DFFC8A72-AAF7-453E-AC8A-78D83D468C0D}" dt="2021-04-21T07:13:42.624" v="585"/>
          <ac:spMkLst>
            <pc:docMk/>
            <pc:sldMk cId="4112210860" sldId="837"/>
            <ac:spMk id="112" creationId="{21FFD1D7-523D-43EE-9D28-8602C477B591}"/>
          </ac:spMkLst>
        </pc:spChg>
        <pc:spChg chg="mod">
          <ac:chgData name="Lei Wu" userId="f083b2a8aea23a2f" providerId="LiveId" clId="{DFFC8A72-AAF7-453E-AC8A-78D83D468C0D}" dt="2021-04-21T07:13:42.624" v="585"/>
          <ac:spMkLst>
            <pc:docMk/>
            <pc:sldMk cId="4112210860" sldId="837"/>
            <ac:spMk id="113" creationId="{6B16A43F-07FB-4E3E-AFDA-4AF5D25FF321}"/>
          </ac:spMkLst>
        </pc:spChg>
        <pc:spChg chg="mod">
          <ac:chgData name="Lei Wu" userId="f083b2a8aea23a2f" providerId="LiveId" clId="{DFFC8A72-AAF7-453E-AC8A-78D83D468C0D}" dt="2021-04-21T07:13:42.624" v="585"/>
          <ac:spMkLst>
            <pc:docMk/>
            <pc:sldMk cId="4112210860" sldId="837"/>
            <ac:spMk id="114" creationId="{BC9EA6CF-3A69-4ADE-A0CC-72CFCB2A9A2E}"/>
          </ac:spMkLst>
        </pc:spChg>
        <pc:spChg chg="mod">
          <ac:chgData name="Lei Wu" userId="f083b2a8aea23a2f" providerId="LiveId" clId="{DFFC8A72-AAF7-453E-AC8A-78D83D468C0D}" dt="2021-04-21T07:13:42.624" v="585"/>
          <ac:spMkLst>
            <pc:docMk/>
            <pc:sldMk cId="4112210860" sldId="837"/>
            <ac:spMk id="115" creationId="{BE3487DA-D57E-4C29-8467-20724E5B426F}"/>
          </ac:spMkLst>
        </pc:spChg>
        <pc:spChg chg="mod">
          <ac:chgData name="Lei Wu" userId="f083b2a8aea23a2f" providerId="LiveId" clId="{DFFC8A72-AAF7-453E-AC8A-78D83D468C0D}" dt="2021-04-21T07:13:42.624" v="585"/>
          <ac:spMkLst>
            <pc:docMk/>
            <pc:sldMk cId="4112210860" sldId="837"/>
            <ac:spMk id="116" creationId="{FE66CB4B-6E76-4CCE-92B9-5B3531DA8C60}"/>
          </ac:spMkLst>
        </pc:spChg>
        <pc:spChg chg="mod">
          <ac:chgData name="Lei Wu" userId="f083b2a8aea23a2f" providerId="LiveId" clId="{DFFC8A72-AAF7-453E-AC8A-78D83D468C0D}" dt="2021-04-21T07:13:42.624" v="585"/>
          <ac:spMkLst>
            <pc:docMk/>
            <pc:sldMk cId="4112210860" sldId="837"/>
            <ac:spMk id="117" creationId="{7B5DFB83-0254-4404-81E6-6994BAC44B43}"/>
          </ac:spMkLst>
        </pc:spChg>
        <pc:spChg chg="mod">
          <ac:chgData name="Lei Wu" userId="f083b2a8aea23a2f" providerId="LiveId" clId="{DFFC8A72-AAF7-453E-AC8A-78D83D468C0D}" dt="2021-04-21T07:13:42.624" v="585"/>
          <ac:spMkLst>
            <pc:docMk/>
            <pc:sldMk cId="4112210860" sldId="837"/>
            <ac:spMk id="118" creationId="{4D1DD8B3-22DB-4FC8-9577-451F416CF7E7}"/>
          </ac:spMkLst>
        </pc:spChg>
        <pc:spChg chg="mod">
          <ac:chgData name="Lei Wu" userId="f083b2a8aea23a2f" providerId="LiveId" clId="{DFFC8A72-AAF7-453E-AC8A-78D83D468C0D}" dt="2021-04-21T07:13:42.624" v="585"/>
          <ac:spMkLst>
            <pc:docMk/>
            <pc:sldMk cId="4112210860" sldId="837"/>
            <ac:spMk id="119" creationId="{7D5F2726-5784-49D5-B5F9-69B594347A69}"/>
          </ac:spMkLst>
        </pc:spChg>
        <pc:spChg chg="mod">
          <ac:chgData name="Lei Wu" userId="f083b2a8aea23a2f" providerId="LiveId" clId="{DFFC8A72-AAF7-453E-AC8A-78D83D468C0D}" dt="2021-04-21T07:13:42.624" v="585"/>
          <ac:spMkLst>
            <pc:docMk/>
            <pc:sldMk cId="4112210860" sldId="837"/>
            <ac:spMk id="120" creationId="{BA297FFE-3790-4410-B631-E7E3B487D56F}"/>
          </ac:spMkLst>
        </pc:spChg>
        <pc:spChg chg="mod">
          <ac:chgData name="Lei Wu" userId="f083b2a8aea23a2f" providerId="LiveId" clId="{DFFC8A72-AAF7-453E-AC8A-78D83D468C0D}" dt="2021-04-21T07:13:42.624" v="585"/>
          <ac:spMkLst>
            <pc:docMk/>
            <pc:sldMk cId="4112210860" sldId="837"/>
            <ac:spMk id="121" creationId="{33181B23-5199-40B1-A4E6-C803BD97B086}"/>
          </ac:spMkLst>
        </pc:spChg>
        <pc:spChg chg="mod">
          <ac:chgData name="Lei Wu" userId="f083b2a8aea23a2f" providerId="LiveId" clId="{DFFC8A72-AAF7-453E-AC8A-78D83D468C0D}" dt="2021-04-21T07:13:42.624" v="585"/>
          <ac:spMkLst>
            <pc:docMk/>
            <pc:sldMk cId="4112210860" sldId="837"/>
            <ac:spMk id="122" creationId="{6B92C62C-5735-46D0-9C40-A818FB7E7C38}"/>
          </ac:spMkLst>
        </pc:spChg>
        <pc:spChg chg="mod">
          <ac:chgData name="Lei Wu" userId="f083b2a8aea23a2f" providerId="LiveId" clId="{DFFC8A72-AAF7-453E-AC8A-78D83D468C0D}" dt="2021-04-21T07:13:42.624" v="585"/>
          <ac:spMkLst>
            <pc:docMk/>
            <pc:sldMk cId="4112210860" sldId="837"/>
            <ac:spMk id="123" creationId="{D436BC84-BBDF-4CC6-903D-AC45EE0134E2}"/>
          </ac:spMkLst>
        </pc:spChg>
        <pc:spChg chg="mod">
          <ac:chgData name="Lei Wu" userId="f083b2a8aea23a2f" providerId="LiveId" clId="{DFFC8A72-AAF7-453E-AC8A-78D83D468C0D}" dt="2021-04-21T07:13:42.624" v="585"/>
          <ac:spMkLst>
            <pc:docMk/>
            <pc:sldMk cId="4112210860" sldId="837"/>
            <ac:spMk id="124" creationId="{7640D9A9-73A3-4C24-9A66-C7CFCECD835F}"/>
          </ac:spMkLst>
        </pc:spChg>
        <pc:spChg chg="mod">
          <ac:chgData name="Lei Wu" userId="f083b2a8aea23a2f" providerId="LiveId" clId="{DFFC8A72-AAF7-453E-AC8A-78D83D468C0D}" dt="2021-04-21T07:13:42.624" v="585"/>
          <ac:spMkLst>
            <pc:docMk/>
            <pc:sldMk cId="4112210860" sldId="837"/>
            <ac:spMk id="125" creationId="{B913E95B-13CE-4B77-9EDB-D980CAE2F832}"/>
          </ac:spMkLst>
        </pc:spChg>
        <pc:spChg chg="mod">
          <ac:chgData name="Lei Wu" userId="f083b2a8aea23a2f" providerId="LiveId" clId="{DFFC8A72-AAF7-453E-AC8A-78D83D468C0D}" dt="2021-04-21T07:13:42.624" v="585"/>
          <ac:spMkLst>
            <pc:docMk/>
            <pc:sldMk cId="4112210860" sldId="837"/>
            <ac:spMk id="126" creationId="{21B1DD76-00EC-4363-A156-B36702CBA617}"/>
          </ac:spMkLst>
        </pc:spChg>
        <pc:spChg chg="mod">
          <ac:chgData name="Lei Wu" userId="f083b2a8aea23a2f" providerId="LiveId" clId="{DFFC8A72-AAF7-453E-AC8A-78D83D468C0D}" dt="2021-04-21T07:13:42.624" v="585"/>
          <ac:spMkLst>
            <pc:docMk/>
            <pc:sldMk cId="4112210860" sldId="837"/>
            <ac:spMk id="127" creationId="{5FCEE45A-78A5-4ECA-8227-02CAE29ADF14}"/>
          </ac:spMkLst>
        </pc:spChg>
        <pc:spChg chg="mod">
          <ac:chgData name="Lei Wu" userId="f083b2a8aea23a2f" providerId="LiveId" clId="{DFFC8A72-AAF7-453E-AC8A-78D83D468C0D}" dt="2021-04-21T07:13:42.624" v="585"/>
          <ac:spMkLst>
            <pc:docMk/>
            <pc:sldMk cId="4112210860" sldId="837"/>
            <ac:spMk id="128" creationId="{2995BC50-C79B-4A0C-BDAC-B4B6D5EEF519}"/>
          </ac:spMkLst>
        </pc:spChg>
        <pc:spChg chg="mod">
          <ac:chgData name="Lei Wu" userId="f083b2a8aea23a2f" providerId="LiveId" clId="{DFFC8A72-AAF7-453E-AC8A-78D83D468C0D}" dt="2021-04-21T07:13:42.624" v="585"/>
          <ac:spMkLst>
            <pc:docMk/>
            <pc:sldMk cId="4112210860" sldId="837"/>
            <ac:spMk id="129" creationId="{B1552A1F-7AC1-4E6B-9183-007BDEB09976}"/>
          </ac:spMkLst>
        </pc:spChg>
        <pc:spChg chg="mod">
          <ac:chgData name="Lei Wu" userId="f083b2a8aea23a2f" providerId="LiveId" clId="{DFFC8A72-AAF7-453E-AC8A-78D83D468C0D}" dt="2021-04-21T07:13:42.624" v="585"/>
          <ac:spMkLst>
            <pc:docMk/>
            <pc:sldMk cId="4112210860" sldId="837"/>
            <ac:spMk id="130" creationId="{6E051E22-FCC7-4D7B-9703-04CB9AEDE75F}"/>
          </ac:spMkLst>
        </pc:spChg>
        <pc:spChg chg="mod">
          <ac:chgData name="Lei Wu" userId="f083b2a8aea23a2f" providerId="LiveId" clId="{DFFC8A72-AAF7-453E-AC8A-78D83D468C0D}" dt="2021-04-21T07:13:42.624" v="585"/>
          <ac:spMkLst>
            <pc:docMk/>
            <pc:sldMk cId="4112210860" sldId="837"/>
            <ac:spMk id="131" creationId="{0CD3BDF8-A133-4CF5-BF8C-A6D94D00CD06}"/>
          </ac:spMkLst>
        </pc:spChg>
        <pc:spChg chg="mod">
          <ac:chgData name="Lei Wu" userId="f083b2a8aea23a2f" providerId="LiveId" clId="{DFFC8A72-AAF7-453E-AC8A-78D83D468C0D}" dt="2021-04-21T07:13:42.624" v="585"/>
          <ac:spMkLst>
            <pc:docMk/>
            <pc:sldMk cId="4112210860" sldId="837"/>
            <ac:spMk id="132" creationId="{89E5503E-123F-451F-AEF2-2BD2D91FF34A}"/>
          </ac:spMkLst>
        </pc:spChg>
        <pc:spChg chg="mod">
          <ac:chgData name="Lei Wu" userId="f083b2a8aea23a2f" providerId="LiveId" clId="{DFFC8A72-AAF7-453E-AC8A-78D83D468C0D}" dt="2021-04-21T07:13:42.624" v="585"/>
          <ac:spMkLst>
            <pc:docMk/>
            <pc:sldMk cId="4112210860" sldId="837"/>
            <ac:spMk id="133" creationId="{B938C260-214D-4060-A99A-13926E666ACF}"/>
          </ac:spMkLst>
        </pc:spChg>
        <pc:spChg chg="mod">
          <ac:chgData name="Lei Wu" userId="f083b2a8aea23a2f" providerId="LiveId" clId="{DFFC8A72-AAF7-453E-AC8A-78D83D468C0D}" dt="2021-04-21T07:13:42.624" v="585"/>
          <ac:spMkLst>
            <pc:docMk/>
            <pc:sldMk cId="4112210860" sldId="837"/>
            <ac:spMk id="134" creationId="{F81DB2E7-4CDE-43BE-8094-9BEC21459E6C}"/>
          </ac:spMkLst>
        </pc:spChg>
        <pc:spChg chg="mod">
          <ac:chgData name="Lei Wu" userId="f083b2a8aea23a2f" providerId="LiveId" clId="{DFFC8A72-AAF7-453E-AC8A-78D83D468C0D}" dt="2021-04-21T07:13:42.624" v="585"/>
          <ac:spMkLst>
            <pc:docMk/>
            <pc:sldMk cId="4112210860" sldId="837"/>
            <ac:spMk id="135" creationId="{70E3AC0D-EF00-44F8-8AD6-28D38B1E0B54}"/>
          </ac:spMkLst>
        </pc:spChg>
        <pc:spChg chg="mod">
          <ac:chgData name="Lei Wu" userId="f083b2a8aea23a2f" providerId="LiveId" clId="{DFFC8A72-AAF7-453E-AC8A-78D83D468C0D}" dt="2021-04-21T07:13:42.624" v="585"/>
          <ac:spMkLst>
            <pc:docMk/>
            <pc:sldMk cId="4112210860" sldId="837"/>
            <ac:spMk id="136" creationId="{B735F530-7829-465E-9AEB-1C1E9AE32E18}"/>
          </ac:spMkLst>
        </pc:spChg>
        <pc:spChg chg="mod">
          <ac:chgData name="Lei Wu" userId="f083b2a8aea23a2f" providerId="LiveId" clId="{DFFC8A72-AAF7-453E-AC8A-78D83D468C0D}" dt="2021-04-21T07:13:42.624" v="585"/>
          <ac:spMkLst>
            <pc:docMk/>
            <pc:sldMk cId="4112210860" sldId="837"/>
            <ac:spMk id="137" creationId="{FEFF407B-2A8A-4211-9E27-C8294A2BD1F6}"/>
          </ac:spMkLst>
        </pc:spChg>
        <pc:spChg chg="mod">
          <ac:chgData name="Lei Wu" userId="f083b2a8aea23a2f" providerId="LiveId" clId="{DFFC8A72-AAF7-453E-AC8A-78D83D468C0D}" dt="2021-04-21T07:13:42.624" v="585"/>
          <ac:spMkLst>
            <pc:docMk/>
            <pc:sldMk cId="4112210860" sldId="837"/>
            <ac:spMk id="138" creationId="{8E4A35F5-2253-4C08-95EA-48F6D9E8CAF6}"/>
          </ac:spMkLst>
        </pc:spChg>
        <pc:spChg chg="mod">
          <ac:chgData name="Lei Wu" userId="f083b2a8aea23a2f" providerId="LiveId" clId="{DFFC8A72-AAF7-453E-AC8A-78D83D468C0D}" dt="2021-04-21T07:13:42.624" v="585"/>
          <ac:spMkLst>
            <pc:docMk/>
            <pc:sldMk cId="4112210860" sldId="837"/>
            <ac:spMk id="139" creationId="{78FCE056-F447-4AD9-B1C3-B138AA98C74F}"/>
          </ac:spMkLst>
        </pc:spChg>
        <pc:spChg chg="mod">
          <ac:chgData name="Lei Wu" userId="f083b2a8aea23a2f" providerId="LiveId" clId="{DFFC8A72-AAF7-453E-AC8A-78D83D468C0D}" dt="2021-04-21T07:13:42.624" v="585"/>
          <ac:spMkLst>
            <pc:docMk/>
            <pc:sldMk cId="4112210860" sldId="837"/>
            <ac:spMk id="140" creationId="{0E98C1E7-EEE5-4EF4-8B3C-038CDD69F5FB}"/>
          </ac:spMkLst>
        </pc:spChg>
        <pc:spChg chg="mod">
          <ac:chgData name="Lei Wu" userId="f083b2a8aea23a2f" providerId="LiveId" clId="{DFFC8A72-AAF7-453E-AC8A-78D83D468C0D}" dt="2021-04-21T07:13:42.624" v="585"/>
          <ac:spMkLst>
            <pc:docMk/>
            <pc:sldMk cId="4112210860" sldId="837"/>
            <ac:spMk id="141" creationId="{90315929-181F-4EC2-A551-7011A9C132DB}"/>
          </ac:spMkLst>
        </pc:spChg>
        <pc:spChg chg="mod">
          <ac:chgData name="Lei Wu" userId="f083b2a8aea23a2f" providerId="LiveId" clId="{DFFC8A72-AAF7-453E-AC8A-78D83D468C0D}" dt="2021-04-21T07:13:42.624" v="585"/>
          <ac:spMkLst>
            <pc:docMk/>
            <pc:sldMk cId="4112210860" sldId="837"/>
            <ac:spMk id="142" creationId="{5951D31E-1452-436B-8363-BA5561687834}"/>
          </ac:spMkLst>
        </pc:spChg>
        <pc:spChg chg="mod">
          <ac:chgData name="Lei Wu" userId="f083b2a8aea23a2f" providerId="LiveId" clId="{DFFC8A72-AAF7-453E-AC8A-78D83D468C0D}" dt="2021-04-21T07:13:42.624" v="585"/>
          <ac:spMkLst>
            <pc:docMk/>
            <pc:sldMk cId="4112210860" sldId="837"/>
            <ac:spMk id="143" creationId="{A09909EB-3372-4362-A226-EF9477194CF5}"/>
          </ac:spMkLst>
        </pc:spChg>
        <pc:spChg chg="mod">
          <ac:chgData name="Lei Wu" userId="f083b2a8aea23a2f" providerId="LiveId" clId="{DFFC8A72-AAF7-453E-AC8A-78D83D468C0D}" dt="2021-04-21T07:13:42.624" v="585"/>
          <ac:spMkLst>
            <pc:docMk/>
            <pc:sldMk cId="4112210860" sldId="837"/>
            <ac:spMk id="144" creationId="{74C133AC-AF66-4CF1-AD44-367B65501B85}"/>
          </ac:spMkLst>
        </pc:spChg>
        <pc:spChg chg="mod">
          <ac:chgData name="Lei Wu" userId="f083b2a8aea23a2f" providerId="LiveId" clId="{DFFC8A72-AAF7-453E-AC8A-78D83D468C0D}" dt="2021-04-21T07:13:42.624" v="585"/>
          <ac:spMkLst>
            <pc:docMk/>
            <pc:sldMk cId="4112210860" sldId="837"/>
            <ac:spMk id="145" creationId="{89C7685B-7D1F-4260-AF7F-D41FFAF2B45D}"/>
          </ac:spMkLst>
        </pc:spChg>
        <pc:spChg chg="mod">
          <ac:chgData name="Lei Wu" userId="f083b2a8aea23a2f" providerId="LiveId" clId="{DFFC8A72-AAF7-453E-AC8A-78D83D468C0D}" dt="2021-04-21T07:13:42.624" v="585"/>
          <ac:spMkLst>
            <pc:docMk/>
            <pc:sldMk cId="4112210860" sldId="837"/>
            <ac:spMk id="146" creationId="{F2F0D88A-54BC-483D-8106-C63F38E3C9E5}"/>
          </ac:spMkLst>
        </pc:spChg>
        <pc:spChg chg="mod">
          <ac:chgData name="Lei Wu" userId="f083b2a8aea23a2f" providerId="LiveId" clId="{DFFC8A72-AAF7-453E-AC8A-78D83D468C0D}" dt="2021-04-21T07:13:42.624" v="585"/>
          <ac:spMkLst>
            <pc:docMk/>
            <pc:sldMk cId="4112210860" sldId="837"/>
            <ac:spMk id="147" creationId="{07BC467A-D08B-4901-B099-8F319CD2DE8C}"/>
          </ac:spMkLst>
        </pc:spChg>
        <pc:spChg chg="mod">
          <ac:chgData name="Lei Wu" userId="f083b2a8aea23a2f" providerId="LiveId" clId="{DFFC8A72-AAF7-453E-AC8A-78D83D468C0D}" dt="2021-04-21T07:13:42.624" v="585"/>
          <ac:spMkLst>
            <pc:docMk/>
            <pc:sldMk cId="4112210860" sldId="837"/>
            <ac:spMk id="148" creationId="{BE7C1FED-5239-4542-B1BA-930404DE9F88}"/>
          </ac:spMkLst>
        </pc:spChg>
        <pc:spChg chg="mod">
          <ac:chgData name="Lei Wu" userId="f083b2a8aea23a2f" providerId="LiveId" clId="{DFFC8A72-AAF7-453E-AC8A-78D83D468C0D}" dt="2021-04-21T07:13:42.624" v="585"/>
          <ac:spMkLst>
            <pc:docMk/>
            <pc:sldMk cId="4112210860" sldId="837"/>
            <ac:spMk id="149" creationId="{065F5FC5-707A-46CB-8F50-CCC6D074133D}"/>
          </ac:spMkLst>
        </pc:spChg>
        <pc:spChg chg="mod">
          <ac:chgData name="Lei Wu" userId="f083b2a8aea23a2f" providerId="LiveId" clId="{DFFC8A72-AAF7-453E-AC8A-78D83D468C0D}" dt="2021-04-21T07:13:42.624" v="585"/>
          <ac:spMkLst>
            <pc:docMk/>
            <pc:sldMk cId="4112210860" sldId="837"/>
            <ac:spMk id="150" creationId="{794A3D20-7A2A-4232-8D5D-10C7E7623A1A}"/>
          </ac:spMkLst>
        </pc:spChg>
        <pc:spChg chg="mod">
          <ac:chgData name="Lei Wu" userId="f083b2a8aea23a2f" providerId="LiveId" clId="{DFFC8A72-AAF7-453E-AC8A-78D83D468C0D}" dt="2021-04-21T07:13:42.624" v="585"/>
          <ac:spMkLst>
            <pc:docMk/>
            <pc:sldMk cId="4112210860" sldId="837"/>
            <ac:spMk id="151" creationId="{E75A7584-CAAE-44CC-BF82-B7538AB4FE58}"/>
          </ac:spMkLst>
        </pc:spChg>
        <pc:spChg chg="mod">
          <ac:chgData name="Lei Wu" userId="f083b2a8aea23a2f" providerId="LiveId" clId="{DFFC8A72-AAF7-453E-AC8A-78D83D468C0D}" dt="2021-04-21T07:13:42.624" v="585"/>
          <ac:spMkLst>
            <pc:docMk/>
            <pc:sldMk cId="4112210860" sldId="837"/>
            <ac:spMk id="152" creationId="{0010592D-C4DC-423C-9FBA-3CF92F868535}"/>
          </ac:spMkLst>
        </pc:spChg>
        <pc:spChg chg="mod">
          <ac:chgData name="Lei Wu" userId="f083b2a8aea23a2f" providerId="LiveId" clId="{DFFC8A72-AAF7-453E-AC8A-78D83D468C0D}" dt="2021-04-21T07:13:42.624" v="585"/>
          <ac:spMkLst>
            <pc:docMk/>
            <pc:sldMk cId="4112210860" sldId="837"/>
            <ac:spMk id="153" creationId="{BF3D8B51-8216-43F1-B500-13DFA6848515}"/>
          </ac:spMkLst>
        </pc:spChg>
        <pc:spChg chg="mod">
          <ac:chgData name="Lei Wu" userId="f083b2a8aea23a2f" providerId="LiveId" clId="{DFFC8A72-AAF7-453E-AC8A-78D83D468C0D}" dt="2021-04-21T07:13:42.624" v="585"/>
          <ac:spMkLst>
            <pc:docMk/>
            <pc:sldMk cId="4112210860" sldId="837"/>
            <ac:spMk id="154" creationId="{0C1647D9-50A0-4702-8C9E-AF2C4CF99584}"/>
          </ac:spMkLst>
        </pc:spChg>
        <pc:spChg chg="mod">
          <ac:chgData name="Lei Wu" userId="f083b2a8aea23a2f" providerId="LiveId" clId="{DFFC8A72-AAF7-453E-AC8A-78D83D468C0D}" dt="2021-04-21T07:13:42.624" v="585"/>
          <ac:spMkLst>
            <pc:docMk/>
            <pc:sldMk cId="4112210860" sldId="837"/>
            <ac:spMk id="155" creationId="{02DB4981-151A-427A-ACCD-2C369B5EAC2A}"/>
          </ac:spMkLst>
        </pc:spChg>
        <pc:grpChg chg="add del mod">
          <ac:chgData name="Lei Wu" userId="f083b2a8aea23a2f" providerId="LiveId" clId="{DFFC8A72-AAF7-453E-AC8A-78D83D468C0D}" dt="2021-04-21T07:13:42.601" v="584"/>
          <ac:grpSpMkLst>
            <pc:docMk/>
            <pc:sldMk cId="4112210860" sldId="837"/>
            <ac:grpSpMk id="5" creationId="{FAE16A3F-3087-4880-A512-CB55B3FF5189}"/>
          </ac:grpSpMkLst>
        </pc:grpChg>
        <pc:grpChg chg="mod">
          <ac:chgData name="Lei Wu" userId="f083b2a8aea23a2f" providerId="LiveId" clId="{DFFC8A72-AAF7-453E-AC8A-78D83D468C0D}" dt="2021-04-21T07:13:39.761" v="581"/>
          <ac:grpSpMkLst>
            <pc:docMk/>
            <pc:sldMk cId="4112210860" sldId="837"/>
            <ac:grpSpMk id="6" creationId="{6C3B59E5-4AB2-42B7-9558-DF2E8CE9F9AA}"/>
          </ac:grpSpMkLst>
        </pc:grpChg>
        <pc:grpChg chg="mod">
          <ac:chgData name="Lei Wu" userId="f083b2a8aea23a2f" providerId="LiveId" clId="{DFFC8A72-AAF7-453E-AC8A-78D83D468C0D}" dt="2021-04-21T07:13:39.761" v="581"/>
          <ac:grpSpMkLst>
            <pc:docMk/>
            <pc:sldMk cId="4112210860" sldId="837"/>
            <ac:grpSpMk id="10" creationId="{D13B658A-4299-4260-B787-9A46614CD4B0}"/>
          </ac:grpSpMkLst>
        </pc:grpChg>
        <pc:grpChg chg="add mod">
          <ac:chgData name="Lei Wu" userId="f083b2a8aea23a2f" providerId="LiveId" clId="{DFFC8A72-AAF7-453E-AC8A-78D83D468C0D}" dt="2021-04-21T07:13:42.624" v="585"/>
          <ac:grpSpMkLst>
            <pc:docMk/>
            <pc:sldMk cId="4112210860" sldId="837"/>
            <ac:grpSpMk id="81" creationId="{9EBE4AFD-8CD8-4C2E-852E-9A868BEB6AA3}"/>
          </ac:grpSpMkLst>
        </pc:grpChg>
        <pc:grpChg chg="mod">
          <ac:chgData name="Lei Wu" userId="f083b2a8aea23a2f" providerId="LiveId" clId="{DFFC8A72-AAF7-453E-AC8A-78D83D468C0D}" dt="2021-04-21T07:13:42.624" v="585"/>
          <ac:grpSpMkLst>
            <pc:docMk/>
            <pc:sldMk cId="4112210860" sldId="837"/>
            <ac:grpSpMk id="82" creationId="{E2C40011-78C8-48A0-9D5B-35FF2099174A}"/>
          </ac:grpSpMkLst>
        </pc:grpChg>
        <pc:grpChg chg="mod">
          <ac:chgData name="Lei Wu" userId="f083b2a8aea23a2f" providerId="LiveId" clId="{DFFC8A72-AAF7-453E-AC8A-78D83D468C0D}" dt="2021-04-21T07:13:42.624" v="585"/>
          <ac:grpSpMkLst>
            <pc:docMk/>
            <pc:sldMk cId="4112210860" sldId="837"/>
            <ac:grpSpMk id="86" creationId="{48F7DC08-6C75-4125-8DD6-0F32AF2C8660}"/>
          </ac:grpSpMkLst>
        </pc:grpChg>
      </pc:sldChg>
      <pc:sldChg chg="add del">
        <pc:chgData name="Lei Wu" userId="f083b2a8aea23a2f" providerId="LiveId" clId="{DFFC8A72-AAF7-453E-AC8A-78D83D468C0D}" dt="2021-04-21T08:29:14.561" v="1037" actId="2696"/>
        <pc:sldMkLst>
          <pc:docMk/>
          <pc:sldMk cId="2116782566" sldId="838"/>
        </pc:sldMkLst>
      </pc:sldChg>
      <pc:sldChg chg="addSp delSp modSp add del mod ord">
        <pc:chgData name="Lei Wu" userId="f083b2a8aea23a2f" providerId="LiveId" clId="{DFFC8A72-AAF7-453E-AC8A-78D83D468C0D}" dt="2021-04-21T20:38:13.844" v="1415" actId="47"/>
        <pc:sldMkLst>
          <pc:docMk/>
          <pc:sldMk cId="2230596463" sldId="838"/>
        </pc:sldMkLst>
        <pc:spChg chg="mod">
          <ac:chgData name="Lei Wu" userId="f083b2a8aea23a2f" providerId="LiveId" clId="{DFFC8A72-AAF7-453E-AC8A-78D83D468C0D}" dt="2021-04-21T20:23:20.655" v="1378" actId="14"/>
          <ac:spMkLst>
            <pc:docMk/>
            <pc:sldMk cId="2230596463" sldId="838"/>
            <ac:spMk id="3" creationId="{00000000-0000-0000-0000-000000000000}"/>
          </ac:spMkLst>
        </pc:spChg>
        <pc:spChg chg="del">
          <ac:chgData name="Lei Wu" userId="f083b2a8aea23a2f" providerId="LiveId" clId="{DFFC8A72-AAF7-453E-AC8A-78D83D468C0D}" dt="2021-04-21T20:16:22.100" v="1250" actId="478"/>
          <ac:spMkLst>
            <pc:docMk/>
            <pc:sldMk cId="2230596463" sldId="838"/>
            <ac:spMk id="7" creationId="{BCF87D7C-6067-4A52-9477-4DBBBC16BEFA}"/>
          </ac:spMkLst>
        </pc:spChg>
        <pc:spChg chg="add mod">
          <ac:chgData name="Lei Wu" userId="f083b2a8aea23a2f" providerId="LiveId" clId="{DFFC8A72-AAF7-453E-AC8A-78D83D468C0D}" dt="2021-04-21T20:21:59.849" v="1375" actId="14100"/>
          <ac:spMkLst>
            <pc:docMk/>
            <pc:sldMk cId="2230596463" sldId="838"/>
            <ac:spMk id="20" creationId="{5501E292-F521-46A5-A60A-322D3FEF7A16}"/>
          </ac:spMkLst>
        </pc:spChg>
        <pc:spChg chg="mod">
          <ac:chgData name="Lei Wu" userId="f083b2a8aea23a2f" providerId="LiveId" clId="{DFFC8A72-AAF7-453E-AC8A-78D83D468C0D}" dt="2021-04-21T20:22:35.297" v="1377" actId="14100"/>
          <ac:spMkLst>
            <pc:docMk/>
            <pc:sldMk cId="2230596463" sldId="838"/>
            <ac:spMk id="22" creationId="{A714C2FF-687A-42AA-A3A9-6EBA0FE9C49A}"/>
          </ac:spMkLst>
        </pc:spChg>
        <pc:spChg chg="mod">
          <ac:chgData name="Lei Wu" userId="f083b2a8aea23a2f" providerId="LiveId" clId="{DFFC8A72-AAF7-453E-AC8A-78D83D468C0D}" dt="2021-04-21T20:22:35.297" v="1377" actId="14100"/>
          <ac:spMkLst>
            <pc:docMk/>
            <pc:sldMk cId="2230596463" sldId="838"/>
            <ac:spMk id="23" creationId="{CBF0466C-C047-47BB-A932-A943EB0C8A94}"/>
          </ac:spMkLst>
        </pc:spChg>
        <pc:spChg chg="mod">
          <ac:chgData name="Lei Wu" userId="f083b2a8aea23a2f" providerId="LiveId" clId="{DFFC8A72-AAF7-453E-AC8A-78D83D468C0D}" dt="2021-04-21T20:22:35.297" v="1377" actId="14100"/>
          <ac:spMkLst>
            <pc:docMk/>
            <pc:sldMk cId="2230596463" sldId="838"/>
            <ac:spMk id="24" creationId="{332A7662-2A7D-4957-9193-7A6B7DA31909}"/>
          </ac:spMkLst>
        </pc:spChg>
        <pc:spChg chg="mod">
          <ac:chgData name="Lei Wu" userId="f083b2a8aea23a2f" providerId="LiveId" clId="{DFFC8A72-AAF7-453E-AC8A-78D83D468C0D}" dt="2021-04-21T20:22:35.297" v="1377" actId="14100"/>
          <ac:spMkLst>
            <pc:docMk/>
            <pc:sldMk cId="2230596463" sldId="838"/>
            <ac:spMk id="25" creationId="{D45A7C4F-3384-4C88-BB3D-A7D3EADDFF7A}"/>
          </ac:spMkLst>
        </pc:spChg>
        <pc:spChg chg="mod">
          <ac:chgData name="Lei Wu" userId="f083b2a8aea23a2f" providerId="LiveId" clId="{DFFC8A72-AAF7-453E-AC8A-78D83D468C0D}" dt="2021-04-21T20:22:35.297" v="1377" actId="14100"/>
          <ac:spMkLst>
            <pc:docMk/>
            <pc:sldMk cId="2230596463" sldId="838"/>
            <ac:spMk id="26" creationId="{0C9E87A5-087D-45DB-85AE-8CE0F9A98FC3}"/>
          </ac:spMkLst>
        </pc:spChg>
        <pc:spChg chg="mod">
          <ac:chgData name="Lei Wu" userId="f083b2a8aea23a2f" providerId="LiveId" clId="{DFFC8A72-AAF7-453E-AC8A-78D83D468C0D}" dt="2021-04-21T20:22:35.297" v="1377" actId="14100"/>
          <ac:spMkLst>
            <pc:docMk/>
            <pc:sldMk cId="2230596463" sldId="838"/>
            <ac:spMk id="27" creationId="{420BB7B1-641A-4DFF-B666-BFC490195199}"/>
          </ac:spMkLst>
        </pc:spChg>
        <pc:spChg chg="mod">
          <ac:chgData name="Lei Wu" userId="f083b2a8aea23a2f" providerId="LiveId" clId="{DFFC8A72-AAF7-453E-AC8A-78D83D468C0D}" dt="2021-04-21T20:22:35.297" v="1377" actId="14100"/>
          <ac:spMkLst>
            <pc:docMk/>
            <pc:sldMk cId="2230596463" sldId="838"/>
            <ac:spMk id="28" creationId="{97C646C6-DB68-43F1-AACD-EAC860C050CA}"/>
          </ac:spMkLst>
        </pc:spChg>
        <pc:spChg chg="mod">
          <ac:chgData name="Lei Wu" userId="f083b2a8aea23a2f" providerId="LiveId" clId="{DFFC8A72-AAF7-453E-AC8A-78D83D468C0D}" dt="2021-04-21T20:22:35.297" v="1377" actId="14100"/>
          <ac:spMkLst>
            <pc:docMk/>
            <pc:sldMk cId="2230596463" sldId="838"/>
            <ac:spMk id="29" creationId="{893A29E3-1ADC-4EC0-BE71-7036CE1845FC}"/>
          </ac:spMkLst>
        </pc:spChg>
        <pc:spChg chg="mod">
          <ac:chgData name="Lei Wu" userId="f083b2a8aea23a2f" providerId="LiveId" clId="{DFFC8A72-AAF7-453E-AC8A-78D83D468C0D}" dt="2021-04-21T20:22:35.297" v="1377" actId="14100"/>
          <ac:spMkLst>
            <pc:docMk/>
            <pc:sldMk cId="2230596463" sldId="838"/>
            <ac:spMk id="30" creationId="{98E1937A-E4A6-45AC-9CCC-002CA7BB3B14}"/>
          </ac:spMkLst>
        </pc:spChg>
        <pc:spChg chg="mod">
          <ac:chgData name="Lei Wu" userId="f083b2a8aea23a2f" providerId="LiveId" clId="{DFFC8A72-AAF7-453E-AC8A-78D83D468C0D}" dt="2021-04-21T20:22:35.297" v="1377" actId="14100"/>
          <ac:spMkLst>
            <pc:docMk/>
            <pc:sldMk cId="2230596463" sldId="838"/>
            <ac:spMk id="31" creationId="{BCA621DB-5961-45B6-AF5C-77894DB64410}"/>
          </ac:spMkLst>
        </pc:spChg>
        <pc:spChg chg="mod">
          <ac:chgData name="Lei Wu" userId="f083b2a8aea23a2f" providerId="LiveId" clId="{DFFC8A72-AAF7-453E-AC8A-78D83D468C0D}" dt="2021-04-21T20:22:35.297" v="1377" actId="14100"/>
          <ac:spMkLst>
            <pc:docMk/>
            <pc:sldMk cId="2230596463" sldId="838"/>
            <ac:spMk id="32" creationId="{57A4A384-5F7C-44CB-89C1-93B0DCFD5617}"/>
          </ac:spMkLst>
        </pc:spChg>
        <pc:grpChg chg="del">
          <ac:chgData name="Lei Wu" userId="f083b2a8aea23a2f" providerId="LiveId" clId="{DFFC8A72-AAF7-453E-AC8A-78D83D468C0D}" dt="2021-04-21T20:16:26.170" v="1251" actId="478"/>
          <ac:grpSpMkLst>
            <pc:docMk/>
            <pc:sldMk cId="2230596463" sldId="838"/>
            <ac:grpSpMk id="8" creationId="{3C626507-9718-4C28-8D9A-D34E68185A6F}"/>
          </ac:grpSpMkLst>
        </pc:grpChg>
        <pc:grpChg chg="add mod">
          <ac:chgData name="Lei Wu" userId="f083b2a8aea23a2f" providerId="LiveId" clId="{DFFC8A72-AAF7-453E-AC8A-78D83D468C0D}" dt="2021-04-21T20:22:35.297" v="1377" actId="14100"/>
          <ac:grpSpMkLst>
            <pc:docMk/>
            <pc:sldMk cId="2230596463" sldId="838"/>
            <ac:grpSpMk id="21" creationId="{E710E530-60C1-4B5E-89D7-2D3FB3533845}"/>
          </ac:grpSpMkLst>
        </pc:grpChg>
      </pc:sldChg>
      <pc:sldChg chg="modSp add mod">
        <pc:chgData name="Lei Wu" userId="f083b2a8aea23a2f" providerId="LiveId" clId="{DFFC8A72-AAF7-453E-AC8A-78D83D468C0D}" dt="2021-04-21T08:09:04.963" v="849"/>
        <pc:sldMkLst>
          <pc:docMk/>
          <pc:sldMk cId="3990300772" sldId="839"/>
        </pc:sldMkLst>
        <pc:spChg chg="mod">
          <ac:chgData name="Lei Wu" userId="f083b2a8aea23a2f" providerId="LiveId" clId="{DFFC8A72-AAF7-453E-AC8A-78D83D468C0D}" dt="2021-04-21T08:09:04.963" v="849"/>
          <ac:spMkLst>
            <pc:docMk/>
            <pc:sldMk cId="3990300772" sldId="839"/>
            <ac:spMk id="2" creationId="{00000000-0000-0000-0000-000000000000}"/>
          </ac:spMkLst>
        </pc:spChg>
        <pc:spChg chg="mod">
          <ac:chgData name="Lei Wu" userId="f083b2a8aea23a2f" providerId="LiveId" clId="{DFFC8A72-AAF7-453E-AC8A-78D83D468C0D}" dt="2021-04-21T08:08:54.773" v="848" actId="404"/>
          <ac:spMkLst>
            <pc:docMk/>
            <pc:sldMk cId="3990300772" sldId="839"/>
            <ac:spMk id="3" creationId="{00000000-0000-0000-0000-000000000000}"/>
          </ac:spMkLst>
        </pc:spChg>
      </pc:sldChg>
      <pc:sldChg chg="modSp add del mod">
        <pc:chgData name="Lei Wu" userId="f083b2a8aea23a2f" providerId="LiveId" clId="{DFFC8A72-AAF7-453E-AC8A-78D83D468C0D}" dt="2021-04-21T23:20:24.948" v="3631" actId="47"/>
        <pc:sldMkLst>
          <pc:docMk/>
          <pc:sldMk cId="135866471" sldId="840"/>
        </pc:sldMkLst>
        <pc:spChg chg="mod">
          <ac:chgData name="Lei Wu" userId="f083b2a8aea23a2f" providerId="LiveId" clId="{DFFC8A72-AAF7-453E-AC8A-78D83D468C0D}" dt="2021-04-21T07:36:40.029" v="699"/>
          <ac:spMkLst>
            <pc:docMk/>
            <pc:sldMk cId="135866471" sldId="840"/>
            <ac:spMk id="2" creationId="{00000000-0000-0000-0000-000000000000}"/>
          </ac:spMkLst>
        </pc:spChg>
        <pc:spChg chg="mod">
          <ac:chgData name="Lei Wu" userId="f083b2a8aea23a2f" providerId="LiveId" clId="{DFFC8A72-AAF7-453E-AC8A-78D83D468C0D}" dt="2021-04-21T07:37:00.792" v="710" actId="20577"/>
          <ac:spMkLst>
            <pc:docMk/>
            <pc:sldMk cId="135866471" sldId="840"/>
            <ac:spMk id="3" creationId="{00000000-0000-0000-0000-000000000000}"/>
          </ac:spMkLst>
        </pc:spChg>
      </pc:sldChg>
      <pc:sldChg chg="modSp add mod">
        <pc:chgData name="Lei Wu" userId="f083b2a8aea23a2f" providerId="LiveId" clId="{DFFC8A72-AAF7-453E-AC8A-78D83D468C0D}" dt="2021-04-21T07:37:35.805" v="714" actId="15"/>
        <pc:sldMkLst>
          <pc:docMk/>
          <pc:sldMk cId="4264025927" sldId="841"/>
        </pc:sldMkLst>
        <pc:spChg chg="mod">
          <ac:chgData name="Lei Wu" userId="f083b2a8aea23a2f" providerId="LiveId" clId="{DFFC8A72-AAF7-453E-AC8A-78D83D468C0D}" dt="2021-04-21T07:37:19.641" v="712"/>
          <ac:spMkLst>
            <pc:docMk/>
            <pc:sldMk cId="4264025927" sldId="841"/>
            <ac:spMk id="2" creationId="{00000000-0000-0000-0000-000000000000}"/>
          </ac:spMkLst>
        </pc:spChg>
        <pc:spChg chg="mod">
          <ac:chgData name="Lei Wu" userId="f083b2a8aea23a2f" providerId="LiveId" clId="{DFFC8A72-AAF7-453E-AC8A-78D83D468C0D}" dt="2021-04-21T07:37:35.805" v="714" actId="15"/>
          <ac:spMkLst>
            <pc:docMk/>
            <pc:sldMk cId="4264025927" sldId="841"/>
            <ac:spMk id="3" creationId="{00000000-0000-0000-0000-000000000000}"/>
          </ac:spMkLst>
        </pc:spChg>
      </pc:sldChg>
      <pc:sldChg chg="addSp delSp modSp add mod modAnim">
        <pc:chgData name="Lei Wu" userId="f083b2a8aea23a2f" providerId="LiveId" clId="{DFFC8A72-AAF7-453E-AC8A-78D83D468C0D}" dt="2021-04-21T07:40:09.450" v="793" actId="1038"/>
        <pc:sldMkLst>
          <pc:docMk/>
          <pc:sldMk cId="698920200" sldId="842"/>
        </pc:sldMkLst>
        <pc:spChg chg="mod">
          <ac:chgData name="Lei Wu" userId="f083b2a8aea23a2f" providerId="LiveId" clId="{DFFC8A72-AAF7-453E-AC8A-78D83D468C0D}" dt="2021-04-21T07:37:54.187" v="716"/>
          <ac:spMkLst>
            <pc:docMk/>
            <pc:sldMk cId="698920200" sldId="842"/>
            <ac:spMk id="2" creationId="{00000000-0000-0000-0000-000000000000}"/>
          </ac:spMkLst>
        </pc:spChg>
        <pc:spChg chg="mod">
          <ac:chgData name="Lei Wu" userId="f083b2a8aea23a2f" providerId="LiveId" clId="{DFFC8A72-AAF7-453E-AC8A-78D83D468C0D}" dt="2021-04-21T07:39:26.613" v="729" actId="20577"/>
          <ac:spMkLst>
            <pc:docMk/>
            <pc:sldMk cId="698920200" sldId="842"/>
            <ac:spMk id="3" creationId="{00000000-0000-0000-0000-000000000000}"/>
          </ac:spMkLst>
        </pc:spChg>
        <pc:spChg chg="mod">
          <ac:chgData name="Lei Wu" userId="f083b2a8aea23a2f" providerId="LiveId" clId="{DFFC8A72-AAF7-453E-AC8A-78D83D468C0D}" dt="2021-04-21T07:38:43.016" v="720"/>
          <ac:spMkLst>
            <pc:docMk/>
            <pc:sldMk cId="698920200" sldId="842"/>
            <ac:spMk id="6" creationId="{3D700D5D-90E2-4873-AD9B-9D37F8040C61}"/>
          </ac:spMkLst>
        </pc:spChg>
        <pc:spChg chg="mod">
          <ac:chgData name="Lei Wu" userId="f083b2a8aea23a2f" providerId="LiveId" clId="{DFFC8A72-AAF7-453E-AC8A-78D83D468C0D}" dt="2021-04-21T07:38:43.016" v="720"/>
          <ac:spMkLst>
            <pc:docMk/>
            <pc:sldMk cId="698920200" sldId="842"/>
            <ac:spMk id="7" creationId="{6DC8504E-F77A-45E9-BA97-F409F1688B8A}"/>
          </ac:spMkLst>
        </pc:spChg>
        <pc:spChg chg="mod">
          <ac:chgData name="Lei Wu" userId="f083b2a8aea23a2f" providerId="LiveId" clId="{DFFC8A72-AAF7-453E-AC8A-78D83D468C0D}" dt="2021-04-21T07:38:43.016" v="720"/>
          <ac:spMkLst>
            <pc:docMk/>
            <pc:sldMk cId="698920200" sldId="842"/>
            <ac:spMk id="8" creationId="{1BE3CC4C-5355-419A-BD62-8FBC4B3D1A73}"/>
          </ac:spMkLst>
        </pc:spChg>
        <pc:spChg chg="mod">
          <ac:chgData name="Lei Wu" userId="f083b2a8aea23a2f" providerId="LiveId" clId="{DFFC8A72-AAF7-453E-AC8A-78D83D468C0D}" dt="2021-04-21T07:38:43.016" v="720"/>
          <ac:spMkLst>
            <pc:docMk/>
            <pc:sldMk cId="698920200" sldId="842"/>
            <ac:spMk id="9" creationId="{3D4F9736-A023-4D2D-A913-BBDD086456BC}"/>
          </ac:spMkLst>
        </pc:spChg>
        <pc:spChg chg="mod">
          <ac:chgData name="Lei Wu" userId="f083b2a8aea23a2f" providerId="LiveId" clId="{DFFC8A72-AAF7-453E-AC8A-78D83D468C0D}" dt="2021-04-21T07:38:43.016" v="720"/>
          <ac:spMkLst>
            <pc:docMk/>
            <pc:sldMk cId="698920200" sldId="842"/>
            <ac:spMk id="10" creationId="{A887D81B-94DE-46EF-913D-D43FCB3AEDAE}"/>
          </ac:spMkLst>
        </pc:spChg>
        <pc:spChg chg="mod">
          <ac:chgData name="Lei Wu" userId="f083b2a8aea23a2f" providerId="LiveId" clId="{DFFC8A72-AAF7-453E-AC8A-78D83D468C0D}" dt="2021-04-21T07:38:43.016" v="720"/>
          <ac:spMkLst>
            <pc:docMk/>
            <pc:sldMk cId="698920200" sldId="842"/>
            <ac:spMk id="11" creationId="{F67CF661-B89E-40BD-B861-B6E37AD5B404}"/>
          </ac:spMkLst>
        </pc:spChg>
        <pc:spChg chg="mod">
          <ac:chgData name="Lei Wu" userId="f083b2a8aea23a2f" providerId="LiveId" clId="{DFFC8A72-AAF7-453E-AC8A-78D83D468C0D}" dt="2021-04-21T07:38:43.016" v="720"/>
          <ac:spMkLst>
            <pc:docMk/>
            <pc:sldMk cId="698920200" sldId="842"/>
            <ac:spMk id="12" creationId="{7E07BEF7-FD4F-4DE6-B94E-16F185CF2F7F}"/>
          </ac:spMkLst>
        </pc:spChg>
        <pc:spChg chg="mod">
          <ac:chgData name="Lei Wu" userId="f083b2a8aea23a2f" providerId="LiveId" clId="{DFFC8A72-AAF7-453E-AC8A-78D83D468C0D}" dt="2021-04-21T07:38:43.016" v="720"/>
          <ac:spMkLst>
            <pc:docMk/>
            <pc:sldMk cId="698920200" sldId="842"/>
            <ac:spMk id="13" creationId="{69D520DF-5222-4C0F-B3D1-E7A1E51A4377}"/>
          </ac:spMkLst>
        </pc:spChg>
        <pc:spChg chg="mod">
          <ac:chgData name="Lei Wu" userId="f083b2a8aea23a2f" providerId="LiveId" clId="{DFFC8A72-AAF7-453E-AC8A-78D83D468C0D}" dt="2021-04-21T07:38:43.016" v="720"/>
          <ac:spMkLst>
            <pc:docMk/>
            <pc:sldMk cId="698920200" sldId="842"/>
            <ac:spMk id="14" creationId="{9934D3EF-9EDF-4B12-9BD1-2E131202E908}"/>
          </ac:spMkLst>
        </pc:spChg>
        <pc:spChg chg="mod">
          <ac:chgData name="Lei Wu" userId="f083b2a8aea23a2f" providerId="LiveId" clId="{DFFC8A72-AAF7-453E-AC8A-78D83D468C0D}" dt="2021-04-21T07:40:09.450" v="793" actId="1038"/>
          <ac:spMkLst>
            <pc:docMk/>
            <pc:sldMk cId="698920200" sldId="842"/>
            <ac:spMk id="16" creationId="{F066312C-BE3F-4333-86CD-38E35DBC56AE}"/>
          </ac:spMkLst>
        </pc:spChg>
        <pc:spChg chg="mod">
          <ac:chgData name="Lei Wu" userId="f083b2a8aea23a2f" providerId="LiveId" clId="{DFFC8A72-AAF7-453E-AC8A-78D83D468C0D}" dt="2021-04-21T07:40:09.450" v="793" actId="1038"/>
          <ac:spMkLst>
            <pc:docMk/>
            <pc:sldMk cId="698920200" sldId="842"/>
            <ac:spMk id="17" creationId="{2F735B5B-9552-42DF-852E-25A604DA842C}"/>
          </ac:spMkLst>
        </pc:spChg>
        <pc:spChg chg="mod">
          <ac:chgData name="Lei Wu" userId="f083b2a8aea23a2f" providerId="LiveId" clId="{DFFC8A72-AAF7-453E-AC8A-78D83D468C0D}" dt="2021-04-21T07:40:09.450" v="793" actId="1038"/>
          <ac:spMkLst>
            <pc:docMk/>
            <pc:sldMk cId="698920200" sldId="842"/>
            <ac:spMk id="18" creationId="{67A56CC4-9223-4298-9373-679E91921C8E}"/>
          </ac:spMkLst>
        </pc:spChg>
        <pc:spChg chg="mod">
          <ac:chgData name="Lei Wu" userId="f083b2a8aea23a2f" providerId="LiveId" clId="{DFFC8A72-AAF7-453E-AC8A-78D83D468C0D}" dt="2021-04-21T07:40:09.450" v="793" actId="1038"/>
          <ac:spMkLst>
            <pc:docMk/>
            <pc:sldMk cId="698920200" sldId="842"/>
            <ac:spMk id="19" creationId="{19DD3AA3-8FC5-4464-A3A0-B40258BA100D}"/>
          </ac:spMkLst>
        </pc:spChg>
        <pc:spChg chg="mod">
          <ac:chgData name="Lei Wu" userId="f083b2a8aea23a2f" providerId="LiveId" clId="{DFFC8A72-AAF7-453E-AC8A-78D83D468C0D}" dt="2021-04-21T07:40:09.450" v="793" actId="1038"/>
          <ac:spMkLst>
            <pc:docMk/>
            <pc:sldMk cId="698920200" sldId="842"/>
            <ac:spMk id="20" creationId="{BC43420F-E4A3-4C44-BE15-3C71F9D9FF46}"/>
          </ac:spMkLst>
        </pc:spChg>
        <pc:spChg chg="mod">
          <ac:chgData name="Lei Wu" userId="f083b2a8aea23a2f" providerId="LiveId" clId="{DFFC8A72-AAF7-453E-AC8A-78D83D468C0D}" dt="2021-04-21T07:40:09.450" v="793" actId="1038"/>
          <ac:spMkLst>
            <pc:docMk/>
            <pc:sldMk cId="698920200" sldId="842"/>
            <ac:spMk id="21" creationId="{CF723D9D-3A9C-4878-A55B-0D8005733A25}"/>
          </ac:spMkLst>
        </pc:spChg>
        <pc:spChg chg="mod">
          <ac:chgData name="Lei Wu" userId="f083b2a8aea23a2f" providerId="LiveId" clId="{DFFC8A72-AAF7-453E-AC8A-78D83D468C0D}" dt="2021-04-21T07:40:09.450" v="793" actId="1038"/>
          <ac:spMkLst>
            <pc:docMk/>
            <pc:sldMk cId="698920200" sldId="842"/>
            <ac:spMk id="22" creationId="{592591CF-04DE-4496-8643-FAC22318B6A3}"/>
          </ac:spMkLst>
        </pc:spChg>
        <pc:spChg chg="mod">
          <ac:chgData name="Lei Wu" userId="f083b2a8aea23a2f" providerId="LiveId" clId="{DFFC8A72-AAF7-453E-AC8A-78D83D468C0D}" dt="2021-04-21T07:40:09.450" v="793" actId="1038"/>
          <ac:spMkLst>
            <pc:docMk/>
            <pc:sldMk cId="698920200" sldId="842"/>
            <ac:spMk id="23" creationId="{0BD9214A-5E6C-4ECF-A270-8A5148132147}"/>
          </ac:spMkLst>
        </pc:spChg>
        <pc:spChg chg="mod">
          <ac:chgData name="Lei Wu" userId="f083b2a8aea23a2f" providerId="LiveId" clId="{DFFC8A72-AAF7-453E-AC8A-78D83D468C0D}" dt="2021-04-21T07:40:09.450" v="793" actId="1038"/>
          <ac:spMkLst>
            <pc:docMk/>
            <pc:sldMk cId="698920200" sldId="842"/>
            <ac:spMk id="24" creationId="{F57E496D-E550-461E-A97D-3005E4B247F8}"/>
          </ac:spMkLst>
        </pc:spChg>
        <pc:grpChg chg="add del mod">
          <ac:chgData name="Lei Wu" userId="f083b2a8aea23a2f" providerId="LiveId" clId="{DFFC8A72-AAF7-453E-AC8A-78D83D468C0D}" dt="2021-04-21T07:38:46.339" v="723"/>
          <ac:grpSpMkLst>
            <pc:docMk/>
            <pc:sldMk cId="698920200" sldId="842"/>
            <ac:grpSpMk id="5" creationId="{A3840FE0-D2CA-4E7A-995C-4DB8B29933E8}"/>
          </ac:grpSpMkLst>
        </pc:grpChg>
        <pc:grpChg chg="add mod">
          <ac:chgData name="Lei Wu" userId="f083b2a8aea23a2f" providerId="LiveId" clId="{DFFC8A72-AAF7-453E-AC8A-78D83D468C0D}" dt="2021-04-21T07:40:09.450" v="793" actId="1038"/>
          <ac:grpSpMkLst>
            <pc:docMk/>
            <pc:sldMk cId="698920200" sldId="842"/>
            <ac:grpSpMk id="15" creationId="{37DB763D-F5C2-4E51-BB7C-84A25538618C}"/>
          </ac:grpSpMkLst>
        </pc:grpChg>
      </pc:sldChg>
      <pc:sldChg chg="addSp modSp add mod modNotesTx">
        <pc:chgData name="Lei Wu" userId="f083b2a8aea23a2f" providerId="LiveId" clId="{DFFC8A72-AAF7-453E-AC8A-78D83D468C0D}" dt="2021-04-21T07:47:13.042" v="843" actId="20577"/>
        <pc:sldMkLst>
          <pc:docMk/>
          <pc:sldMk cId="1203573103" sldId="843"/>
        </pc:sldMkLst>
        <pc:spChg chg="mod">
          <ac:chgData name="Lei Wu" userId="f083b2a8aea23a2f" providerId="LiveId" clId="{DFFC8A72-AAF7-453E-AC8A-78D83D468C0D}" dt="2021-04-21T07:41:02.679" v="797" actId="20577"/>
          <ac:spMkLst>
            <pc:docMk/>
            <pc:sldMk cId="1203573103" sldId="843"/>
            <ac:spMk id="2" creationId="{00000000-0000-0000-0000-000000000000}"/>
          </ac:spMkLst>
        </pc:spChg>
        <pc:spChg chg="mod">
          <ac:chgData name="Lei Wu" userId="f083b2a8aea23a2f" providerId="LiveId" clId="{DFFC8A72-AAF7-453E-AC8A-78D83D468C0D}" dt="2021-04-21T07:43:29.929" v="821" actId="20577"/>
          <ac:spMkLst>
            <pc:docMk/>
            <pc:sldMk cId="1203573103" sldId="843"/>
            <ac:spMk id="3" creationId="{00000000-0000-0000-0000-000000000000}"/>
          </ac:spMkLst>
        </pc:spChg>
        <pc:picChg chg="add mod">
          <ac:chgData name="Lei Wu" userId="f083b2a8aea23a2f" providerId="LiveId" clId="{DFFC8A72-AAF7-453E-AC8A-78D83D468C0D}" dt="2021-04-21T07:43:35.519" v="822" actId="1076"/>
          <ac:picMkLst>
            <pc:docMk/>
            <pc:sldMk cId="1203573103" sldId="843"/>
            <ac:picMk id="5" creationId="{D345C0A2-2784-40E3-9519-4E51110FF325}"/>
          </ac:picMkLst>
        </pc:picChg>
      </pc:sldChg>
      <pc:sldChg chg="addSp delSp modSp add mod">
        <pc:chgData name="Lei Wu" userId="f083b2a8aea23a2f" providerId="LiveId" clId="{DFFC8A72-AAF7-453E-AC8A-78D83D468C0D}" dt="2021-04-21T08:10:13.737" v="892" actId="1037"/>
        <pc:sldMkLst>
          <pc:docMk/>
          <pc:sldMk cId="1485644936" sldId="844"/>
        </pc:sldMkLst>
        <pc:spChg chg="mod">
          <ac:chgData name="Lei Wu" userId="f083b2a8aea23a2f" providerId="LiveId" clId="{DFFC8A72-AAF7-453E-AC8A-78D83D468C0D}" dt="2021-04-21T08:09:38.972" v="851"/>
          <ac:spMkLst>
            <pc:docMk/>
            <pc:sldMk cId="1485644936" sldId="844"/>
            <ac:spMk id="2" creationId="{00000000-0000-0000-0000-000000000000}"/>
          </ac:spMkLst>
        </pc:spChg>
        <pc:spChg chg="del">
          <ac:chgData name="Lei Wu" userId="f083b2a8aea23a2f" providerId="LiveId" clId="{DFFC8A72-AAF7-453E-AC8A-78D83D468C0D}" dt="2021-04-21T08:09:56.393" v="852" actId="478"/>
          <ac:spMkLst>
            <pc:docMk/>
            <pc:sldMk cId="1485644936" sldId="844"/>
            <ac:spMk id="3" creationId="{00000000-0000-0000-0000-000000000000}"/>
          </ac:spMkLst>
        </pc:spChg>
        <pc:spChg chg="add del mod">
          <ac:chgData name="Lei Wu" userId="f083b2a8aea23a2f" providerId="LiveId" clId="{DFFC8A72-AAF7-453E-AC8A-78D83D468C0D}" dt="2021-04-21T08:09:59.281" v="853" actId="478"/>
          <ac:spMkLst>
            <pc:docMk/>
            <pc:sldMk cId="1485644936" sldId="844"/>
            <ac:spMk id="5" creationId="{DE567234-3820-4E3E-AEAF-2675BA132CBD}"/>
          </ac:spMkLst>
        </pc:spChg>
        <pc:spChg chg="add del mod">
          <ac:chgData name="Lei Wu" userId="f083b2a8aea23a2f" providerId="LiveId" clId="{DFFC8A72-AAF7-453E-AC8A-78D83D468C0D}" dt="2021-04-21T08:10:05.181" v="857"/>
          <ac:spMkLst>
            <pc:docMk/>
            <pc:sldMk cId="1485644936" sldId="844"/>
            <ac:spMk id="6" creationId="{08B57E0A-2ED3-4FF0-9D01-26470230D54B}"/>
          </ac:spMkLst>
        </pc:spChg>
        <pc:spChg chg="add del mod">
          <ac:chgData name="Lei Wu" userId="f083b2a8aea23a2f" providerId="LiveId" clId="{DFFC8A72-AAF7-453E-AC8A-78D83D468C0D}" dt="2021-04-21T08:10:05.181" v="857"/>
          <ac:spMkLst>
            <pc:docMk/>
            <pc:sldMk cId="1485644936" sldId="844"/>
            <ac:spMk id="7" creationId="{F047CC75-6DC1-45BC-A07E-98AB2034C9EB}"/>
          </ac:spMkLst>
        </pc:spChg>
        <pc:spChg chg="add del mod">
          <ac:chgData name="Lei Wu" userId="f083b2a8aea23a2f" providerId="LiveId" clId="{DFFC8A72-AAF7-453E-AC8A-78D83D468C0D}" dt="2021-04-21T08:10:05.181" v="857"/>
          <ac:spMkLst>
            <pc:docMk/>
            <pc:sldMk cId="1485644936" sldId="844"/>
            <ac:spMk id="8" creationId="{EB46A565-67C4-40BC-9FDC-D18DBE4B3305}"/>
          </ac:spMkLst>
        </pc:spChg>
        <pc:spChg chg="add del mod">
          <ac:chgData name="Lei Wu" userId="f083b2a8aea23a2f" providerId="LiveId" clId="{DFFC8A72-AAF7-453E-AC8A-78D83D468C0D}" dt="2021-04-21T08:10:05.181" v="857"/>
          <ac:spMkLst>
            <pc:docMk/>
            <pc:sldMk cId="1485644936" sldId="844"/>
            <ac:spMk id="9" creationId="{1E8AF970-A186-49BB-829A-8F71A4FC3962}"/>
          </ac:spMkLst>
        </pc:spChg>
        <pc:spChg chg="add del mod">
          <ac:chgData name="Lei Wu" userId="f083b2a8aea23a2f" providerId="LiveId" clId="{DFFC8A72-AAF7-453E-AC8A-78D83D468C0D}" dt="2021-04-21T08:10:05.181" v="857"/>
          <ac:spMkLst>
            <pc:docMk/>
            <pc:sldMk cId="1485644936" sldId="844"/>
            <ac:spMk id="10" creationId="{6C981CB3-3750-4667-BB2B-C5DAF1E4ACB9}"/>
          </ac:spMkLst>
        </pc:spChg>
        <pc:spChg chg="add del mod">
          <ac:chgData name="Lei Wu" userId="f083b2a8aea23a2f" providerId="LiveId" clId="{DFFC8A72-AAF7-453E-AC8A-78D83D468C0D}" dt="2021-04-21T08:10:05.181" v="857"/>
          <ac:spMkLst>
            <pc:docMk/>
            <pc:sldMk cId="1485644936" sldId="844"/>
            <ac:spMk id="11" creationId="{1C3B06D4-CE9C-4CB4-95B0-E1F3CFAF6D92}"/>
          </ac:spMkLst>
        </pc:spChg>
        <pc:spChg chg="add del mod">
          <ac:chgData name="Lei Wu" userId="f083b2a8aea23a2f" providerId="LiveId" clId="{DFFC8A72-AAF7-453E-AC8A-78D83D468C0D}" dt="2021-04-21T08:10:05.181" v="857"/>
          <ac:spMkLst>
            <pc:docMk/>
            <pc:sldMk cId="1485644936" sldId="844"/>
            <ac:spMk id="12" creationId="{3AB1C568-854C-4403-9195-3D3D9F62D8EA}"/>
          </ac:spMkLst>
        </pc:spChg>
        <pc:spChg chg="add del mod">
          <ac:chgData name="Lei Wu" userId="f083b2a8aea23a2f" providerId="LiveId" clId="{DFFC8A72-AAF7-453E-AC8A-78D83D468C0D}" dt="2021-04-21T08:10:05.181" v="857"/>
          <ac:spMkLst>
            <pc:docMk/>
            <pc:sldMk cId="1485644936" sldId="844"/>
            <ac:spMk id="13" creationId="{8C7B19E1-25EE-43A6-A039-DADBF243D4D3}"/>
          </ac:spMkLst>
        </pc:spChg>
        <pc:spChg chg="add del mod">
          <ac:chgData name="Lei Wu" userId="f083b2a8aea23a2f" providerId="LiveId" clId="{DFFC8A72-AAF7-453E-AC8A-78D83D468C0D}" dt="2021-04-21T08:10:05.181" v="857"/>
          <ac:spMkLst>
            <pc:docMk/>
            <pc:sldMk cId="1485644936" sldId="844"/>
            <ac:spMk id="14" creationId="{BC59CC18-F8FD-446E-9699-6759DE8A0DDB}"/>
          </ac:spMkLst>
        </pc:spChg>
        <pc:spChg chg="add del mod">
          <ac:chgData name="Lei Wu" userId="f083b2a8aea23a2f" providerId="LiveId" clId="{DFFC8A72-AAF7-453E-AC8A-78D83D468C0D}" dt="2021-04-21T08:10:05.181" v="857"/>
          <ac:spMkLst>
            <pc:docMk/>
            <pc:sldMk cId="1485644936" sldId="844"/>
            <ac:spMk id="15" creationId="{E373D693-6C1F-41B9-8609-675C229EB59B}"/>
          </ac:spMkLst>
        </pc:spChg>
        <pc:spChg chg="add del mod">
          <ac:chgData name="Lei Wu" userId="f083b2a8aea23a2f" providerId="LiveId" clId="{DFFC8A72-AAF7-453E-AC8A-78D83D468C0D}" dt="2021-04-21T08:10:05.181" v="857"/>
          <ac:spMkLst>
            <pc:docMk/>
            <pc:sldMk cId="1485644936" sldId="844"/>
            <ac:spMk id="16" creationId="{033C4C0F-F862-47AD-BA1B-C4EDA7AEA8FD}"/>
          </ac:spMkLst>
        </pc:spChg>
        <pc:spChg chg="add del mod">
          <ac:chgData name="Lei Wu" userId="f083b2a8aea23a2f" providerId="LiveId" clId="{DFFC8A72-AAF7-453E-AC8A-78D83D468C0D}" dt="2021-04-21T08:10:05.181" v="857"/>
          <ac:spMkLst>
            <pc:docMk/>
            <pc:sldMk cId="1485644936" sldId="844"/>
            <ac:spMk id="17" creationId="{B20803E1-60DC-44BB-A8A8-90C14D20B2F9}"/>
          </ac:spMkLst>
        </pc:spChg>
        <pc:spChg chg="add del mod">
          <ac:chgData name="Lei Wu" userId="f083b2a8aea23a2f" providerId="LiveId" clId="{DFFC8A72-AAF7-453E-AC8A-78D83D468C0D}" dt="2021-04-21T08:10:05.181" v="857"/>
          <ac:spMkLst>
            <pc:docMk/>
            <pc:sldMk cId="1485644936" sldId="844"/>
            <ac:spMk id="18" creationId="{35CA361A-8C8C-4BAB-9634-B6CC1A93D239}"/>
          </ac:spMkLst>
        </pc:spChg>
        <pc:spChg chg="add del mod">
          <ac:chgData name="Lei Wu" userId="f083b2a8aea23a2f" providerId="LiveId" clId="{DFFC8A72-AAF7-453E-AC8A-78D83D468C0D}" dt="2021-04-21T08:10:05.181" v="857"/>
          <ac:spMkLst>
            <pc:docMk/>
            <pc:sldMk cId="1485644936" sldId="844"/>
            <ac:spMk id="19" creationId="{6CFA6839-8022-4D2B-84B1-2F3F25C82509}"/>
          </ac:spMkLst>
        </pc:spChg>
        <pc:spChg chg="add del mod">
          <ac:chgData name="Lei Wu" userId="f083b2a8aea23a2f" providerId="LiveId" clId="{DFFC8A72-AAF7-453E-AC8A-78D83D468C0D}" dt="2021-04-21T08:10:05.181" v="857"/>
          <ac:spMkLst>
            <pc:docMk/>
            <pc:sldMk cId="1485644936" sldId="844"/>
            <ac:spMk id="20" creationId="{F742E03F-97D0-4D1C-B22C-44AA180935DD}"/>
          </ac:spMkLst>
        </pc:spChg>
        <pc:spChg chg="add del mod">
          <ac:chgData name="Lei Wu" userId="f083b2a8aea23a2f" providerId="LiveId" clId="{DFFC8A72-AAF7-453E-AC8A-78D83D468C0D}" dt="2021-04-21T08:10:05.181" v="857"/>
          <ac:spMkLst>
            <pc:docMk/>
            <pc:sldMk cId="1485644936" sldId="844"/>
            <ac:spMk id="21" creationId="{DDC64DF0-33FA-49E4-A59F-9C2149099FA6}"/>
          </ac:spMkLst>
        </pc:spChg>
        <pc:spChg chg="add del mod">
          <ac:chgData name="Lei Wu" userId="f083b2a8aea23a2f" providerId="LiveId" clId="{DFFC8A72-AAF7-453E-AC8A-78D83D468C0D}" dt="2021-04-21T08:10:05.181" v="857"/>
          <ac:spMkLst>
            <pc:docMk/>
            <pc:sldMk cId="1485644936" sldId="844"/>
            <ac:spMk id="22" creationId="{27C3B837-9B93-454F-8486-B7FBE7642C1E}"/>
          </ac:spMkLst>
        </pc:spChg>
        <pc:spChg chg="add del mod">
          <ac:chgData name="Lei Wu" userId="f083b2a8aea23a2f" providerId="LiveId" clId="{DFFC8A72-AAF7-453E-AC8A-78D83D468C0D}" dt="2021-04-21T08:10:05.181" v="857"/>
          <ac:spMkLst>
            <pc:docMk/>
            <pc:sldMk cId="1485644936" sldId="844"/>
            <ac:spMk id="23" creationId="{93D28278-617C-4E82-ADB5-7BE1A512A45F}"/>
          </ac:spMkLst>
        </pc:spChg>
        <pc:spChg chg="add del mod">
          <ac:chgData name="Lei Wu" userId="f083b2a8aea23a2f" providerId="LiveId" clId="{DFFC8A72-AAF7-453E-AC8A-78D83D468C0D}" dt="2021-04-21T08:10:05.181" v="857"/>
          <ac:spMkLst>
            <pc:docMk/>
            <pc:sldMk cId="1485644936" sldId="844"/>
            <ac:spMk id="24" creationId="{0C9BFE04-0BB5-4884-9F7E-D675B80F44E0}"/>
          </ac:spMkLst>
        </pc:spChg>
        <pc:spChg chg="add del mod">
          <ac:chgData name="Lei Wu" userId="f083b2a8aea23a2f" providerId="LiveId" clId="{DFFC8A72-AAF7-453E-AC8A-78D83D468C0D}" dt="2021-04-21T08:10:05.181" v="857"/>
          <ac:spMkLst>
            <pc:docMk/>
            <pc:sldMk cId="1485644936" sldId="844"/>
            <ac:spMk id="25" creationId="{6F88CA2F-782B-43D4-B2E5-BE9E408F3A52}"/>
          </ac:spMkLst>
        </pc:spChg>
        <pc:spChg chg="add del mod">
          <ac:chgData name="Lei Wu" userId="f083b2a8aea23a2f" providerId="LiveId" clId="{DFFC8A72-AAF7-453E-AC8A-78D83D468C0D}" dt="2021-04-21T08:10:05.181" v="857"/>
          <ac:spMkLst>
            <pc:docMk/>
            <pc:sldMk cId="1485644936" sldId="844"/>
            <ac:spMk id="26" creationId="{F9257431-EEED-4A13-9C1E-6E8FA369DC04}"/>
          </ac:spMkLst>
        </pc:spChg>
        <pc:spChg chg="add del mod">
          <ac:chgData name="Lei Wu" userId="f083b2a8aea23a2f" providerId="LiveId" clId="{DFFC8A72-AAF7-453E-AC8A-78D83D468C0D}" dt="2021-04-21T08:10:05.181" v="857"/>
          <ac:spMkLst>
            <pc:docMk/>
            <pc:sldMk cId="1485644936" sldId="844"/>
            <ac:spMk id="27" creationId="{E953FBC3-C7ED-47AE-B84E-7CF707398354}"/>
          </ac:spMkLst>
        </pc:spChg>
        <pc:spChg chg="add del mod">
          <ac:chgData name="Lei Wu" userId="f083b2a8aea23a2f" providerId="LiveId" clId="{DFFC8A72-AAF7-453E-AC8A-78D83D468C0D}" dt="2021-04-21T08:10:05.181" v="857"/>
          <ac:spMkLst>
            <pc:docMk/>
            <pc:sldMk cId="1485644936" sldId="844"/>
            <ac:spMk id="28" creationId="{2FB9BC6C-1A6A-4742-8C86-E53B4668AEDA}"/>
          </ac:spMkLst>
        </pc:spChg>
        <pc:spChg chg="add del mod">
          <ac:chgData name="Lei Wu" userId="f083b2a8aea23a2f" providerId="LiveId" clId="{DFFC8A72-AAF7-453E-AC8A-78D83D468C0D}" dt="2021-04-21T08:10:05.181" v="857"/>
          <ac:spMkLst>
            <pc:docMk/>
            <pc:sldMk cId="1485644936" sldId="844"/>
            <ac:spMk id="29" creationId="{6F2CE719-719E-4A2A-8405-F6CA7A6D78FA}"/>
          </ac:spMkLst>
        </pc:spChg>
        <pc:spChg chg="add del mod">
          <ac:chgData name="Lei Wu" userId="f083b2a8aea23a2f" providerId="LiveId" clId="{DFFC8A72-AAF7-453E-AC8A-78D83D468C0D}" dt="2021-04-21T08:10:05.181" v="857"/>
          <ac:spMkLst>
            <pc:docMk/>
            <pc:sldMk cId="1485644936" sldId="844"/>
            <ac:spMk id="30" creationId="{E480615F-6DE6-4C21-9DD4-ECF807EBB94B}"/>
          </ac:spMkLst>
        </pc:spChg>
        <pc:spChg chg="add del mod">
          <ac:chgData name="Lei Wu" userId="f083b2a8aea23a2f" providerId="LiveId" clId="{DFFC8A72-AAF7-453E-AC8A-78D83D468C0D}" dt="2021-04-21T08:10:05.181" v="857"/>
          <ac:spMkLst>
            <pc:docMk/>
            <pc:sldMk cId="1485644936" sldId="844"/>
            <ac:spMk id="31" creationId="{9097DF7D-8B9D-40E4-8928-23893C81E747}"/>
          </ac:spMkLst>
        </pc:spChg>
        <pc:spChg chg="add del mod">
          <ac:chgData name="Lei Wu" userId="f083b2a8aea23a2f" providerId="LiveId" clId="{DFFC8A72-AAF7-453E-AC8A-78D83D468C0D}" dt="2021-04-21T08:10:05.181" v="857"/>
          <ac:spMkLst>
            <pc:docMk/>
            <pc:sldMk cId="1485644936" sldId="844"/>
            <ac:spMk id="32" creationId="{B8A6F893-5B85-43CD-BBA3-51064877CA57}"/>
          </ac:spMkLst>
        </pc:spChg>
        <pc:spChg chg="add del mod">
          <ac:chgData name="Lei Wu" userId="f083b2a8aea23a2f" providerId="LiveId" clId="{DFFC8A72-AAF7-453E-AC8A-78D83D468C0D}" dt="2021-04-21T08:10:05.181" v="857"/>
          <ac:spMkLst>
            <pc:docMk/>
            <pc:sldMk cId="1485644936" sldId="844"/>
            <ac:spMk id="33" creationId="{E0F01CCD-C09A-4089-84FD-4CFC613CDC5D}"/>
          </ac:spMkLst>
        </pc:spChg>
        <pc:spChg chg="add del mod">
          <ac:chgData name="Lei Wu" userId="f083b2a8aea23a2f" providerId="LiveId" clId="{DFFC8A72-AAF7-453E-AC8A-78D83D468C0D}" dt="2021-04-21T08:10:05.181" v="857"/>
          <ac:spMkLst>
            <pc:docMk/>
            <pc:sldMk cId="1485644936" sldId="844"/>
            <ac:spMk id="34" creationId="{93827E72-AB1B-420F-B237-F8B44821BE07}"/>
          </ac:spMkLst>
        </pc:spChg>
        <pc:spChg chg="add del mod">
          <ac:chgData name="Lei Wu" userId="f083b2a8aea23a2f" providerId="LiveId" clId="{DFFC8A72-AAF7-453E-AC8A-78D83D468C0D}" dt="2021-04-21T08:10:05.181" v="857"/>
          <ac:spMkLst>
            <pc:docMk/>
            <pc:sldMk cId="1485644936" sldId="844"/>
            <ac:spMk id="35" creationId="{E94E0E50-FAB0-4063-9E19-AE842DA671A3}"/>
          </ac:spMkLst>
        </pc:spChg>
        <pc:spChg chg="add del mod">
          <ac:chgData name="Lei Wu" userId="f083b2a8aea23a2f" providerId="LiveId" clId="{DFFC8A72-AAF7-453E-AC8A-78D83D468C0D}" dt="2021-04-21T08:10:05.181" v="857"/>
          <ac:spMkLst>
            <pc:docMk/>
            <pc:sldMk cId="1485644936" sldId="844"/>
            <ac:spMk id="36" creationId="{5DAD1E5F-1E66-40ED-BCEA-5C5020535772}"/>
          </ac:spMkLst>
        </pc:spChg>
        <pc:spChg chg="add del mod">
          <ac:chgData name="Lei Wu" userId="f083b2a8aea23a2f" providerId="LiveId" clId="{DFFC8A72-AAF7-453E-AC8A-78D83D468C0D}" dt="2021-04-21T08:10:05.181" v="857"/>
          <ac:spMkLst>
            <pc:docMk/>
            <pc:sldMk cId="1485644936" sldId="844"/>
            <ac:spMk id="37" creationId="{3789F162-231C-4FF4-A1AB-CCEC7824C5E9}"/>
          </ac:spMkLst>
        </pc:spChg>
        <pc:spChg chg="add del mod">
          <ac:chgData name="Lei Wu" userId="f083b2a8aea23a2f" providerId="LiveId" clId="{DFFC8A72-AAF7-453E-AC8A-78D83D468C0D}" dt="2021-04-21T08:10:05.181" v="857"/>
          <ac:spMkLst>
            <pc:docMk/>
            <pc:sldMk cId="1485644936" sldId="844"/>
            <ac:spMk id="38" creationId="{9AF4D506-82B8-4328-9832-C41729BDD4E4}"/>
          </ac:spMkLst>
        </pc:spChg>
        <pc:spChg chg="add del mod">
          <ac:chgData name="Lei Wu" userId="f083b2a8aea23a2f" providerId="LiveId" clId="{DFFC8A72-AAF7-453E-AC8A-78D83D468C0D}" dt="2021-04-21T08:10:05.181" v="857"/>
          <ac:spMkLst>
            <pc:docMk/>
            <pc:sldMk cId="1485644936" sldId="844"/>
            <ac:spMk id="39" creationId="{12039A3C-C4C4-4604-B108-204300551ADB}"/>
          </ac:spMkLst>
        </pc:spChg>
        <pc:spChg chg="add del mod">
          <ac:chgData name="Lei Wu" userId="f083b2a8aea23a2f" providerId="LiveId" clId="{DFFC8A72-AAF7-453E-AC8A-78D83D468C0D}" dt="2021-04-21T08:10:05.181" v="857"/>
          <ac:spMkLst>
            <pc:docMk/>
            <pc:sldMk cId="1485644936" sldId="844"/>
            <ac:spMk id="40" creationId="{5547D718-264D-4996-B039-17153F078A71}"/>
          </ac:spMkLst>
        </pc:spChg>
        <pc:spChg chg="add del mod">
          <ac:chgData name="Lei Wu" userId="f083b2a8aea23a2f" providerId="LiveId" clId="{DFFC8A72-AAF7-453E-AC8A-78D83D468C0D}" dt="2021-04-21T08:10:05.181" v="857"/>
          <ac:spMkLst>
            <pc:docMk/>
            <pc:sldMk cId="1485644936" sldId="844"/>
            <ac:spMk id="41" creationId="{DE2D820B-55DD-4032-AAE8-1BFD47844D99}"/>
          </ac:spMkLst>
        </pc:spChg>
        <pc:spChg chg="add del mod">
          <ac:chgData name="Lei Wu" userId="f083b2a8aea23a2f" providerId="LiveId" clId="{DFFC8A72-AAF7-453E-AC8A-78D83D468C0D}" dt="2021-04-21T08:10:05.181" v="857"/>
          <ac:spMkLst>
            <pc:docMk/>
            <pc:sldMk cId="1485644936" sldId="844"/>
            <ac:spMk id="42" creationId="{8BED09D9-8292-47C2-A51A-7E4B4E6FA72D}"/>
          </ac:spMkLst>
        </pc:spChg>
        <pc:spChg chg="add del mod">
          <ac:chgData name="Lei Wu" userId="f083b2a8aea23a2f" providerId="LiveId" clId="{DFFC8A72-AAF7-453E-AC8A-78D83D468C0D}" dt="2021-04-21T08:10:05.181" v="857"/>
          <ac:spMkLst>
            <pc:docMk/>
            <pc:sldMk cId="1485644936" sldId="844"/>
            <ac:spMk id="43" creationId="{ADC1308A-1495-4F03-B9A8-1865C770219C}"/>
          </ac:spMkLst>
        </pc:spChg>
        <pc:spChg chg="add del mod">
          <ac:chgData name="Lei Wu" userId="f083b2a8aea23a2f" providerId="LiveId" clId="{DFFC8A72-AAF7-453E-AC8A-78D83D468C0D}" dt="2021-04-21T08:10:05.181" v="857"/>
          <ac:spMkLst>
            <pc:docMk/>
            <pc:sldMk cId="1485644936" sldId="844"/>
            <ac:spMk id="44" creationId="{4B9DA04A-97DF-4452-9845-E44B98D8DFE2}"/>
          </ac:spMkLst>
        </pc:spChg>
        <pc:spChg chg="add del mod">
          <ac:chgData name="Lei Wu" userId="f083b2a8aea23a2f" providerId="LiveId" clId="{DFFC8A72-AAF7-453E-AC8A-78D83D468C0D}" dt="2021-04-21T08:10:05.181" v="857"/>
          <ac:spMkLst>
            <pc:docMk/>
            <pc:sldMk cId="1485644936" sldId="844"/>
            <ac:spMk id="45" creationId="{E18C5B97-6E73-4B19-92F8-0E7EB1ADFA2E}"/>
          </ac:spMkLst>
        </pc:spChg>
        <pc:spChg chg="add del mod">
          <ac:chgData name="Lei Wu" userId="f083b2a8aea23a2f" providerId="LiveId" clId="{DFFC8A72-AAF7-453E-AC8A-78D83D468C0D}" dt="2021-04-21T08:10:05.181" v="857"/>
          <ac:spMkLst>
            <pc:docMk/>
            <pc:sldMk cId="1485644936" sldId="844"/>
            <ac:spMk id="46" creationId="{F48D4D8F-3219-4984-A504-CDF745029F6F}"/>
          </ac:spMkLst>
        </pc:spChg>
        <pc:spChg chg="add del mod">
          <ac:chgData name="Lei Wu" userId="f083b2a8aea23a2f" providerId="LiveId" clId="{DFFC8A72-AAF7-453E-AC8A-78D83D468C0D}" dt="2021-04-21T08:10:05.181" v="857"/>
          <ac:spMkLst>
            <pc:docMk/>
            <pc:sldMk cId="1485644936" sldId="844"/>
            <ac:spMk id="47" creationId="{E294C314-3CB3-4212-B85F-0FB03871F58A}"/>
          </ac:spMkLst>
        </pc:spChg>
        <pc:spChg chg="add del mod">
          <ac:chgData name="Lei Wu" userId="f083b2a8aea23a2f" providerId="LiveId" clId="{DFFC8A72-AAF7-453E-AC8A-78D83D468C0D}" dt="2021-04-21T08:10:05.181" v="857"/>
          <ac:spMkLst>
            <pc:docMk/>
            <pc:sldMk cId="1485644936" sldId="844"/>
            <ac:spMk id="48" creationId="{9FBD2CB4-1D74-46A3-9D27-74E032DF57C3}"/>
          </ac:spMkLst>
        </pc:spChg>
        <pc:spChg chg="add del mod">
          <ac:chgData name="Lei Wu" userId="f083b2a8aea23a2f" providerId="LiveId" clId="{DFFC8A72-AAF7-453E-AC8A-78D83D468C0D}" dt="2021-04-21T08:10:05.181" v="857"/>
          <ac:spMkLst>
            <pc:docMk/>
            <pc:sldMk cId="1485644936" sldId="844"/>
            <ac:spMk id="49" creationId="{4D656144-A333-44AC-B97A-23E4EC537FAD}"/>
          </ac:spMkLst>
        </pc:spChg>
        <pc:spChg chg="add del mod">
          <ac:chgData name="Lei Wu" userId="f083b2a8aea23a2f" providerId="LiveId" clId="{DFFC8A72-AAF7-453E-AC8A-78D83D468C0D}" dt="2021-04-21T08:10:05.181" v="857"/>
          <ac:spMkLst>
            <pc:docMk/>
            <pc:sldMk cId="1485644936" sldId="844"/>
            <ac:spMk id="50" creationId="{A82C7F0D-8722-4FD2-B1AB-6BDB0050D787}"/>
          </ac:spMkLst>
        </pc:spChg>
        <pc:spChg chg="add del mod">
          <ac:chgData name="Lei Wu" userId="f083b2a8aea23a2f" providerId="LiveId" clId="{DFFC8A72-AAF7-453E-AC8A-78D83D468C0D}" dt="2021-04-21T08:10:05.181" v="857"/>
          <ac:spMkLst>
            <pc:docMk/>
            <pc:sldMk cId="1485644936" sldId="844"/>
            <ac:spMk id="51" creationId="{AF35D509-88C4-44CE-95C6-F326D4A1782B}"/>
          </ac:spMkLst>
        </pc:spChg>
        <pc:spChg chg="add del mod">
          <ac:chgData name="Lei Wu" userId="f083b2a8aea23a2f" providerId="LiveId" clId="{DFFC8A72-AAF7-453E-AC8A-78D83D468C0D}" dt="2021-04-21T08:10:05.181" v="857"/>
          <ac:spMkLst>
            <pc:docMk/>
            <pc:sldMk cId="1485644936" sldId="844"/>
            <ac:spMk id="52" creationId="{06BF3ACD-CBFE-444D-B7A1-3856EA403035}"/>
          </ac:spMkLst>
        </pc:spChg>
        <pc:spChg chg="add del mod">
          <ac:chgData name="Lei Wu" userId="f083b2a8aea23a2f" providerId="LiveId" clId="{DFFC8A72-AAF7-453E-AC8A-78D83D468C0D}" dt="2021-04-21T08:10:05.181" v="857"/>
          <ac:spMkLst>
            <pc:docMk/>
            <pc:sldMk cId="1485644936" sldId="844"/>
            <ac:spMk id="53" creationId="{43E3A10C-9F34-42CF-96D9-749A2655AFF9}"/>
          </ac:spMkLst>
        </pc:spChg>
        <pc:spChg chg="add del mod">
          <ac:chgData name="Lei Wu" userId="f083b2a8aea23a2f" providerId="LiveId" clId="{DFFC8A72-AAF7-453E-AC8A-78D83D468C0D}" dt="2021-04-21T08:10:05.181" v="857"/>
          <ac:spMkLst>
            <pc:docMk/>
            <pc:sldMk cId="1485644936" sldId="844"/>
            <ac:spMk id="54" creationId="{D5B92E9D-39AD-4F59-8EC3-571C24B44484}"/>
          </ac:spMkLst>
        </pc:spChg>
        <pc:spChg chg="add del mod">
          <ac:chgData name="Lei Wu" userId="f083b2a8aea23a2f" providerId="LiveId" clId="{DFFC8A72-AAF7-453E-AC8A-78D83D468C0D}" dt="2021-04-21T08:10:05.181" v="857"/>
          <ac:spMkLst>
            <pc:docMk/>
            <pc:sldMk cId="1485644936" sldId="844"/>
            <ac:spMk id="55" creationId="{F2182EFB-DC0E-4FF1-ABF0-2A0C31DCAD54}"/>
          </ac:spMkLst>
        </pc:spChg>
        <pc:spChg chg="add del mod">
          <ac:chgData name="Lei Wu" userId="f083b2a8aea23a2f" providerId="LiveId" clId="{DFFC8A72-AAF7-453E-AC8A-78D83D468C0D}" dt="2021-04-21T08:10:05.181" v="857"/>
          <ac:spMkLst>
            <pc:docMk/>
            <pc:sldMk cId="1485644936" sldId="844"/>
            <ac:spMk id="56" creationId="{5B22EB4C-A065-498B-9A53-795570AA7B99}"/>
          </ac:spMkLst>
        </pc:spChg>
        <pc:spChg chg="add del mod">
          <ac:chgData name="Lei Wu" userId="f083b2a8aea23a2f" providerId="LiveId" clId="{DFFC8A72-AAF7-453E-AC8A-78D83D468C0D}" dt="2021-04-21T08:10:05.181" v="857"/>
          <ac:spMkLst>
            <pc:docMk/>
            <pc:sldMk cId="1485644936" sldId="844"/>
            <ac:spMk id="57" creationId="{B96301C5-6819-473B-B919-06F150722D00}"/>
          </ac:spMkLst>
        </pc:spChg>
        <pc:spChg chg="add del mod">
          <ac:chgData name="Lei Wu" userId="f083b2a8aea23a2f" providerId="LiveId" clId="{DFFC8A72-AAF7-453E-AC8A-78D83D468C0D}" dt="2021-04-21T08:10:05.181" v="857"/>
          <ac:spMkLst>
            <pc:docMk/>
            <pc:sldMk cId="1485644936" sldId="844"/>
            <ac:spMk id="58" creationId="{E2828C73-412B-44D3-903A-D1F4E6E49508}"/>
          </ac:spMkLst>
        </pc:spChg>
        <pc:spChg chg="add del mod">
          <ac:chgData name="Lei Wu" userId="f083b2a8aea23a2f" providerId="LiveId" clId="{DFFC8A72-AAF7-453E-AC8A-78D83D468C0D}" dt="2021-04-21T08:10:05.181" v="857"/>
          <ac:spMkLst>
            <pc:docMk/>
            <pc:sldMk cId="1485644936" sldId="844"/>
            <ac:spMk id="59" creationId="{E4F91B40-B396-4516-B2BB-F06151A67903}"/>
          </ac:spMkLst>
        </pc:spChg>
        <pc:spChg chg="add del mod">
          <ac:chgData name="Lei Wu" userId="f083b2a8aea23a2f" providerId="LiveId" clId="{DFFC8A72-AAF7-453E-AC8A-78D83D468C0D}" dt="2021-04-21T08:10:05.181" v="857"/>
          <ac:spMkLst>
            <pc:docMk/>
            <pc:sldMk cId="1485644936" sldId="844"/>
            <ac:spMk id="60" creationId="{A19ED4ED-08BA-4B79-BCFB-6C368255556F}"/>
          </ac:spMkLst>
        </pc:spChg>
        <pc:spChg chg="add del mod">
          <ac:chgData name="Lei Wu" userId="f083b2a8aea23a2f" providerId="LiveId" clId="{DFFC8A72-AAF7-453E-AC8A-78D83D468C0D}" dt="2021-04-21T08:10:05.181" v="857"/>
          <ac:spMkLst>
            <pc:docMk/>
            <pc:sldMk cId="1485644936" sldId="844"/>
            <ac:spMk id="61" creationId="{CE6778FF-B8F0-4C4E-9FEA-1613E787190A}"/>
          </ac:spMkLst>
        </pc:spChg>
        <pc:spChg chg="add del mod">
          <ac:chgData name="Lei Wu" userId="f083b2a8aea23a2f" providerId="LiveId" clId="{DFFC8A72-AAF7-453E-AC8A-78D83D468C0D}" dt="2021-04-21T08:10:05.181" v="857"/>
          <ac:spMkLst>
            <pc:docMk/>
            <pc:sldMk cId="1485644936" sldId="844"/>
            <ac:spMk id="62" creationId="{D04A496C-1545-4A0E-B947-A4DDCE2B99DB}"/>
          </ac:spMkLst>
        </pc:spChg>
        <pc:spChg chg="add del mod">
          <ac:chgData name="Lei Wu" userId="f083b2a8aea23a2f" providerId="LiveId" clId="{DFFC8A72-AAF7-453E-AC8A-78D83D468C0D}" dt="2021-04-21T08:10:05.181" v="857"/>
          <ac:spMkLst>
            <pc:docMk/>
            <pc:sldMk cId="1485644936" sldId="844"/>
            <ac:spMk id="63" creationId="{DF89DB4F-754D-425B-A832-67BCB7924132}"/>
          </ac:spMkLst>
        </pc:spChg>
        <pc:spChg chg="add del mod">
          <ac:chgData name="Lei Wu" userId="f083b2a8aea23a2f" providerId="LiveId" clId="{DFFC8A72-AAF7-453E-AC8A-78D83D468C0D}" dt="2021-04-21T08:10:05.181" v="857"/>
          <ac:spMkLst>
            <pc:docMk/>
            <pc:sldMk cId="1485644936" sldId="844"/>
            <ac:spMk id="64" creationId="{083C1153-B477-466F-9055-F54F8EE1373B}"/>
          </ac:spMkLst>
        </pc:spChg>
        <pc:spChg chg="add del mod">
          <ac:chgData name="Lei Wu" userId="f083b2a8aea23a2f" providerId="LiveId" clId="{DFFC8A72-AAF7-453E-AC8A-78D83D468C0D}" dt="2021-04-21T08:10:05.181" v="857"/>
          <ac:spMkLst>
            <pc:docMk/>
            <pc:sldMk cId="1485644936" sldId="844"/>
            <ac:spMk id="65" creationId="{B12D8253-6BDB-4DD5-A326-3B8AB4F6D239}"/>
          </ac:spMkLst>
        </pc:spChg>
        <pc:spChg chg="add del mod">
          <ac:chgData name="Lei Wu" userId="f083b2a8aea23a2f" providerId="LiveId" clId="{DFFC8A72-AAF7-453E-AC8A-78D83D468C0D}" dt="2021-04-21T08:10:05.181" v="857"/>
          <ac:spMkLst>
            <pc:docMk/>
            <pc:sldMk cId="1485644936" sldId="844"/>
            <ac:spMk id="66" creationId="{882C9BD2-5F33-4E13-A7A6-BFEA7E402DCB}"/>
          </ac:spMkLst>
        </pc:spChg>
        <pc:spChg chg="add del mod">
          <ac:chgData name="Lei Wu" userId="f083b2a8aea23a2f" providerId="LiveId" clId="{DFFC8A72-AAF7-453E-AC8A-78D83D468C0D}" dt="2021-04-21T08:10:05.181" v="857"/>
          <ac:spMkLst>
            <pc:docMk/>
            <pc:sldMk cId="1485644936" sldId="844"/>
            <ac:spMk id="67" creationId="{457CE2D4-BDD2-490B-AF6D-0C141ED59B80}"/>
          </ac:spMkLst>
        </pc:spChg>
        <pc:spChg chg="add del mod">
          <ac:chgData name="Lei Wu" userId="f083b2a8aea23a2f" providerId="LiveId" clId="{DFFC8A72-AAF7-453E-AC8A-78D83D468C0D}" dt="2021-04-21T08:10:05.181" v="857"/>
          <ac:spMkLst>
            <pc:docMk/>
            <pc:sldMk cId="1485644936" sldId="844"/>
            <ac:spMk id="68" creationId="{83C5900E-83EA-43E2-9974-D1A3D4BA18E7}"/>
          </ac:spMkLst>
        </pc:spChg>
        <pc:spChg chg="add del mod">
          <ac:chgData name="Lei Wu" userId="f083b2a8aea23a2f" providerId="LiveId" clId="{DFFC8A72-AAF7-453E-AC8A-78D83D468C0D}" dt="2021-04-21T08:10:05.181" v="857"/>
          <ac:spMkLst>
            <pc:docMk/>
            <pc:sldMk cId="1485644936" sldId="844"/>
            <ac:spMk id="69" creationId="{CFCB7273-D8A2-4368-81DA-B526A355EAD7}"/>
          </ac:spMkLst>
        </pc:spChg>
        <pc:spChg chg="add del mod">
          <ac:chgData name="Lei Wu" userId="f083b2a8aea23a2f" providerId="LiveId" clId="{DFFC8A72-AAF7-453E-AC8A-78D83D468C0D}" dt="2021-04-21T08:10:05.181" v="857"/>
          <ac:spMkLst>
            <pc:docMk/>
            <pc:sldMk cId="1485644936" sldId="844"/>
            <ac:spMk id="70" creationId="{0434A3F6-1522-4FE3-B16B-A8ABE56FC666}"/>
          </ac:spMkLst>
        </pc:spChg>
        <pc:spChg chg="add del mod">
          <ac:chgData name="Lei Wu" userId="f083b2a8aea23a2f" providerId="LiveId" clId="{DFFC8A72-AAF7-453E-AC8A-78D83D468C0D}" dt="2021-04-21T08:10:05.181" v="857"/>
          <ac:spMkLst>
            <pc:docMk/>
            <pc:sldMk cId="1485644936" sldId="844"/>
            <ac:spMk id="71" creationId="{84B90CA0-6F72-4A22-8CA6-03EF7F6A1558}"/>
          </ac:spMkLst>
        </pc:spChg>
        <pc:spChg chg="add del mod">
          <ac:chgData name="Lei Wu" userId="f083b2a8aea23a2f" providerId="LiveId" clId="{DFFC8A72-AAF7-453E-AC8A-78D83D468C0D}" dt="2021-04-21T08:10:05.181" v="857"/>
          <ac:spMkLst>
            <pc:docMk/>
            <pc:sldMk cId="1485644936" sldId="844"/>
            <ac:spMk id="72" creationId="{BF518B4E-8935-4D4C-9697-2E7FEA6FB9B5}"/>
          </ac:spMkLst>
        </pc:spChg>
        <pc:spChg chg="add del mod">
          <ac:chgData name="Lei Wu" userId="f083b2a8aea23a2f" providerId="LiveId" clId="{DFFC8A72-AAF7-453E-AC8A-78D83D468C0D}" dt="2021-04-21T08:10:05.181" v="857"/>
          <ac:spMkLst>
            <pc:docMk/>
            <pc:sldMk cId="1485644936" sldId="844"/>
            <ac:spMk id="73" creationId="{9398D733-95A9-4935-8075-2EB3D3C9896A}"/>
          </ac:spMkLst>
        </pc:spChg>
        <pc:spChg chg="add del mod">
          <ac:chgData name="Lei Wu" userId="f083b2a8aea23a2f" providerId="LiveId" clId="{DFFC8A72-AAF7-453E-AC8A-78D83D468C0D}" dt="2021-04-21T08:10:05.181" v="857"/>
          <ac:spMkLst>
            <pc:docMk/>
            <pc:sldMk cId="1485644936" sldId="844"/>
            <ac:spMk id="74" creationId="{56B3DA9C-BF3F-4A5A-939D-550740B826EE}"/>
          </ac:spMkLst>
        </pc:spChg>
        <pc:spChg chg="add del mod">
          <ac:chgData name="Lei Wu" userId="f083b2a8aea23a2f" providerId="LiveId" clId="{DFFC8A72-AAF7-453E-AC8A-78D83D468C0D}" dt="2021-04-21T08:10:05.181" v="857"/>
          <ac:spMkLst>
            <pc:docMk/>
            <pc:sldMk cId="1485644936" sldId="844"/>
            <ac:spMk id="75" creationId="{E36815F4-E382-420E-B9AE-14A41EDCD980}"/>
          </ac:spMkLst>
        </pc:spChg>
        <pc:spChg chg="add del mod">
          <ac:chgData name="Lei Wu" userId="f083b2a8aea23a2f" providerId="LiveId" clId="{DFFC8A72-AAF7-453E-AC8A-78D83D468C0D}" dt="2021-04-21T08:10:05.181" v="857"/>
          <ac:spMkLst>
            <pc:docMk/>
            <pc:sldMk cId="1485644936" sldId="844"/>
            <ac:spMk id="76" creationId="{14CE20C0-6BFC-4023-BE14-0D8E3867A7B9}"/>
          </ac:spMkLst>
        </pc:spChg>
        <pc:spChg chg="add del mod">
          <ac:chgData name="Lei Wu" userId="f083b2a8aea23a2f" providerId="LiveId" clId="{DFFC8A72-AAF7-453E-AC8A-78D83D468C0D}" dt="2021-04-21T08:10:05.181" v="857"/>
          <ac:spMkLst>
            <pc:docMk/>
            <pc:sldMk cId="1485644936" sldId="844"/>
            <ac:spMk id="77" creationId="{F8190672-E2BA-474D-8DEC-FC90B3AD4E23}"/>
          </ac:spMkLst>
        </pc:spChg>
        <pc:spChg chg="add del mod">
          <ac:chgData name="Lei Wu" userId="f083b2a8aea23a2f" providerId="LiveId" clId="{DFFC8A72-AAF7-453E-AC8A-78D83D468C0D}" dt="2021-04-21T08:10:05.181" v="857"/>
          <ac:spMkLst>
            <pc:docMk/>
            <pc:sldMk cId="1485644936" sldId="844"/>
            <ac:spMk id="78" creationId="{7C335E06-61A2-46FA-91D9-14D0E61D4D95}"/>
          </ac:spMkLst>
        </pc:spChg>
        <pc:spChg chg="add del mod">
          <ac:chgData name="Lei Wu" userId="f083b2a8aea23a2f" providerId="LiveId" clId="{DFFC8A72-AAF7-453E-AC8A-78D83D468C0D}" dt="2021-04-21T08:10:05.181" v="857"/>
          <ac:spMkLst>
            <pc:docMk/>
            <pc:sldMk cId="1485644936" sldId="844"/>
            <ac:spMk id="79" creationId="{8D5A169D-A6D9-4763-9B18-3668862D9B3E}"/>
          </ac:spMkLst>
        </pc:spChg>
        <pc:spChg chg="add del mod">
          <ac:chgData name="Lei Wu" userId="f083b2a8aea23a2f" providerId="LiveId" clId="{DFFC8A72-AAF7-453E-AC8A-78D83D468C0D}" dt="2021-04-21T08:10:05.181" v="857"/>
          <ac:spMkLst>
            <pc:docMk/>
            <pc:sldMk cId="1485644936" sldId="844"/>
            <ac:spMk id="80" creationId="{DBE40819-918F-46AC-9A44-54B02D6FACD2}"/>
          </ac:spMkLst>
        </pc:spChg>
        <pc:spChg chg="add del mod">
          <ac:chgData name="Lei Wu" userId="f083b2a8aea23a2f" providerId="LiveId" clId="{DFFC8A72-AAF7-453E-AC8A-78D83D468C0D}" dt="2021-04-21T08:10:05.181" v="857"/>
          <ac:spMkLst>
            <pc:docMk/>
            <pc:sldMk cId="1485644936" sldId="844"/>
            <ac:spMk id="81" creationId="{27FD7B7B-7427-4426-8E30-4481D345ACF5}"/>
          </ac:spMkLst>
        </pc:spChg>
        <pc:spChg chg="add del mod">
          <ac:chgData name="Lei Wu" userId="f083b2a8aea23a2f" providerId="LiveId" clId="{DFFC8A72-AAF7-453E-AC8A-78D83D468C0D}" dt="2021-04-21T08:10:05.181" v="857"/>
          <ac:spMkLst>
            <pc:docMk/>
            <pc:sldMk cId="1485644936" sldId="844"/>
            <ac:spMk id="82" creationId="{67EEFF12-50D1-41E4-80A8-C01F42994310}"/>
          </ac:spMkLst>
        </pc:spChg>
        <pc:spChg chg="add del mod">
          <ac:chgData name="Lei Wu" userId="f083b2a8aea23a2f" providerId="LiveId" clId="{DFFC8A72-AAF7-453E-AC8A-78D83D468C0D}" dt="2021-04-21T08:10:05.181" v="857"/>
          <ac:spMkLst>
            <pc:docMk/>
            <pc:sldMk cId="1485644936" sldId="844"/>
            <ac:spMk id="83" creationId="{C8F5D2BE-7EE8-4013-958B-711015F32A11}"/>
          </ac:spMkLst>
        </pc:spChg>
        <pc:spChg chg="add del mod">
          <ac:chgData name="Lei Wu" userId="f083b2a8aea23a2f" providerId="LiveId" clId="{DFFC8A72-AAF7-453E-AC8A-78D83D468C0D}" dt="2021-04-21T08:10:05.181" v="857"/>
          <ac:spMkLst>
            <pc:docMk/>
            <pc:sldMk cId="1485644936" sldId="844"/>
            <ac:spMk id="84" creationId="{BC1B6223-6746-4EA2-8C1B-4B0945C2DCC1}"/>
          </ac:spMkLst>
        </pc:spChg>
        <pc:spChg chg="add del mod">
          <ac:chgData name="Lei Wu" userId="f083b2a8aea23a2f" providerId="LiveId" clId="{DFFC8A72-AAF7-453E-AC8A-78D83D468C0D}" dt="2021-04-21T08:10:05.181" v="857"/>
          <ac:spMkLst>
            <pc:docMk/>
            <pc:sldMk cId="1485644936" sldId="844"/>
            <ac:spMk id="85" creationId="{A25254A3-ADA1-4533-9393-C17D9FFA6696}"/>
          </ac:spMkLst>
        </pc:spChg>
        <pc:spChg chg="add del mod">
          <ac:chgData name="Lei Wu" userId="f083b2a8aea23a2f" providerId="LiveId" clId="{DFFC8A72-AAF7-453E-AC8A-78D83D468C0D}" dt="2021-04-21T08:10:05.181" v="857"/>
          <ac:spMkLst>
            <pc:docMk/>
            <pc:sldMk cId="1485644936" sldId="844"/>
            <ac:spMk id="86" creationId="{E1BE2206-5E2A-4453-B52B-DCEDCC38AED8}"/>
          </ac:spMkLst>
        </pc:spChg>
        <pc:spChg chg="add del mod">
          <ac:chgData name="Lei Wu" userId="f083b2a8aea23a2f" providerId="LiveId" clId="{DFFC8A72-AAF7-453E-AC8A-78D83D468C0D}" dt="2021-04-21T08:10:05.181" v="857"/>
          <ac:spMkLst>
            <pc:docMk/>
            <pc:sldMk cId="1485644936" sldId="844"/>
            <ac:spMk id="87" creationId="{4D8C395B-7AD1-4285-BBD5-79D8E1E910EF}"/>
          </ac:spMkLst>
        </pc:spChg>
        <pc:spChg chg="add del mod">
          <ac:chgData name="Lei Wu" userId="f083b2a8aea23a2f" providerId="LiveId" clId="{DFFC8A72-AAF7-453E-AC8A-78D83D468C0D}" dt="2021-04-21T08:10:05.181" v="857"/>
          <ac:spMkLst>
            <pc:docMk/>
            <pc:sldMk cId="1485644936" sldId="844"/>
            <ac:spMk id="88" creationId="{22DB6C14-54ED-4DEA-A0F0-CF22ACA25CB7}"/>
          </ac:spMkLst>
        </pc:spChg>
        <pc:spChg chg="add del mod">
          <ac:chgData name="Lei Wu" userId="f083b2a8aea23a2f" providerId="LiveId" clId="{DFFC8A72-AAF7-453E-AC8A-78D83D468C0D}" dt="2021-04-21T08:10:05.181" v="857"/>
          <ac:spMkLst>
            <pc:docMk/>
            <pc:sldMk cId="1485644936" sldId="844"/>
            <ac:spMk id="89" creationId="{5416F61E-D150-4328-A880-2DA1A728664E}"/>
          </ac:spMkLst>
        </pc:spChg>
        <pc:spChg chg="add del mod">
          <ac:chgData name="Lei Wu" userId="f083b2a8aea23a2f" providerId="LiveId" clId="{DFFC8A72-AAF7-453E-AC8A-78D83D468C0D}" dt="2021-04-21T08:10:05.181" v="857"/>
          <ac:spMkLst>
            <pc:docMk/>
            <pc:sldMk cId="1485644936" sldId="844"/>
            <ac:spMk id="90" creationId="{F1D89A46-C704-469D-BC7C-C602C7809F2C}"/>
          </ac:spMkLst>
        </pc:spChg>
        <pc:spChg chg="add del mod">
          <ac:chgData name="Lei Wu" userId="f083b2a8aea23a2f" providerId="LiveId" clId="{DFFC8A72-AAF7-453E-AC8A-78D83D468C0D}" dt="2021-04-21T08:10:05.181" v="857"/>
          <ac:spMkLst>
            <pc:docMk/>
            <pc:sldMk cId="1485644936" sldId="844"/>
            <ac:spMk id="91" creationId="{6ACB4CF0-D2C3-416F-AA7B-BA883457E96E}"/>
          </ac:spMkLst>
        </pc:spChg>
        <pc:spChg chg="add del mod">
          <ac:chgData name="Lei Wu" userId="f083b2a8aea23a2f" providerId="LiveId" clId="{DFFC8A72-AAF7-453E-AC8A-78D83D468C0D}" dt="2021-04-21T08:10:05.181" v="857"/>
          <ac:spMkLst>
            <pc:docMk/>
            <pc:sldMk cId="1485644936" sldId="844"/>
            <ac:spMk id="92" creationId="{30F89E5E-0709-41C6-AF52-0B7372991A8E}"/>
          </ac:spMkLst>
        </pc:spChg>
        <pc:spChg chg="add del mod">
          <ac:chgData name="Lei Wu" userId="f083b2a8aea23a2f" providerId="LiveId" clId="{DFFC8A72-AAF7-453E-AC8A-78D83D468C0D}" dt="2021-04-21T08:10:05.181" v="857"/>
          <ac:spMkLst>
            <pc:docMk/>
            <pc:sldMk cId="1485644936" sldId="844"/>
            <ac:spMk id="93" creationId="{72C20B46-46B8-49C7-A7DB-B94DDA01E955}"/>
          </ac:spMkLst>
        </pc:spChg>
        <pc:spChg chg="add del mod">
          <ac:chgData name="Lei Wu" userId="f083b2a8aea23a2f" providerId="LiveId" clId="{DFFC8A72-AAF7-453E-AC8A-78D83D468C0D}" dt="2021-04-21T08:10:05.181" v="857"/>
          <ac:spMkLst>
            <pc:docMk/>
            <pc:sldMk cId="1485644936" sldId="844"/>
            <ac:spMk id="94" creationId="{14A5B691-31B3-4952-B29F-0802DC77E8F1}"/>
          </ac:spMkLst>
        </pc:spChg>
        <pc:spChg chg="add del mod">
          <ac:chgData name="Lei Wu" userId="f083b2a8aea23a2f" providerId="LiveId" clId="{DFFC8A72-AAF7-453E-AC8A-78D83D468C0D}" dt="2021-04-21T08:10:05.181" v="857"/>
          <ac:spMkLst>
            <pc:docMk/>
            <pc:sldMk cId="1485644936" sldId="844"/>
            <ac:spMk id="95" creationId="{0C95654F-55E2-441A-A16A-E1210B9E2C7C}"/>
          </ac:spMkLst>
        </pc:spChg>
        <pc:spChg chg="add mod">
          <ac:chgData name="Lei Wu" userId="f083b2a8aea23a2f" providerId="LiveId" clId="{DFFC8A72-AAF7-453E-AC8A-78D83D468C0D}" dt="2021-04-21T08:10:13.737" v="892" actId="1037"/>
          <ac:spMkLst>
            <pc:docMk/>
            <pc:sldMk cId="1485644936" sldId="844"/>
            <ac:spMk id="96" creationId="{E49B8917-7DC2-40EC-94AF-6E1E6982D45B}"/>
          </ac:spMkLst>
        </pc:spChg>
        <pc:spChg chg="add mod">
          <ac:chgData name="Lei Wu" userId="f083b2a8aea23a2f" providerId="LiveId" clId="{DFFC8A72-AAF7-453E-AC8A-78D83D468C0D}" dt="2021-04-21T08:10:13.737" v="892" actId="1037"/>
          <ac:spMkLst>
            <pc:docMk/>
            <pc:sldMk cId="1485644936" sldId="844"/>
            <ac:spMk id="97" creationId="{7557E241-1841-418F-9490-3895415AF0C5}"/>
          </ac:spMkLst>
        </pc:spChg>
        <pc:spChg chg="add mod">
          <ac:chgData name="Lei Wu" userId="f083b2a8aea23a2f" providerId="LiveId" clId="{DFFC8A72-AAF7-453E-AC8A-78D83D468C0D}" dt="2021-04-21T08:10:13.737" v="892" actId="1037"/>
          <ac:spMkLst>
            <pc:docMk/>
            <pc:sldMk cId="1485644936" sldId="844"/>
            <ac:spMk id="98" creationId="{390B3F8D-3767-49C5-A951-CCB31604EF50}"/>
          </ac:spMkLst>
        </pc:spChg>
        <pc:spChg chg="add mod">
          <ac:chgData name="Lei Wu" userId="f083b2a8aea23a2f" providerId="LiveId" clId="{DFFC8A72-AAF7-453E-AC8A-78D83D468C0D}" dt="2021-04-21T08:10:13.737" v="892" actId="1037"/>
          <ac:spMkLst>
            <pc:docMk/>
            <pc:sldMk cId="1485644936" sldId="844"/>
            <ac:spMk id="99" creationId="{FF0F8B6C-9ACB-45F1-B770-27019062FA7A}"/>
          </ac:spMkLst>
        </pc:spChg>
        <pc:spChg chg="add mod">
          <ac:chgData name="Lei Wu" userId="f083b2a8aea23a2f" providerId="LiveId" clId="{DFFC8A72-AAF7-453E-AC8A-78D83D468C0D}" dt="2021-04-21T08:10:13.737" v="892" actId="1037"/>
          <ac:spMkLst>
            <pc:docMk/>
            <pc:sldMk cId="1485644936" sldId="844"/>
            <ac:spMk id="100" creationId="{3F77A941-C035-4423-AB5E-46F0E90D8C52}"/>
          </ac:spMkLst>
        </pc:spChg>
        <pc:spChg chg="add mod">
          <ac:chgData name="Lei Wu" userId="f083b2a8aea23a2f" providerId="LiveId" clId="{DFFC8A72-AAF7-453E-AC8A-78D83D468C0D}" dt="2021-04-21T08:10:13.737" v="892" actId="1037"/>
          <ac:spMkLst>
            <pc:docMk/>
            <pc:sldMk cId="1485644936" sldId="844"/>
            <ac:spMk id="101" creationId="{E5F1A704-B9C2-4247-8B3D-4F35CC555E18}"/>
          </ac:spMkLst>
        </pc:spChg>
        <pc:spChg chg="add mod">
          <ac:chgData name="Lei Wu" userId="f083b2a8aea23a2f" providerId="LiveId" clId="{DFFC8A72-AAF7-453E-AC8A-78D83D468C0D}" dt="2021-04-21T08:10:13.737" v="892" actId="1037"/>
          <ac:spMkLst>
            <pc:docMk/>
            <pc:sldMk cId="1485644936" sldId="844"/>
            <ac:spMk id="102" creationId="{D048DCCA-A17D-4C34-BA4E-5F25DE3571A9}"/>
          </ac:spMkLst>
        </pc:spChg>
        <pc:spChg chg="add mod">
          <ac:chgData name="Lei Wu" userId="f083b2a8aea23a2f" providerId="LiveId" clId="{DFFC8A72-AAF7-453E-AC8A-78D83D468C0D}" dt="2021-04-21T08:10:13.737" v="892" actId="1037"/>
          <ac:spMkLst>
            <pc:docMk/>
            <pc:sldMk cId="1485644936" sldId="844"/>
            <ac:spMk id="103" creationId="{391465F5-B229-436D-BC52-E435A46BDD80}"/>
          </ac:spMkLst>
        </pc:spChg>
        <pc:spChg chg="add mod">
          <ac:chgData name="Lei Wu" userId="f083b2a8aea23a2f" providerId="LiveId" clId="{DFFC8A72-AAF7-453E-AC8A-78D83D468C0D}" dt="2021-04-21T08:10:13.737" v="892" actId="1037"/>
          <ac:spMkLst>
            <pc:docMk/>
            <pc:sldMk cId="1485644936" sldId="844"/>
            <ac:spMk id="104" creationId="{8DD149D4-16BE-4A25-88F4-B55C18DF339B}"/>
          </ac:spMkLst>
        </pc:spChg>
        <pc:spChg chg="add mod">
          <ac:chgData name="Lei Wu" userId="f083b2a8aea23a2f" providerId="LiveId" clId="{DFFC8A72-AAF7-453E-AC8A-78D83D468C0D}" dt="2021-04-21T08:10:13.737" v="892" actId="1037"/>
          <ac:spMkLst>
            <pc:docMk/>
            <pc:sldMk cId="1485644936" sldId="844"/>
            <ac:spMk id="105" creationId="{2C2184E2-1EED-48D9-A909-340BA570F94D}"/>
          </ac:spMkLst>
        </pc:spChg>
        <pc:spChg chg="add mod">
          <ac:chgData name="Lei Wu" userId="f083b2a8aea23a2f" providerId="LiveId" clId="{DFFC8A72-AAF7-453E-AC8A-78D83D468C0D}" dt="2021-04-21T08:10:13.737" v="892" actId="1037"/>
          <ac:spMkLst>
            <pc:docMk/>
            <pc:sldMk cId="1485644936" sldId="844"/>
            <ac:spMk id="106" creationId="{9A3B5072-8A1B-46FF-AF78-367D5AA8EEC7}"/>
          </ac:spMkLst>
        </pc:spChg>
        <pc:spChg chg="add mod">
          <ac:chgData name="Lei Wu" userId="f083b2a8aea23a2f" providerId="LiveId" clId="{DFFC8A72-AAF7-453E-AC8A-78D83D468C0D}" dt="2021-04-21T08:10:13.737" v="892" actId="1037"/>
          <ac:spMkLst>
            <pc:docMk/>
            <pc:sldMk cId="1485644936" sldId="844"/>
            <ac:spMk id="107" creationId="{5D132AD0-33F3-4421-A30E-C0086119CCFF}"/>
          </ac:spMkLst>
        </pc:spChg>
        <pc:spChg chg="add mod">
          <ac:chgData name="Lei Wu" userId="f083b2a8aea23a2f" providerId="LiveId" clId="{DFFC8A72-AAF7-453E-AC8A-78D83D468C0D}" dt="2021-04-21T08:10:13.737" v="892" actId="1037"/>
          <ac:spMkLst>
            <pc:docMk/>
            <pc:sldMk cId="1485644936" sldId="844"/>
            <ac:spMk id="108" creationId="{64A5D95D-D449-4181-8296-811D855E7A3D}"/>
          </ac:spMkLst>
        </pc:spChg>
        <pc:spChg chg="add mod">
          <ac:chgData name="Lei Wu" userId="f083b2a8aea23a2f" providerId="LiveId" clId="{DFFC8A72-AAF7-453E-AC8A-78D83D468C0D}" dt="2021-04-21T08:10:13.737" v="892" actId="1037"/>
          <ac:spMkLst>
            <pc:docMk/>
            <pc:sldMk cId="1485644936" sldId="844"/>
            <ac:spMk id="109" creationId="{476DB60C-5E9F-48C0-A215-4F2D9DF4B832}"/>
          </ac:spMkLst>
        </pc:spChg>
        <pc:spChg chg="add mod">
          <ac:chgData name="Lei Wu" userId="f083b2a8aea23a2f" providerId="LiveId" clId="{DFFC8A72-AAF7-453E-AC8A-78D83D468C0D}" dt="2021-04-21T08:10:13.737" v="892" actId="1037"/>
          <ac:spMkLst>
            <pc:docMk/>
            <pc:sldMk cId="1485644936" sldId="844"/>
            <ac:spMk id="110" creationId="{0DCB6B2E-BFD4-4010-96FF-789122B7A90C}"/>
          </ac:spMkLst>
        </pc:spChg>
        <pc:spChg chg="add mod">
          <ac:chgData name="Lei Wu" userId="f083b2a8aea23a2f" providerId="LiveId" clId="{DFFC8A72-AAF7-453E-AC8A-78D83D468C0D}" dt="2021-04-21T08:10:13.737" v="892" actId="1037"/>
          <ac:spMkLst>
            <pc:docMk/>
            <pc:sldMk cId="1485644936" sldId="844"/>
            <ac:spMk id="111" creationId="{1A88F6FA-616A-4D43-9627-9BBE3932096A}"/>
          </ac:spMkLst>
        </pc:spChg>
        <pc:spChg chg="add mod">
          <ac:chgData name="Lei Wu" userId="f083b2a8aea23a2f" providerId="LiveId" clId="{DFFC8A72-AAF7-453E-AC8A-78D83D468C0D}" dt="2021-04-21T08:10:13.737" v="892" actId="1037"/>
          <ac:spMkLst>
            <pc:docMk/>
            <pc:sldMk cId="1485644936" sldId="844"/>
            <ac:spMk id="112" creationId="{408BD2E0-3BC3-4110-BB41-D8378D5F2F75}"/>
          </ac:spMkLst>
        </pc:spChg>
        <pc:spChg chg="add mod">
          <ac:chgData name="Lei Wu" userId="f083b2a8aea23a2f" providerId="LiveId" clId="{DFFC8A72-AAF7-453E-AC8A-78D83D468C0D}" dt="2021-04-21T08:10:13.737" v="892" actId="1037"/>
          <ac:spMkLst>
            <pc:docMk/>
            <pc:sldMk cId="1485644936" sldId="844"/>
            <ac:spMk id="113" creationId="{99ED78B7-7766-4948-A581-55EA26A674C4}"/>
          </ac:spMkLst>
        </pc:spChg>
        <pc:spChg chg="add mod">
          <ac:chgData name="Lei Wu" userId="f083b2a8aea23a2f" providerId="LiveId" clId="{DFFC8A72-AAF7-453E-AC8A-78D83D468C0D}" dt="2021-04-21T08:10:13.737" v="892" actId="1037"/>
          <ac:spMkLst>
            <pc:docMk/>
            <pc:sldMk cId="1485644936" sldId="844"/>
            <ac:spMk id="114" creationId="{8E34897E-3E7A-46F3-B64F-885AB8BD4C80}"/>
          </ac:spMkLst>
        </pc:spChg>
        <pc:spChg chg="add mod">
          <ac:chgData name="Lei Wu" userId="f083b2a8aea23a2f" providerId="LiveId" clId="{DFFC8A72-AAF7-453E-AC8A-78D83D468C0D}" dt="2021-04-21T08:10:13.737" v="892" actId="1037"/>
          <ac:spMkLst>
            <pc:docMk/>
            <pc:sldMk cId="1485644936" sldId="844"/>
            <ac:spMk id="115" creationId="{8027C4A7-166D-4202-9696-EED3C3D622D9}"/>
          </ac:spMkLst>
        </pc:spChg>
        <pc:spChg chg="add mod">
          <ac:chgData name="Lei Wu" userId="f083b2a8aea23a2f" providerId="LiveId" clId="{DFFC8A72-AAF7-453E-AC8A-78D83D468C0D}" dt="2021-04-21T08:10:13.737" v="892" actId="1037"/>
          <ac:spMkLst>
            <pc:docMk/>
            <pc:sldMk cId="1485644936" sldId="844"/>
            <ac:spMk id="116" creationId="{6A0A1F18-DB68-4A18-B5BE-471E14503073}"/>
          </ac:spMkLst>
        </pc:spChg>
        <pc:spChg chg="add mod">
          <ac:chgData name="Lei Wu" userId="f083b2a8aea23a2f" providerId="LiveId" clId="{DFFC8A72-AAF7-453E-AC8A-78D83D468C0D}" dt="2021-04-21T08:10:13.737" v="892" actId="1037"/>
          <ac:spMkLst>
            <pc:docMk/>
            <pc:sldMk cId="1485644936" sldId="844"/>
            <ac:spMk id="117" creationId="{AA07DB6B-6D20-4335-A80D-AB2CB313F7FB}"/>
          </ac:spMkLst>
        </pc:spChg>
        <pc:spChg chg="add mod">
          <ac:chgData name="Lei Wu" userId="f083b2a8aea23a2f" providerId="LiveId" clId="{DFFC8A72-AAF7-453E-AC8A-78D83D468C0D}" dt="2021-04-21T08:10:13.737" v="892" actId="1037"/>
          <ac:spMkLst>
            <pc:docMk/>
            <pc:sldMk cId="1485644936" sldId="844"/>
            <ac:spMk id="118" creationId="{02BC88E6-9802-4B54-A830-63053643F313}"/>
          </ac:spMkLst>
        </pc:spChg>
        <pc:spChg chg="add mod">
          <ac:chgData name="Lei Wu" userId="f083b2a8aea23a2f" providerId="LiveId" clId="{DFFC8A72-AAF7-453E-AC8A-78D83D468C0D}" dt="2021-04-21T08:10:13.737" v="892" actId="1037"/>
          <ac:spMkLst>
            <pc:docMk/>
            <pc:sldMk cId="1485644936" sldId="844"/>
            <ac:spMk id="119" creationId="{41D10ACF-A437-4498-AD14-2A310CBDAB74}"/>
          </ac:spMkLst>
        </pc:spChg>
        <pc:spChg chg="add mod">
          <ac:chgData name="Lei Wu" userId="f083b2a8aea23a2f" providerId="LiveId" clId="{DFFC8A72-AAF7-453E-AC8A-78D83D468C0D}" dt="2021-04-21T08:10:13.737" v="892" actId="1037"/>
          <ac:spMkLst>
            <pc:docMk/>
            <pc:sldMk cId="1485644936" sldId="844"/>
            <ac:spMk id="120" creationId="{770BB37D-2973-4721-83F9-21C3ED91F24D}"/>
          </ac:spMkLst>
        </pc:spChg>
        <pc:spChg chg="add mod">
          <ac:chgData name="Lei Wu" userId="f083b2a8aea23a2f" providerId="LiveId" clId="{DFFC8A72-AAF7-453E-AC8A-78D83D468C0D}" dt="2021-04-21T08:10:13.737" v="892" actId="1037"/>
          <ac:spMkLst>
            <pc:docMk/>
            <pc:sldMk cId="1485644936" sldId="844"/>
            <ac:spMk id="121" creationId="{603F656A-4A09-4104-A952-92549A1F9FE3}"/>
          </ac:spMkLst>
        </pc:spChg>
        <pc:spChg chg="add mod">
          <ac:chgData name="Lei Wu" userId="f083b2a8aea23a2f" providerId="LiveId" clId="{DFFC8A72-AAF7-453E-AC8A-78D83D468C0D}" dt="2021-04-21T08:10:13.737" v="892" actId="1037"/>
          <ac:spMkLst>
            <pc:docMk/>
            <pc:sldMk cId="1485644936" sldId="844"/>
            <ac:spMk id="122" creationId="{E306A8F0-25F5-47AB-B834-A6B4DF346EA7}"/>
          </ac:spMkLst>
        </pc:spChg>
        <pc:spChg chg="add mod">
          <ac:chgData name="Lei Wu" userId="f083b2a8aea23a2f" providerId="LiveId" clId="{DFFC8A72-AAF7-453E-AC8A-78D83D468C0D}" dt="2021-04-21T08:10:13.737" v="892" actId="1037"/>
          <ac:spMkLst>
            <pc:docMk/>
            <pc:sldMk cId="1485644936" sldId="844"/>
            <ac:spMk id="123" creationId="{AAACDF7C-8644-4DB5-B01F-A9ED20F2A3F1}"/>
          </ac:spMkLst>
        </pc:spChg>
        <pc:spChg chg="add mod">
          <ac:chgData name="Lei Wu" userId="f083b2a8aea23a2f" providerId="LiveId" clId="{DFFC8A72-AAF7-453E-AC8A-78D83D468C0D}" dt="2021-04-21T08:10:13.737" v="892" actId="1037"/>
          <ac:spMkLst>
            <pc:docMk/>
            <pc:sldMk cId="1485644936" sldId="844"/>
            <ac:spMk id="124" creationId="{4B5CDE62-5CFA-4785-921D-6A5FB92E2D7A}"/>
          </ac:spMkLst>
        </pc:spChg>
        <pc:spChg chg="add mod">
          <ac:chgData name="Lei Wu" userId="f083b2a8aea23a2f" providerId="LiveId" clId="{DFFC8A72-AAF7-453E-AC8A-78D83D468C0D}" dt="2021-04-21T08:10:13.737" v="892" actId="1037"/>
          <ac:spMkLst>
            <pc:docMk/>
            <pc:sldMk cId="1485644936" sldId="844"/>
            <ac:spMk id="125" creationId="{0BEBA36A-9EC2-44E1-823B-1C807535194D}"/>
          </ac:spMkLst>
        </pc:spChg>
        <pc:spChg chg="add mod">
          <ac:chgData name="Lei Wu" userId="f083b2a8aea23a2f" providerId="LiveId" clId="{DFFC8A72-AAF7-453E-AC8A-78D83D468C0D}" dt="2021-04-21T08:10:13.737" v="892" actId="1037"/>
          <ac:spMkLst>
            <pc:docMk/>
            <pc:sldMk cId="1485644936" sldId="844"/>
            <ac:spMk id="126" creationId="{DCED33C4-C0AA-4D25-B01C-8D10ADFFA42E}"/>
          </ac:spMkLst>
        </pc:spChg>
        <pc:spChg chg="add mod">
          <ac:chgData name="Lei Wu" userId="f083b2a8aea23a2f" providerId="LiveId" clId="{DFFC8A72-AAF7-453E-AC8A-78D83D468C0D}" dt="2021-04-21T08:10:13.737" v="892" actId="1037"/>
          <ac:spMkLst>
            <pc:docMk/>
            <pc:sldMk cId="1485644936" sldId="844"/>
            <ac:spMk id="127" creationId="{CC151F1C-ADC6-4844-9682-255350022B54}"/>
          </ac:spMkLst>
        </pc:spChg>
        <pc:spChg chg="add mod">
          <ac:chgData name="Lei Wu" userId="f083b2a8aea23a2f" providerId="LiveId" clId="{DFFC8A72-AAF7-453E-AC8A-78D83D468C0D}" dt="2021-04-21T08:10:13.737" v="892" actId="1037"/>
          <ac:spMkLst>
            <pc:docMk/>
            <pc:sldMk cId="1485644936" sldId="844"/>
            <ac:spMk id="128" creationId="{E5776663-8875-453B-A0E0-DC2DAD0576F0}"/>
          </ac:spMkLst>
        </pc:spChg>
        <pc:spChg chg="add mod">
          <ac:chgData name="Lei Wu" userId="f083b2a8aea23a2f" providerId="LiveId" clId="{DFFC8A72-AAF7-453E-AC8A-78D83D468C0D}" dt="2021-04-21T08:10:13.737" v="892" actId="1037"/>
          <ac:spMkLst>
            <pc:docMk/>
            <pc:sldMk cId="1485644936" sldId="844"/>
            <ac:spMk id="129" creationId="{398171F0-94A6-44B6-9A76-2A64AD9D9182}"/>
          </ac:spMkLst>
        </pc:spChg>
        <pc:spChg chg="add mod">
          <ac:chgData name="Lei Wu" userId="f083b2a8aea23a2f" providerId="LiveId" clId="{DFFC8A72-AAF7-453E-AC8A-78D83D468C0D}" dt="2021-04-21T08:10:13.737" v="892" actId="1037"/>
          <ac:spMkLst>
            <pc:docMk/>
            <pc:sldMk cId="1485644936" sldId="844"/>
            <ac:spMk id="130" creationId="{40D193CA-000A-413A-BD16-167361C95794}"/>
          </ac:spMkLst>
        </pc:spChg>
        <pc:spChg chg="add mod">
          <ac:chgData name="Lei Wu" userId="f083b2a8aea23a2f" providerId="LiveId" clId="{DFFC8A72-AAF7-453E-AC8A-78D83D468C0D}" dt="2021-04-21T08:10:13.737" v="892" actId="1037"/>
          <ac:spMkLst>
            <pc:docMk/>
            <pc:sldMk cId="1485644936" sldId="844"/>
            <ac:spMk id="131" creationId="{48FA1DB0-5FBA-41AF-9BD0-1AA93F8C8D72}"/>
          </ac:spMkLst>
        </pc:spChg>
        <pc:spChg chg="add mod">
          <ac:chgData name="Lei Wu" userId="f083b2a8aea23a2f" providerId="LiveId" clId="{DFFC8A72-AAF7-453E-AC8A-78D83D468C0D}" dt="2021-04-21T08:10:13.737" v="892" actId="1037"/>
          <ac:spMkLst>
            <pc:docMk/>
            <pc:sldMk cId="1485644936" sldId="844"/>
            <ac:spMk id="132" creationId="{9CE62DB3-6FB8-4737-B55E-964B5C23CE7A}"/>
          </ac:spMkLst>
        </pc:spChg>
        <pc:spChg chg="add mod">
          <ac:chgData name="Lei Wu" userId="f083b2a8aea23a2f" providerId="LiveId" clId="{DFFC8A72-AAF7-453E-AC8A-78D83D468C0D}" dt="2021-04-21T08:10:13.737" v="892" actId="1037"/>
          <ac:spMkLst>
            <pc:docMk/>
            <pc:sldMk cId="1485644936" sldId="844"/>
            <ac:spMk id="133" creationId="{782E0597-BA2D-4251-8238-5E9F974098E1}"/>
          </ac:spMkLst>
        </pc:spChg>
        <pc:spChg chg="add mod">
          <ac:chgData name="Lei Wu" userId="f083b2a8aea23a2f" providerId="LiveId" clId="{DFFC8A72-AAF7-453E-AC8A-78D83D468C0D}" dt="2021-04-21T08:10:13.737" v="892" actId="1037"/>
          <ac:spMkLst>
            <pc:docMk/>
            <pc:sldMk cId="1485644936" sldId="844"/>
            <ac:spMk id="134" creationId="{82B97792-0B11-4548-B275-798314EF7927}"/>
          </ac:spMkLst>
        </pc:spChg>
        <pc:spChg chg="add mod">
          <ac:chgData name="Lei Wu" userId="f083b2a8aea23a2f" providerId="LiveId" clId="{DFFC8A72-AAF7-453E-AC8A-78D83D468C0D}" dt="2021-04-21T08:10:13.737" v="892" actId="1037"/>
          <ac:spMkLst>
            <pc:docMk/>
            <pc:sldMk cId="1485644936" sldId="844"/>
            <ac:spMk id="135" creationId="{1709151F-B400-45A6-94B9-407811B1218B}"/>
          </ac:spMkLst>
        </pc:spChg>
        <pc:spChg chg="add mod">
          <ac:chgData name="Lei Wu" userId="f083b2a8aea23a2f" providerId="LiveId" clId="{DFFC8A72-AAF7-453E-AC8A-78D83D468C0D}" dt="2021-04-21T08:10:13.737" v="892" actId="1037"/>
          <ac:spMkLst>
            <pc:docMk/>
            <pc:sldMk cId="1485644936" sldId="844"/>
            <ac:spMk id="136" creationId="{E0E2A9A0-3FE7-459E-B123-72F34774795F}"/>
          </ac:spMkLst>
        </pc:spChg>
        <pc:spChg chg="add mod">
          <ac:chgData name="Lei Wu" userId="f083b2a8aea23a2f" providerId="LiveId" clId="{DFFC8A72-AAF7-453E-AC8A-78D83D468C0D}" dt="2021-04-21T08:10:13.737" v="892" actId="1037"/>
          <ac:spMkLst>
            <pc:docMk/>
            <pc:sldMk cId="1485644936" sldId="844"/>
            <ac:spMk id="137" creationId="{F5722C53-61B5-43C2-A2C5-0FE86150E63A}"/>
          </ac:spMkLst>
        </pc:spChg>
        <pc:spChg chg="add mod">
          <ac:chgData name="Lei Wu" userId="f083b2a8aea23a2f" providerId="LiveId" clId="{DFFC8A72-AAF7-453E-AC8A-78D83D468C0D}" dt="2021-04-21T08:10:13.737" v="892" actId="1037"/>
          <ac:spMkLst>
            <pc:docMk/>
            <pc:sldMk cId="1485644936" sldId="844"/>
            <ac:spMk id="138" creationId="{8CC499BC-A68B-4A90-9E72-24BA6533BAC2}"/>
          </ac:spMkLst>
        </pc:spChg>
        <pc:spChg chg="add mod">
          <ac:chgData name="Lei Wu" userId="f083b2a8aea23a2f" providerId="LiveId" clId="{DFFC8A72-AAF7-453E-AC8A-78D83D468C0D}" dt="2021-04-21T08:10:13.737" v="892" actId="1037"/>
          <ac:spMkLst>
            <pc:docMk/>
            <pc:sldMk cId="1485644936" sldId="844"/>
            <ac:spMk id="139" creationId="{1F6ADC65-2DFD-4106-A442-894380374F99}"/>
          </ac:spMkLst>
        </pc:spChg>
        <pc:spChg chg="add mod">
          <ac:chgData name="Lei Wu" userId="f083b2a8aea23a2f" providerId="LiveId" clId="{DFFC8A72-AAF7-453E-AC8A-78D83D468C0D}" dt="2021-04-21T08:10:13.737" v="892" actId="1037"/>
          <ac:spMkLst>
            <pc:docMk/>
            <pc:sldMk cId="1485644936" sldId="844"/>
            <ac:spMk id="140" creationId="{A162A1FA-F457-4CDC-AE82-B53A3E839239}"/>
          </ac:spMkLst>
        </pc:spChg>
        <pc:spChg chg="add mod">
          <ac:chgData name="Lei Wu" userId="f083b2a8aea23a2f" providerId="LiveId" clId="{DFFC8A72-AAF7-453E-AC8A-78D83D468C0D}" dt="2021-04-21T08:10:13.737" v="892" actId="1037"/>
          <ac:spMkLst>
            <pc:docMk/>
            <pc:sldMk cId="1485644936" sldId="844"/>
            <ac:spMk id="141" creationId="{17C21AF6-3EEF-4F21-A81E-13EE56838181}"/>
          </ac:spMkLst>
        </pc:spChg>
        <pc:spChg chg="add mod">
          <ac:chgData name="Lei Wu" userId="f083b2a8aea23a2f" providerId="LiveId" clId="{DFFC8A72-AAF7-453E-AC8A-78D83D468C0D}" dt="2021-04-21T08:10:13.737" v="892" actId="1037"/>
          <ac:spMkLst>
            <pc:docMk/>
            <pc:sldMk cId="1485644936" sldId="844"/>
            <ac:spMk id="142" creationId="{FEB051AF-A325-46F2-8A7A-EDF0C9909817}"/>
          </ac:spMkLst>
        </pc:spChg>
        <pc:spChg chg="add mod">
          <ac:chgData name="Lei Wu" userId="f083b2a8aea23a2f" providerId="LiveId" clId="{DFFC8A72-AAF7-453E-AC8A-78D83D468C0D}" dt="2021-04-21T08:10:13.737" v="892" actId="1037"/>
          <ac:spMkLst>
            <pc:docMk/>
            <pc:sldMk cId="1485644936" sldId="844"/>
            <ac:spMk id="143" creationId="{AA6224D8-6834-4954-86ED-C060CE432C14}"/>
          </ac:spMkLst>
        </pc:spChg>
        <pc:spChg chg="add mod">
          <ac:chgData name="Lei Wu" userId="f083b2a8aea23a2f" providerId="LiveId" clId="{DFFC8A72-AAF7-453E-AC8A-78D83D468C0D}" dt="2021-04-21T08:10:13.737" v="892" actId="1037"/>
          <ac:spMkLst>
            <pc:docMk/>
            <pc:sldMk cId="1485644936" sldId="844"/>
            <ac:spMk id="144" creationId="{8972DD39-949E-4C88-8112-3B024D849D07}"/>
          </ac:spMkLst>
        </pc:spChg>
        <pc:spChg chg="add mod">
          <ac:chgData name="Lei Wu" userId="f083b2a8aea23a2f" providerId="LiveId" clId="{DFFC8A72-AAF7-453E-AC8A-78D83D468C0D}" dt="2021-04-21T08:10:13.737" v="892" actId="1037"/>
          <ac:spMkLst>
            <pc:docMk/>
            <pc:sldMk cId="1485644936" sldId="844"/>
            <ac:spMk id="145" creationId="{38423AF6-86A7-47C6-9668-A7EB4A766803}"/>
          </ac:spMkLst>
        </pc:spChg>
        <pc:spChg chg="add mod">
          <ac:chgData name="Lei Wu" userId="f083b2a8aea23a2f" providerId="LiveId" clId="{DFFC8A72-AAF7-453E-AC8A-78D83D468C0D}" dt="2021-04-21T08:10:13.737" v="892" actId="1037"/>
          <ac:spMkLst>
            <pc:docMk/>
            <pc:sldMk cId="1485644936" sldId="844"/>
            <ac:spMk id="146" creationId="{1091EA7E-3835-4362-8C1F-8F1AC8186990}"/>
          </ac:spMkLst>
        </pc:spChg>
        <pc:spChg chg="add mod">
          <ac:chgData name="Lei Wu" userId="f083b2a8aea23a2f" providerId="LiveId" clId="{DFFC8A72-AAF7-453E-AC8A-78D83D468C0D}" dt="2021-04-21T08:10:13.737" v="892" actId="1037"/>
          <ac:spMkLst>
            <pc:docMk/>
            <pc:sldMk cId="1485644936" sldId="844"/>
            <ac:spMk id="147" creationId="{F416AFA5-01AA-457F-AFD4-F4FD7CDA2BAC}"/>
          </ac:spMkLst>
        </pc:spChg>
        <pc:spChg chg="add mod">
          <ac:chgData name="Lei Wu" userId="f083b2a8aea23a2f" providerId="LiveId" clId="{DFFC8A72-AAF7-453E-AC8A-78D83D468C0D}" dt="2021-04-21T08:10:13.737" v="892" actId="1037"/>
          <ac:spMkLst>
            <pc:docMk/>
            <pc:sldMk cId="1485644936" sldId="844"/>
            <ac:spMk id="148" creationId="{A17C64C7-0CFB-4B17-B6BE-E5800FF23A18}"/>
          </ac:spMkLst>
        </pc:spChg>
        <pc:spChg chg="add mod">
          <ac:chgData name="Lei Wu" userId="f083b2a8aea23a2f" providerId="LiveId" clId="{DFFC8A72-AAF7-453E-AC8A-78D83D468C0D}" dt="2021-04-21T08:10:13.737" v="892" actId="1037"/>
          <ac:spMkLst>
            <pc:docMk/>
            <pc:sldMk cId="1485644936" sldId="844"/>
            <ac:spMk id="149" creationId="{8A75284E-7834-4105-AF45-BD16FB733C27}"/>
          </ac:spMkLst>
        </pc:spChg>
        <pc:spChg chg="add mod">
          <ac:chgData name="Lei Wu" userId="f083b2a8aea23a2f" providerId="LiveId" clId="{DFFC8A72-AAF7-453E-AC8A-78D83D468C0D}" dt="2021-04-21T08:10:13.737" v="892" actId="1037"/>
          <ac:spMkLst>
            <pc:docMk/>
            <pc:sldMk cId="1485644936" sldId="844"/>
            <ac:spMk id="150" creationId="{D450A648-D85E-4E14-98C7-FAE311FA0BFA}"/>
          </ac:spMkLst>
        </pc:spChg>
        <pc:spChg chg="add mod">
          <ac:chgData name="Lei Wu" userId="f083b2a8aea23a2f" providerId="LiveId" clId="{DFFC8A72-AAF7-453E-AC8A-78D83D468C0D}" dt="2021-04-21T08:10:13.737" v="892" actId="1037"/>
          <ac:spMkLst>
            <pc:docMk/>
            <pc:sldMk cId="1485644936" sldId="844"/>
            <ac:spMk id="151" creationId="{A54FFFDB-5716-434D-B5AD-DCC72641EA35}"/>
          </ac:spMkLst>
        </pc:spChg>
        <pc:spChg chg="add mod">
          <ac:chgData name="Lei Wu" userId="f083b2a8aea23a2f" providerId="LiveId" clId="{DFFC8A72-AAF7-453E-AC8A-78D83D468C0D}" dt="2021-04-21T08:10:13.737" v="892" actId="1037"/>
          <ac:spMkLst>
            <pc:docMk/>
            <pc:sldMk cId="1485644936" sldId="844"/>
            <ac:spMk id="152" creationId="{612F8EF4-3394-4432-8C77-28DC73C363FA}"/>
          </ac:spMkLst>
        </pc:spChg>
        <pc:spChg chg="add mod">
          <ac:chgData name="Lei Wu" userId="f083b2a8aea23a2f" providerId="LiveId" clId="{DFFC8A72-AAF7-453E-AC8A-78D83D468C0D}" dt="2021-04-21T08:10:13.737" v="892" actId="1037"/>
          <ac:spMkLst>
            <pc:docMk/>
            <pc:sldMk cId="1485644936" sldId="844"/>
            <ac:spMk id="153" creationId="{F2A75519-6DBF-469C-BB15-6AD08AD99513}"/>
          </ac:spMkLst>
        </pc:spChg>
        <pc:spChg chg="add mod">
          <ac:chgData name="Lei Wu" userId="f083b2a8aea23a2f" providerId="LiveId" clId="{DFFC8A72-AAF7-453E-AC8A-78D83D468C0D}" dt="2021-04-21T08:10:13.737" v="892" actId="1037"/>
          <ac:spMkLst>
            <pc:docMk/>
            <pc:sldMk cId="1485644936" sldId="844"/>
            <ac:spMk id="154" creationId="{4EDF2CAA-6252-4324-902C-83E92252FFD0}"/>
          </ac:spMkLst>
        </pc:spChg>
        <pc:spChg chg="add mod">
          <ac:chgData name="Lei Wu" userId="f083b2a8aea23a2f" providerId="LiveId" clId="{DFFC8A72-AAF7-453E-AC8A-78D83D468C0D}" dt="2021-04-21T08:10:13.737" v="892" actId="1037"/>
          <ac:spMkLst>
            <pc:docMk/>
            <pc:sldMk cId="1485644936" sldId="844"/>
            <ac:spMk id="155" creationId="{8DA4DBFD-8853-4210-91A8-02416A970E9F}"/>
          </ac:spMkLst>
        </pc:spChg>
        <pc:spChg chg="add mod">
          <ac:chgData name="Lei Wu" userId="f083b2a8aea23a2f" providerId="LiveId" clId="{DFFC8A72-AAF7-453E-AC8A-78D83D468C0D}" dt="2021-04-21T08:10:13.737" v="892" actId="1037"/>
          <ac:spMkLst>
            <pc:docMk/>
            <pc:sldMk cId="1485644936" sldId="844"/>
            <ac:spMk id="156" creationId="{C8EBF89B-F2CF-473B-A958-07636D4F079E}"/>
          </ac:spMkLst>
        </pc:spChg>
        <pc:spChg chg="add mod">
          <ac:chgData name="Lei Wu" userId="f083b2a8aea23a2f" providerId="LiveId" clId="{DFFC8A72-AAF7-453E-AC8A-78D83D468C0D}" dt="2021-04-21T08:10:13.737" v="892" actId="1037"/>
          <ac:spMkLst>
            <pc:docMk/>
            <pc:sldMk cId="1485644936" sldId="844"/>
            <ac:spMk id="157" creationId="{38A12267-D902-4142-9983-D22B0D1A0819}"/>
          </ac:spMkLst>
        </pc:spChg>
        <pc:spChg chg="add mod">
          <ac:chgData name="Lei Wu" userId="f083b2a8aea23a2f" providerId="LiveId" clId="{DFFC8A72-AAF7-453E-AC8A-78D83D468C0D}" dt="2021-04-21T08:10:13.737" v="892" actId="1037"/>
          <ac:spMkLst>
            <pc:docMk/>
            <pc:sldMk cId="1485644936" sldId="844"/>
            <ac:spMk id="158" creationId="{D79CC1B9-4ACA-47D1-AF94-04385BC56A99}"/>
          </ac:spMkLst>
        </pc:spChg>
        <pc:spChg chg="add mod">
          <ac:chgData name="Lei Wu" userId="f083b2a8aea23a2f" providerId="LiveId" clId="{DFFC8A72-AAF7-453E-AC8A-78D83D468C0D}" dt="2021-04-21T08:10:13.737" v="892" actId="1037"/>
          <ac:spMkLst>
            <pc:docMk/>
            <pc:sldMk cId="1485644936" sldId="844"/>
            <ac:spMk id="159" creationId="{C2672723-F1DC-43DB-91B0-9F6D6B2E9A17}"/>
          </ac:spMkLst>
        </pc:spChg>
        <pc:spChg chg="add mod">
          <ac:chgData name="Lei Wu" userId="f083b2a8aea23a2f" providerId="LiveId" clId="{DFFC8A72-AAF7-453E-AC8A-78D83D468C0D}" dt="2021-04-21T08:10:13.737" v="892" actId="1037"/>
          <ac:spMkLst>
            <pc:docMk/>
            <pc:sldMk cId="1485644936" sldId="844"/>
            <ac:spMk id="160" creationId="{1D587C14-EFCC-44E9-B90B-B57C1680113A}"/>
          </ac:spMkLst>
        </pc:spChg>
        <pc:spChg chg="add mod">
          <ac:chgData name="Lei Wu" userId="f083b2a8aea23a2f" providerId="LiveId" clId="{DFFC8A72-AAF7-453E-AC8A-78D83D468C0D}" dt="2021-04-21T08:10:13.737" v="892" actId="1037"/>
          <ac:spMkLst>
            <pc:docMk/>
            <pc:sldMk cId="1485644936" sldId="844"/>
            <ac:spMk id="161" creationId="{2636C1CC-3B30-46FE-A213-FDD5D949CB5B}"/>
          </ac:spMkLst>
        </pc:spChg>
        <pc:spChg chg="add mod">
          <ac:chgData name="Lei Wu" userId="f083b2a8aea23a2f" providerId="LiveId" clId="{DFFC8A72-AAF7-453E-AC8A-78D83D468C0D}" dt="2021-04-21T08:10:13.737" v="892" actId="1037"/>
          <ac:spMkLst>
            <pc:docMk/>
            <pc:sldMk cId="1485644936" sldId="844"/>
            <ac:spMk id="162" creationId="{5484CB1B-CF26-409A-B04F-E9802D3D1D57}"/>
          </ac:spMkLst>
        </pc:spChg>
        <pc:spChg chg="add mod">
          <ac:chgData name="Lei Wu" userId="f083b2a8aea23a2f" providerId="LiveId" clId="{DFFC8A72-AAF7-453E-AC8A-78D83D468C0D}" dt="2021-04-21T08:10:13.737" v="892" actId="1037"/>
          <ac:spMkLst>
            <pc:docMk/>
            <pc:sldMk cId="1485644936" sldId="844"/>
            <ac:spMk id="163" creationId="{AD053BCB-503D-4212-A922-28A33337AC89}"/>
          </ac:spMkLst>
        </pc:spChg>
        <pc:spChg chg="add mod">
          <ac:chgData name="Lei Wu" userId="f083b2a8aea23a2f" providerId="LiveId" clId="{DFFC8A72-AAF7-453E-AC8A-78D83D468C0D}" dt="2021-04-21T08:10:13.737" v="892" actId="1037"/>
          <ac:spMkLst>
            <pc:docMk/>
            <pc:sldMk cId="1485644936" sldId="844"/>
            <ac:spMk id="164" creationId="{CAE8D171-25E7-4FB0-BE04-3B7B5FFEE439}"/>
          </ac:spMkLst>
        </pc:spChg>
        <pc:spChg chg="add mod">
          <ac:chgData name="Lei Wu" userId="f083b2a8aea23a2f" providerId="LiveId" clId="{DFFC8A72-AAF7-453E-AC8A-78D83D468C0D}" dt="2021-04-21T08:10:13.737" v="892" actId="1037"/>
          <ac:spMkLst>
            <pc:docMk/>
            <pc:sldMk cId="1485644936" sldId="844"/>
            <ac:spMk id="165" creationId="{8DA5C5B4-BE46-42B2-BEEF-0CF0504E549B}"/>
          </ac:spMkLst>
        </pc:spChg>
        <pc:spChg chg="add mod">
          <ac:chgData name="Lei Wu" userId="f083b2a8aea23a2f" providerId="LiveId" clId="{DFFC8A72-AAF7-453E-AC8A-78D83D468C0D}" dt="2021-04-21T08:10:13.737" v="892" actId="1037"/>
          <ac:spMkLst>
            <pc:docMk/>
            <pc:sldMk cId="1485644936" sldId="844"/>
            <ac:spMk id="166" creationId="{FC0ABC28-5C58-41AE-8969-E728FF2368C0}"/>
          </ac:spMkLst>
        </pc:spChg>
        <pc:spChg chg="add mod">
          <ac:chgData name="Lei Wu" userId="f083b2a8aea23a2f" providerId="LiveId" clId="{DFFC8A72-AAF7-453E-AC8A-78D83D468C0D}" dt="2021-04-21T08:10:13.737" v="892" actId="1037"/>
          <ac:spMkLst>
            <pc:docMk/>
            <pc:sldMk cId="1485644936" sldId="844"/>
            <ac:spMk id="167" creationId="{B4E7D383-2658-4AB6-96BE-FE6CBF263995}"/>
          </ac:spMkLst>
        </pc:spChg>
        <pc:spChg chg="add mod">
          <ac:chgData name="Lei Wu" userId="f083b2a8aea23a2f" providerId="LiveId" clId="{DFFC8A72-AAF7-453E-AC8A-78D83D468C0D}" dt="2021-04-21T08:10:13.737" v="892" actId="1037"/>
          <ac:spMkLst>
            <pc:docMk/>
            <pc:sldMk cId="1485644936" sldId="844"/>
            <ac:spMk id="168" creationId="{FADAA184-D82F-446E-8F28-D7501D14F013}"/>
          </ac:spMkLst>
        </pc:spChg>
        <pc:spChg chg="add mod">
          <ac:chgData name="Lei Wu" userId="f083b2a8aea23a2f" providerId="LiveId" clId="{DFFC8A72-AAF7-453E-AC8A-78D83D468C0D}" dt="2021-04-21T08:10:13.737" v="892" actId="1037"/>
          <ac:spMkLst>
            <pc:docMk/>
            <pc:sldMk cId="1485644936" sldId="844"/>
            <ac:spMk id="169" creationId="{B46FB018-DAF0-4795-88F5-B1DEB9FF83E0}"/>
          </ac:spMkLst>
        </pc:spChg>
        <pc:spChg chg="add mod">
          <ac:chgData name="Lei Wu" userId="f083b2a8aea23a2f" providerId="LiveId" clId="{DFFC8A72-AAF7-453E-AC8A-78D83D468C0D}" dt="2021-04-21T08:10:13.737" v="892" actId="1037"/>
          <ac:spMkLst>
            <pc:docMk/>
            <pc:sldMk cId="1485644936" sldId="844"/>
            <ac:spMk id="170" creationId="{D49D9B42-FFF8-4361-8F14-D928E9F23351}"/>
          </ac:spMkLst>
        </pc:spChg>
        <pc:spChg chg="add mod">
          <ac:chgData name="Lei Wu" userId="f083b2a8aea23a2f" providerId="LiveId" clId="{DFFC8A72-AAF7-453E-AC8A-78D83D468C0D}" dt="2021-04-21T08:10:13.737" v="892" actId="1037"/>
          <ac:spMkLst>
            <pc:docMk/>
            <pc:sldMk cId="1485644936" sldId="844"/>
            <ac:spMk id="171" creationId="{6AAE437F-61E2-4456-930C-738765494D98}"/>
          </ac:spMkLst>
        </pc:spChg>
        <pc:spChg chg="add mod">
          <ac:chgData name="Lei Wu" userId="f083b2a8aea23a2f" providerId="LiveId" clId="{DFFC8A72-AAF7-453E-AC8A-78D83D468C0D}" dt="2021-04-21T08:10:13.737" v="892" actId="1037"/>
          <ac:spMkLst>
            <pc:docMk/>
            <pc:sldMk cId="1485644936" sldId="844"/>
            <ac:spMk id="172" creationId="{9B13F0A8-EDDF-443C-A76C-811C7D1E2EF6}"/>
          </ac:spMkLst>
        </pc:spChg>
        <pc:spChg chg="add mod">
          <ac:chgData name="Lei Wu" userId="f083b2a8aea23a2f" providerId="LiveId" clId="{DFFC8A72-AAF7-453E-AC8A-78D83D468C0D}" dt="2021-04-21T08:10:13.737" v="892" actId="1037"/>
          <ac:spMkLst>
            <pc:docMk/>
            <pc:sldMk cId="1485644936" sldId="844"/>
            <ac:spMk id="173" creationId="{1B02D3DD-C45E-4FFD-B99D-16CEF30D53FD}"/>
          </ac:spMkLst>
        </pc:spChg>
        <pc:spChg chg="add mod">
          <ac:chgData name="Lei Wu" userId="f083b2a8aea23a2f" providerId="LiveId" clId="{DFFC8A72-AAF7-453E-AC8A-78D83D468C0D}" dt="2021-04-21T08:10:13.737" v="892" actId="1037"/>
          <ac:spMkLst>
            <pc:docMk/>
            <pc:sldMk cId="1485644936" sldId="844"/>
            <ac:spMk id="174" creationId="{1FBF749B-71C1-44FC-AC5A-8A9075D49C13}"/>
          </ac:spMkLst>
        </pc:spChg>
        <pc:spChg chg="add mod">
          <ac:chgData name="Lei Wu" userId="f083b2a8aea23a2f" providerId="LiveId" clId="{DFFC8A72-AAF7-453E-AC8A-78D83D468C0D}" dt="2021-04-21T08:10:13.737" v="892" actId="1037"/>
          <ac:spMkLst>
            <pc:docMk/>
            <pc:sldMk cId="1485644936" sldId="844"/>
            <ac:spMk id="175" creationId="{181F0C75-4682-4607-BF3F-87C14CEE5028}"/>
          </ac:spMkLst>
        </pc:spChg>
        <pc:spChg chg="add mod">
          <ac:chgData name="Lei Wu" userId="f083b2a8aea23a2f" providerId="LiveId" clId="{DFFC8A72-AAF7-453E-AC8A-78D83D468C0D}" dt="2021-04-21T08:10:13.737" v="892" actId="1037"/>
          <ac:spMkLst>
            <pc:docMk/>
            <pc:sldMk cId="1485644936" sldId="844"/>
            <ac:spMk id="176" creationId="{8DD03AEC-C752-4D7A-999C-C54E657E5F29}"/>
          </ac:spMkLst>
        </pc:spChg>
        <pc:spChg chg="add mod">
          <ac:chgData name="Lei Wu" userId="f083b2a8aea23a2f" providerId="LiveId" clId="{DFFC8A72-AAF7-453E-AC8A-78D83D468C0D}" dt="2021-04-21T08:10:13.737" v="892" actId="1037"/>
          <ac:spMkLst>
            <pc:docMk/>
            <pc:sldMk cId="1485644936" sldId="844"/>
            <ac:spMk id="177" creationId="{82D9DBD5-B951-409C-A020-D76E47F5163F}"/>
          </ac:spMkLst>
        </pc:spChg>
        <pc:spChg chg="add mod">
          <ac:chgData name="Lei Wu" userId="f083b2a8aea23a2f" providerId="LiveId" clId="{DFFC8A72-AAF7-453E-AC8A-78D83D468C0D}" dt="2021-04-21T08:10:13.737" v="892" actId="1037"/>
          <ac:spMkLst>
            <pc:docMk/>
            <pc:sldMk cId="1485644936" sldId="844"/>
            <ac:spMk id="178" creationId="{A1BC5EAA-236C-45E8-897D-28FBC965F218}"/>
          </ac:spMkLst>
        </pc:spChg>
        <pc:spChg chg="add mod">
          <ac:chgData name="Lei Wu" userId="f083b2a8aea23a2f" providerId="LiveId" clId="{DFFC8A72-AAF7-453E-AC8A-78D83D468C0D}" dt="2021-04-21T08:10:13.737" v="892" actId="1037"/>
          <ac:spMkLst>
            <pc:docMk/>
            <pc:sldMk cId="1485644936" sldId="844"/>
            <ac:spMk id="179" creationId="{5BBCB976-3864-418D-BAC2-0E9DC0791D6E}"/>
          </ac:spMkLst>
        </pc:spChg>
        <pc:spChg chg="add mod">
          <ac:chgData name="Lei Wu" userId="f083b2a8aea23a2f" providerId="LiveId" clId="{DFFC8A72-AAF7-453E-AC8A-78D83D468C0D}" dt="2021-04-21T08:10:13.737" v="892" actId="1037"/>
          <ac:spMkLst>
            <pc:docMk/>
            <pc:sldMk cId="1485644936" sldId="844"/>
            <ac:spMk id="180" creationId="{D49AF1C2-FA79-4D11-86F4-576EC5A5EC20}"/>
          </ac:spMkLst>
        </pc:spChg>
        <pc:spChg chg="add mod">
          <ac:chgData name="Lei Wu" userId="f083b2a8aea23a2f" providerId="LiveId" clId="{DFFC8A72-AAF7-453E-AC8A-78D83D468C0D}" dt="2021-04-21T08:10:13.737" v="892" actId="1037"/>
          <ac:spMkLst>
            <pc:docMk/>
            <pc:sldMk cId="1485644936" sldId="844"/>
            <ac:spMk id="181" creationId="{7E25A541-CA01-4FE2-9F55-2B9C3C1F699E}"/>
          </ac:spMkLst>
        </pc:spChg>
        <pc:spChg chg="add mod">
          <ac:chgData name="Lei Wu" userId="f083b2a8aea23a2f" providerId="LiveId" clId="{DFFC8A72-AAF7-453E-AC8A-78D83D468C0D}" dt="2021-04-21T08:10:13.737" v="892" actId="1037"/>
          <ac:spMkLst>
            <pc:docMk/>
            <pc:sldMk cId="1485644936" sldId="844"/>
            <ac:spMk id="182" creationId="{69F02323-FD92-4375-99A0-2D3EA87C50A2}"/>
          </ac:spMkLst>
        </pc:spChg>
        <pc:spChg chg="add mod">
          <ac:chgData name="Lei Wu" userId="f083b2a8aea23a2f" providerId="LiveId" clId="{DFFC8A72-AAF7-453E-AC8A-78D83D468C0D}" dt="2021-04-21T08:10:13.737" v="892" actId="1037"/>
          <ac:spMkLst>
            <pc:docMk/>
            <pc:sldMk cId="1485644936" sldId="844"/>
            <ac:spMk id="183" creationId="{B86746F4-C908-4A30-8DA9-1676474F840F}"/>
          </ac:spMkLst>
        </pc:spChg>
        <pc:spChg chg="add mod">
          <ac:chgData name="Lei Wu" userId="f083b2a8aea23a2f" providerId="LiveId" clId="{DFFC8A72-AAF7-453E-AC8A-78D83D468C0D}" dt="2021-04-21T08:10:13.737" v="892" actId="1037"/>
          <ac:spMkLst>
            <pc:docMk/>
            <pc:sldMk cId="1485644936" sldId="844"/>
            <ac:spMk id="184" creationId="{52598A04-1527-4DA9-B48C-7D991FEC25FE}"/>
          </ac:spMkLst>
        </pc:spChg>
        <pc:spChg chg="add mod">
          <ac:chgData name="Lei Wu" userId="f083b2a8aea23a2f" providerId="LiveId" clId="{DFFC8A72-AAF7-453E-AC8A-78D83D468C0D}" dt="2021-04-21T08:10:13.737" v="892" actId="1037"/>
          <ac:spMkLst>
            <pc:docMk/>
            <pc:sldMk cId="1485644936" sldId="844"/>
            <ac:spMk id="185" creationId="{A33E1DE1-DDE9-4046-98BA-A2ED90C014D8}"/>
          </ac:spMkLst>
        </pc:spChg>
      </pc:sldChg>
      <pc:sldChg chg="addSp delSp modSp add mod">
        <pc:chgData name="Lei Wu" userId="f083b2a8aea23a2f" providerId="LiveId" clId="{DFFC8A72-AAF7-453E-AC8A-78D83D468C0D}" dt="2021-04-21T08:12:38.293" v="962" actId="1036"/>
        <pc:sldMkLst>
          <pc:docMk/>
          <pc:sldMk cId="1743924586" sldId="845"/>
        </pc:sldMkLst>
        <pc:spChg chg="mod">
          <ac:chgData name="Lei Wu" userId="f083b2a8aea23a2f" providerId="LiveId" clId="{DFFC8A72-AAF7-453E-AC8A-78D83D468C0D}" dt="2021-04-21T08:10:32.446" v="894"/>
          <ac:spMkLst>
            <pc:docMk/>
            <pc:sldMk cId="1743924586" sldId="845"/>
            <ac:spMk id="2" creationId="{00000000-0000-0000-0000-000000000000}"/>
          </ac:spMkLst>
        </pc:spChg>
        <pc:spChg chg="mod">
          <ac:chgData name="Lei Wu" userId="f083b2a8aea23a2f" providerId="LiveId" clId="{DFFC8A72-AAF7-453E-AC8A-78D83D468C0D}" dt="2021-04-21T08:12:38.293" v="962" actId="1036"/>
          <ac:spMkLst>
            <pc:docMk/>
            <pc:sldMk cId="1743924586" sldId="845"/>
            <ac:spMk id="3" creationId="{00000000-0000-0000-0000-000000000000}"/>
          </ac:spMkLst>
        </pc:spChg>
        <pc:graphicFrameChg chg="add del mod">
          <ac:chgData name="Lei Wu" userId="f083b2a8aea23a2f" providerId="LiveId" clId="{DFFC8A72-AAF7-453E-AC8A-78D83D468C0D}" dt="2021-04-21T08:11:34.561" v="901"/>
          <ac:graphicFrameMkLst>
            <pc:docMk/>
            <pc:sldMk cId="1743924586" sldId="845"/>
            <ac:graphicFrameMk id="5" creationId="{1ADF4BCA-2129-4C90-B22E-2D87042D7792}"/>
          </ac:graphicFrameMkLst>
        </pc:graphicFrameChg>
        <pc:graphicFrameChg chg="add mod">
          <ac:chgData name="Lei Wu" userId="f083b2a8aea23a2f" providerId="LiveId" clId="{DFFC8A72-AAF7-453E-AC8A-78D83D468C0D}" dt="2021-04-21T08:12:24.229" v="959" actId="1036"/>
          <ac:graphicFrameMkLst>
            <pc:docMk/>
            <pc:sldMk cId="1743924586" sldId="845"/>
            <ac:graphicFrameMk id="6" creationId="{D1DA0475-E742-449F-8B6A-B924AEFD0929}"/>
          </ac:graphicFrameMkLst>
        </pc:graphicFrameChg>
      </pc:sldChg>
      <pc:sldChg chg="modSp add mod">
        <pc:chgData name="Lei Wu" userId="f083b2a8aea23a2f" providerId="LiveId" clId="{DFFC8A72-AAF7-453E-AC8A-78D83D468C0D}" dt="2021-04-21T08:21:27.028" v="999" actId="20577"/>
        <pc:sldMkLst>
          <pc:docMk/>
          <pc:sldMk cId="2380671296" sldId="846"/>
        </pc:sldMkLst>
        <pc:spChg chg="mod">
          <ac:chgData name="Lei Wu" userId="f083b2a8aea23a2f" providerId="LiveId" clId="{DFFC8A72-AAF7-453E-AC8A-78D83D468C0D}" dt="2021-04-21T08:18:32.071" v="983"/>
          <ac:spMkLst>
            <pc:docMk/>
            <pc:sldMk cId="2380671296" sldId="846"/>
            <ac:spMk id="2" creationId="{00000000-0000-0000-0000-000000000000}"/>
          </ac:spMkLst>
        </pc:spChg>
        <pc:spChg chg="mod">
          <ac:chgData name="Lei Wu" userId="f083b2a8aea23a2f" providerId="LiveId" clId="{DFFC8A72-AAF7-453E-AC8A-78D83D468C0D}" dt="2021-04-21T08:21:27.028" v="999" actId="20577"/>
          <ac:spMkLst>
            <pc:docMk/>
            <pc:sldMk cId="2380671296" sldId="846"/>
            <ac:spMk id="3" creationId="{00000000-0000-0000-0000-000000000000}"/>
          </ac:spMkLst>
        </pc:spChg>
      </pc:sldChg>
      <pc:sldChg chg="addSp delSp modSp add mod">
        <pc:chgData name="Lei Wu" userId="f083b2a8aea23a2f" providerId="LiveId" clId="{DFFC8A72-AAF7-453E-AC8A-78D83D468C0D}" dt="2021-04-21T08:17:27.241" v="981" actId="1036"/>
        <pc:sldMkLst>
          <pc:docMk/>
          <pc:sldMk cId="1115916971" sldId="847"/>
        </pc:sldMkLst>
        <pc:spChg chg="mod">
          <ac:chgData name="Lei Wu" userId="f083b2a8aea23a2f" providerId="LiveId" clId="{DFFC8A72-AAF7-453E-AC8A-78D83D468C0D}" dt="2021-04-21T08:16:45.884" v="964"/>
          <ac:spMkLst>
            <pc:docMk/>
            <pc:sldMk cId="1115916971" sldId="847"/>
            <ac:spMk id="2" creationId="{00000000-0000-0000-0000-000000000000}"/>
          </ac:spMkLst>
        </pc:spChg>
        <pc:spChg chg="del">
          <ac:chgData name="Lei Wu" userId="f083b2a8aea23a2f" providerId="LiveId" clId="{DFFC8A72-AAF7-453E-AC8A-78D83D468C0D}" dt="2021-04-21T08:17:08.201" v="965" actId="478"/>
          <ac:spMkLst>
            <pc:docMk/>
            <pc:sldMk cId="1115916971" sldId="847"/>
            <ac:spMk id="3" creationId="{00000000-0000-0000-0000-000000000000}"/>
          </ac:spMkLst>
        </pc:spChg>
        <pc:spChg chg="add del mod">
          <ac:chgData name="Lei Wu" userId="f083b2a8aea23a2f" providerId="LiveId" clId="{DFFC8A72-AAF7-453E-AC8A-78D83D468C0D}" dt="2021-04-21T08:17:16.190" v="967" actId="478"/>
          <ac:spMkLst>
            <pc:docMk/>
            <pc:sldMk cId="1115916971" sldId="847"/>
            <ac:spMk id="5" creationId="{49B97435-102F-4328-A522-D0DA937F7DFF}"/>
          </ac:spMkLst>
        </pc:spChg>
        <pc:spChg chg="add del mod">
          <ac:chgData name="Lei Wu" userId="f083b2a8aea23a2f" providerId="LiveId" clId="{DFFC8A72-AAF7-453E-AC8A-78D83D468C0D}" dt="2021-04-21T08:17:24.759" v="972"/>
          <ac:spMkLst>
            <pc:docMk/>
            <pc:sldMk cId="1115916971" sldId="847"/>
            <ac:spMk id="8" creationId="{6946EDAD-E353-4889-863E-60BD87D57EB8}"/>
          </ac:spMkLst>
        </pc:spChg>
        <pc:spChg chg="add del mod">
          <ac:chgData name="Lei Wu" userId="f083b2a8aea23a2f" providerId="LiveId" clId="{DFFC8A72-AAF7-453E-AC8A-78D83D468C0D}" dt="2021-04-21T08:17:24.759" v="972"/>
          <ac:spMkLst>
            <pc:docMk/>
            <pc:sldMk cId="1115916971" sldId="847"/>
            <ac:spMk id="9" creationId="{7785CD9F-0837-4B2D-A97A-15F47FA1036D}"/>
          </ac:spMkLst>
        </pc:spChg>
        <pc:spChg chg="add del mod">
          <ac:chgData name="Lei Wu" userId="f083b2a8aea23a2f" providerId="LiveId" clId="{DFFC8A72-AAF7-453E-AC8A-78D83D468C0D}" dt="2021-04-21T08:17:24.759" v="972"/>
          <ac:spMkLst>
            <pc:docMk/>
            <pc:sldMk cId="1115916971" sldId="847"/>
            <ac:spMk id="10" creationId="{AA80F49E-1101-4B66-8E40-2CB6F4959477}"/>
          </ac:spMkLst>
        </pc:spChg>
        <pc:spChg chg="add del mod">
          <ac:chgData name="Lei Wu" userId="f083b2a8aea23a2f" providerId="LiveId" clId="{DFFC8A72-AAF7-453E-AC8A-78D83D468C0D}" dt="2021-04-21T08:17:24.759" v="972"/>
          <ac:spMkLst>
            <pc:docMk/>
            <pc:sldMk cId="1115916971" sldId="847"/>
            <ac:spMk id="11" creationId="{03BAF539-0C20-4428-938D-50CE5D8AC565}"/>
          </ac:spMkLst>
        </pc:spChg>
        <pc:spChg chg="add mod">
          <ac:chgData name="Lei Wu" userId="f083b2a8aea23a2f" providerId="LiveId" clId="{DFFC8A72-AAF7-453E-AC8A-78D83D468C0D}" dt="2021-04-21T08:17:27.241" v="981" actId="1036"/>
          <ac:spMkLst>
            <pc:docMk/>
            <pc:sldMk cId="1115916971" sldId="847"/>
            <ac:spMk id="13" creationId="{CAB2D527-6E6C-4705-8364-5A381183401D}"/>
          </ac:spMkLst>
        </pc:spChg>
        <pc:spChg chg="add mod">
          <ac:chgData name="Lei Wu" userId="f083b2a8aea23a2f" providerId="LiveId" clId="{DFFC8A72-AAF7-453E-AC8A-78D83D468C0D}" dt="2021-04-21T08:17:27.241" v="981" actId="1036"/>
          <ac:spMkLst>
            <pc:docMk/>
            <pc:sldMk cId="1115916971" sldId="847"/>
            <ac:spMk id="14" creationId="{509C4BEE-AC43-4E76-93B2-91BA1D407DB3}"/>
          </ac:spMkLst>
        </pc:spChg>
        <pc:spChg chg="add mod">
          <ac:chgData name="Lei Wu" userId="f083b2a8aea23a2f" providerId="LiveId" clId="{DFFC8A72-AAF7-453E-AC8A-78D83D468C0D}" dt="2021-04-21T08:17:27.241" v="981" actId="1036"/>
          <ac:spMkLst>
            <pc:docMk/>
            <pc:sldMk cId="1115916971" sldId="847"/>
            <ac:spMk id="15" creationId="{57688AF6-E24A-4C25-92B7-8BC5ACE21986}"/>
          </ac:spMkLst>
        </pc:spChg>
        <pc:spChg chg="add mod">
          <ac:chgData name="Lei Wu" userId="f083b2a8aea23a2f" providerId="LiveId" clId="{DFFC8A72-AAF7-453E-AC8A-78D83D468C0D}" dt="2021-04-21T08:17:27.241" v="981" actId="1036"/>
          <ac:spMkLst>
            <pc:docMk/>
            <pc:sldMk cId="1115916971" sldId="847"/>
            <ac:spMk id="16" creationId="{666EFFB1-5D8E-4E57-AA3D-1FD73C1F11E3}"/>
          </ac:spMkLst>
        </pc:spChg>
        <pc:graphicFrameChg chg="del">
          <ac:chgData name="Lei Wu" userId="f083b2a8aea23a2f" providerId="LiveId" clId="{DFFC8A72-AAF7-453E-AC8A-78D83D468C0D}" dt="2021-04-21T08:17:19.898" v="968" actId="478"/>
          <ac:graphicFrameMkLst>
            <pc:docMk/>
            <pc:sldMk cId="1115916971" sldId="847"/>
            <ac:graphicFrameMk id="6" creationId="{D1DA0475-E742-449F-8B6A-B924AEFD0929}"/>
          </ac:graphicFrameMkLst>
        </pc:graphicFrameChg>
        <pc:graphicFrameChg chg="add del mod">
          <ac:chgData name="Lei Wu" userId="f083b2a8aea23a2f" providerId="LiveId" clId="{DFFC8A72-AAF7-453E-AC8A-78D83D468C0D}" dt="2021-04-21T08:17:24.759" v="972"/>
          <ac:graphicFrameMkLst>
            <pc:docMk/>
            <pc:sldMk cId="1115916971" sldId="847"/>
            <ac:graphicFrameMk id="7" creationId="{9E6E8519-337B-4F96-B44B-18BE2757C424}"/>
          </ac:graphicFrameMkLst>
        </pc:graphicFrameChg>
        <pc:graphicFrameChg chg="add mod">
          <ac:chgData name="Lei Wu" userId="f083b2a8aea23a2f" providerId="LiveId" clId="{DFFC8A72-AAF7-453E-AC8A-78D83D468C0D}" dt="2021-04-21T08:17:27.241" v="981" actId="1036"/>
          <ac:graphicFrameMkLst>
            <pc:docMk/>
            <pc:sldMk cId="1115916971" sldId="847"/>
            <ac:graphicFrameMk id="12" creationId="{11521D30-180E-4FF8-88BB-A90C011589D8}"/>
          </ac:graphicFrameMkLst>
        </pc:graphicFrameChg>
      </pc:sldChg>
      <pc:sldChg chg="modSp add mod">
        <pc:chgData name="Lei Wu" userId="f083b2a8aea23a2f" providerId="LiveId" clId="{DFFC8A72-AAF7-453E-AC8A-78D83D468C0D}" dt="2021-04-21T08:22:52.852" v="1016"/>
        <pc:sldMkLst>
          <pc:docMk/>
          <pc:sldMk cId="2073995178" sldId="848"/>
        </pc:sldMkLst>
        <pc:spChg chg="mod">
          <ac:chgData name="Lei Wu" userId="f083b2a8aea23a2f" providerId="LiveId" clId="{DFFC8A72-AAF7-453E-AC8A-78D83D468C0D}" dt="2021-04-21T08:21:56.912" v="1001"/>
          <ac:spMkLst>
            <pc:docMk/>
            <pc:sldMk cId="2073995178" sldId="848"/>
            <ac:spMk id="2" creationId="{00000000-0000-0000-0000-000000000000}"/>
          </ac:spMkLst>
        </pc:spChg>
        <pc:spChg chg="mod">
          <ac:chgData name="Lei Wu" userId="f083b2a8aea23a2f" providerId="LiveId" clId="{DFFC8A72-AAF7-453E-AC8A-78D83D468C0D}" dt="2021-04-21T08:22:52.852" v="1016"/>
          <ac:spMkLst>
            <pc:docMk/>
            <pc:sldMk cId="2073995178" sldId="848"/>
            <ac:spMk id="3" creationId="{00000000-0000-0000-0000-000000000000}"/>
          </ac:spMkLst>
        </pc:spChg>
      </pc:sldChg>
      <pc:sldChg chg="modSp add mod ord">
        <pc:chgData name="Lei Wu" userId="f083b2a8aea23a2f" providerId="LiveId" clId="{DFFC8A72-AAF7-453E-AC8A-78D83D468C0D}" dt="2021-04-21T20:49:34.839" v="1620" actId="20577"/>
        <pc:sldMkLst>
          <pc:docMk/>
          <pc:sldMk cId="16844001" sldId="849"/>
        </pc:sldMkLst>
        <pc:spChg chg="mod">
          <ac:chgData name="Lei Wu" userId="f083b2a8aea23a2f" providerId="LiveId" clId="{DFFC8A72-AAF7-453E-AC8A-78D83D468C0D}" dt="2021-04-21T20:49:34.839" v="1620" actId="20577"/>
          <ac:spMkLst>
            <pc:docMk/>
            <pc:sldMk cId="16844001" sldId="849"/>
            <ac:spMk id="3" creationId="{00000000-0000-0000-0000-000000000000}"/>
          </ac:spMkLst>
        </pc:spChg>
      </pc:sldChg>
      <pc:sldChg chg="add del">
        <pc:chgData name="Lei Wu" userId="f083b2a8aea23a2f" providerId="LiveId" clId="{DFFC8A72-AAF7-453E-AC8A-78D83D468C0D}" dt="2021-04-21T08:29:14.561" v="1037" actId="2696"/>
        <pc:sldMkLst>
          <pc:docMk/>
          <pc:sldMk cId="728317124" sldId="849"/>
        </pc:sldMkLst>
      </pc:sldChg>
      <pc:sldChg chg="modSp add mod">
        <pc:chgData name="Lei Wu" userId="f083b2a8aea23a2f" providerId="LiveId" clId="{DFFC8A72-AAF7-453E-AC8A-78D83D468C0D}" dt="2021-04-21T08:27:42.755" v="1031" actId="20577"/>
        <pc:sldMkLst>
          <pc:docMk/>
          <pc:sldMk cId="2493242347" sldId="850"/>
        </pc:sldMkLst>
        <pc:spChg chg="mod">
          <ac:chgData name="Lei Wu" userId="f083b2a8aea23a2f" providerId="LiveId" clId="{DFFC8A72-AAF7-453E-AC8A-78D83D468C0D}" dt="2021-04-21T08:25:13.232" v="1018"/>
          <ac:spMkLst>
            <pc:docMk/>
            <pc:sldMk cId="2493242347" sldId="850"/>
            <ac:spMk id="2" creationId="{00000000-0000-0000-0000-000000000000}"/>
          </ac:spMkLst>
        </pc:spChg>
        <pc:spChg chg="mod">
          <ac:chgData name="Lei Wu" userId="f083b2a8aea23a2f" providerId="LiveId" clId="{DFFC8A72-AAF7-453E-AC8A-78D83D468C0D}" dt="2021-04-21T08:27:42.755" v="1031" actId="20577"/>
          <ac:spMkLst>
            <pc:docMk/>
            <pc:sldMk cId="2493242347" sldId="850"/>
            <ac:spMk id="3" creationId="{00000000-0000-0000-0000-000000000000}"/>
          </ac:spMkLst>
        </pc:spChg>
      </pc:sldChg>
      <pc:sldChg chg="modSp add mod">
        <pc:chgData name="Lei Wu" userId="f083b2a8aea23a2f" providerId="LiveId" clId="{DFFC8A72-AAF7-453E-AC8A-78D83D468C0D}" dt="2021-04-21T23:59:17.135" v="4095" actId="20577"/>
        <pc:sldMkLst>
          <pc:docMk/>
          <pc:sldMk cId="2825871438" sldId="851"/>
        </pc:sldMkLst>
        <pc:spChg chg="mod">
          <ac:chgData name="Lei Wu" userId="f083b2a8aea23a2f" providerId="LiveId" clId="{DFFC8A72-AAF7-453E-AC8A-78D83D468C0D}" dt="2021-04-21T23:59:17.135" v="4095" actId="20577"/>
          <ac:spMkLst>
            <pc:docMk/>
            <pc:sldMk cId="2825871438" sldId="851"/>
            <ac:spMk id="3" creationId="{00000000-0000-0000-0000-000000000000}"/>
          </ac:spMkLst>
        </pc:spChg>
      </pc:sldChg>
      <pc:sldChg chg="modSp add mod">
        <pc:chgData name="Lei Wu" userId="f083b2a8aea23a2f" providerId="LiveId" clId="{DFFC8A72-AAF7-453E-AC8A-78D83D468C0D}" dt="2021-04-21T23:59:44.807" v="4099"/>
        <pc:sldMkLst>
          <pc:docMk/>
          <pc:sldMk cId="1852286446" sldId="852"/>
        </pc:sldMkLst>
        <pc:spChg chg="mod">
          <ac:chgData name="Lei Wu" userId="f083b2a8aea23a2f" providerId="LiveId" clId="{DFFC8A72-AAF7-453E-AC8A-78D83D468C0D}" dt="2021-04-21T23:59:44.807" v="4099"/>
          <ac:spMkLst>
            <pc:docMk/>
            <pc:sldMk cId="1852286446" sldId="852"/>
            <ac:spMk id="3" creationId="{00000000-0000-0000-0000-000000000000}"/>
          </ac:spMkLst>
        </pc:spChg>
      </pc:sldChg>
      <pc:sldChg chg="modSp add del mod">
        <pc:chgData name="Lei Wu" userId="f083b2a8aea23a2f" providerId="LiveId" clId="{DFFC8A72-AAF7-453E-AC8A-78D83D468C0D}" dt="2021-04-21T22:50:58.711" v="3154" actId="47"/>
        <pc:sldMkLst>
          <pc:docMk/>
          <pc:sldMk cId="1606052334" sldId="853"/>
        </pc:sldMkLst>
        <pc:spChg chg="mod">
          <ac:chgData name="Lei Wu" userId="f083b2a8aea23a2f" providerId="LiveId" clId="{DFFC8A72-AAF7-453E-AC8A-78D83D468C0D}" dt="2021-04-21T08:30:10.236" v="1073" actId="20577"/>
          <ac:spMkLst>
            <pc:docMk/>
            <pc:sldMk cId="1606052334" sldId="853"/>
            <ac:spMk id="3" creationId="{00000000-0000-0000-0000-000000000000}"/>
          </ac:spMkLst>
        </pc:spChg>
      </pc:sldChg>
      <pc:sldChg chg="addSp delSp modSp add mod modNotesTx">
        <pc:chgData name="Lei Wu" userId="f083b2a8aea23a2f" providerId="LiveId" clId="{DFFC8A72-AAF7-453E-AC8A-78D83D468C0D}" dt="2021-04-22T00:22:16.833" v="4139"/>
        <pc:sldMkLst>
          <pc:docMk/>
          <pc:sldMk cId="3904503039" sldId="854"/>
        </pc:sldMkLst>
        <pc:spChg chg="mod">
          <ac:chgData name="Lei Wu" userId="f083b2a8aea23a2f" providerId="LiveId" clId="{DFFC8A72-AAF7-453E-AC8A-78D83D468C0D}" dt="2021-04-21T08:37:02.038" v="1145"/>
          <ac:spMkLst>
            <pc:docMk/>
            <pc:sldMk cId="3904503039" sldId="854"/>
            <ac:spMk id="2" creationId="{00000000-0000-0000-0000-000000000000}"/>
          </ac:spMkLst>
        </pc:spChg>
        <pc:spChg chg="mod">
          <ac:chgData name="Lei Wu" userId="f083b2a8aea23a2f" providerId="LiveId" clId="{DFFC8A72-AAF7-453E-AC8A-78D83D468C0D}" dt="2021-04-22T00:19:12.269" v="4137" actId="404"/>
          <ac:spMkLst>
            <pc:docMk/>
            <pc:sldMk cId="3904503039" sldId="854"/>
            <ac:spMk id="3" creationId="{00000000-0000-0000-0000-000000000000}"/>
          </ac:spMkLst>
        </pc:spChg>
        <pc:spChg chg="add del mod">
          <ac:chgData name="Lei Wu" userId="f083b2a8aea23a2f" providerId="LiveId" clId="{DFFC8A72-AAF7-453E-AC8A-78D83D468C0D}" dt="2021-04-21T08:40:17.939" v="1158"/>
          <ac:spMkLst>
            <pc:docMk/>
            <pc:sldMk cId="3904503039" sldId="854"/>
            <ac:spMk id="5" creationId="{FE086258-3299-4EB1-8A28-340191E120A8}"/>
          </ac:spMkLst>
        </pc:spChg>
        <pc:spChg chg="add del mod">
          <ac:chgData name="Lei Wu" userId="f083b2a8aea23a2f" providerId="LiveId" clId="{DFFC8A72-AAF7-453E-AC8A-78D83D468C0D}" dt="2021-04-21T08:40:17.939" v="1158"/>
          <ac:spMkLst>
            <pc:docMk/>
            <pc:sldMk cId="3904503039" sldId="854"/>
            <ac:spMk id="6" creationId="{E501EE18-21F4-41B5-B488-2996C844F941}"/>
          </ac:spMkLst>
        </pc:spChg>
        <pc:spChg chg="add mod">
          <ac:chgData name="Lei Wu" userId="f083b2a8aea23a2f" providerId="LiveId" clId="{DFFC8A72-AAF7-453E-AC8A-78D83D468C0D}" dt="2021-04-22T00:18:15.182" v="4131" actId="1076"/>
          <ac:spMkLst>
            <pc:docMk/>
            <pc:sldMk cId="3904503039" sldId="854"/>
            <ac:spMk id="7" creationId="{F73859CE-22D9-4BB3-8D3C-0FF66BA910A6}"/>
          </ac:spMkLst>
        </pc:spChg>
        <pc:spChg chg="add del mod">
          <ac:chgData name="Lei Wu" userId="f083b2a8aea23a2f" providerId="LiveId" clId="{DFFC8A72-AAF7-453E-AC8A-78D83D468C0D}" dt="2021-04-21T08:40:59.596" v="1164" actId="478"/>
          <ac:spMkLst>
            <pc:docMk/>
            <pc:sldMk cId="3904503039" sldId="854"/>
            <ac:spMk id="8" creationId="{DE8F1209-B743-4BDD-8D48-89679A309ECB}"/>
          </ac:spMkLst>
        </pc:spChg>
      </pc:sldChg>
      <pc:sldChg chg="addSp delSp modSp add mod ord delAnim modAnim modNotesTx">
        <pc:chgData name="Lei Wu" userId="f083b2a8aea23a2f" providerId="LiveId" clId="{DFFC8A72-AAF7-453E-AC8A-78D83D468C0D}" dt="2021-04-21T20:54:41.352" v="1700" actId="20577"/>
        <pc:sldMkLst>
          <pc:docMk/>
          <pc:sldMk cId="3539005829" sldId="855"/>
        </pc:sldMkLst>
        <pc:spChg chg="del">
          <ac:chgData name="Lei Wu" userId="f083b2a8aea23a2f" providerId="LiveId" clId="{DFFC8A72-AAF7-453E-AC8A-78D83D468C0D}" dt="2021-04-21T20:13:04.633" v="1209" actId="478"/>
          <ac:spMkLst>
            <pc:docMk/>
            <pc:sldMk cId="3539005829" sldId="855"/>
            <ac:spMk id="3" creationId="{00000000-0000-0000-0000-000000000000}"/>
          </ac:spMkLst>
        </pc:spChg>
        <pc:spChg chg="add del mod">
          <ac:chgData name="Lei Wu" userId="f083b2a8aea23a2f" providerId="LiveId" clId="{DFFC8A72-AAF7-453E-AC8A-78D83D468C0D}" dt="2021-04-21T20:13:09.562" v="1210" actId="478"/>
          <ac:spMkLst>
            <pc:docMk/>
            <pc:sldMk cId="3539005829" sldId="855"/>
            <ac:spMk id="5" creationId="{2A499A74-3867-464A-B75C-1C0DDD069E28}"/>
          </ac:spMkLst>
        </pc:spChg>
        <pc:spChg chg="del">
          <ac:chgData name="Lei Wu" userId="f083b2a8aea23a2f" providerId="LiveId" clId="{DFFC8A72-AAF7-453E-AC8A-78D83D468C0D}" dt="2021-04-21T20:13:12.419" v="1211" actId="478"/>
          <ac:spMkLst>
            <pc:docMk/>
            <pc:sldMk cId="3539005829" sldId="855"/>
            <ac:spMk id="7" creationId="{BCF87D7C-6067-4A52-9477-4DBBBC16BEFA}"/>
          </ac:spMkLst>
        </pc:spChg>
        <pc:spChg chg="add mod">
          <ac:chgData name="Lei Wu" userId="f083b2a8aea23a2f" providerId="LiveId" clId="{DFFC8A72-AAF7-453E-AC8A-78D83D468C0D}" dt="2021-04-21T20:13:25.110" v="1235" actId="1037"/>
          <ac:spMkLst>
            <pc:docMk/>
            <pc:sldMk cId="3539005829" sldId="855"/>
            <ac:spMk id="20" creationId="{EEE033FD-666E-4E96-8786-D00861707B7D}"/>
          </ac:spMkLst>
        </pc:spChg>
        <pc:spChg chg="add mod">
          <ac:chgData name="Lei Wu" userId="f083b2a8aea23a2f" providerId="LiveId" clId="{DFFC8A72-AAF7-453E-AC8A-78D83D468C0D}" dt="2021-04-21T20:13:25.110" v="1235" actId="1037"/>
          <ac:spMkLst>
            <pc:docMk/>
            <pc:sldMk cId="3539005829" sldId="855"/>
            <ac:spMk id="21" creationId="{4B1E930B-FC2E-430E-9449-18CC86C4FF5B}"/>
          </ac:spMkLst>
        </pc:spChg>
        <pc:spChg chg="add mod">
          <ac:chgData name="Lei Wu" userId="f083b2a8aea23a2f" providerId="LiveId" clId="{DFFC8A72-AAF7-453E-AC8A-78D83D468C0D}" dt="2021-04-21T20:13:25.110" v="1235" actId="1037"/>
          <ac:spMkLst>
            <pc:docMk/>
            <pc:sldMk cId="3539005829" sldId="855"/>
            <ac:spMk id="22" creationId="{89A5E0A0-2C97-48AD-8E8E-34961C0E626D}"/>
          </ac:spMkLst>
        </pc:spChg>
        <pc:spChg chg="add mod">
          <ac:chgData name="Lei Wu" userId="f083b2a8aea23a2f" providerId="LiveId" clId="{DFFC8A72-AAF7-453E-AC8A-78D83D468C0D}" dt="2021-04-21T20:14:28.234" v="1239" actId="207"/>
          <ac:spMkLst>
            <pc:docMk/>
            <pc:sldMk cId="3539005829" sldId="855"/>
            <ac:spMk id="23" creationId="{DDE6D397-51D7-4704-A176-B1FCE4530E54}"/>
          </ac:spMkLst>
        </pc:spChg>
        <pc:spChg chg="add mod">
          <ac:chgData name="Lei Wu" userId="f083b2a8aea23a2f" providerId="LiveId" clId="{DFFC8A72-AAF7-453E-AC8A-78D83D468C0D}" dt="2021-04-21T20:13:25.110" v="1235" actId="1037"/>
          <ac:spMkLst>
            <pc:docMk/>
            <pc:sldMk cId="3539005829" sldId="855"/>
            <ac:spMk id="24" creationId="{4E7C8B8D-9C44-4EF7-B6D6-C902B055B878}"/>
          </ac:spMkLst>
        </pc:spChg>
        <pc:spChg chg="add mod">
          <ac:chgData name="Lei Wu" userId="f083b2a8aea23a2f" providerId="LiveId" clId="{DFFC8A72-AAF7-453E-AC8A-78D83D468C0D}" dt="2021-04-21T20:14:10.471" v="1238" actId="207"/>
          <ac:spMkLst>
            <pc:docMk/>
            <pc:sldMk cId="3539005829" sldId="855"/>
            <ac:spMk id="25" creationId="{3F17B5D0-642D-4F9D-94A0-9AB37EA2838C}"/>
          </ac:spMkLst>
        </pc:spChg>
        <pc:spChg chg="add mod">
          <ac:chgData name="Lei Wu" userId="f083b2a8aea23a2f" providerId="LiveId" clId="{DFFC8A72-AAF7-453E-AC8A-78D83D468C0D}" dt="2021-04-21T20:14:05.108" v="1237" actId="207"/>
          <ac:spMkLst>
            <pc:docMk/>
            <pc:sldMk cId="3539005829" sldId="855"/>
            <ac:spMk id="26" creationId="{001FA582-48A2-40BF-AF64-22B042E7D4AA}"/>
          </ac:spMkLst>
        </pc:spChg>
        <pc:spChg chg="add mod">
          <ac:chgData name="Lei Wu" userId="f083b2a8aea23a2f" providerId="LiveId" clId="{DFFC8A72-AAF7-453E-AC8A-78D83D468C0D}" dt="2021-04-21T20:13:25.110" v="1235" actId="1037"/>
          <ac:spMkLst>
            <pc:docMk/>
            <pc:sldMk cId="3539005829" sldId="855"/>
            <ac:spMk id="27" creationId="{FF697159-995F-4577-B9FC-DBC6A154DFE0}"/>
          </ac:spMkLst>
        </pc:spChg>
        <pc:spChg chg="add mod">
          <ac:chgData name="Lei Wu" userId="f083b2a8aea23a2f" providerId="LiveId" clId="{DFFC8A72-AAF7-453E-AC8A-78D83D468C0D}" dt="2021-04-21T20:13:25.110" v="1235" actId="1037"/>
          <ac:spMkLst>
            <pc:docMk/>
            <pc:sldMk cId="3539005829" sldId="855"/>
            <ac:spMk id="32" creationId="{C10453F8-2A64-450F-846D-34AFB980D8F3}"/>
          </ac:spMkLst>
        </pc:spChg>
        <pc:spChg chg="add mod">
          <ac:chgData name="Lei Wu" userId="f083b2a8aea23a2f" providerId="LiveId" clId="{DFFC8A72-AAF7-453E-AC8A-78D83D468C0D}" dt="2021-04-21T20:13:25.110" v="1235" actId="1037"/>
          <ac:spMkLst>
            <pc:docMk/>
            <pc:sldMk cId="3539005829" sldId="855"/>
            <ac:spMk id="33" creationId="{AC5C458D-B845-46F6-A86C-66BC9D07AD8C}"/>
          </ac:spMkLst>
        </pc:spChg>
        <pc:spChg chg="add del mod">
          <ac:chgData name="Lei Wu" userId="f083b2a8aea23a2f" providerId="LiveId" clId="{DFFC8A72-AAF7-453E-AC8A-78D83D468C0D}" dt="2021-04-21T20:13:46.558" v="1236" actId="478"/>
          <ac:spMkLst>
            <pc:docMk/>
            <pc:sldMk cId="3539005829" sldId="855"/>
            <ac:spMk id="34" creationId="{19666276-3368-4F46-AC59-2AF82E230EE8}"/>
          </ac:spMkLst>
        </pc:spChg>
        <pc:spChg chg="add del mod">
          <ac:chgData name="Lei Wu" userId="f083b2a8aea23a2f" providerId="LiveId" clId="{DFFC8A72-AAF7-453E-AC8A-78D83D468C0D}" dt="2021-04-21T20:13:18.597" v="1213" actId="478"/>
          <ac:spMkLst>
            <pc:docMk/>
            <pc:sldMk cId="3539005829" sldId="855"/>
            <ac:spMk id="35" creationId="{68C5DF8E-FD6E-4E42-934A-90DA119D9D08}"/>
          </ac:spMkLst>
        </pc:spChg>
        <pc:spChg chg="add del mod">
          <ac:chgData name="Lei Wu" userId="f083b2a8aea23a2f" providerId="LiveId" clId="{DFFC8A72-AAF7-453E-AC8A-78D83D468C0D}" dt="2021-04-21T20:13:18.597" v="1213" actId="478"/>
          <ac:spMkLst>
            <pc:docMk/>
            <pc:sldMk cId="3539005829" sldId="855"/>
            <ac:spMk id="36" creationId="{6DBC5C52-4CAA-45C9-81EE-B00633FFA180}"/>
          </ac:spMkLst>
        </pc:spChg>
        <pc:spChg chg="add del mod">
          <ac:chgData name="Lei Wu" userId="f083b2a8aea23a2f" providerId="LiveId" clId="{DFFC8A72-AAF7-453E-AC8A-78D83D468C0D}" dt="2021-04-21T20:13:18.597" v="1213" actId="478"/>
          <ac:spMkLst>
            <pc:docMk/>
            <pc:sldMk cId="3539005829" sldId="855"/>
            <ac:spMk id="37" creationId="{1337B4C8-0A5B-4CA5-ABB1-7BA342526769}"/>
          </ac:spMkLst>
        </pc:spChg>
        <pc:spChg chg="add del mod">
          <ac:chgData name="Lei Wu" userId="f083b2a8aea23a2f" providerId="LiveId" clId="{DFFC8A72-AAF7-453E-AC8A-78D83D468C0D}" dt="2021-04-21T20:13:18.597" v="1213" actId="478"/>
          <ac:spMkLst>
            <pc:docMk/>
            <pc:sldMk cId="3539005829" sldId="855"/>
            <ac:spMk id="38" creationId="{A6B7C39C-DA00-4CCF-B4AB-312D8AEC36A7}"/>
          </ac:spMkLst>
        </pc:spChg>
        <pc:grpChg chg="del">
          <ac:chgData name="Lei Wu" userId="f083b2a8aea23a2f" providerId="LiveId" clId="{DFFC8A72-AAF7-453E-AC8A-78D83D468C0D}" dt="2021-04-21T20:13:12.419" v="1211" actId="478"/>
          <ac:grpSpMkLst>
            <pc:docMk/>
            <pc:sldMk cId="3539005829" sldId="855"/>
            <ac:grpSpMk id="8" creationId="{3C626507-9718-4C28-8D9A-D34E68185A6F}"/>
          </ac:grpSpMkLst>
        </pc:grpChg>
        <pc:cxnChg chg="add mod">
          <ac:chgData name="Lei Wu" userId="f083b2a8aea23a2f" providerId="LiveId" clId="{DFFC8A72-AAF7-453E-AC8A-78D83D468C0D}" dt="2021-04-21T20:13:25.110" v="1235" actId="1037"/>
          <ac:cxnSpMkLst>
            <pc:docMk/>
            <pc:sldMk cId="3539005829" sldId="855"/>
            <ac:cxnSpMk id="28" creationId="{B060213F-1657-4FF6-BB04-FEF92A6DB578}"/>
          </ac:cxnSpMkLst>
        </pc:cxnChg>
        <pc:cxnChg chg="add mod">
          <ac:chgData name="Lei Wu" userId="f083b2a8aea23a2f" providerId="LiveId" clId="{DFFC8A72-AAF7-453E-AC8A-78D83D468C0D}" dt="2021-04-21T20:13:25.110" v="1235" actId="1037"/>
          <ac:cxnSpMkLst>
            <pc:docMk/>
            <pc:sldMk cId="3539005829" sldId="855"/>
            <ac:cxnSpMk id="29" creationId="{7D24BBC0-AD1F-4E8E-8E25-C9431BFD82B1}"/>
          </ac:cxnSpMkLst>
        </pc:cxnChg>
        <pc:cxnChg chg="add mod">
          <ac:chgData name="Lei Wu" userId="f083b2a8aea23a2f" providerId="LiveId" clId="{DFFC8A72-AAF7-453E-AC8A-78D83D468C0D}" dt="2021-04-21T20:13:25.110" v="1235" actId="1037"/>
          <ac:cxnSpMkLst>
            <pc:docMk/>
            <pc:sldMk cId="3539005829" sldId="855"/>
            <ac:cxnSpMk id="30" creationId="{125DFE20-74E6-4C63-AEA3-B0CBF7CEF04C}"/>
          </ac:cxnSpMkLst>
        </pc:cxnChg>
        <pc:cxnChg chg="add mod">
          <ac:chgData name="Lei Wu" userId="f083b2a8aea23a2f" providerId="LiveId" clId="{DFFC8A72-AAF7-453E-AC8A-78D83D468C0D}" dt="2021-04-21T20:13:25.110" v="1235" actId="1037"/>
          <ac:cxnSpMkLst>
            <pc:docMk/>
            <pc:sldMk cId="3539005829" sldId="855"/>
            <ac:cxnSpMk id="31" creationId="{A9CE0B1D-41BE-4C7C-9ABE-3B76E1686875}"/>
          </ac:cxnSpMkLst>
        </pc:cxnChg>
        <pc:cxnChg chg="add del mod">
          <ac:chgData name="Lei Wu" userId="f083b2a8aea23a2f" providerId="LiveId" clId="{DFFC8A72-AAF7-453E-AC8A-78D83D468C0D}" dt="2021-04-21T20:13:18.597" v="1213" actId="478"/>
          <ac:cxnSpMkLst>
            <pc:docMk/>
            <pc:sldMk cId="3539005829" sldId="855"/>
            <ac:cxnSpMk id="39" creationId="{4937E368-85A3-4535-903D-016CB4CAEC7B}"/>
          </ac:cxnSpMkLst>
        </pc:cxnChg>
        <pc:cxnChg chg="add del mod">
          <ac:chgData name="Lei Wu" userId="f083b2a8aea23a2f" providerId="LiveId" clId="{DFFC8A72-AAF7-453E-AC8A-78D83D468C0D}" dt="2021-04-21T20:13:18.597" v="1213" actId="478"/>
          <ac:cxnSpMkLst>
            <pc:docMk/>
            <pc:sldMk cId="3539005829" sldId="855"/>
            <ac:cxnSpMk id="40" creationId="{0A981861-40C9-406D-86CF-C41945C565AE}"/>
          </ac:cxnSpMkLst>
        </pc:cxnChg>
        <pc:cxnChg chg="add del mod">
          <ac:chgData name="Lei Wu" userId="f083b2a8aea23a2f" providerId="LiveId" clId="{DFFC8A72-AAF7-453E-AC8A-78D83D468C0D}" dt="2021-04-21T20:13:18.597" v="1213" actId="478"/>
          <ac:cxnSpMkLst>
            <pc:docMk/>
            <pc:sldMk cId="3539005829" sldId="855"/>
            <ac:cxnSpMk id="41" creationId="{74B5021D-3A83-4FCA-BE70-1B71202363E1}"/>
          </ac:cxnSpMkLst>
        </pc:cxnChg>
        <pc:cxnChg chg="add del mod">
          <ac:chgData name="Lei Wu" userId="f083b2a8aea23a2f" providerId="LiveId" clId="{DFFC8A72-AAF7-453E-AC8A-78D83D468C0D}" dt="2021-04-21T20:13:18.597" v="1213" actId="478"/>
          <ac:cxnSpMkLst>
            <pc:docMk/>
            <pc:sldMk cId="3539005829" sldId="855"/>
            <ac:cxnSpMk id="42" creationId="{1A32DDE8-8FF2-47E2-8A88-504BF74855EE}"/>
          </ac:cxnSpMkLst>
        </pc:cxnChg>
      </pc:sldChg>
      <pc:sldChg chg="modSp add mod modNotesTx">
        <pc:chgData name="Lei Wu" userId="f083b2a8aea23a2f" providerId="LiveId" clId="{DFFC8A72-AAF7-453E-AC8A-78D83D468C0D}" dt="2021-04-21T20:48:56.419" v="1613" actId="20577"/>
        <pc:sldMkLst>
          <pc:docMk/>
          <pc:sldMk cId="2512678375" sldId="856"/>
        </pc:sldMkLst>
        <pc:spChg chg="mod">
          <ac:chgData name="Lei Wu" userId="f083b2a8aea23a2f" providerId="LiveId" clId="{DFFC8A72-AAF7-453E-AC8A-78D83D468C0D}" dt="2021-04-21T20:48:16.215" v="1597" actId="20577"/>
          <ac:spMkLst>
            <pc:docMk/>
            <pc:sldMk cId="2512678375" sldId="856"/>
            <ac:spMk id="3" creationId="{00000000-0000-0000-0000-000000000000}"/>
          </ac:spMkLst>
        </pc:spChg>
        <pc:spChg chg="mod">
          <ac:chgData name="Lei Wu" userId="f083b2a8aea23a2f" providerId="LiveId" clId="{DFFC8A72-AAF7-453E-AC8A-78D83D468C0D}" dt="2021-04-21T20:48:13.337" v="1596" actId="14100"/>
          <ac:spMkLst>
            <pc:docMk/>
            <pc:sldMk cId="2512678375" sldId="856"/>
            <ac:spMk id="7" creationId="{BCF87D7C-6067-4A52-9477-4DBBBC16BEFA}"/>
          </ac:spMkLst>
        </pc:spChg>
        <pc:spChg chg="mod">
          <ac:chgData name="Lei Wu" userId="f083b2a8aea23a2f" providerId="LiveId" clId="{DFFC8A72-AAF7-453E-AC8A-78D83D468C0D}" dt="2021-04-21T20:48:06.228" v="1595" actId="1076"/>
          <ac:spMkLst>
            <pc:docMk/>
            <pc:sldMk cId="2512678375" sldId="856"/>
            <ac:spMk id="9" creationId="{9B38ED13-8FE9-4E6C-ABB8-920F2980ED3B}"/>
          </ac:spMkLst>
        </pc:spChg>
        <pc:spChg chg="mod">
          <ac:chgData name="Lei Wu" userId="f083b2a8aea23a2f" providerId="LiveId" clId="{DFFC8A72-AAF7-453E-AC8A-78D83D468C0D}" dt="2021-04-21T20:48:06.228" v="1595" actId="1076"/>
          <ac:spMkLst>
            <pc:docMk/>
            <pc:sldMk cId="2512678375" sldId="856"/>
            <ac:spMk id="10" creationId="{3DBECCEA-D994-40DD-A43D-457C3AB08D65}"/>
          </ac:spMkLst>
        </pc:spChg>
        <pc:spChg chg="mod">
          <ac:chgData name="Lei Wu" userId="f083b2a8aea23a2f" providerId="LiveId" clId="{DFFC8A72-AAF7-453E-AC8A-78D83D468C0D}" dt="2021-04-21T20:48:06.228" v="1595" actId="1076"/>
          <ac:spMkLst>
            <pc:docMk/>
            <pc:sldMk cId="2512678375" sldId="856"/>
            <ac:spMk id="11" creationId="{ABE2F8C5-DB3F-4BB7-A25B-1DCB32F031DA}"/>
          </ac:spMkLst>
        </pc:spChg>
        <pc:spChg chg="mod">
          <ac:chgData name="Lei Wu" userId="f083b2a8aea23a2f" providerId="LiveId" clId="{DFFC8A72-AAF7-453E-AC8A-78D83D468C0D}" dt="2021-04-21T20:48:06.228" v="1595" actId="1076"/>
          <ac:spMkLst>
            <pc:docMk/>
            <pc:sldMk cId="2512678375" sldId="856"/>
            <ac:spMk id="12" creationId="{92ACADF8-0F02-448D-81F9-D27EFBF43220}"/>
          </ac:spMkLst>
        </pc:spChg>
        <pc:spChg chg="mod">
          <ac:chgData name="Lei Wu" userId="f083b2a8aea23a2f" providerId="LiveId" clId="{DFFC8A72-AAF7-453E-AC8A-78D83D468C0D}" dt="2021-04-21T20:48:06.228" v="1595" actId="1076"/>
          <ac:spMkLst>
            <pc:docMk/>
            <pc:sldMk cId="2512678375" sldId="856"/>
            <ac:spMk id="13" creationId="{0DA10E0E-CA1A-43BA-A3A7-3E369E8270AA}"/>
          </ac:spMkLst>
        </pc:spChg>
        <pc:spChg chg="mod">
          <ac:chgData name="Lei Wu" userId="f083b2a8aea23a2f" providerId="LiveId" clId="{DFFC8A72-AAF7-453E-AC8A-78D83D468C0D}" dt="2021-04-21T20:48:06.228" v="1595" actId="1076"/>
          <ac:spMkLst>
            <pc:docMk/>
            <pc:sldMk cId="2512678375" sldId="856"/>
            <ac:spMk id="14" creationId="{E49012C3-3402-446E-A89C-5178E55253CF}"/>
          </ac:spMkLst>
        </pc:spChg>
        <pc:spChg chg="mod">
          <ac:chgData name="Lei Wu" userId="f083b2a8aea23a2f" providerId="LiveId" clId="{DFFC8A72-AAF7-453E-AC8A-78D83D468C0D}" dt="2021-04-21T20:48:06.228" v="1595" actId="1076"/>
          <ac:spMkLst>
            <pc:docMk/>
            <pc:sldMk cId="2512678375" sldId="856"/>
            <ac:spMk id="15" creationId="{A5C87BB2-1C0B-41FB-92EF-0C100359D9FE}"/>
          </ac:spMkLst>
        </pc:spChg>
        <pc:spChg chg="mod">
          <ac:chgData name="Lei Wu" userId="f083b2a8aea23a2f" providerId="LiveId" clId="{DFFC8A72-AAF7-453E-AC8A-78D83D468C0D}" dt="2021-04-21T20:48:06.228" v="1595" actId="1076"/>
          <ac:spMkLst>
            <pc:docMk/>
            <pc:sldMk cId="2512678375" sldId="856"/>
            <ac:spMk id="16" creationId="{C07B9B47-82A1-4130-AFD6-8B6594EC06FA}"/>
          </ac:spMkLst>
        </pc:spChg>
        <pc:spChg chg="mod">
          <ac:chgData name="Lei Wu" userId="f083b2a8aea23a2f" providerId="LiveId" clId="{DFFC8A72-AAF7-453E-AC8A-78D83D468C0D}" dt="2021-04-21T20:48:06.228" v="1595" actId="1076"/>
          <ac:spMkLst>
            <pc:docMk/>
            <pc:sldMk cId="2512678375" sldId="856"/>
            <ac:spMk id="17" creationId="{FA7DA89F-115F-4884-96CF-87B301C2BE3B}"/>
          </ac:spMkLst>
        </pc:spChg>
        <pc:spChg chg="mod">
          <ac:chgData name="Lei Wu" userId="f083b2a8aea23a2f" providerId="LiveId" clId="{DFFC8A72-AAF7-453E-AC8A-78D83D468C0D}" dt="2021-04-21T20:48:06.228" v="1595" actId="1076"/>
          <ac:spMkLst>
            <pc:docMk/>
            <pc:sldMk cId="2512678375" sldId="856"/>
            <ac:spMk id="18" creationId="{41E40B65-ADFE-4EE3-9490-7504C20862B5}"/>
          </ac:spMkLst>
        </pc:spChg>
        <pc:spChg chg="mod">
          <ac:chgData name="Lei Wu" userId="f083b2a8aea23a2f" providerId="LiveId" clId="{DFFC8A72-AAF7-453E-AC8A-78D83D468C0D}" dt="2021-04-21T20:48:06.228" v="1595" actId="1076"/>
          <ac:spMkLst>
            <pc:docMk/>
            <pc:sldMk cId="2512678375" sldId="856"/>
            <ac:spMk id="19" creationId="{564289B2-FD83-4057-9DAC-34D4B564FD98}"/>
          </ac:spMkLst>
        </pc:spChg>
        <pc:grpChg chg="mod">
          <ac:chgData name="Lei Wu" userId="f083b2a8aea23a2f" providerId="LiveId" clId="{DFFC8A72-AAF7-453E-AC8A-78D83D468C0D}" dt="2021-04-21T20:48:06.228" v="1595" actId="1076"/>
          <ac:grpSpMkLst>
            <pc:docMk/>
            <pc:sldMk cId="2512678375" sldId="856"/>
            <ac:grpSpMk id="8" creationId="{3C626507-9718-4C28-8D9A-D34E68185A6F}"/>
          </ac:grpSpMkLst>
        </pc:grpChg>
      </pc:sldChg>
      <pc:sldChg chg="modSp add del mod">
        <pc:chgData name="Lei Wu" userId="f083b2a8aea23a2f" providerId="LiveId" clId="{DFFC8A72-AAF7-453E-AC8A-78D83D468C0D}" dt="2021-04-21T21:30:40.119" v="2559" actId="2696"/>
        <pc:sldMkLst>
          <pc:docMk/>
          <pc:sldMk cId="2616216366" sldId="857"/>
        </pc:sldMkLst>
        <pc:spChg chg="mod">
          <ac:chgData name="Lei Wu" userId="f083b2a8aea23a2f" providerId="LiveId" clId="{DFFC8A72-AAF7-453E-AC8A-78D83D468C0D}" dt="2021-04-21T21:14:21.508" v="2364" actId="20577"/>
          <ac:spMkLst>
            <pc:docMk/>
            <pc:sldMk cId="2616216366" sldId="857"/>
            <ac:spMk id="2" creationId="{00000000-0000-0000-0000-000000000000}"/>
          </ac:spMkLst>
        </pc:spChg>
        <pc:spChg chg="mod">
          <ac:chgData name="Lei Wu" userId="f083b2a8aea23a2f" providerId="LiveId" clId="{DFFC8A72-AAF7-453E-AC8A-78D83D468C0D}" dt="2021-04-21T21:15:45.545" v="2383" actId="404"/>
          <ac:spMkLst>
            <pc:docMk/>
            <pc:sldMk cId="2616216366" sldId="857"/>
            <ac:spMk id="3" creationId="{00000000-0000-0000-0000-000000000000}"/>
          </ac:spMkLst>
        </pc:spChg>
      </pc:sldChg>
      <pc:sldChg chg="add">
        <pc:chgData name="Lei Wu" userId="f083b2a8aea23a2f" providerId="LiveId" clId="{DFFC8A72-AAF7-453E-AC8A-78D83D468C0D}" dt="2021-04-21T21:30:45.562" v="2560"/>
        <pc:sldMkLst>
          <pc:docMk/>
          <pc:sldMk cId="3452987206" sldId="857"/>
        </pc:sldMkLst>
      </pc:sldChg>
      <pc:sldChg chg="modSp add del mod ord modNotesTx">
        <pc:chgData name="Lei Wu" userId="f083b2a8aea23a2f" providerId="LiveId" clId="{DFFC8A72-AAF7-453E-AC8A-78D83D468C0D}" dt="2021-04-21T21:30:31.414" v="2557" actId="2696"/>
        <pc:sldMkLst>
          <pc:docMk/>
          <pc:sldMk cId="553813497" sldId="858"/>
        </pc:sldMkLst>
        <pc:spChg chg="mod">
          <ac:chgData name="Lei Wu" userId="f083b2a8aea23a2f" providerId="LiveId" clId="{DFFC8A72-AAF7-453E-AC8A-78D83D468C0D}" dt="2021-04-21T21:11:33.619" v="2275" actId="20577"/>
          <ac:spMkLst>
            <pc:docMk/>
            <pc:sldMk cId="553813497" sldId="858"/>
            <ac:spMk id="2" creationId="{00000000-0000-0000-0000-000000000000}"/>
          </ac:spMkLst>
        </pc:spChg>
        <pc:spChg chg="mod">
          <ac:chgData name="Lei Wu" userId="f083b2a8aea23a2f" providerId="LiveId" clId="{DFFC8A72-AAF7-453E-AC8A-78D83D468C0D}" dt="2021-04-21T21:10:48.310" v="2230" actId="403"/>
          <ac:spMkLst>
            <pc:docMk/>
            <pc:sldMk cId="553813497" sldId="858"/>
            <ac:spMk id="3" creationId="{00000000-0000-0000-0000-000000000000}"/>
          </ac:spMkLst>
        </pc:spChg>
      </pc:sldChg>
      <pc:sldChg chg="modSp add mod">
        <pc:chgData name="Lei Wu" userId="f083b2a8aea23a2f" providerId="LiveId" clId="{DFFC8A72-AAF7-453E-AC8A-78D83D468C0D}" dt="2021-04-21T21:33:55.689" v="2594" actId="20577"/>
        <pc:sldMkLst>
          <pc:docMk/>
          <pc:sldMk cId="1599549759" sldId="858"/>
        </pc:sldMkLst>
        <pc:spChg chg="mod">
          <ac:chgData name="Lei Wu" userId="f083b2a8aea23a2f" providerId="LiveId" clId="{DFFC8A72-AAF7-453E-AC8A-78D83D468C0D}" dt="2021-04-21T21:33:55.689" v="2594" actId="20577"/>
          <ac:spMkLst>
            <pc:docMk/>
            <pc:sldMk cId="1599549759" sldId="858"/>
            <ac:spMk id="3" creationId="{00000000-0000-0000-0000-000000000000}"/>
          </ac:spMkLst>
        </pc:spChg>
      </pc:sldChg>
      <pc:sldChg chg="modSp add mod">
        <pc:chgData name="Lei Wu" userId="f083b2a8aea23a2f" providerId="LiveId" clId="{DFFC8A72-AAF7-453E-AC8A-78D83D468C0D}" dt="2021-04-21T23:38:56.024" v="4070" actId="20577"/>
        <pc:sldMkLst>
          <pc:docMk/>
          <pc:sldMk cId="4239980236" sldId="859"/>
        </pc:sldMkLst>
        <pc:spChg chg="mod">
          <ac:chgData name="Lei Wu" userId="f083b2a8aea23a2f" providerId="LiveId" clId="{DFFC8A72-AAF7-453E-AC8A-78D83D468C0D}" dt="2021-04-21T21:14:16.111" v="2357" actId="20577"/>
          <ac:spMkLst>
            <pc:docMk/>
            <pc:sldMk cId="4239980236" sldId="859"/>
            <ac:spMk id="2" creationId="{00000000-0000-0000-0000-000000000000}"/>
          </ac:spMkLst>
        </pc:spChg>
        <pc:spChg chg="mod">
          <ac:chgData name="Lei Wu" userId="f083b2a8aea23a2f" providerId="LiveId" clId="{DFFC8A72-AAF7-453E-AC8A-78D83D468C0D}" dt="2021-04-21T23:38:56.024" v="4070" actId="20577"/>
          <ac:spMkLst>
            <pc:docMk/>
            <pc:sldMk cId="4239980236" sldId="859"/>
            <ac:spMk id="3" creationId="{00000000-0000-0000-0000-000000000000}"/>
          </ac:spMkLst>
        </pc:spChg>
      </pc:sldChg>
      <pc:sldChg chg="modSp add del mod">
        <pc:chgData name="Lei Wu" userId="f083b2a8aea23a2f" providerId="LiveId" clId="{DFFC8A72-AAF7-453E-AC8A-78D83D468C0D}" dt="2021-04-21T21:30:31.414" v="2557" actId="2696"/>
        <pc:sldMkLst>
          <pc:docMk/>
          <pc:sldMk cId="1208609520" sldId="860"/>
        </pc:sldMkLst>
        <pc:spChg chg="mod">
          <ac:chgData name="Lei Wu" userId="f083b2a8aea23a2f" providerId="LiveId" clId="{DFFC8A72-AAF7-453E-AC8A-78D83D468C0D}" dt="2021-04-21T21:29:22.973" v="2550" actId="20577"/>
          <ac:spMkLst>
            <pc:docMk/>
            <pc:sldMk cId="1208609520" sldId="860"/>
            <ac:spMk id="2" creationId="{00000000-0000-0000-0000-000000000000}"/>
          </ac:spMkLst>
        </pc:spChg>
        <pc:spChg chg="mod">
          <ac:chgData name="Lei Wu" userId="f083b2a8aea23a2f" providerId="LiveId" clId="{DFFC8A72-AAF7-453E-AC8A-78D83D468C0D}" dt="2021-04-21T21:29:48.620" v="2556" actId="14100"/>
          <ac:spMkLst>
            <pc:docMk/>
            <pc:sldMk cId="1208609520" sldId="860"/>
            <ac:spMk id="3" creationId="{00000000-0000-0000-0000-000000000000}"/>
          </ac:spMkLst>
        </pc:spChg>
      </pc:sldChg>
      <pc:sldChg chg="add">
        <pc:chgData name="Lei Wu" userId="f083b2a8aea23a2f" providerId="LiveId" clId="{DFFC8A72-AAF7-453E-AC8A-78D83D468C0D}" dt="2021-04-21T21:30:35.232" v="2558"/>
        <pc:sldMkLst>
          <pc:docMk/>
          <pc:sldMk cId="2711301118" sldId="860"/>
        </pc:sldMkLst>
      </pc:sldChg>
      <pc:sldChg chg="modSp add mod modNotesTx">
        <pc:chgData name="Lei Wu" userId="f083b2a8aea23a2f" providerId="LiveId" clId="{DFFC8A72-AAF7-453E-AC8A-78D83D468C0D}" dt="2021-04-22T05:08:53.796" v="4404" actId="20577"/>
        <pc:sldMkLst>
          <pc:docMk/>
          <pc:sldMk cId="1049423457" sldId="861"/>
        </pc:sldMkLst>
        <pc:spChg chg="mod">
          <ac:chgData name="Lei Wu" userId="f083b2a8aea23a2f" providerId="LiveId" clId="{DFFC8A72-AAF7-453E-AC8A-78D83D468C0D}" dt="2021-04-21T21:34:37.437" v="2602" actId="20577"/>
          <ac:spMkLst>
            <pc:docMk/>
            <pc:sldMk cId="1049423457" sldId="861"/>
            <ac:spMk id="2" creationId="{00000000-0000-0000-0000-000000000000}"/>
          </ac:spMkLst>
        </pc:spChg>
        <pc:spChg chg="mod">
          <ac:chgData name="Lei Wu" userId="f083b2a8aea23a2f" providerId="LiveId" clId="{DFFC8A72-AAF7-453E-AC8A-78D83D468C0D}" dt="2021-04-21T21:34:26.904" v="2597"/>
          <ac:spMkLst>
            <pc:docMk/>
            <pc:sldMk cId="1049423457" sldId="861"/>
            <ac:spMk id="3" creationId="{00000000-0000-0000-0000-000000000000}"/>
          </ac:spMkLst>
        </pc:spChg>
      </pc:sldChg>
      <pc:sldChg chg="addSp delSp modSp add del mod">
        <pc:chgData name="Lei Wu" userId="f083b2a8aea23a2f" providerId="LiveId" clId="{DFFC8A72-AAF7-453E-AC8A-78D83D468C0D}" dt="2021-04-21T22:40:06.132" v="2970" actId="2696"/>
        <pc:sldMkLst>
          <pc:docMk/>
          <pc:sldMk cId="530173874" sldId="862"/>
        </pc:sldMkLst>
        <pc:spChg chg="mod">
          <ac:chgData name="Lei Wu" userId="f083b2a8aea23a2f" providerId="LiveId" clId="{DFFC8A72-AAF7-453E-AC8A-78D83D468C0D}" dt="2021-04-21T21:38:13.961" v="2615" actId="20577"/>
          <ac:spMkLst>
            <pc:docMk/>
            <pc:sldMk cId="530173874" sldId="862"/>
            <ac:spMk id="2" creationId="{00000000-0000-0000-0000-000000000000}"/>
          </ac:spMkLst>
        </pc:spChg>
        <pc:spChg chg="mod">
          <ac:chgData name="Lei Wu" userId="f083b2a8aea23a2f" providerId="LiveId" clId="{DFFC8A72-AAF7-453E-AC8A-78D83D468C0D}" dt="2021-04-21T21:38:59.563" v="2624" actId="404"/>
          <ac:spMkLst>
            <pc:docMk/>
            <pc:sldMk cId="530173874" sldId="862"/>
            <ac:spMk id="3" creationId="{00000000-0000-0000-0000-000000000000}"/>
          </ac:spMkLst>
        </pc:spChg>
        <pc:spChg chg="add del">
          <ac:chgData name="Lei Wu" userId="f083b2a8aea23a2f" providerId="LiveId" clId="{DFFC8A72-AAF7-453E-AC8A-78D83D468C0D}" dt="2021-04-21T21:39:26.229" v="2626" actId="22"/>
          <ac:spMkLst>
            <pc:docMk/>
            <pc:sldMk cId="530173874" sldId="862"/>
            <ac:spMk id="6" creationId="{0633C3F6-4351-4BB8-8B28-C02D6DAD5E5D}"/>
          </ac:spMkLst>
        </pc:spChg>
      </pc:sldChg>
      <pc:sldChg chg="add">
        <pc:chgData name="Lei Wu" userId="f083b2a8aea23a2f" providerId="LiveId" clId="{DFFC8A72-AAF7-453E-AC8A-78D83D468C0D}" dt="2021-04-21T22:40:11.928" v="2971"/>
        <pc:sldMkLst>
          <pc:docMk/>
          <pc:sldMk cId="3214346334" sldId="862"/>
        </pc:sldMkLst>
      </pc:sldChg>
      <pc:sldChg chg="modSp add mod">
        <pc:chgData name="Lei Wu" userId="f083b2a8aea23a2f" providerId="LiveId" clId="{DFFC8A72-AAF7-453E-AC8A-78D83D468C0D}" dt="2021-04-21T23:09:12.302" v="3389" actId="113"/>
        <pc:sldMkLst>
          <pc:docMk/>
          <pc:sldMk cId="624230909" sldId="863"/>
        </pc:sldMkLst>
        <pc:spChg chg="mod">
          <ac:chgData name="Lei Wu" userId="f083b2a8aea23a2f" providerId="LiveId" clId="{DFFC8A72-AAF7-453E-AC8A-78D83D468C0D}" dt="2021-04-21T23:09:12.302" v="3389" actId="113"/>
          <ac:spMkLst>
            <pc:docMk/>
            <pc:sldMk cId="624230909" sldId="863"/>
            <ac:spMk id="3" creationId="{00000000-0000-0000-0000-000000000000}"/>
          </ac:spMkLst>
        </pc:spChg>
      </pc:sldChg>
      <pc:sldChg chg="addSp delSp modSp add del mod">
        <pc:chgData name="Lei Wu" userId="f083b2a8aea23a2f" providerId="LiveId" clId="{DFFC8A72-AAF7-453E-AC8A-78D83D468C0D}" dt="2021-04-21T22:40:06.132" v="2970" actId="2696"/>
        <pc:sldMkLst>
          <pc:docMk/>
          <pc:sldMk cId="661947281" sldId="863"/>
        </pc:sldMkLst>
        <pc:spChg chg="mod">
          <ac:chgData name="Lei Wu" userId="f083b2a8aea23a2f" providerId="LiveId" clId="{DFFC8A72-AAF7-453E-AC8A-78D83D468C0D}" dt="2021-04-21T21:39:34.363" v="2628"/>
          <ac:spMkLst>
            <pc:docMk/>
            <pc:sldMk cId="661947281" sldId="863"/>
            <ac:spMk id="2" creationId="{00000000-0000-0000-0000-000000000000}"/>
          </ac:spMkLst>
        </pc:spChg>
        <pc:spChg chg="mod">
          <ac:chgData name="Lei Wu" userId="f083b2a8aea23a2f" providerId="LiveId" clId="{DFFC8A72-AAF7-453E-AC8A-78D83D468C0D}" dt="2021-04-21T21:39:58.009" v="2637" actId="403"/>
          <ac:spMkLst>
            <pc:docMk/>
            <pc:sldMk cId="661947281" sldId="863"/>
            <ac:spMk id="3" creationId="{00000000-0000-0000-0000-000000000000}"/>
          </ac:spMkLst>
        </pc:spChg>
        <pc:spChg chg="add del">
          <ac:chgData name="Lei Wu" userId="f083b2a8aea23a2f" providerId="LiveId" clId="{DFFC8A72-AAF7-453E-AC8A-78D83D468C0D}" dt="2021-04-21T21:40:11.041" v="2639" actId="22"/>
          <ac:spMkLst>
            <pc:docMk/>
            <pc:sldMk cId="661947281" sldId="863"/>
            <ac:spMk id="6" creationId="{209B670F-A148-4DCF-AF69-02E6302F0167}"/>
          </ac:spMkLst>
        </pc:spChg>
      </pc:sldChg>
      <pc:sldChg chg="add">
        <pc:chgData name="Lei Wu" userId="f083b2a8aea23a2f" providerId="LiveId" clId="{DFFC8A72-AAF7-453E-AC8A-78D83D468C0D}" dt="2021-04-21T22:40:11.928" v="2971"/>
        <pc:sldMkLst>
          <pc:docMk/>
          <pc:sldMk cId="488527824" sldId="864"/>
        </pc:sldMkLst>
      </pc:sldChg>
      <pc:sldChg chg="addSp delSp modSp add del mod">
        <pc:chgData name="Lei Wu" userId="f083b2a8aea23a2f" providerId="LiveId" clId="{DFFC8A72-AAF7-453E-AC8A-78D83D468C0D}" dt="2021-04-21T22:40:06.132" v="2970" actId="2696"/>
        <pc:sldMkLst>
          <pc:docMk/>
          <pc:sldMk cId="2750907247" sldId="864"/>
        </pc:sldMkLst>
        <pc:spChg chg="mod">
          <ac:chgData name="Lei Wu" userId="f083b2a8aea23a2f" providerId="LiveId" clId="{DFFC8A72-AAF7-453E-AC8A-78D83D468C0D}" dt="2021-04-21T21:40:18.091" v="2641"/>
          <ac:spMkLst>
            <pc:docMk/>
            <pc:sldMk cId="2750907247" sldId="864"/>
            <ac:spMk id="2" creationId="{00000000-0000-0000-0000-000000000000}"/>
          </ac:spMkLst>
        </pc:spChg>
        <pc:spChg chg="mod">
          <ac:chgData name="Lei Wu" userId="f083b2a8aea23a2f" providerId="LiveId" clId="{DFFC8A72-AAF7-453E-AC8A-78D83D468C0D}" dt="2021-04-21T21:43:32.090" v="2690" actId="113"/>
          <ac:spMkLst>
            <pc:docMk/>
            <pc:sldMk cId="2750907247" sldId="864"/>
            <ac:spMk id="3" creationId="{00000000-0000-0000-0000-000000000000}"/>
          </ac:spMkLst>
        </pc:spChg>
        <pc:spChg chg="add del">
          <ac:chgData name="Lei Wu" userId="f083b2a8aea23a2f" providerId="LiveId" clId="{DFFC8A72-AAF7-453E-AC8A-78D83D468C0D}" dt="2021-04-21T21:41:28.477" v="2655" actId="22"/>
          <ac:spMkLst>
            <pc:docMk/>
            <pc:sldMk cId="2750907247" sldId="864"/>
            <ac:spMk id="6" creationId="{029C0D44-EF89-4C28-86CA-5473A4922FFD}"/>
          </ac:spMkLst>
        </pc:spChg>
      </pc:sldChg>
      <pc:sldChg chg="add">
        <pc:chgData name="Lei Wu" userId="f083b2a8aea23a2f" providerId="LiveId" clId="{DFFC8A72-AAF7-453E-AC8A-78D83D468C0D}" dt="2021-04-21T22:40:11.928" v="2971"/>
        <pc:sldMkLst>
          <pc:docMk/>
          <pc:sldMk cId="3079818854" sldId="865"/>
        </pc:sldMkLst>
      </pc:sldChg>
      <pc:sldChg chg="modSp add del mod">
        <pc:chgData name="Lei Wu" userId="f083b2a8aea23a2f" providerId="LiveId" clId="{DFFC8A72-AAF7-453E-AC8A-78D83D468C0D}" dt="2021-04-21T22:40:06.132" v="2970" actId="2696"/>
        <pc:sldMkLst>
          <pc:docMk/>
          <pc:sldMk cId="3125235406" sldId="865"/>
        </pc:sldMkLst>
        <pc:spChg chg="mod">
          <ac:chgData name="Lei Wu" userId="f083b2a8aea23a2f" providerId="LiveId" clId="{DFFC8A72-AAF7-453E-AC8A-78D83D468C0D}" dt="2021-04-21T21:41:37.114" v="2657"/>
          <ac:spMkLst>
            <pc:docMk/>
            <pc:sldMk cId="3125235406" sldId="865"/>
            <ac:spMk id="2" creationId="{00000000-0000-0000-0000-000000000000}"/>
          </ac:spMkLst>
        </pc:spChg>
        <pc:spChg chg="mod">
          <ac:chgData name="Lei Wu" userId="f083b2a8aea23a2f" providerId="LiveId" clId="{DFFC8A72-AAF7-453E-AC8A-78D83D468C0D}" dt="2021-04-21T21:41:49.771" v="2662" actId="403"/>
          <ac:spMkLst>
            <pc:docMk/>
            <pc:sldMk cId="3125235406" sldId="865"/>
            <ac:spMk id="3" creationId="{00000000-0000-0000-0000-000000000000}"/>
          </ac:spMkLst>
        </pc:spChg>
      </pc:sldChg>
      <pc:sldChg chg="add">
        <pc:chgData name="Lei Wu" userId="f083b2a8aea23a2f" providerId="LiveId" clId="{DFFC8A72-AAF7-453E-AC8A-78D83D468C0D}" dt="2021-04-21T22:40:11.928" v="2971"/>
        <pc:sldMkLst>
          <pc:docMk/>
          <pc:sldMk cId="1197261973" sldId="866"/>
        </pc:sldMkLst>
      </pc:sldChg>
      <pc:sldChg chg="modSp add del mod">
        <pc:chgData name="Lei Wu" userId="f083b2a8aea23a2f" providerId="LiveId" clId="{DFFC8A72-AAF7-453E-AC8A-78D83D468C0D}" dt="2021-04-21T22:40:06.132" v="2970" actId="2696"/>
        <pc:sldMkLst>
          <pc:docMk/>
          <pc:sldMk cId="3082740837" sldId="866"/>
        </pc:sldMkLst>
        <pc:spChg chg="mod">
          <ac:chgData name="Lei Wu" userId="f083b2a8aea23a2f" providerId="LiveId" clId="{DFFC8A72-AAF7-453E-AC8A-78D83D468C0D}" dt="2021-04-21T21:42:03.250" v="2664"/>
          <ac:spMkLst>
            <pc:docMk/>
            <pc:sldMk cId="3082740837" sldId="866"/>
            <ac:spMk id="2" creationId="{00000000-0000-0000-0000-000000000000}"/>
          </ac:spMkLst>
        </pc:spChg>
        <pc:spChg chg="mod">
          <ac:chgData name="Lei Wu" userId="f083b2a8aea23a2f" providerId="LiveId" clId="{DFFC8A72-AAF7-453E-AC8A-78D83D468C0D}" dt="2021-04-21T21:43:21.987" v="2689" actId="122"/>
          <ac:spMkLst>
            <pc:docMk/>
            <pc:sldMk cId="3082740837" sldId="866"/>
            <ac:spMk id="3" creationId="{00000000-0000-0000-0000-000000000000}"/>
          </ac:spMkLst>
        </pc:spChg>
      </pc:sldChg>
      <pc:sldChg chg="add">
        <pc:chgData name="Lei Wu" userId="f083b2a8aea23a2f" providerId="LiveId" clId="{DFFC8A72-AAF7-453E-AC8A-78D83D468C0D}" dt="2021-04-21T22:40:11.928" v="2971"/>
        <pc:sldMkLst>
          <pc:docMk/>
          <pc:sldMk cId="2109489233" sldId="867"/>
        </pc:sldMkLst>
      </pc:sldChg>
      <pc:sldChg chg="addSp delSp modSp add del mod">
        <pc:chgData name="Lei Wu" userId="f083b2a8aea23a2f" providerId="LiveId" clId="{DFFC8A72-AAF7-453E-AC8A-78D83D468C0D}" dt="2021-04-21T22:40:06.132" v="2970" actId="2696"/>
        <pc:sldMkLst>
          <pc:docMk/>
          <pc:sldMk cId="3172848206" sldId="867"/>
        </pc:sldMkLst>
        <pc:spChg chg="mod">
          <ac:chgData name="Lei Wu" userId="f083b2a8aea23a2f" providerId="LiveId" clId="{DFFC8A72-AAF7-453E-AC8A-78D83D468C0D}" dt="2021-04-21T21:43:50.048" v="2692"/>
          <ac:spMkLst>
            <pc:docMk/>
            <pc:sldMk cId="3172848206" sldId="867"/>
            <ac:spMk id="2" creationId="{00000000-0000-0000-0000-000000000000}"/>
          </ac:spMkLst>
        </pc:spChg>
        <pc:spChg chg="mod">
          <ac:chgData name="Lei Wu" userId="f083b2a8aea23a2f" providerId="LiveId" clId="{DFFC8A72-AAF7-453E-AC8A-78D83D468C0D}" dt="2021-04-21T21:44:28.785" v="2706" actId="113"/>
          <ac:spMkLst>
            <pc:docMk/>
            <pc:sldMk cId="3172848206" sldId="867"/>
            <ac:spMk id="3" creationId="{00000000-0000-0000-0000-000000000000}"/>
          </ac:spMkLst>
        </pc:spChg>
        <pc:spChg chg="add del">
          <ac:chgData name="Lei Wu" userId="f083b2a8aea23a2f" providerId="LiveId" clId="{DFFC8A72-AAF7-453E-AC8A-78D83D468C0D}" dt="2021-04-21T21:44:38.957" v="2708" actId="22"/>
          <ac:spMkLst>
            <pc:docMk/>
            <pc:sldMk cId="3172848206" sldId="867"/>
            <ac:spMk id="6" creationId="{4F9E6442-74B8-4A6C-AABA-2F6F8049FD02}"/>
          </ac:spMkLst>
        </pc:spChg>
      </pc:sldChg>
      <pc:sldChg chg="modSp add del mod">
        <pc:chgData name="Lei Wu" userId="f083b2a8aea23a2f" providerId="LiveId" clId="{DFFC8A72-AAF7-453E-AC8A-78D83D468C0D}" dt="2021-04-21T22:40:06.132" v="2970" actId="2696"/>
        <pc:sldMkLst>
          <pc:docMk/>
          <pc:sldMk cId="1813497442" sldId="868"/>
        </pc:sldMkLst>
        <pc:spChg chg="mod">
          <ac:chgData name="Lei Wu" userId="f083b2a8aea23a2f" providerId="LiveId" clId="{DFFC8A72-AAF7-453E-AC8A-78D83D468C0D}" dt="2021-04-21T21:44:46.032" v="2710"/>
          <ac:spMkLst>
            <pc:docMk/>
            <pc:sldMk cId="1813497442" sldId="868"/>
            <ac:spMk id="2" creationId="{00000000-0000-0000-0000-000000000000}"/>
          </ac:spMkLst>
        </pc:spChg>
        <pc:spChg chg="mod">
          <ac:chgData name="Lei Wu" userId="f083b2a8aea23a2f" providerId="LiveId" clId="{DFFC8A72-AAF7-453E-AC8A-78D83D468C0D}" dt="2021-04-21T21:45:46.920" v="2735" actId="403"/>
          <ac:spMkLst>
            <pc:docMk/>
            <pc:sldMk cId="1813497442" sldId="868"/>
            <ac:spMk id="3" creationId="{00000000-0000-0000-0000-000000000000}"/>
          </ac:spMkLst>
        </pc:spChg>
      </pc:sldChg>
      <pc:sldChg chg="add">
        <pc:chgData name="Lei Wu" userId="f083b2a8aea23a2f" providerId="LiveId" clId="{DFFC8A72-AAF7-453E-AC8A-78D83D468C0D}" dt="2021-04-21T22:40:11.928" v="2971"/>
        <pc:sldMkLst>
          <pc:docMk/>
          <pc:sldMk cId="4253929551" sldId="868"/>
        </pc:sldMkLst>
      </pc:sldChg>
      <pc:sldChg chg="add">
        <pc:chgData name="Lei Wu" userId="f083b2a8aea23a2f" providerId="LiveId" clId="{DFFC8A72-AAF7-453E-AC8A-78D83D468C0D}" dt="2021-04-21T22:40:11.928" v="2971"/>
        <pc:sldMkLst>
          <pc:docMk/>
          <pc:sldMk cId="3609108098" sldId="869"/>
        </pc:sldMkLst>
      </pc:sldChg>
      <pc:sldChg chg="modSp add del mod">
        <pc:chgData name="Lei Wu" userId="f083b2a8aea23a2f" providerId="LiveId" clId="{DFFC8A72-AAF7-453E-AC8A-78D83D468C0D}" dt="2021-04-21T22:40:06.132" v="2970" actId="2696"/>
        <pc:sldMkLst>
          <pc:docMk/>
          <pc:sldMk cId="4042365283" sldId="869"/>
        </pc:sldMkLst>
        <pc:spChg chg="mod">
          <ac:chgData name="Lei Wu" userId="f083b2a8aea23a2f" providerId="LiveId" clId="{DFFC8A72-AAF7-453E-AC8A-78D83D468C0D}" dt="2021-04-21T21:46:07.077" v="2737"/>
          <ac:spMkLst>
            <pc:docMk/>
            <pc:sldMk cId="4042365283" sldId="869"/>
            <ac:spMk id="2" creationId="{00000000-0000-0000-0000-000000000000}"/>
          </ac:spMkLst>
        </pc:spChg>
        <pc:spChg chg="mod">
          <ac:chgData name="Lei Wu" userId="f083b2a8aea23a2f" providerId="LiveId" clId="{DFFC8A72-AAF7-453E-AC8A-78D83D468C0D}" dt="2021-04-21T21:46:52.918" v="2750" actId="20577"/>
          <ac:spMkLst>
            <pc:docMk/>
            <pc:sldMk cId="4042365283" sldId="869"/>
            <ac:spMk id="3" creationId="{00000000-0000-0000-0000-000000000000}"/>
          </ac:spMkLst>
        </pc:spChg>
      </pc:sldChg>
      <pc:sldChg chg="modSp add del mod">
        <pc:chgData name="Lei Wu" userId="f083b2a8aea23a2f" providerId="LiveId" clId="{DFFC8A72-AAF7-453E-AC8A-78D83D468C0D}" dt="2021-04-21T22:40:06.132" v="2970" actId="2696"/>
        <pc:sldMkLst>
          <pc:docMk/>
          <pc:sldMk cId="403496096" sldId="870"/>
        </pc:sldMkLst>
        <pc:spChg chg="mod">
          <ac:chgData name="Lei Wu" userId="f083b2a8aea23a2f" providerId="LiveId" clId="{DFFC8A72-AAF7-453E-AC8A-78D83D468C0D}" dt="2021-04-21T21:49:36.004" v="2752"/>
          <ac:spMkLst>
            <pc:docMk/>
            <pc:sldMk cId="403496096" sldId="870"/>
            <ac:spMk id="2" creationId="{00000000-0000-0000-0000-000000000000}"/>
          </ac:spMkLst>
        </pc:spChg>
        <pc:spChg chg="mod">
          <ac:chgData name="Lei Wu" userId="f083b2a8aea23a2f" providerId="LiveId" clId="{DFFC8A72-AAF7-453E-AC8A-78D83D468C0D}" dt="2021-04-21T21:49:47.090" v="2756" actId="15"/>
          <ac:spMkLst>
            <pc:docMk/>
            <pc:sldMk cId="403496096" sldId="870"/>
            <ac:spMk id="3" creationId="{00000000-0000-0000-0000-000000000000}"/>
          </ac:spMkLst>
        </pc:spChg>
      </pc:sldChg>
      <pc:sldChg chg="add">
        <pc:chgData name="Lei Wu" userId="f083b2a8aea23a2f" providerId="LiveId" clId="{DFFC8A72-AAF7-453E-AC8A-78D83D468C0D}" dt="2021-04-21T22:40:11.928" v="2971"/>
        <pc:sldMkLst>
          <pc:docMk/>
          <pc:sldMk cId="918676175" sldId="870"/>
        </pc:sldMkLst>
      </pc:sldChg>
      <pc:sldChg chg="modSp add del mod">
        <pc:chgData name="Lei Wu" userId="f083b2a8aea23a2f" providerId="LiveId" clId="{DFFC8A72-AAF7-453E-AC8A-78D83D468C0D}" dt="2021-04-21T22:40:06.132" v="2970" actId="2696"/>
        <pc:sldMkLst>
          <pc:docMk/>
          <pc:sldMk cId="932299958" sldId="871"/>
        </pc:sldMkLst>
        <pc:spChg chg="mod">
          <ac:chgData name="Lei Wu" userId="f083b2a8aea23a2f" providerId="LiveId" clId="{DFFC8A72-AAF7-453E-AC8A-78D83D468C0D}" dt="2021-04-21T21:50:05.316" v="2758"/>
          <ac:spMkLst>
            <pc:docMk/>
            <pc:sldMk cId="932299958" sldId="871"/>
            <ac:spMk id="2" creationId="{00000000-0000-0000-0000-000000000000}"/>
          </ac:spMkLst>
        </pc:spChg>
        <pc:spChg chg="mod">
          <ac:chgData name="Lei Wu" userId="f083b2a8aea23a2f" providerId="LiveId" clId="{DFFC8A72-AAF7-453E-AC8A-78D83D468C0D}" dt="2021-04-21T21:50:18.799" v="2763" actId="15"/>
          <ac:spMkLst>
            <pc:docMk/>
            <pc:sldMk cId="932299958" sldId="871"/>
            <ac:spMk id="3" creationId="{00000000-0000-0000-0000-000000000000}"/>
          </ac:spMkLst>
        </pc:spChg>
      </pc:sldChg>
      <pc:sldChg chg="add">
        <pc:chgData name="Lei Wu" userId="f083b2a8aea23a2f" providerId="LiveId" clId="{DFFC8A72-AAF7-453E-AC8A-78D83D468C0D}" dt="2021-04-21T22:40:11.928" v="2971"/>
        <pc:sldMkLst>
          <pc:docMk/>
          <pc:sldMk cId="1691871190" sldId="871"/>
        </pc:sldMkLst>
      </pc:sldChg>
      <pc:sldChg chg="modSp add mod">
        <pc:chgData name="Lei Wu" userId="f083b2a8aea23a2f" providerId="LiveId" clId="{DFFC8A72-AAF7-453E-AC8A-78D83D468C0D}" dt="2021-04-21T21:55:02.201" v="2830" actId="14100"/>
        <pc:sldMkLst>
          <pc:docMk/>
          <pc:sldMk cId="1371921863" sldId="872"/>
        </pc:sldMkLst>
        <pc:spChg chg="mod">
          <ac:chgData name="Lei Wu" userId="f083b2a8aea23a2f" providerId="LiveId" clId="{DFFC8A72-AAF7-453E-AC8A-78D83D468C0D}" dt="2021-04-21T21:54:29.084" v="2816" actId="20577"/>
          <ac:spMkLst>
            <pc:docMk/>
            <pc:sldMk cId="1371921863" sldId="872"/>
            <ac:spMk id="2" creationId="{00000000-0000-0000-0000-000000000000}"/>
          </ac:spMkLst>
        </pc:spChg>
        <pc:spChg chg="mod">
          <ac:chgData name="Lei Wu" userId="f083b2a8aea23a2f" providerId="LiveId" clId="{DFFC8A72-AAF7-453E-AC8A-78D83D468C0D}" dt="2021-04-21T21:55:02.201" v="2830" actId="14100"/>
          <ac:spMkLst>
            <pc:docMk/>
            <pc:sldMk cId="1371921863" sldId="872"/>
            <ac:spMk id="3" creationId="{00000000-0000-0000-0000-000000000000}"/>
          </ac:spMkLst>
        </pc:spChg>
      </pc:sldChg>
      <pc:sldChg chg="modSp add mod">
        <pc:chgData name="Lei Wu" userId="f083b2a8aea23a2f" providerId="LiveId" clId="{DFFC8A72-AAF7-453E-AC8A-78D83D468C0D}" dt="2021-04-21T21:55:07.728" v="2831" actId="14100"/>
        <pc:sldMkLst>
          <pc:docMk/>
          <pc:sldMk cId="2923992712" sldId="873"/>
        </pc:sldMkLst>
        <pc:spChg chg="mod">
          <ac:chgData name="Lei Wu" userId="f083b2a8aea23a2f" providerId="LiveId" clId="{DFFC8A72-AAF7-453E-AC8A-78D83D468C0D}" dt="2021-04-21T21:54:36.700" v="2823" actId="20577"/>
          <ac:spMkLst>
            <pc:docMk/>
            <pc:sldMk cId="2923992712" sldId="873"/>
            <ac:spMk id="2" creationId="{00000000-0000-0000-0000-000000000000}"/>
          </ac:spMkLst>
        </pc:spChg>
        <pc:spChg chg="mod">
          <ac:chgData name="Lei Wu" userId="f083b2a8aea23a2f" providerId="LiveId" clId="{DFFC8A72-AAF7-453E-AC8A-78D83D468C0D}" dt="2021-04-21T21:55:07.728" v="2831" actId="14100"/>
          <ac:spMkLst>
            <pc:docMk/>
            <pc:sldMk cId="2923992712" sldId="873"/>
            <ac:spMk id="3" creationId="{00000000-0000-0000-0000-000000000000}"/>
          </ac:spMkLst>
        </pc:spChg>
      </pc:sldChg>
      <pc:sldChg chg="modSp add mod">
        <pc:chgData name="Lei Wu" userId="f083b2a8aea23a2f" providerId="LiveId" clId="{DFFC8A72-AAF7-453E-AC8A-78D83D468C0D}" dt="2021-04-21T21:55:48.097" v="2843" actId="14100"/>
        <pc:sldMkLst>
          <pc:docMk/>
          <pc:sldMk cId="271991349" sldId="874"/>
        </pc:sldMkLst>
        <pc:spChg chg="mod">
          <ac:chgData name="Lei Wu" userId="f083b2a8aea23a2f" providerId="LiveId" clId="{DFFC8A72-AAF7-453E-AC8A-78D83D468C0D}" dt="2021-04-21T21:55:19.609" v="2833"/>
          <ac:spMkLst>
            <pc:docMk/>
            <pc:sldMk cId="271991349" sldId="874"/>
            <ac:spMk id="2" creationId="{00000000-0000-0000-0000-000000000000}"/>
          </ac:spMkLst>
        </pc:spChg>
        <pc:spChg chg="mod">
          <ac:chgData name="Lei Wu" userId="f083b2a8aea23a2f" providerId="LiveId" clId="{DFFC8A72-AAF7-453E-AC8A-78D83D468C0D}" dt="2021-04-21T21:55:48.097" v="2843" actId="14100"/>
          <ac:spMkLst>
            <pc:docMk/>
            <pc:sldMk cId="271991349" sldId="874"/>
            <ac:spMk id="3" creationId="{00000000-0000-0000-0000-000000000000}"/>
          </ac:spMkLst>
        </pc:spChg>
      </pc:sldChg>
      <pc:sldChg chg="modSp add mod">
        <pc:chgData name="Lei Wu" userId="f083b2a8aea23a2f" providerId="LiveId" clId="{DFFC8A72-AAF7-453E-AC8A-78D83D468C0D}" dt="2021-04-21T21:57:19.134" v="2867" actId="14100"/>
        <pc:sldMkLst>
          <pc:docMk/>
          <pc:sldMk cId="4044301421" sldId="875"/>
        </pc:sldMkLst>
        <pc:spChg chg="mod">
          <ac:chgData name="Lei Wu" userId="f083b2a8aea23a2f" providerId="LiveId" clId="{DFFC8A72-AAF7-453E-AC8A-78D83D468C0D}" dt="2021-04-21T21:56:00.827" v="2845"/>
          <ac:spMkLst>
            <pc:docMk/>
            <pc:sldMk cId="4044301421" sldId="875"/>
            <ac:spMk id="2" creationId="{00000000-0000-0000-0000-000000000000}"/>
          </ac:spMkLst>
        </pc:spChg>
        <pc:spChg chg="mod">
          <ac:chgData name="Lei Wu" userId="f083b2a8aea23a2f" providerId="LiveId" clId="{DFFC8A72-AAF7-453E-AC8A-78D83D468C0D}" dt="2021-04-21T21:57:19.134" v="2867" actId="14100"/>
          <ac:spMkLst>
            <pc:docMk/>
            <pc:sldMk cId="4044301421" sldId="875"/>
            <ac:spMk id="3" creationId="{00000000-0000-0000-0000-000000000000}"/>
          </ac:spMkLst>
        </pc:spChg>
      </pc:sldChg>
      <pc:sldChg chg="addSp delSp modSp add mod">
        <pc:chgData name="Lei Wu" userId="f083b2a8aea23a2f" providerId="LiveId" clId="{DFFC8A72-AAF7-453E-AC8A-78D83D468C0D}" dt="2021-04-21T21:58:25.151" v="2887" actId="22"/>
        <pc:sldMkLst>
          <pc:docMk/>
          <pc:sldMk cId="2546619339" sldId="876"/>
        </pc:sldMkLst>
        <pc:spChg chg="mod">
          <ac:chgData name="Lei Wu" userId="f083b2a8aea23a2f" providerId="LiveId" clId="{DFFC8A72-AAF7-453E-AC8A-78D83D468C0D}" dt="2021-04-21T21:57:33.722" v="2869"/>
          <ac:spMkLst>
            <pc:docMk/>
            <pc:sldMk cId="2546619339" sldId="876"/>
            <ac:spMk id="2" creationId="{00000000-0000-0000-0000-000000000000}"/>
          </ac:spMkLst>
        </pc:spChg>
        <pc:spChg chg="mod">
          <ac:chgData name="Lei Wu" userId="f083b2a8aea23a2f" providerId="LiveId" clId="{DFFC8A72-AAF7-453E-AC8A-78D83D468C0D}" dt="2021-04-21T21:58:07.946" v="2885" actId="404"/>
          <ac:spMkLst>
            <pc:docMk/>
            <pc:sldMk cId="2546619339" sldId="876"/>
            <ac:spMk id="3" creationId="{00000000-0000-0000-0000-000000000000}"/>
          </ac:spMkLst>
        </pc:spChg>
        <pc:spChg chg="add del">
          <ac:chgData name="Lei Wu" userId="f083b2a8aea23a2f" providerId="LiveId" clId="{DFFC8A72-AAF7-453E-AC8A-78D83D468C0D}" dt="2021-04-21T21:58:25.151" v="2887" actId="22"/>
          <ac:spMkLst>
            <pc:docMk/>
            <pc:sldMk cId="2546619339" sldId="876"/>
            <ac:spMk id="6" creationId="{488B41FF-D8CC-44B3-92DC-067EB921C1B2}"/>
          </ac:spMkLst>
        </pc:spChg>
      </pc:sldChg>
      <pc:sldChg chg="addSp delSp modSp add mod">
        <pc:chgData name="Lei Wu" userId="f083b2a8aea23a2f" providerId="LiveId" clId="{DFFC8A72-AAF7-453E-AC8A-78D83D468C0D}" dt="2021-04-21T22:00:00.565" v="2897" actId="22"/>
        <pc:sldMkLst>
          <pc:docMk/>
          <pc:sldMk cId="3022854810" sldId="877"/>
        </pc:sldMkLst>
        <pc:spChg chg="mod">
          <ac:chgData name="Lei Wu" userId="f083b2a8aea23a2f" providerId="LiveId" clId="{DFFC8A72-AAF7-453E-AC8A-78D83D468C0D}" dt="2021-04-21T21:58:37.402" v="2889"/>
          <ac:spMkLst>
            <pc:docMk/>
            <pc:sldMk cId="3022854810" sldId="877"/>
            <ac:spMk id="2" creationId="{00000000-0000-0000-0000-000000000000}"/>
          </ac:spMkLst>
        </pc:spChg>
        <pc:spChg chg="mod">
          <ac:chgData name="Lei Wu" userId="f083b2a8aea23a2f" providerId="LiveId" clId="{DFFC8A72-AAF7-453E-AC8A-78D83D468C0D}" dt="2021-04-21T21:59:01.764" v="2895" actId="14100"/>
          <ac:spMkLst>
            <pc:docMk/>
            <pc:sldMk cId="3022854810" sldId="877"/>
            <ac:spMk id="3" creationId="{00000000-0000-0000-0000-000000000000}"/>
          </ac:spMkLst>
        </pc:spChg>
        <pc:spChg chg="add del">
          <ac:chgData name="Lei Wu" userId="f083b2a8aea23a2f" providerId="LiveId" clId="{DFFC8A72-AAF7-453E-AC8A-78D83D468C0D}" dt="2021-04-21T22:00:00.565" v="2897" actId="22"/>
          <ac:spMkLst>
            <pc:docMk/>
            <pc:sldMk cId="3022854810" sldId="877"/>
            <ac:spMk id="6" creationId="{8F560E4C-595F-4DF0-B001-14E925A7D39F}"/>
          </ac:spMkLst>
        </pc:spChg>
      </pc:sldChg>
      <pc:sldChg chg="addSp delSp modSp add mod">
        <pc:chgData name="Lei Wu" userId="f083b2a8aea23a2f" providerId="LiveId" clId="{DFFC8A72-AAF7-453E-AC8A-78D83D468C0D}" dt="2021-04-21T22:04:17.504" v="2910" actId="1076"/>
        <pc:sldMkLst>
          <pc:docMk/>
          <pc:sldMk cId="60048961" sldId="878"/>
        </pc:sldMkLst>
        <pc:spChg chg="mod">
          <ac:chgData name="Lei Wu" userId="f083b2a8aea23a2f" providerId="LiveId" clId="{DFFC8A72-AAF7-453E-AC8A-78D83D468C0D}" dt="2021-04-21T22:00:08.086" v="2899"/>
          <ac:spMkLst>
            <pc:docMk/>
            <pc:sldMk cId="60048961" sldId="878"/>
            <ac:spMk id="2" creationId="{00000000-0000-0000-0000-000000000000}"/>
          </ac:spMkLst>
        </pc:spChg>
        <pc:spChg chg="del">
          <ac:chgData name="Lei Wu" userId="f083b2a8aea23a2f" providerId="LiveId" clId="{DFFC8A72-AAF7-453E-AC8A-78D83D468C0D}" dt="2021-04-21T22:03:32.009" v="2900" actId="478"/>
          <ac:spMkLst>
            <pc:docMk/>
            <pc:sldMk cId="60048961" sldId="878"/>
            <ac:spMk id="3" creationId="{00000000-0000-0000-0000-000000000000}"/>
          </ac:spMkLst>
        </pc:spChg>
        <pc:spChg chg="add del mod">
          <ac:chgData name="Lei Wu" userId="f083b2a8aea23a2f" providerId="LiveId" clId="{DFFC8A72-AAF7-453E-AC8A-78D83D468C0D}" dt="2021-04-21T22:03:34.617" v="2901" actId="478"/>
          <ac:spMkLst>
            <pc:docMk/>
            <pc:sldMk cId="60048961" sldId="878"/>
            <ac:spMk id="5" creationId="{0CBF2424-3EE5-45B2-A390-A3ABE891D77F}"/>
          </ac:spMkLst>
        </pc:spChg>
        <pc:picChg chg="add mod">
          <ac:chgData name="Lei Wu" userId="f083b2a8aea23a2f" providerId="LiveId" clId="{DFFC8A72-AAF7-453E-AC8A-78D83D468C0D}" dt="2021-04-21T22:04:17.504" v="2910" actId="1076"/>
          <ac:picMkLst>
            <pc:docMk/>
            <pc:sldMk cId="60048961" sldId="878"/>
            <ac:picMk id="1026" creationId="{E00FBD6B-5EE1-4228-BB50-D1CBB90BBD17}"/>
          </ac:picMkLst>
        </pc:picChg>
      </pc:sldChg>
      <pc:sldChg chg="addSp delSp modSp add mod">
        <pc:chgData name="Lei Wu" userId="f083b2a8aea23a2f" providerId="LiveId" clId="{DFFC8A72-AAF7-453E-AC8A-78D83D468C0D}" dt="2021-04-21T22:26:37.973" v="2969" actId="1035"/>
        <pc:sldMkLst>
          <pc:docMk/>
          <pc:sldMk cId="2085192762" sldId="879"/>
        </pc:sldMkLst>
        <pc:spChg chg="mod">
          <ac:chgData name="Lei Wu" userId="f083b2a8aea23a2f" providerId="LiveId" clId="{DFFC8A72-AAF7-453E-AC8A-78D83D468C0D}" dt="2021-04-21T22:22:55.354" v="2912"/>
          <ac:spMkLst>
            <pc:docMk/>
            <pc:sldMk cId="2085192762" sldId="879"/>
            <ac:spMk id="2" creationId="{00000000-0000-0000-0000-000000000000}"/>
          </ac:spMkLst>
        </pc:spChg>
        <pc:spChg chg="mod">
          <ac:chgData name="Lei Wu" userId="f083b2a8aea23a2f" providerId="LiveId" clId="{DFFC8A72-AAF7-453E-AC8A-78D83D468C0D}" dt="2021-04-21T22:23:27.537" v="2922" actId="14100"/>
          <ac:spMkLst>
            <pc:docMk/>
            <pc:sldMk cId="2085192762" sldId="879"/>
            <ac:spMk id="3" creationId="{00000000-0000-0000-0000-000000000000}"/>
          </ac:spMkLst>
        </pc:spChg>
        <pc:spChg chg="add del mod">
          <ac:chgData name="Lei Wu" userId="f083b2a8aea23a2f" providerId="LiveId" clId="{DFFC8A72-AAF7-453E-AC8A-78D83D468C0D}" dt="2021-04-21T22:24:55.522" v="2935"/>
          <ac:spMkLst>
            <pc:docMk/>
            <pc:sldMk cId="2085192762" sldId="879"/>
            <ac:spMk id="11" creationId="{415D38BB-81F2-4B3B-ADDB-2320E3406517}"/>
          </ac:spMkLst>
        </pc:spChg>
        <pc:spChg chg="add del mod">
          <ac:chgData name="Lei Wu" userId="f083b2a8aea23a2f" providerId="LiveId" clId="{DFFC8A72-AAF7-453E-AC8A-78D83D468C0D}" dt="2021-04-21T22:24:55.522" v="2935"/>
          <ac:spMkLst>
            <pc:docMk/>
            <pc:sldMk cId="2085192762" sldId="879"/>
            <ac:spMk id="12" creationId="{E93534CA-AA95-421D-8390-B5F467D5D4A5}"/>
          </ac:spMkLst>
        </pc:spChg>
        <pc:spChg chg="add del mod">
          <ac:chgData name="Lei Wu" userId="f083b2a8aea23a2f" providerId="LiveId" clId="{DFFC8A72-AAF7-453E-AC8A-78D83D468C0D}" dt="2021-04-21T22:24:55.522" v="2935"/>
          <ac:spMkLst>
            <pc:docMk/>
            <pc:sldMk cId="2085192762" sldId="879"/>
            <ac:spMk id="13" creationId="{7560AC2D-2C72-45AE-BA3B-E9B2AEA1D308}"/>
          </ac:spMkLst>
        </pc:spChg>
        <pc:spChg chg="add del mod">
          <ac:chgData name="Lei Wu" userId="f083b2a8aea23a2f" providerId="LiveId" clId="{DFFC8A72-AAF7-453E-AC8A-78D83D468C0D}" dt="2021-04-21T22:24:55.522" v="2935"/>
          <ac:spMkLst>
            <pc:docMk/>
            <pc:sldMk cId="2085192762" sldId="879"/>
            <ac:spMk id="14" creationId="{27852972-F43D-44C8-BAF2-013F575F93BA}"/>
          </ac:spMkLst>
        </pc:spChg>
        <pc:spChg chg="add mod">
          <ac:chgData name="Lei Wu" userId="f083b2a8aea23a2f" providerId="LiveId" clId="{DFFC8A72-AAF7-453E-AC8A-78D83D468C0D}" dt="2021-04-21T22:26:37.973" v="2969" actId="1035"/>
          <ac:spMkLst>
            <pc:docMk/>
            <pc:sldMk cId="2085192762" sldId="879"/>
            <ac:spMk id="17" creationId="{E7E88E01-20F6-47B3-BDEB-9C0E8475A611}"/>
          </ac:spMkLst>
        </pc:spChg>
        <pc:spChg chg="add mod">
          <ac:chgData name="Lei Wu" userId="f083b2a8aea23a2f" providerId="LiveId" clId="{DFFC8A72-AAF7-453E-AC8A-78D83D468C0D}" dt="2021-04-21T22:26:37.973" v="2969" actId="1035"/>
          <ac:spMkLst>
            <pc:docMk/>
            <pc:sldMk cId="2085192762" sldId="879"/>
            <ac:spMk id="18" creationId="{9C9D915D-8EF9-4D0A-8901-68B9C0266EAA}"/>
          </ac:spMkLst>
        </pc:spChg>
        <pc:spChg chg="add mod">
          <ac:chgData name="Lei Wu" userId="f083b2a8aea23a2f" providerId="LiveId" clId="{DFFC8A72-AAF7-453E-AC8A-78D83D468C0D}" dt="2021-04-21T22:26:37.973" v="2969" actId="1035"/>
          <ac:spMkLst>
            <pc:docMk/>
            <pc:sldMk cId="2085192762" sldId="879"/>
            <ac:spMk id="19" creationId="{4AF998F5-D3BE-44B7-9402-6CFBF7F86C41}"/>
          </ac:spMkLst>
        </pc:spChg>
        <pc:spChg chg="add mod">
          <ac:chgData name="Lei Wu" userId="f083b2a8aea23a2f" providerId="LiveId" clId="{DFFC8A72-AAF7-453E-AC8A-78D83D468C0D}" dt="2021-04-21T22:26:37.973" v="2969" actId="1035"/>
          <ac:spMkLst>
            <pc:docMk/>
            <pc:sldMk cId="2085192762" sldId="879"/>
            <ac:spMk id="20" creationId="{AF3CB4E6-198C-402D-A2FA-BCCE1DEAB9F7}"/>
          </ac:spMkLst>
        </pc:spChg>
        <pc:picChg chg="add del mod">
          <ac:chgData name="Lei Wu" userId="f083b2a8aea23a2f" providerId="LiveId" clId="{DFFC8A72-AAF7-453E-AC8A-78D83D468C0D}" dt="2021-04-21T22:23:17.665" v="2919"/>
          <ac:picMkLst>
            <pc:docMk/>
            <pc:sldMk cId="2085192762" sldId="879"/>
            <ac:picMk id="5" creationId="{F24476BE-22B8-4265-9ACA-8DB77EF8FA5A}"/>
          </ac:picMkLst>
        </pc:picChg>
        <pc:picChg chg="add del mod">
          <ac:chgData name="Lei Wu" userId="f083b2a8aea23a2f" providerId="LiveId" clId="{DFFC8A72-AAF7-453E-AC8A-78D83D468C0D}" dt="2021-04-21T22:23:17.665" v="2919"/>
          <ac:picMkLst>
            <pc:docMk/>
            <pc:sldMk cId="2085192762" sldId="879"/>
            <ac:picMk id="6" creationId="{8606E5EA-22B7-44EC-8AA1-66CAB3DB95DE}"/>
          </ac:picMkLst>
        </pc:picChg>
        <pc:picChg chg="add del mod">
          <ac:chgData name="Lei Wu" userId="f083b2a8aea23a2f" providerId="LiveId" clId="{DFFC8A72-AAF7-453E-AC8A-78D83D468C0D}" dt="2021-04-21T22:24:51.849" v="2933" actId="478"/>
          <ac:picMkLst>
            <pc:docMk/>
            <pc:sldMk cId="2085192762" sldId="879"/>
            <ac:picMk id="7" creationId="{F13C5926-F96F-4277-B29A-C824478175B2}"/>
          </ac:picMkLst>
        </pc:picChg>
        <pc:picChg chg="add del mod">
          <ac:chgData name="Lei Wu" userId="f083b2a8aea23a2f" providerId="LiveId" clId="{DFFC8A72-AAF7-453E-AC8A-78D83D468C0D}" dt="2021-04-21T22:24:51.849" v="2933" actId="478"/>
          <ac:picMkLst>
            <pc:docMk/>
            <pc:sldMk cId="2085192762" sldId="879"/>
            <ac:picMk id="8" creationId="{F0728B5E-40E7-4851-BF8C-BE66E2D82CA2}"/>
          </ac:picMkLst>
        </pc:picChg>
        <pc:picChg chg="add del mod">
          <ac:chgData name="Lei Wu" userId="f083b2a8aea23a2f" providerId="LiveId" clId="{DFFC8A72-AAF7-453E-AC8A-78D83D468C0D}" dt="2021-04-21T22:24:55.522" v="2935"/>
          <ac:picMkLst>
            <pc:docMk/>
            <pc:sldMk cId="2085192762" sldId="879"/>
            <ac:picMk id="9" creationId="{0BC84646-6626-40DF-AEBA-31602831204C}"/>
          </ac:picMkLst>
        </pc:picChg>
        <pc:picChg chg="add del mod">
          <ac:chgData name="Lei Wu" userId="f083b2a8aea23a2f" providerId="LiveId" clId="{DFFC8A72-AAF7-453E-AC8A-78D83D468C0D}" dt="2021-04-21T22:24:55.522" v="2935"/>
          <ac:picMkLst>
            <pc:docMk/>
            <pc:sldMk cId="2085192762" sldId="879"/>
            <ac:picMk id="10" creationId="{ECBD3105-2B03-4524-A13E-839E06F7D44C}"/>
          </ac:picMkLst>
        </pc:picChg>
        <pc:picChg chg="add mod">
          <ac:chgData name="Lei Wu" userId="f083b2a8aea23a2f" providerId="LiveId" clId="{DFFC8A72-AAF7-453E-AC8A-78D83D468C0D}" dt="2021-04-21T22:25:04.896" v="2948" actId="1035"/>
          <ac:picMkLst>
            <pc:docMk/>
            <pc:sldMk cId="2085192762" sldId="879"/>
            <ac:picMk id="15" creationId="{B562A8AF-FB96-4FBB-889C-49D90C5FBFC3}"/>
          </ac:picMkLst>
        </pc:picChg>
        <pc:picChg chg="add mod">
          <ac:chgData name="Lei Wu" userId="f083b2a8aea23a2f" providerId="LiveId" clId="{DFFC8A72-AAF7-453E-AC8A-78D83D468C0D}" dt="2021-04-21T22:25:04.896" v="2948" actId="1035"/>
          <ac:picMkLst>
            <pc:docMk/>
            <pc:sldMk cId="2085192762" sldId="879"/>
            <ac:picMk id="16" creationId="{F03E27CE-84D6-481C-873A-EF009E5FCE17}"/>
          </ac:picMkLst>
        </pc:picChg>
      </pc:sldChg>
      <pc:sldChg chg="addSp delSp modSp add mod">
        <pc:chgData name="Lei Wu" userId="f083b2a8aea23a2f" providerId="LiveId" clId="{DFFC8A72-AAF7-453E-AC8A-78D83D468C0D}" dt="2021-04-21T22:26:19.460" v="2959" actId="1076"/>
        <pc:sldMkLst>
          <pc:docMk/>
          <pc:sldMk cId="3662425147" sldId="880"/>
        </pc:sldMkLst>
        <pc:spChg chg="mod">
          <ac:chgData name="Lei Wu" userId="f083b2a8aea23a2f" providerId="LiveId" clId="{DFFC8A72-AAF7-453E-AC8A-78D83D468C0D}" dt="2021-04-21T22:23:41.561" v="2924"/>
          <ac:spMkLst>
            <pc:docMk/>
            <pc:sldMk cId="3662425147" sldId="880"/>
            <ac:spMk id="3" creationId="{00000000-0000-0000-0000-000000000000}"/>
          </ac:spMkLst>
        </pc:spChg>
        <pc:spChg chg="add del mod">
          <ac:chgData name="Lei Wu" userId="f083b2a8aea23a2f" providerId="LiveId" clId="{DFFC8A72-AAF7-453E-AC8A-78D83D468C0D}" dt="2021-04-21T22:23:59.878" v="2929"/>
          <ac:spMkLst>
            <pc:docMk/>
            <pc:sldMk cId="3662425147" sldId="880"/>
            <ac:spMk id="10" creationId="{533F3668-E1BE-48BB-826E-B3FA98A4A04C}"/>
          </ac:spMkLst>
        </pc:spChg>
        <pc:spChg chg="add del mod">
          <ac:chgData name="Lei Wu" userId="f083b2a8aea23a2f" providerId="LiveId" clId="{DFFC8A72-AAF7-453E-AC8A-78D83D468C0D}" dt="2021-04-21T22:23:59.878" v="2929"/>
          <ac:spMkLst>
            <pc:docMk/>
            <pc:sldMk cId="3662425147" sldId="880"/>
            <ac:spMk id="11" creationId="{C3891474-D7AC-4E8F-AE56-8F8510B2B25C}"/>
          </ac:spMkLst>
        </pc:spChg>
        <pc:spChg chg="add mod">
          <ac:chgData name="Lei Wu" userId="f083b2a8aea23a2f" providerId="LiveId" clId="{DFFC8A72-AAF7-453E-AC8A-78D83D468C0D}" dt="2021-04-21T22:26:19.460" v="2959" actId="1076"/>
          <ac:spMkLst>
            <pc:docMk/>
            <pc:sldMk cId="3662425147" sldId="880"/>
            <ac:spMk id="13" creationId="{379FE683-BB8B-466E-B15D-DE8E900E3EA6}"/>
          </ac:spMkLst>
        </pc:spChg>
        <pc:spChg chg="add mod">
          <ac:chgData name="Lei Wu" userId="f083b2a8aea23a2f" providerId="LiveId" clId="{DFFC8A72-AAF7-453E-AC8A-78D83D468C0D}" dt="2021-04-21T22:24:09.724" v="2932" actId="20577"/>
          <ac:spMkLst>
            <pc:docMk/>
            <pc:sldMk cId="3662425147" sldId="880"/>
            <ac:spMk id="14" creationId="{BD187C87-050B-4B31-BBF9-4FA1C16333DD}"/>
          </ac:spMkLst>
        </pc:spChg>
        <pc:spChg chg="add mod">
          <ac:chgData name="Lei Wu" userId="f083b2a8aea23a2f" providerId="LiveId" clId="{DFFC8A72-AAF7-453E-AC8A-78D83D468C0D}" dt="2021-04-21T22:26:19.460" v="2959" actId="1076"/>
          <ac:spMkLst>
            <pc:docMk/>
            <pc:sldMk cId="3662425147" sldId="880"/>
            <ac:spMk id="15" creationId="{75A94A3D-3064-48A9-BC5A-23EA56E5B66A}"/>
          </ac:spMkLst>
        </pc:spChg>
        <pc:spChg chg="add mod">
          <ac:chgData name="Lei Wu" userId="f083b2a8aea23a2f" providerId="LiveId" clId="{DFFC8A72-AAF7-453E-AC8A-78D83D468C0D}" dt="2021-04-21T22:26:19.460" v="2959" actId="1076"/>
          <ac:spMkLst>
            <pc:docMk/>
            <pc:sldMk cId="3662425147" sldId="880"/>
            <ac:spMk id="16" creationId="{91C62E5B-332F-458A-A97F-345673C96873}"/>
          </ac:spMkLst>
        </pc:spChg>
        <pc:spChg chg="add mod">
          <ac:chgData name="Lei Wu" userId="f083b2a8aea23a2f" providerId="LiveId" clId="{DFFC8A72-AAF7-453E-AC8A-78D83D468C0D}" dt="2021-04-21T22:26:19.460" v="2959" actId="1076"/>
          <ac:spMkLst>
            <pc:docMk/>
            <pc:sldMk cId="3662425147" sldId="880"/>
            <ac:spMk id="17" creationId="{B2828767-73C5-4CE1-9B75-A036B73E443A}"/>
          </ac:spMkLst>
        </pc:spChg>
        <pc:spChg chg="add mod">
          <ac:chgData name="Lei Wu" userId="f083b2a8aea23a2f" providerId="LiveId" clId="{DFFC8A72-AAF7-453E-AC8A-78D83D468C0D}" dt="2021-04-21T22:26:19.460" v="2959" actId="1076"/>
          <ac:spMkLst>
            <pc:docMk/>
            <pc:sldMk cId="3662425147" sldId="880"/>
            <ac:spMk id="18" creationId="{DB916790-426C-4C2D-A8C0-F66A1C536FB8}"/>
          </ac:spMkLst>
        </pc:spChg>
        <pc:picChg chg="del">
          <ac:chgData name="Lei Wu" userId="f083b2a8aea23a2f" providerId="LiveId" clId="{DFFC8A72-AAF7-453E-AC8A-78D83D468C0D}" dt="2021-04-21T22:23:56.574" v="2925" actId="478"/>
          <ac:picMkLst>
            <pc:docMk/>
            <pc:sldMk cId="3662425147" sldId="880"/>
            <ac:picMk id="7" creationId="{F13C5926-F96F-4277-B29A-C824478175B2}"/>
          </ac:picMkLst>
        </pc:picChg>
        <pc:picChg chg="del">
          <ac:chgData name="Lei Wu" userId="f083b2a8aea23a2f" providerId="LiveId" clId="{DFFC8A72-AAF7-453E-AC8A-78D83D468C0D}" dt="2021-04-21T22:23:56.574" v="2925" actId="478"/>
          <ac:picMkLst>
            <pc:docMk/>
            <pc:sldMk cId="3662425147" sldId="880"/>
            <ac:picMk id="8" creationId="{F0728B5E-40E7-4851-BF8C-BE66E2D82CA2}"/>
          </ac:picMkLst>
        </pc:picChg>
        <pc:picChg chg="add del mod">
          <ac:chgData name="Lei Wu" userId="f083b2a8aea23a2f" providerId="LiveId" clId="{DFFC8A72-AAF7-453E-AC8A-78D83D468C0D}" dt="2021-04-21T22:23:59.878" v="2929"/>
          <ac:picMkLst>
            <pc:docMk/>
            <pc:sldMk cId="3662425147" sldId="880"/>
            <ac:picMk id="9" creationId="{A40AC9B8-D4A4-4557-B921-420ECC43B8C2}"/>
          </ac:picMkLst>
        </pc:picChg>
        <pc:picChg chg="add mod">
          <ac:chgData name="Lei Wu" userId="f083b2a8aea23a2f" providerId="LiveId" clId="{DFFC8A72-AAF7-453E-AC8A-78D83D468C0D}" dt="2021-04-21T22:23:59.891" v="2930"/>
          <ac:picMkLst>
            <pc:docMk/>
            <pc:sldMk cId="3662425147" sldId="880"/>
            <ac:picMk id="12" creationId="{DEF3AC87-3911-4A73-9AA5-6F86E89AC3EE}"/>
          </ac:picMkLst>
        </pc:picChg>
      </pc:sldChg>
      <pc:sldChg chg="modSp add del mod">
        <pc:chgData name="Lei Wu" userId="f083b2a8aea23a2f" providerId="LiveId" clId="{DFFC8A72-AAF7-453E-AC8A-78D83D468C0D}" dt="2021-04-21T23:59:51.755" v="4100" actId="47"/>
        <pc:sldMkLst>
          <pc:docMk/>
          <pc:sldMk cId="4135525898" sldId="881"/>
        </pc:sldMkLst>
        <pc:spChg chg="mod">
          <ac:chgData name="Lei Wu" userId="f083b2a8aea23a2f" providerId="LiveId" clId="{DFFC8A72-AAF7-453E-AC8A-78D83D468C0D}" dt="2021-04-21T22:40:34.261" v="2989" actId="20577"/>
          <ac:spMkLst>
            <pc:docMk/>
            <pc:sldMk cId="4135525898" sldId="881"/>
            <ac:spMk id="2" creationId="{00000000-0000-0000-0000-000000000000}"/>
          </ac:spMkLst>
        </pc:spChg>
        <pc:spChg chg="mod">
          <ac:chgData name="Lei Wu" userId="f083b2a8aea23a2f" providerId="LiveId" clId="{DFFC8A72-AAF7-453E-AC8A-78D83D468C0D}" dt="2021-04-21T23:23:10.887" v="3744" actId="20577"/>
          <ac:spMkLst>
            <pc:docMk/>
            <pc:sldMk cId="4135525898" sldId="881"/>
            <ac:spMk id="3" creationId="{00000000-0000-0000-0000-000000000000}"/>
          </ac:spMkLst>
        </pc:spChg>
      </pc:sldChg>
      <pc:sldChg chg="addSp delSp modSp add del mod">
        <pc:chgData name="Lei Wu" userId="f083b2a8aea23a2f" providerId="LiveId" clId="{DFFC8A72-AAF7-453E-AC8A-78D83D468C0D}" dt="2021-04-22T00:03:17.401" v="4107" actId="47"/>
        <pc:sldMkLst>
          <pc:docMk/>
          <pc:sldMk cId="1539895579" sldId="882"/>
        </pc:sldMkLst>
        <pc:spChg chg="mod">
          <ac:chgData name="Lei Wu" userId="f083b2a8aea23a2f" providerId="LiveId" clId="{DFFC8A72-AAF7-453E-AC8A-78D83D468C0D}" dt="2021-04-21T22:55:06.270" v="3231"/>
          <ac:spMkLst>
            <pc:docMk/>
            <pc:sldMk cId="1539895579" sldId="882"/>
            <ac:spMk id="2" creationId="{00000000-0000-0000-0000-000000000000}"/>
          </ac:spMkLst>
        </pc:spChg>
        <pc:spChg chg="mod">
          <ac:chgData name="Lei Wu" userId="f083b2a8aea23a2f" providerId="LiveId" clId="{DFFC8A72-AAF7-453E-AC8A-78D83D468C0D}" dt="2021-04-21T22:57:14.296" v="3259" actId="14100"/>
          <ac:spMkLst>
            <pc:docMk/>
            <pc:sldMk cId="1539895579" sldId="882"/>
            <ac:spMk id="12" creationId="{E7B8ECE7-0383-43F0-BDDA-8046A8F83F10}"/>
          </ac:spMkLst>
        </pc:spChg>
        <pc:spChg chg="add del mod">
          <ac:chgData name="Lei Wu" userId="f083b2a8aea23a2f" providerId="LiveId" clId="{DFFC8A72-AAF7-453E-AC8A-78D83D468C0D}" dt="2021-04-21T22:51:41.151" v="3162"/>
          <ac:spMkLst>
            <pc:docMk/>
            <pc:sldMk cId="1539895579" sldId="882"/>
            <ac:spMk id="80" creationId="{46E24E77-5C7B-4A3B-9DCD-6ABCDBABD6CB}"/>
          </ac:spMkLst>
        </pc:spChg>
        <pc:spChg chg="add del mod">
          <ac:chgData name="Lei Wu" userId="f083b2a8aea23a2f" providerId="LiveId" clId="{DFFC8A72-AAF7-453E-AC8A-78D83D468C0D}" dt="2021-04-21T22:51:41.151" v="3162"/>
          <ac:spMkLst>
            <pc:docMk/>
            <pc:sldMk cId="1539895579" sldId="882"/>
            <ac:spMk id="156" creationId="{F3C55468-A693-428E-A582-B1579C6A01D1}"/>
          </ac:spMkLst>
        </pc:spChg>
        <pc:spChg chg="add del mod">
          <ac:chgData name="Lei Wu" userId="f083b2a8aea23a2f" providerId="LiveId" clId="{DFFC8A72-AAF7-453E-AC8A-78D83D468C0D}" dt="2021-04-21T22:51:41.151" v="3162"/>
          <ac:spMkLst>
            <pc:docMk/>
            <pc:sldMk cId="1539895579" sldId="882"/>
            <ac:spMk id="157" creationId="{D4780C61-8E23-4BBB-83FB-6ED6FE7C2548}"/>
          </ac:spMkLst>
        </pc:spChg>
        <pc:spChg chg="add del mod">
          <ac:chgData name="Lei Wu" userId="f083b2a8aea23a2f" providerId="LiveId" clId="{DFFC8A72-AAF7-453E-AC8A-78D83D468C0D}" dt="2021-04-21T22:51:41.151" v="3162"/>
          <ac:spMkLst>
            <pc:docMk/>
            <pc:sldMk cId="1539895579" sldId="882"/>
            <ac:spMk id="158" creationId="{92BE444F-0BFA-4FED-95BA-1992245B7ADE}"/>
          </ac:spMkLst>
        </pc:spChg>
        <pc:spChg chg="add del mod">
          <ac:chgData name="Lei Wu" userId="f083b2a8aea23a2f" providerId="LiveId" clId="{DFFC8A72-AAF7-453E-AC8A-78D83D468C0D}" dt="2021-04-21T22:51:41.151" v="3162"/>
          <ac:spMkLst>
            <pc:docMk/>
            <pc:sldMk cId="1539895579" sldId="882"/>
            <ac:spMk id="159" creationId="{F655D7EC-37BD-4183-B01A-C66372B368AC}"/>
          </ac:spMkLst>
        </pc:spChg>
        <pc:spChg chg="add del mod">
          <ac:chgData name="Lei Wu" userId="f083b2a8aea23a2f" providerId="LiveId" clId="{DFFC8A72-AAF7-453E-AC8A-78D83D468C0D}" dt="2021-04-21T22:51:41.151" v="3162"/>
          <ac:spMkLst>
            <pc:docMk/>
            <pc:sldMk cId="1539895579" sldId="882"/>
            <ac:spMk id="160" creationId="{7E39EA65-76A7-4334-B31B-1B4FC76B87CA}"/>
          </ac:spMkLst>
        </pc:spChg>
        <pc:spChg chg="add del mod">
          <ac:chgData name="Lei Wu" userId="f083b2a8aea23a2f" providerId="LiveId" clId="{DFFC8A72-AAF7-453E-AC8A-78D83D468C0D}" dt="2021-04-21T22:51:41.151" v="3162"/>
          <ac:spMkLst>
            <pc:docMk/>
            <pc:sldMk cId="1539895579" sldId="882"/>
            <ac:spMk id="161" creationId="{8AA677BA-82DB-4BE2-AFB9-03FF4E5AECE2}"/>
          </ac:spMkLst>
        </pc:spChg>
        <pc:spChg chg="add del mod">
          <ac:chgData name="Lei Wu" userId="f083b2a8aea23a2f" providerId="LiveId" clId="{DFFC8A72-AAF7-453E-AC8A-78D83D468C0D}" dt="2021-04-21T22:51:41.151" v="3162"/>
          <ac:spMkLst>
            <pc:docMk/>
            <pc:sldMk cId="1539895579" sldId="882"/>
            <ac:spMk id="162" creationId="{B05B0D93-682E-4BB6-8441-865BC6B0F628}"/>
          </ac:spMkLst>
        </pc:spChg>
        <pc:spChg chg="add del mod">
          <ac:chgData name="Lei Wu" userId="f083b2a8aea23a2f" providerId="LiveId" clId="{DFFC8A72-AAF7-453E-AC8A-78D83D468C0D}" dt="2021-04-21T22:51:41.151" v="3162"/>
          <ac:spMkLst>
            <pc:docMk/>
            <pc:sldMk cId="1539895579" sldId="882"/>
            <ac:spMk id="163" creationId="{A019167B-BD9A-4470-BBE4-367C0D293ADE}"/>
          </ac:spMkLst>
        </pc:spChg>
        <pc:spChg chg="add del mod">
          <ac:chgData name="Lei Wu" userId="f083b2a8aea23a2f" providerId="LiveId" clId="{DFFC8A72-AAF7-453E-AC8A-78D83D468C0D}" dt="2021-04-21T22:51:41.151" v="3162"/>
          <ac:spMkLst>
            <pc:docMk/>
            <pc:sldMk cId="1539895579" sldId="882"/>
            <ac:spMk id="164" creationId="{4A5CC171-427C-402B-9676-3172C4785D1F}"/>
          </ac:spMkLst>
        </pc:spChg>
        <pc:spChg chg="add del mod">
          <ac:chgData name="Lei Wu" userId="f083b2a8aea23a2f" providerId="LiveId" clId="{DFFC8A72-AAF7-453E-AC8A-78D83D468C0D}" dt="2021-04-21T22:51:41.151" v="3162"/>
          <ac:spMkLst>
            <pc:docMk/>
            <pc:sldMk cId="1539895579" sldId="882"/>
            <ac:spMk id="165" creationId="{97A1CB2E-B676-40DC-82C5-B1A58AF1DDEA}"/>
          </ac:spMkLst>
        </pc:spChg>
        <pc:spChg chg="add del mod">
          <ac:chgData name="Lei Wu" userId="f083b2a8aea23a2f" providerId="LiveId" clId="{DFFC8A72-AAF7-453E-AC8A-78D83D468C0D}" dt="2021-04-21T22:51:41.151" v="3162"/>
          <ac:spMkLst>
            <pc:docMk/>
            <pc:sldMk cId="1539895579" sldId="882"/>
            <ac:spMk id="166" creationId="{A98134D1-E809-4050-8CCC-7BDB01E6195A}"/>
          </ac:spMkLst>
        </pc:spChg>
        <pc:spChg chg="add del mod">
          <ac:chgData name="Lei Wu" userId="f083b2a8aea23a2f" providerId="LiveId" clId="{DFFC8A72-AAF7-453E-AC8A-78D83D468C0D}" dt="2021-04-21T22:51:41.151" v="3162"/>
          <ac:spMkLst>
            <pc:docMk/>
            <pc:sldMk cId="1539895579" sldId="882"/>
            <ac:spMk id="167" creationId="{924D2486-D90D-4594-99A3-AE97DA5157B0}"/>
          </ac:spMkLst>
        </pc:spChg>
        <pc:spChg chg="add del mod">
          <ac:chgData name="Lei Wu" userId="f083b2a8aea23a2f" providerId="LiveId" clId="{DFFC8A72-AAF7-453E-AC8A-78D83D468C0D}" dt="2021-04-21T22:51:41.151" v="3162"/>
          <ac:spMkLst>
            <pc:docMk/>
            <pc:sldMk cId="1539895579" sldId="882"/>
            <ac:spMk id="168" creationId="{F218B87F-E85C-4820-839E-EC5769A329C9}"/>
          </ac:spMkLst>
        </pc:spChg>
        <pc:spChg chg="add del mod">
          <ac:chgData name="Lei Wu" userId="f083b2a8aea23a2f" providerId="LiveId" clId="{DFFC8A72-AAF7-453E-AC8A-78D83D468C0D}" dt="2021-04-21T22:51:41.151" v="3162"/>
          <ac:spMkLst>
            <pc:docMk/>
            <pc:sldMk cId="1539895579" sldId="882"/>
            <ac:spMk id="169" creationId="{DAB33024-7FAB-452C-B358-9066510F46B1}"/>
          </ac:spMkLst>
        </pc:spChg>
        <pc:spChg chg="add del mod">
          <ac:chgData name="Lei Wu" userId="f083b2a8aea23a2f" providerId="LiveId" clId="{DFFC8A72-AAF7-453E-AC8A-78D83D468C0D}" dt="2021-04-21T22:51:41.151" v="3162"/>
          <ac:spMkLst>
            <pc:docMk/>
            <pc:sldMk cId="1539895579" sldId="882"/>
            <ac:spMk id="170" creationId="{AE79FF91-187D-43B9-A377-C2252792B391}"/>
          </ac:spMkLst>
        </pc:spChg>
        <pc:spChg chg="add del mod">
          <ac:chgData name="Lei Wu" userId="f083b2a8aea23a2f" providerId="LiveId" clId="{DFFC8A72-AAF7-453E-AC8A-78D83D468C0D}" dt="2021-04-21T22:51:41.151" v="3162"/>
          <ac:spMkLst>
            <pc:docMk/>
            <pc:sldMk cId="1539895579" sldId="882"/>
            <ac:spMk id="171" creationId="{530ECDEA-9CD0-4ED6-BD3B-493CBA3A85EC}"/>
          </ac:spMkLst>
        </pc:spChg>
        <pc:spChg chg="add del mod">
          <ac:chgData name="Lei Wu" userId="f083b2a8aea23a2f" providerId="LiveId" clId="{DFFC8A72-AAF7-453E-AC8A-78D83D468C0D}" dt="2021-04-21T22:51:41.151" v="3162"/>
          <ac:spMkLst>
            <pc:docMk/>
            <pc:sldMk cId="1539895579" sldId="882"/>
            <ac:spMk id="172" creationId="{848A3221-70D7-4AF2-AE44-973AD500B2AE}"/>
          </ac:spMkLst>
        </pc:spChg>
        <pc:spChg chg="add del mod">
          <ac:chgData name="Lei Wu" userId="f083b2a8aea23a2f" providerId="LiveId" clId="{DFFC8A72-AAF7-453E-AC8A-78D83D468C0D}" dt="2021-04-21T22:51:41.151" v="3162"/>
          <ac:spMkLst>
            <pc:docMk/>
            <pc:sldMk cId="1539895579" sldId="882"/>
            <ac:spMk id="173" creationId="{98E6811C-CFA5-4297-BBBF-D2BACA3E3558}"/>
          </ac:spMkLst>
        </pc:spChg>
        <pc:spChg chg="add del mod">
          <ac:chgData name="Lei Wu" userId="f083b2a8aea23a2f" providerId="LiveId" clId="{DFFC8A72-AAF7-453E-AC8A-78D83D468C0D}" dt="2021-04-21T22:51:41.151" v="3162"/>
          <ac:spMkLst>
            <pc:docMk/>
            <pc:sldMk cId="1539895579" sldId="882"/>
            <ac:spMk id="174" creationId="{6ABCAE94-8FE8-48CC-96AA-35C46EDC892D}"/>
          </ac:spMkLst>
        </pc:spChg>
        <pc:spChg chg="add del mod">
          <ac:chgData name="Lei Wu" userId="f083b2a8aea23a2f" providerId="LiveId" clId="{DFFC8A72-AAF7-453E-AC8A-78D83D468C0D}" dt="2021-04-21T22:51:41.151" v="3162"/>
          <ac:spMkLst>
            <pc:docMk/>
            <pc:sldMk cId="1539895579" sldId="882"/>
            <ac:spMk id="175" creationId="{01CCC25E-89C8-457D-BA22-FADF454AAD4C}"/>
          </ac:spMkLst>
        </pc:spChg>
        <pc:spChg chg="add del mod">
          <ac:chgData name="Lei Wu" userId="f083b2a8aea23a2f" providerId="LiveId" clId="{DFFC8A72-AAF7-453E-AC8A-78D83D468C0D}" dt="2021-04-21T22:51:41.151" v="3162"/>
          <ac:spMkLst>
            <pc:docMk/>
            <pc:sldMk cId="1539895579" sldId="882"/>
            <ac:spMk id="176" creationId="{59BDF6D1-DDC2-40F1-965D-182B1DE86463}"/>
          </ac:spMkLst>
        </pc:spChg>
        <pc:spChg chg="add del mod">
          <ac:chgData name="Lei Wu" userId="f083b2a8aea23a2f" providerId="LiveId" clId="{DFFC8A72-AAF7-453E-AC8A-78D83D468C0D}" dt="2021-04-21T22:51:41.151" v="3162"/>
          <ac:spMkLst>
            <pc:docMk/>
            <pc:sldMk cId="1539895579" sldId="882"/>
            <ac:spMk id="177" creationId="{BE5489EC-65F6-4176-9C2A-72D285BD47D6}"/>
          </ac:spMkLst>
        </pc:spChg>
        <pc:spChg chg="add del mod">
          <ac:chgData name="Lei Wu" userId="f083b2a8aea23a2f" providerId="LiveId" clId="{DFFC8A72-AAF7-453E-AC8A-78D83D468C0D}" dt="2021-04-21T22:51:41.151" v="3162"/>
          <ac:spMkLst>
            <pc:docMk/>
            <pc:sldMk cId="1539895579" sldId="882"/>
            <ac:spMk id="178" creationId="{F5C010F0-0744-44E4-9599-2357DD7D7542}"/>
          </ac:spMkLst>
        </pc:spChg>
        <pc:spChg chg="add del mod">
          <ac:chgData name="Lei Wu" userId="f083b2a8aea23a2f" providerId="LiveId" clId="{DFFC8A72-AAF7-453E-AC8A-78D83D468C0D}" dt="2021-04-21T22:51:41.151" v="3162"/>
          <ac:spMkLst>
            <pc:docMk/>
            <pc:sldMk cId="1539895579" sldId="882"/>
            <ac:spMk id="179" creationId="{5020FC09-BAB3-4D59-88D3-07AE3829DE5D}"/>
          </ac:spMkLst>
        </pc:spChg>
        <pc:spChg chg="add del mod">
          <ac:chgData name="Lei Wu" userId="f083b2a8aea23a2f" providerId="LiveId" clId="{DFFC8A72-AAF7-453E-AC8A-78D83D468C0D}" dt="2021-04-21T22:51:41.151" v="3162"/>
          <ac:spMkLst>
            <pc:docMk/>
            <pc:sldMk cId="1539895579" sldId="882"/>
            <ac:spMk id="180" creationId="{326FE104-3F0F-47E1-B1E1-9E10B5C2C991}"/>
          </ac:spMkLst>
        </pc:spChg>
        <pc:spChg chg="add del mod">
          <ac:chgData name="Lei Wu" userId="f083b2a8aea23a2f" providerId="LiveId" clId="{DFFC8A72-AAF7-453E-AC8A-78D83D468C0D}" dt="2021-04-21T22:51:41.151" v="3162"/>
          <ac:spMkLst>
            <pc:docMk/>
            <pc:sldMk cId="1539895579" sldId="882"/>
            <ac:spMk id="181" creationId="{8507C6E0-AC0C-4689-8E94-0A7B4DE0A2D9}"/>
          </ac:spMkLst>
        </pc:spChg>
        <pc:spChg chg="add del mod">
          <ac:chgData name="Lei Wu" userId="f083b2a8aea23a2f" providerId="LiveId" clId="{DFFC8A72-AAF7-453E-AC8A-78D83D468C0D}" dt="2021-04-21T22:51:41.151" v="3162"/>
          <ac:spMkLst>
            <pc:docMk/>
            <pc:sldMk cId="1539895579" sldId="882"/>
            <ac:spMk id="182" creationId="{01F00CF7-190C-4508-BB48-F02031612714}"/>
          </ac:spMkLst>
        </pc:spChg>
        <pc:spChg chg="add del mod">
          <ac:chgData name="Lei Wu" userId="f083b2a8aea23a2f" providerId="LiveId" clId="{DFFC8A72-AAF7-453E-AC8A-78D83D468C0D}" dt="2021-04-21T22:51:41.151" v="3162"/>
          <ac:spMkLst>
            <pc:docMk/>
            <pc:sldMk cId="1539895579" sldId="882"/>
            <ac:spMk id="183" creationId="{9EAEB783-4B18-44DC-AC66-0D0326463746}"/>
          </ac:spMkLst>
        </pc:spChg>
        <pc:spChg chg="add del mod">
          <ac:chgData name="Lei Wu" userId="f083b2a8aea23a2f" providerId="LiveId" clId="{DFFC8A72-AAF7-453E-AC8A-78D83D468C0D}" dt="2021-04-21T22:51:41.151" v="3162"/>
          <ac:spMkLst>
            <pc:docMk/>
            <pc:sldMk cId="1539895579" sldId="882"/>
            <ac:spMk id="184" creationId="{21A519A7-3818-4E8F-A4DC-324D8974EBAE}"/>
          </ac:spMkLst>
        </pc:spChg>
        <pc:spChg chg="add del mod">
          <ac:chgData name="Lei Wu" userId="f083b2a8aea23a2f" providerId="LiveId" clId="{DFFC8A72-AAF7-453E-AC8A-78D83D468C0D}" dt="2021-04-21T22:51:41.151" v="3162"/>
          <ac:spMkLst>
            <pc:docMk/>
            <pc:sldMk cId="1539895579" sldId="882"/>
            <ac:spMk id="185" creationId="{1A3ACF77-E117-43D6-AF36-8948C8C85600}"/>
          </ac:spMkLst>
        </pc:spChg>
        <pc:spChg chg="add del mod">
          <ac:chgData name="Lei Wu" userId="f083b2a8aea23a2f" providerId="LiveId" clId="{DFFC8A72-AAF7-453E-AC8A-78D83D468C0D}" dt="2021-04-21T22:51:41.151" v="3162"/>
          <ac:spMkLst>
            <pc:docMk/>
            <pc:sldMk cId="1539895579" sldId="882"/>
            <ac:spMk id="186" creationId="{A2A30205-694C-47F3-99DD-4B3CC7C5170F}"/>
          </ac:spMkLst>
        </pc:spChg>
        <pc:spChg chg="add del mod">
          <ac:chgData name="Lei Wu" userId="f083b2a8aea23a2f" providerId="LiveId" clId="{DFFC8A72-AAF7-453E-AC8A-78D83D468C0D}" dt="2021-04-21T22:51:41.151" v="3162"/>
          <ac:spMkLst>
            <pc:docMk/>
            <pc:sldMk cId="1539895579" sldId="882"/>
            <ac:spMk id="187" creationId="{714B7EEA-FF5A-4AEC-A628-70FE52525E31}"/>
          </ac:spMkLst>
        </pc:spChg>
        <pc:spChg chg="add del mod">
          <ac:chgData name="Lei Wu" userId="f083b2a8aea23a2f" providerId="LiveId" clId="{DFFC8A72-AAF7-453E-AC8A-78D83D468C0D}" dt="2021-04-21T22:51:41.151" v="3162"/>
          <ac:spMkLst>
            <pc:docMk/>
            <pc:sldMk cId="1539895579" sldId="882"/>
            <ac:spMk id="188" creationId="{3907C6FA-6DE3-4A36-9D66-23404A6CDF7D}"/>
          </ac:spMkLst>
        </pc:spChg>
        <pc:spChg chg="add del mod">
          <ac:chgData name="Lei Wu" userId="f083b2a8aea23a2f" providerId="LiveId" clId="{DFFC8A72-AAF7-453E-AC8A-78D83D468C0D}" dt="2021-04-21T22:51:41.151" v="3162"/>
          <ac:spMkLst>
            <pc:docMk/>
            <pc:sldMk cId="1539895579" sldId="882"/>
            <ac:spMk id="189" creationId="{6884048E-8E3B-4396-898D-C1053DE0BD45}"/>
          </ac:spMkLst>
        </pc:spChg>
        <pc:spChg chg="add del mod">
          <ac:chgData name="Lei Wu" userId="f083b2a8aea23a2f" providerId="LiveId" clId="{DFFC8A72-AAF7-453E-AC8A-78D83D468C0D}" dt="2021-04-21T22:51:41.151" v="3162"/>
          <ac:spMkLst>
            <pc:docMk/>
            <pc:sldMk cId="1539895579" sldId="882"/>
            <ac:spMk id="190" creationId="{A8142BEE-EA4C-41C5-BD52-5F6736125C4B}"/>
          </ac:spMkLst>
        </pc:spChg>
        <pc:spChg chg="add del mod">
          <ac:chgData name="Lei Wu" userId="f083b2a8aea23a2f" providerId="LiveId" clId="{DFFC8A72-AAF7-453E-AC8A-78D83D468C0D}" dt="2021-04-21T22:51:41.151" v="3162"/>
          <ac:spMkLst>
            <pc:docMk/>
            <pc:sldMk cId="1539895579" sldId="882"/>
            <ac:spMk id="191" creationId="{B4D8ABEF-6C52-440A-8E4E-61A21E9682F0}"/>
          </ac:spMkLst>
        </pc:spChg>
        <pc:spChg chg="add del mod">
          <ac:chgData name="Lei Wu" userId="f083b2a8aea23a2f" providerId="LiveId" clId="{DFFC8A72-AAF7-453E-AC8A-78D83D468C0D}" dt="2021-04-21T22:51:41.151" v="3162"/>
          <ac:spMkLst>
            <pc:docMk/>
            <pc:sldMk cId="1539895579" sldId="882"/>
            <ac:spMk id="192" creationId="{E9EF7C51-1AA1-4EE6-9D30-FC32ED90078E}"/>
          </ac:spMkLst>
        </pc:spChg>
        <pc:spChg chg="add del mod">
          <ac:chgData name="Lei Wu" userId="f083b2a8aea23a2f" providerId="LiveId" clId="{DFFC8A72-AAF7-453E-AC8A-78D83D468C0D}" dt="2021-04-21T22:55:28.150" v="3235" actId="478"/>
          <ac:spMkLst>
            <pc:docMk/>
            <pc:sldMk cId="1539895579" sldId="882"/>
            <ac:spMk id="194" creationId="{65F539FD-9DDC-4966-B745-537EFF857786}"/>
          </ac:spMkLst>
        </pc:spChg>
        <pc:spChg chg="add del mod">
          <ac:chgData name="Lei Wu" userId="f083b2a8aea23a2f" providerId="LiveId" clId="{DFFC8A72-AAF7-453E-AC8A-78D83D468C0D}" dt="2021-04-21T22:55:28.150" v="3235" actId="478"/>
          <ac:spMkLst>
            <pc:docMk/>
            <pc:sldMk cId="1539895579" sldId="882"/>
            <ac:spMk id="195" creationId="{491BD1D4-3105-4765-88E0-1B0C6ABACA07}"/>
          </ac:spMkLst>
        </pc:spChg>
        <pc:spChg chg="add del mod">
          <ac:chgData name="Lei Wu" userId="f083b2a8aea23a2f" providerId="LiveId" clId="{DFFC8A72-AAF7-453E-AC8A-78D83D468C0D}" dt="2021-04-21T22:55:28.150" v="3235" actId="478"/>
          <ac:spMkLst>
            <pc:docMk/>
            <pc:sldMk cId="1539895579" sldId="882"/>
            <ac:spMk id="196" creationId="{A8A5C43E-C5EB-4B6D-A720-CE66FF6102A3}"/>
          </ac:spMkLst>
        </pc:spChg>
        <pc:spChg chg="add del mod">
          <ac:chgData name="Lei Wu" userId="f083b2a8aea23a2f" providerId="LiveId" clId="{DFFC8A72-AAF7-453E-AC8A-78D83D468C0D}" dt="2021-04-21T22:55:28.150" v="3235" actId="478"/>
          <ac:spMkLst>
            <pc:docMk/>
            <pc:sldMk cId="1539895579" sldId="882"/>
            <ac:spMk id="197" creationId="{5162813F-6F17-44D3-A2F8-C07B1A22AE1D}"/>
          </ac:spMkLst>
        </pc:spChg>
        <pc:spChg chg="add del mod">
          <ac:chgData name="Lei Wu" userId="f083b2a8aea23a2f" providerId="LiveId" clId="{DFFC8A72-AAF7-453E-AC8A-78D83D468C0D}" dt="2021-04-21T22:55:28.150" v="3235" actId="478"/>
          <ac:spMkLst>
            <pc:docMk/>
            <pc:sldMk cId="1539895579" sldId="882"/>
            <ac:spMk id="198" creationId="{ECFF4773-187B-4365-A9F3-374B2247A526}"/>
          </ac:spMkLst>
        </pc:spChg>
        <pc:spChg chg="add del mod">
          <ac:chgData name="Lei Wu" userId="f083b2a8aea23a2f" providerId="LiveId" clId="{DFFC8A72-AAF7-453E-AC8A-78D83D468C0D}" dt="2021-04-21T22:55:28.150" v="3235" actId="478"/>
          <ac:spMkLst>
            <pc:docMk/>
            <pc:sldMk cId="1539895579" sldId="882"/>
            <ac:spMk id="199" creationId="{F13EF013-5B1F-4E82-93F5-3BCB6057B953}"/>
          </ac:spMkLst>
        </pc:spChg>
        <pc:spChg chg="add del mod">
          <ac:chgData name="Lei Wu" userId="f083b2a8aea23a2f" providerId="LiveId" clId="{DFFC8A72-AAF7-453E-AC8A-78D83D468C0D}" dt="2021-04-21T22:55:28.150" v="3235" actId="478"/>
          <ac:spMkLst>
            <pc:docMk/>
            <pc:sldMk cId="1539895579" sldId="882"/>
            <ac:spMk id="200" creationId="{4B45BC5B-5162-49EB-B9D0-2F1B5B31D9B0}"/>
          </ac:spMkLst>
        </pc:spChg>
        <pc:spChg chg="add del mod">
          <ac:chgData name="Lei Wu" userId="f083b2a8aea23a2f" providerId="LiveId" clId="{DFFC8A72-AAF7-453E-AC8A-78D83D468C0D}" dt="2021-04-21T22:55:28.150" v="3235" actId="478"/>
          <ac:spMkLst>
            <pc:docMk/>
            <pc:sldMk cId="1539895579" sldId="882"/>
            <ac:spMk id="201" creationId="{D71BB04A-961C-4F42-B664-D6480E2D282E}"/>
          </ac:spMkLst>
        </pc:spChg>
        <pc:spChg chg="add del mod">
          <ac:chgData name="Lei Wu" userId="f083b2a8aea23a2f" providerId="LiveId" clId="{DFFC8A72-AAF7-453E-AC8A-78D83D468C0D}" dt="2021-04-21T22:55:28.150" v="3235" actId="478"/>
          <ac:spMkLst>
            <pc:docMk/>
            <pc:sldMk cId="1539895579" sldId="882"/>
            <ac:spMk id="202" creationId="{F72207B8-078A-446B-AC5F-C323192143EB}"/>
          </ac:spMkLst>
        </pc:spChg>
        <pc:spChg chg="add del mod">
          <ac:chgData name="Lei Wu" userId="f083b2a8aea23a2f" providerId="LiveId" clId="{DFFC8A72-AAF7-453E-AC8A-78D83D468C0D}" dt="2021-04-21T22:55:28.150" v="3235" actId="478"/>
          <ac:spMkLst>
            <pc:docMk/>
            <pc:sldMk cId="1539895579" sldId="882"/>
            <ac:spMk id="203" creationId="{86DF9350-A01D-46A2-934B-669081E3E89A}"/>
          </ac:spMkLst>
        </pc:spChg>
        <pc:spChg chg="add del mod">
          <ac:chgData name="Lei Wu" userId="f083b2a8aea23a2f" providerId="LiveId" clId="{DFFC8A72-AAF7-453E-AC8A-78D83D468C0D}" dt="2021-04-21T22:55:28.150" v="3235" actId="478"/>
          <ac:spMkLst>
            <pc:docMk/>
            <pc:sldMk cId="1539895579" sldId="882"/>
            <ac:spMk id="204" creationId="{A35B87A5-AC7C-4B57-954B-64E8D6BA4EC4}"/>
          </ac:spMkLst>
        </pc:spChg>
        <pc:spChg chg="add del mod">
          <ac:chgData name="Lei Wu" userId="f083b2a8aea23a2f" providerId="LiveId" clId="{DFFC8A72-AAF7-453E-AC8A-78D83D468C0D}" dt="2021-04-21T22:55:28.150" v="3235" actId="478"/>
          <ac:spMkLst>
            <pc:docMk/>
            <pc:sldMk cId="1539895579" sldId="882"/>
            <ac:spMk id="205" creationId="{27DE2C81-EDA6-4BFE-9BDF-D0FB261BA764}"/>
          </ac:spMkLst>
        </pc:spChg>
        <pc:spChg chg="add del mod">
          <ac:chgData name="Lei Wu" userId="f083b2a8aea23a2f" providerId="LiveId" clId="{DFFC8A72-AAF7-453E-AC8A-78D83D468C0D}" dt="2021-04-21T22:55:28.150" v="3235" actId="478"/>
          <ac:spMkLst>
            <pc:docMk/>
            <pc:sldMk cId="1539895579" sldId="882"/>
            <ac:spMk id="206" creationId="{247C72A1-22C9-4308-9A6F-5BFFC2DCC7EF}"/>
          </ac:spMkLst>
        </pc:spChg>
        <pc:spChg chg="add del mod">
          <ac:chgData name="Lei Wu" userId="f083b2a8aea23a2f" providerId="LiveId" clId="{DFFC8A72-AAF7-453E-AC8A-78D83D468C0D}" dt="2021-04-21T22:55:28.150" v="3235" actId="478"/>
          <ac:spMkLst>
            <pc:docMk/>
            <pc:sldMk cId="1539895579" sldId="882"/>
            <ac:spMk id="207" creationId="{C1038E16-BD8A-4289-8F50-C7364A668507}"/>
          </ac:spMkLst>
        </pc:spChg>
        <pc:spChg chg="add del mod">
          <ac:chgData name="Lei Wu" userId="f083b2a8aea23a2f" providerId="LiveId" clId="{DFFC8A72-AAF7-453E-AC8A-78D83D468C0D}" dt="2021-04-21T22:55:28.150" v="3235" actId="478"/>
          <ac:spMkLst>
            <pc:docMk/>
            <pc:sldMk cId="1539895579" sldId="882"/>
            <ac:spMk id="208" creationId="{27C1D5A7-F5DD-4ABC-A896-738041669636}"/>
          </ac:spMkLst>
        </pc:spChg>
        <pc:spChg chg="add del mod">
          <ac:chgData name="Lei Wu" userId="f083b2a8aea23a2f" providerId="LiveId" clId="{DFFC8A72-AAF7-453E-AC8A-78D83D468C0D}" dt="2021-04-21T22:55:28.150" v="3235" actId="478"/>
          <ac:spMkLst>
            <pc:docMk/>
            <pc:sldMk cId="1539895579" sldId="882"/>
            <ac:spMk id="209" creationId="{458D1952-8F8A-44C6-B3E8-92C40BFE56D0}"/>
          </ac:spMkLst>
        </pc:spChg>
        <pc:spChg chg="add del mod">
          <ac:chgData name="Lei Wu" userId="f083b2a8aea23a2f" providerId="LiveId" clId="{DFFC8A72-AAF7-453E-AC8A-78D83D468C0D}" dt="2021-04-21T22:55:28.150" v="3235" actId="478"/>
          <ac:spMkLst>
            <pc:docMk/>
            <pc:sldMk cId="1539895579" sldId="882"/>
            <ac:spMk id="210" creationId="{4CE86787-647C-44D5-B704-18C3B6A07D30}"/>
          </ac:spMkLst>
        </pc:spChg>
        <pc:spChg chg="add del mod">
          <ac:chgData name="Lei Wu" userId="f083b2a8aea23a2f" providerId="LiveId" clId="{DFFC8A72-AAF7-453E-AC8A-78D83D468C0D}" dt="2021-04-21T22:55:28.150" v="3235" actId="478"/>
          <ac:spMkLst>
            <pc:docMk/>
            <pc:sldMk cId="1539895579" sldId="882"/>
            <ac:spMk id="211" creationId="{B94BEADF-C79B-4CBF-8090-ACBDD17F670D}"/>
          </ac:spMkLst>
        </pc:spChg>
        <pc:spChg chg="add del mod">
          <ac:chgData name="Lei Wu" userId="f083b2a8aea23a2f" providerId="LiveId" clId="{DFFC8A72-AAF7-453E-AC8A-78D83D468C0D}" dt="2021-04-21T22:55:28.150" v="3235" actId="478"/>
          <ac:spMkLst>
            <pc:docMk/>
            <pc:sldMk cId="1539895579" sldId="882"/>
            <ac:spMk id="212" creationId="{785DE3F3-0266-4E22-AED7-D17192C81281}"/>
          </ac:spMkLst>
        </pc:spChg>
        <pc:spChg chg="add del mod">
          <ac:chgData name="Lei Wu" userId="f083b2a8aea23a2f" providerId="LiveId" clId="{DFFC8A72-AAF7-453E-AC8A-78D83D468C0D}" dt="2021-04-21T22:55:28.150" v="3235" actId="478"/>
          <ac:spMkLst>
            <pc:docMk/>
            <pc:sldMk cId="1539895579" sldId="882"/>
            <ac:spMk id="213" creationId="{29D673AA-8911-4FDF-9AEF-E3E9B2EBEDBD}"/>
          </ac:spMkLst>
        </pc:spChg>
        <pc:spChg chg="add del mod">
          <ac:chgData name="Lei Wu" userId="f083b2a8aea23a2f" providerId="LiveId" clId="{DFFC8A72-AAF7-453E-AC8A-78D83D468C0D}" dt="2021-04-21T22:55:28.150" v="3235" actId="478"/>
          <ac:spMkLst>
            <pc:docMk/>
            <pc:sldMk cId="1539895579" sldId="882"/>
            <ac:spMk id="214" creationId="{57A56755-D5B6-437D-9ECF-76ADD3BC3131}"/>
          </ac:spMkLst>
        </pc:spChg>
        <pc:spChg chg="add del mod">
          <ac:chgData name="Lei Wu" userId="f083b2a8aea23a2f" providerId="LiveId" clId="{DFFC8A72-AAF7-453E-AC8A-78D83D468C0D}" dt="2021-04-21T22:55:28.150" v="3235" actId="478"/>
          <ac:spMkLst>
            <pc:docMk/>
            <pc:sldMk cId="1539895579" sldId="882"/>
            <ac:spMk id="215" creationId="{ED607325-D84C-4F29-B9A1-5BD4AD6892D5}"/>
          </ac:spMkLst>
        </pc:spChg>
        <pc:spChg chg="add del mod">
          <ac:chgData name="Lei Wu" userId="f083b2a8aea23a2f" providerId="LiveId" clId="{DFFC8A72-AAF7-453E-AC8A-78D83D468C0D}" dt="2021-04-21T22:55:28.150" v="3235" actId="478"/>
          <ac:spMkLst>
            <pc:docMk/>
            <pc:sldMk cId="1539895579" sldId="882"/>
            <ac:spMk id="216" creationId="{740AF4B9-D825-4985-9216-FA07197C4E5F}"/>
          </ac:spMkLst>
        </pc:spChg>
        <pc:spChg chg="add del mod">
          <ac:chgData name="Lei Wu" userId="f083b2a8aea23a2f" providerId="LiveId" clId="{DFFC8A72-AAF7-453E-AC8A-78D83D468C0D}" dt="2021-04-21T22:55:28.150" v="3235" actId="478"/>
          <ac:spMkLst>
            <pc:docMk/>
            <pc:sldMk cId="1539895579" sldId="882"/>
            <ac:spMk id="217" creationId="{B71A855E-D988-477D-84FD-83E8735F4DA6}"/>
          </ac:spMkLst>
        </pc:spChg>
        <pc:spChg chg="add del mod">
          <ac:chgData name="Lei Wu" userId="f083b2a8aea23a2f" providerId="LiveId" clId="{DFFC8A72-AAF7-453E-AC8A-78D83D468C0D}" dt="2021-04-21T22:55:28.150" v="3235" actId="478"/>
          <ac:spMkLst>
            <pc:docMk/>
            <pc:sldMk cId="1539895579" sldId="882"/>
            <ac:spMk id="218" creationId="{92225A4F-9C5B-448C-AF01-6D21918049A9}"/>
          </ac:spMkLst>
        </pc:spChg>
        <pc:spChg chg="add del mod">
          <ac:chgData name="Lei Wu" userId="f083b2a8aea23a2f" providerId="LiveId" clId="{DFFC8A72-AAF7-453E-AC8A-78D83D468C0D}" dt="2021-04-21T22:55:28.150" v="3235" actId="478"/>
          <ac:spMkLst>
            <pc:docMk/>
            <pc:sldMk cId="1539895579" sldId="882"/>
            <ac:spMk id="219" creationId="{AC7BB30E-7F5E-42A9-8FD6-DEBED9CE820A}"/>
          </ac:spMkLst>
        </pc:spChg>
        <pc:spChg chg="add del mod">
          <ac:chgData name="Lei Wu" userId="f083b2a8aea23a2f" providerId="LiveId" clId="{DFFC8A72-AAF7-453E-AC8A-78D83D468C0D}" dt="2021-04-21T22:55:28.150" v="3235" actId="478"/>
          <ac:spMkLst>
            <pc:docMk/>
            <pc:sldMk cId="1539895579" sldId="882"/>
            <ac:spMk id="220" creationId="{6D08B792-E455-4A7D-B7E4-C321769BC6E4}"/>
          </ac:spMkLst>
        </pc:spChg>
        <pc:spChg chg="add del mod">
          <ac:chgData name="Lei Wu" userId="f083b2a8aea23a2f" providerId="LiveId" clId="{DFFC8A72-AAF7-453E-AC8A-78D83D468C0D}" dt="2021-04-21T22:55:28.150" v="3235" actId="478"/>
          <ac:spMkLst>
            <pc:docMk/>
            <pc:sldMk cId="1539895579" sldId="882"/>
            <ac:spMk id="221" creationId="{A9C4EA13-86A4-48B3-A8DD-337823C41453}"/>
          </ac:spMkLst>
        </pc:spChg>
        <pc:spChg chg="add del mod">
          <ac:chgData name="Lei Wu" userId="f083b2a8aea23a2f" providerId="LiveId" clId="{DFFC8A72-AAF7-453E-AC8A-78D83D468C0D}" dt="2021-04-21T22:55:28.150" v="3235" actId="478"/>
          <ac:spMkLst>
            <pc:docMk/>
            <pc:sldMk cId="1539895579" sldId="882"/>
            <ac:spMk id="222" creationId="{A07312A0-1D2C-45D3-8011-EB24794E3526}"/>
          </ac:spMkLst>
        </pc:spChg>
        <pc:spChg chg="add del mod">
          <ac:chgData name="Lei Wu" userId="f083b2a8aea23a2f" providerId="LiveId" clId="{DFFC8A72-AAF7-453E-AC8A-78D83D468C0D}" dt="2021-04-21T22:55:28.150" v="3235" actId="478"/>
          <ac:spMkLst>
            <pc:docMk/>
            <pc:sldMk cId="1539895579" sldId="882"/>
            <ac:spMk id="223" creationId="{BF69A25C-91B2-423F-91CB-2591C2B30868}"/>
          </ac:spMkLst>
        </pc:spChg>
        <pc:spChg chg="add del mod">
          <ac:chgData name="Lei Wu" userId="f083b2a8aea23a2f" providerId="LiveId" clId="{DFFC8A72-AAF7-453E-AC8A-78D83D468C0D}" dt="2021-04-21T22:55:28.150" v="3235" actId="478"/>
          <ac:spMkLst>
            <pc:docMk/>
            <pc:sldMk cId="1539895579" sldId="882"/>
            <ac:spMk id="224" creationId="{1C3E832D-FA2F-489F-880A-DC37C6E12180}"/>
          </ac:spMkLst>
        </pc:spChg>
        <pc:spChg chg="add del mod">
          <ac:chgData name="Lei Wu" userId="f083b2a8aea23a2f" providerId="LiveId" clId="{DFFC8A72-AAF7-453E-AC8A-78D83D468C0D}" dt="2021-04-21T22:55:28.150" v="3235" actId="478"/>
          <ac:spMkLst>
            <pc:docMk/>
            <pc:sldMk cId="1539895579" sldId="882"/>
            <ac:spMk id="225" creationId="{78D004FC-8E70-4B6F-89FB-8923100EF99D}"/>
          </ac:spMkLst>
        </pc:spChg>
        <pc:spChg chg="add del mod">
          <ac:chgData name="Lei Wu" userId="f083b2a8aea23a2f" providerId="LiveId" clId="{DFFC8A72-AAF7-453E-AC8A-78D83D468C0D}" dt="2021-04-21T22:55:28.150" v="3235" actId="478"/>
          <ac:spMkLst>
            <pc:docMk/>
            <pc:sldMk cId="1539895579" sldId="882"/>
            <ac:spMk id="226" creationId="{1305AE4C-3E8F-436A-BAE2-62861B51F775}"/>
          </ac:spMkLst>
        </pc:spChg>
        <pc:spChg chg="add del mod">
          <ac:chgData name="Lei Wu" userId="f083b2a8aea23a2f" providerId="LiveId" clId="{DFFC8A72-AAF7-453E-AC8A-78D83D468C0D}" dt="2021-04-21T22:55:28.150" v="3235" actId="478"/>
          <ac:spMkLst>
            <pc:docMk/>
            <pc:sldMk cId="1539895579" sldId="882"/>
            <ac:spMk id="227" creationId="{9B55B62D-E1EB-43D8-BE1A-77D3FECD7DF1}"/>
          </ac:spMkLst>
        </pc:spChg>
        <pc:spChg chg="add del mod">
          <ac:chgData name="Lei Wu" userId="f083b2a8aea23a2f" providerId="LiveId" clId="{DFFC8A72-AAF7-453E-AC8A-78D83D468C0D}" dt="2021-04-21T22:55:28.150" v="3235" actId="478"/>
          <ac:spMkLst>
            <pc:docMk/>
            <pc:sldMk cId="1539895579" sldId="882"/>
            <ac:spMk id="228" creationId="{7A103078-6C01-4D91-9402-C5188168582F}"/>
          </ac:spMkLst>
        </pc:spChg>
        <pc:spChg chg="add del mod">
          <ac:chgData name="Lei Wu" userId="f083b2a8aea23a2f" providerId="LiveId" clId="{DFFC8A72-AAF7-453E-AC8A-78D83D468C0D}" dt="2021-04-21T22:55:28.150" v="3235" actId="478"/>
          <ac:spMkLst>
            <pc:docMk/>
            <pc:sldMk cId="1539895579" sldId="882"/>
            <ac:spMk id="229" creationId="{625D8AF7-6ED4-4426-899A-0005675E0CB5}"/>
          </ac:spMkLst>
        </pc:spChg>
        <pc:spChg chg="add del mod">
          <ac:chgData name="Lei Wu" userId="f083b2a8aea23a2f" providerId="LiveId" clId="{DFFC8A72-AAF7-453E-AC8A-78D83D468C0D}" dt="2021-04-21T22:55:28.150" v="3235" actId="478"/>
          <ac:spMkLst>
            <pc:docMk/>
            <pc:sldMk cId="1539895579" sldId="882"/>
            <ac:spMk id="230" creationId="{B32EB3E4-2B69-4401-97C4-D5F469C078C0}"/>
          </ac:spMkLst>
        </pc:spChg>
        <pc:spChg chg="add del mod">
          <ac:chgData name="Lei Wu" userId="f083b2a8aea23a2f" providerId="LiveId" clId="{DFFC8A72-AAF7-453E-AC8A-78D83D468C0D}" dt="2021-04-21T22:55:28.150" v="3235" actId="478"/>
          <ac:spMkLst>
            <pc:docMk/>
            <pc:sldMk cId="1539895579" sldId="882"/>
            <ac:spMk id="231" creationId="{1564790E-1968-49CC-8447-FE194FD10375}"/>
          </ac:spMkLst>
        </pc:spChg>
        <pc:spChg chg="add del mod">
          <ac:chgData name="Lei Wu" userId="f083b2a8aea23a2f" providerId="LiveId" clId="{DFFC8A72-AAF7-453E-AC8A-78D83D468C0D}" dt="2021-04-21T22:55:32.397" v="3237"/>
          <ac:spMkLst>
            <pc:docMk/>
            <pc:sldMk cId="1539895579" sldId="882"/>
            <ac:spMk id="233" creationId="{600B43BC-80B8-482D-9342-E09F476ED61E}"/>
          </ac:spMkLst>
        </pc:spChg>
        <pc:spChg chg="add del mod">
          <ac:chgData name="Lei Wu" userId="f083b2a8aea23a2f" providerId="LiveId" clId="{DFFC8A72-AAF7-453E-AC8A-78D83D468C0D}" dt="2021-04-21T22:55:32.397" v="3237"/>
          <ac:spMkLst>
            <pc:docMk/>
            <pc:sldMk cId="1539895579" sldId="882"/>
            <ac:spMk id="234" creationId="{10CCA496-06B1-47E6-B113-FCB1750D429B}"/>
          </ac:spMkLst>
        </pc:spChg>
        <pc:spChg chg="add del mod">
          <ac:chgData name="Lei Wu" userId="f083b2a8aea23a2f" providerId="LiveId" clId="{DFFC8A72-AAF7-453E-AC8A-78D83D468C0D}" dt="2021-04-21T22:55:32.397" v="3237"/>
          <ac:spMkLst>
            <pc:docMk/>
            <pc:sldMk cId="1539895579" sldId="882"/>
            <ac:spMk id="235" creationId="{41D63457-1405-49B5-8B3A-CB53B3E94A52}"/>
          </ac:spMkLst>
        </pc:spChg>
        <pc:spChg chg="add del mod">
          <ac:chgData name="Lei Wu" userId="f083b2a8aea23a2f" providerId="LiveId" clId="{DFFC8A72-AAF7-453E-AC8A-78D83D468C0D}" dt="2021-04-21T22:55:32.397" v="3237"/>
          <ac:spMkLst>
            <pc:docMk/>
            <pc:sldMk cId="1539895579" sldId="882"/>
            <ac:spMk id="236" creationId="{A6A427DC-760F-45CD-AE52-7A4C0AF683F7}"/>
          </ac:spMkLst>
        </pc:spChg>
        <pc:spChg chg="add del mod">
          <ac:chgData name="Lei Wu" userId="f083b2a8aea23a2f" providerId="LiveId" clId="{DFFC8A72-AAF7-453E-AC8A-78D83D468C0D}" dt="2021-04-21T22:55:32.397" v="3237"/>
          <ac:spMkLst>
            <pc:docMk/>
            <pc:sldMk cId="1539895579" sldId="882"/>
            <ac:spMk id="237" creationId="{44E2F704-626A-4672-B45D-E632F7ABAD8C}"/>
          </ac:spMkLst>
        </pc:spChg>
        <pc:spChg chg="add del mod">
          <ac:chgData name="Lei Wu" userId="f083b2a8aea23a2f" providerId="LiveId" clId="{DFFC8A72-AAF7-453E-AC8A-78D83D468C0D}" dt="2021-04-21T22:55:32.397" v="3237"/>
          <ac:spMkLst>
            <pc:docMk/>
            <pc:sldMk cId="1539895579" sldId="882"/>
            <ac:spMk id="238" creationId="{2D4CBC7A-307A-4E93-A690-9ECB638C4348}"/>
          </ac:spMkLst>
        </pc:spChg>
        <pc:spChg chg="add del mod">
          <ac:chgData name="Lei Wu" userId="f083b2a8aea23a2f" providerId="LiveId" clId="{DFFC8A72-AAF7-453E-AC8A-78D83D468C0D}" dt="2021-04-21T22:55:32.397" v="3237"/>
          <ac:spMkLst>
            <pc:docMk/>
            <pc:sldMk cId="1539895579" sldId="882"/>
            <ac:spMk id="239" creationId="{205CE2E8-BECC-4CE4-A6BD-6F2752DB75DF}"/>
          </ac:spMkLst>
        </pc:spChg>
        <pc:spChg chg="add del mod">
          <ac:chgData name="Lei Wu" userId="f083b2a8aea23a2f" providerId="LiveId" clId="{DFFC8A72-AAF7-453E-AC8A-78D83D468C0D}" dt="2021-04-21T22:55:32.397" v="3237"/>
          <ac:spMkLst>
            <pc:docMk/>
            <pc:sldMk cId="1539895579" sldId="882"/>
            <ac:spMk id="240" creationId="{80AFF17B-62B1-47CB-A3CF-BDBEECCBD658}"/>
          </ac:spMkLst>
        </pc:spChg>
        <pc:spChg chg="add del mod">
          <ac:chgData name="Lei Wu" userId="f083b2a8aea23a2f" providerId="LiveId" clId="{DFFC8A72-AAF7-453E-AC8A-78D83D468C0D}" dt="2021-04-21T22:55:32.397" v="3237"/>
          <ac:spMkLst>
            <pc:docMk/>
            <pc:sldMk cId="1539895579" sldId="882"/>
            <ac:spMk id="241" creationId="{F1804DC0-018A-4FAC-8A82-095D599CF25D}"/>
          </ac:spMkLst>
        </pc:spChg>
        <pc:spChg chg="add del mod">
          <ac:chgData name="Lei Wu" userId="f083b2a8aea23a2f" providerId="LiveId" clId="{DFFC8A72-AAF7-453E-AC8A-78D83D468C0D}" dt="2021-04-21T22:55:32.397" v="3237"/>
          <ac:spMkLst>
            <pc:docMk/>
            <pc:sldMk cId="1539895579" sldId="882"/>
            <ac:spMk id="242" creationId="{0A85950E-72B5-4DE8-928A-670A5B4825DC}"/>
          </ac:spMkLst>
        </pc:spChg>
        <pc:spChg chg="add del mod">
          <ac:chgData name="Lei Wu" userId="f083b2a8aea23a2f" providerId="LiveId" clId="{DFFC8A72-AAF7-453E-AC8A-78D83D468C0D}" dt="2021-04-21T22:55:32.397" v="3237"/>
          <ac:spMkLst>
            <pc:docMk/>
            <pc:sldMk cId="1539895579" sldId="882"/>
            <ac:spMk id="243" creationId="{C52A1E7C-B7B3-4FC9-9AE8-FA2552921438}"/>
          </ac:spMkLst>
        </pc:spChg>
        <pc:spChg chg="add del mod">
          <ac:chgData name="Lei Wu" userId="f083b2a8aea23a2f" providerId="LiveId" clId="{DFFC8A72-AAF7-453E-AC8A-78D83D468C0D}" dt="2021-04-21T22:55:32.397" v="3237"/>
          <ac:spMkLst>
            <pc:docMk/>
            <pc:sldMk cId="1539895579" sldId="882"/>
            <ac:spMk id="244" creationId="{4067727B-3566-48A9-8F91-026227AE8DBB}"/>
          </ac:spMkLst>
        </pc:spChg>
        <pc:spChg chg="add del mod">
          <ac:chgData name="Lei Wu" userId="f083b2a8aea23a2f" providerId="LiveId" clId="{DFFC8A72-AAF7-453E-AC8A-78D83D468C0D}" dt="2021-04-21T22:55:32.397" v="3237"/>
          <ac:spMkLst>
            <pc:docMk/>
            <pc:sldMk cId="1539895579" sldId="882"/>
            <ac:spMk id="245" creationId="{E8B01383-D663-48C5-8035-D0EB9F3AD8DA}"/>
          </ac:spMkLst>
        </pc:spChg>
        <pc:spChg chg="add del mod">
          <ac:chgData name="Lei Wu" userId="f083b2a8aea23a2f" providerId="LiveId" clId="{DFFC8A72-AAF7-453E-AC8A-78D83D468C0D}" dt="2021-04-21T22:55:32.397" v="3237"/>
          <ac:spMkLst>
            <pc:docMk/>
            <pc:sldMk cId="1539895579" sldId="882"/>
            <ac:spMk id="246" creationId="{C357A44E-BB46-4362-BD2A-B3CD4E26DBC6}"/>
          </ac:spMkLst>
        </pc:spChg>
        <pc:spChg chg="mod">
          <ac:chgData name="Lei Wu" userId="f083b2a8aea23a2f" providerId="LiveId" clId="{DFFC8A72-AAF7-453E-AC8A-78D83D468C0D}" dt="2021-04-21T22:55:29.014" v="3236"/>
          <ac:spMkLst>
            <pc:docMk/>
            <pc:sldMk cId="1539895579" sldId="882"/>
            <ac:spMk id="249" creationId="{E5094DA9-9AF7-43A9-A5E0-F8E19DB795EC}"/>
          </ac:spMkLst>
        </pc:spChg>
        <pc:spChg chg="add mod">
          <ac:chgData name="Lei Wu" userId="f083b2a8aea23a2f" providerId="LiveId" clId="{DFFC8A72-AAF7-453E-AC8A-78D83D468C0D}" dt="2021-04-21T22:55:37.018" v="3239" actId="1076"/>
          <ac:spMkLst>
            <pc:docMk/>
            <pc:sldMk cId="1539895579" sldId="882"/>
            <ac:spMk id="250" creationId="{E225930C-9F7A-40F8-8DFE-26AE7C7EAA94}"/>
          </ac:spMkLst>
        </pc:spChg>
        <pc:spChg chg="add mod">
          <ac:chgData name="Lei Wu" userId="f083b2a8aea23a2f" providerId="LiveId" clId="{DFFC8A72-AAF7-453E-AC8A-78D83D468C0D}" dt="2021-04-21T22:55:58.841" v="3246" actId="1035"/>
          <ac:spMkLst>
            <pc:docMk/>
            <pc:sldMk cId="1539895579" sldId="882"/>
            <ac:spMk id="251" creationId="{B63E3834-F419-425D-BA35-FAF77211631F}"/>
          </ac:spMkLst>
        </pc:spChg>
        <pc:spChg chg="add mod">
          <ac:chgData name="Lei Wu" userId="f083b2a8aea23a2f" providerId="LiveId" clId="{DFFC8A72-AAF7-453E-AC8A-78D83D468C0D}" dt="2021-04-21T22:55:37.018" v="3239" actId="1076"/>
          <ac:spMkLst>
            <pc:docMk/>
            <pc:sldMk cId="1539895579" sldId="882"/>
            <ac:spMk id="252" creationId="{D591CC45-80FA-4206-AE0C-994938290D33}"/>
          </ac:spMkLst>
        </pc:spChg>
        <pc:spChg chg="add mod">
          <ac:chgData name="Lei Wu" userId="f083b2a8aea23a2f" providerId="LiveId" clId="{DFFC8A72-AAF7-453E-AC8A-78D83D468C0D}" dt="2021-04-21T22:56:04.608" v="3247" actId="1076"/>
          <ac:spMkLst>
            <pc:docMk/>
            <pc:sldMk cId="1539895579" sldId="882"/>
            <ac:spMk id="253" creationId="{68AC2671-1381-4630-8463-FD913FAE8D72}"/>
          </ac:spMkLst>
        </pc:spChg>
        <pc:spChg chg="add mod">
          <ac:chgData name="Lei Wu" userId="f083b2a8aea23a2f" providerId="LiveId" clId="{DFFC8A72-AAF7-453E-AC8A-78D83D468C0D}" dt="2021-04-21T22:57:05.903" v="3258" actId="1076"/>
          <ac:spMkLst>
            <pc:docMk/>
            <pc:sldMk cId="1539895579" sldId="882"/>
            <ac:spMk id="254" creationId="{635827E6-EDFD-4603-8AA9-E06E9BA1959B}"/>
          </ac:spMkLst>
        </pc:spChg>
        <pc:spChg chg="add mod">
          <ac:chgData name="Lei Wu" userId="f083b2a8aea23a2f" providerId="LiveId" clId="{DFFC8A72-AAF7-453E-AC8A-78D83D468C0D}" dt="2021-04-21T22:56:19.866" v="3250" actId="1076"/>
          <ac:spMkLst>
            <pc:docMk/>
            <pc:sldMk cId="1539895579" sldId="882"/>
            <ac:spMk id="255" creationId="{BFA7B437-07D6-4F22-8A70-3CBB1EA69F86}"/>
          </ac:spMkLst>
        </pc:spChg>
        <pc:spChg chg="add mod">
          <ac:chgData name="Lei Wu" userId="f083b2a8aea23a2f" providerId="LiveId" clId="{DFFC8A72-AAF7-453E-AC8A-78D83D468C0D}" dt="2021-04-21T22:56:44.530" v="3253" actId="1076"/>
          <ac:spMkLst>
            <pc:docMk/>
            <pc:sldMk cId="1539895579" sldId="882"/>
            <ac:spMk id="256" creationId="{447B3B56-441B-45CB-B0B8-784AFFB02C51}"/>
          </ac:spMkLst>
        </pc:spChg>
        <pc:spChg chg="add mod">
          <ac:chgData name="Lei Wu" userId="f083b2a8aea23a2f" providerId="LiveId" clId="{DFFC8A72-AAF7-453E-AC8A-78D83D468C0D}" dt="2021-04-21T22:56:48.152" v="3254" actId="1076"/>
          <ac:spMkLst>
            <pc:docMk/>
            <pc:sldMk cId="1539895579" sldId="882"/>
            <ac:spMk id="257" creationId="{660F4A5C-888D-4815-B0D6-8875478B858B}"/>
          </ac:spMkLst>
        </pc:spChg>
        <pc:spChg chg="add mod">
          <ac:chgData name="Lei Wu" userId="f083b2a8aea23a2f" providerId="LiveId" clId="{DFFC8A72-AAF7-453E-AC8A-78D83D468C0D}" dt="2021-04-21T22:55:37.018" v="3239" actId="1076"/>
          <ac:spMkLst>
            <pc:docMk/>
            <pc:sldMk cId="1539895579" sldId="882"/>
            <ac:spMk id="258" creationId="{4C2CB81C-3BFE-437B-B0BF-83BF82DCF51D}"/>
          </ac:spMkLst>
        </pc:spChg>
        <pc:spChg chg="add mod">
          <ac:chgData name="Lei Wu" userId="f083b2a8aea23a2f" providerId="LiveId" clId="{DFFC8A72-AAF7-453E-AC8A-78D83D468C0D}" dt="2021-04-21T22:56:38.606" v="3251" actId="1076"/>
          <ac:spMkLst>
            <pc:docMk/>
            <pc:sldMk cId="1539895579" sldId="882"/>
            <ac:spMk id="259" creationId="{3D734D05-3D20-48D6-9080-2FB0D8088CCD}"/>
          </ac:spMkLst>
        </pc:spChg>
        <pc:spChg chg="add mod">
          <ac:chgData name="Lei Wu" userId="f083b2a8aea23a2f" providerId="LiveId" clId="{DFFC8A72-AAF7-453E-AC8A-78D83D468C0D}" dt="2021-04-21T22:55:37.018" v="3239" actId="1076"/>
          <ac:spMkLst>
            <pc:docMk/>
            <pc:sldMk cId="1539895579" sldId="882"/>
            <ac:spMk id="260" creationId="{D33A8533-3544-4309-80FA-C6CE5F11E549}"/>
          </ac:spMkLst>
        </pc:spChg>
        <pc:spChg chg="add mod">
          <ac:chgData name="Lei Wu" userId="f083b2a8aea23a2f" providerId="LiveId" clId="{DFFC8A72-AAF7-453E-AC8A-78D83D468C0D}" dt="2021-04-21T22:56:54.578" v="3255" actId="1076"/>
          <ac:spMkLst>
            <pc:docMk/>
            <pc:sldMk cId="1539895579" sldId="882"/>
            <ac:spMk id="261" creationId="{3D775C50-7DDF-42F5-94C6-D7E2353A6410}"/>
          </ac:spMkLst>
        </pc:spChg>
        <pc:spChg chg="add mod">
          <ac:chgData name="Lei Wu" userId="f083b2a8aea23a2f" providerId="LiveId" clId="{DFFC8A72-AAF7-453E-AC8A-78D83D468C0D}" dt="2021-04-21T22:55:37.018" v="3239" actId="1076"/>
          <ac:spMkLst>
            <pc:docMk/>
            <pc:sldMk cId="1539895579" sldId="882"/>
            <ac:spMk id="262" creationId="{6DDBBD8B-AFE2-488B-9A3F-756914838E12}"/>
          </ac:spMkLst>
        </pc:spChg>
        <pc:spChg chg="add mod">
          <ac:chgData name="Lei Wu" userId="f083b2a8aea23a2f" providerId="LiveId" clId="{DFFC8A72-AAF7-453E-AC8A-78D83D468C0D}" dt="2021-04-21T22:56:59.350" v="3256" actId="1076"/>
          <ac:spMkLst>
            <pc:docMk/>
            <pc:sldMk cId="1539895579" sldId="882"/>
            <ac:spMk id="263" creationId="{1FB5BB78-F7A0-483E-9ADC-9A210BCC4D0A}"/>
          </ac:spMkLst>
        </pc:spChg>
        <pc:spChg chg="mod">
          <ac:chgData name="Lei Wu" userId="f083b2a8aea23a2f" providerId="LiveId" clId="{DFFC8A72-AAF7-453E-AC8A-78D83D468C0D}" dt="2021-04-21T22:55:37.018" v="3239" actId="1076"/>
          <ac:spMkLst>
            <pc:docMk/>
            <pc:sldMk cId="1539895579" sldId="882"/>
            <ac:spMk id="266" creationId="{E4176971-0D2A-414E-8B44-0FEEA6B437D0}"/>
          </ac:spMkLst>
        </pc:spChg>
        <pc:grpChg chg="del">
          <ac:chgData name="Lei Wu" userId="f083b2a8aea23a2f" providerId="LiveId" clId="{DFFC8A72-AAF7-453E-AC8A-78D83D468C0D}" dt="2021-04-21T22:51:36.005" v="3160" actId="478"/>
          <ac:grpSpMkLst>
            <pc:docMk/>
            <pc:sldMk cId="1539895579" sldId="882"/>
            <ac:grpSpMk id="81" creationId="{9EBE4AFD-8CD8-4C2E-852E-9A868BEB6AA3}"/>
          </ac:grpSpMkLst>
        </pc:grpChg>
        <pc:grpChg chg="add del mod">
          <ac:chgData name="Lei Wu" userId="f083b2a8aea23a2f" providerId="LiveId" clId="{DFFC8A72-AAF7-453E-AC8A-78D83D468C0D}" dt="2021-04-21T22:55:32.397" v="3237"/>
          <ac:grpSpMkLst>
            <pc:docMk/>
            <pc:sldMk cId="1539895579" sldId="882"/>
            <ac:grpSpMk id="247" creationId="{2B13C4AC-489B-4B1D-8717-1DD450DEF028}"/>
          </ac:grpSpMkLst>
        </pc:grpChg>
        <pc:grpChg chg="add mod">
          <ac:chgData name="Lei Wu" userId="f083b2a8aea23a2f" providerId="LiveId" clId="{DFFC8A72-AAF7-453E-AC8A-78D83D468C0D}" dt="2021-04-21T22:55:37.018" v="3239" actId="1076"/>
          <ac:grpSpMkLst>
            <pc:docMk/>
            <pc:sldMk cId="1539895579" sldId="882"/>
            <ac:grpSpMk id="264" creationId="{3C8FF778-699C-485A-AF30-0C27D8D9EEA6}"/>
          </ac:grpSpMkLst>
        </pc:grpChg>
        <pc:picChg chg="add del mod">
          <ac:chgData name="Lei Wu" userId="f083b2a8aea23a2f" providerId="LiveId" clId="{DFFC8A72-AAF7-453E-AC8A-78D83D468C0D}" dt="2021-04-21T22:51:41.151" v="3162"/>
          <ac:picMkLst>
            <pc:docMk/>
            <pc:sldMk cId="1539895579" sldId="882"/>
            <ac:picMk id="193" creationId="{9497F3F0-85C2-4B09-8AF4-65E0B2D396D7}"/>
          </ac:picMkLst>
        </pc:picChg>
        <pc:picChg chg="add del mod">
          <ac:chgData name="Lei Wu" userId="f083b2a8aea23a2f" providerId="LiveId" clId="{DFFC8A72-AAF7-453E-AC8A-78D83D468C0D}" dt="2021-04-21T22:55:28.150" v="3235" actId="478"/>
          <ac:picMkLst>
            <pc:docMk/>
            <pc:sldMk cId="1539895579" sldId="882"/>
            <ac:picMk id="232" creationId="{BA012226-D854-4773-85CC-F98B3FB1A540}"/>
          </ac:picMkLst>
        </pc:picChg>
        <pc:picChg chg="mod">
          <ac:chgData name="Lei Wu" userId="f083b2a8aea23a2f" providerId="LiveId" clId="{DFFC8A72-AAF7-453E-AC8A-78D83D468C0D}" dt="2021-04-21T22:55:29.014" v="3236"/>
          <ac:picMkLst>
            <pc:docMk/>
            <pc:sldMk cId="1539895579" sldId="882"/>
            <ac:picMk id="248" creationId="{732E1BA0-0CF0-46E2-9D35-542AB6E2B6BE}"/>
          </ac:picMkLst>
        </pc:picChg>
        <pc:picChg chg="mod">
          <ac:chgData name="Lei Wu" userId="f083b2a8aea23a2f" providerId="LiveId" clId="{DFFC8A72-AAF7-453E-AC8A-78D83D468C0D}" dt="2021-04-21T22:55:37.018" v="3239" actId="1076"/>
          <ac:picMkLst>
            <pc:docMk/>
            <pc:sldMk cId="1539895579" sldId="882"/>
            <ac:picMk id="265" creationId="{F4EBCC6F-2161-438D-AB59-7165A49C1513}"/>
          </ac:picMkLst>
        </pc:picChg>
      </pc:sldChg>
      <pc:sldChg chg="delSp modSp add del mod">
        <pc:chgData name="Lei Wu" userId="f083b2a8aea23a2f" providerId="LiveId" clId="{DFFC8A72-AAF7-453E-AC8A-78D83D468C0D}" dt="2021-04-22T00:06:15.224" v="4127" actId="2696"/>
        <pc:sldMkLst>
          <pc:docMk/>
          <pc:sldMk cId="1446605406" sldId="883"/>
        </pc:sldMkLst>
        <pc:spChg chg="mod">
          <ac:chgData name="Lei Wu" userId="f083b2a8aea23a2f" providerId="LiveId" clId="{DFFC8A72-AAF7-453E-AC8A-78D83D468C0D}" dt="2021-04-21T22:57:31.159" v="3260"/>
          <ac:spMkLst>
            <pc:docMk/>
            <pc:sldMk cId="1446605406" sldId="883"/>
            <ac:spMk id="2" creationId="{00000000-0000-0000-0000-000000000000}"/>
          </ac:spMkLst>
        </pc:spChg>
        <pc:spChg chg="mod">
          <ac:chgData name="Lei Wu" userId="f083b2a8aea23a2f" providerId="LiveId" clId="{DFFC8A72-AAF7-453E-AC8A-78D83D468C0D}" dt="2021-04-21T22:57:39.035" v="3263" actId="15"/>
          <ac:spMkLst>
            <pc:docMk/>
            <pc:sldMk cId="1446605406" sldId="883"/>
            <ac:spMk id="12" creationId="{E7B8ECE7-0383-43F0-BDDA-8046A8F83F10}"/>
          </ac:spMkLst>
        </pc:spChg>
        <pc:grpChg chg="del">
          <ac:chgData name="Lei Wu" userId="f083b2a8aea23a2f" providerId="LiveId" clId="{DFFC8A72-AAF7-453E-AC8A-78D83D468C0D}" dt="2021-04-21T22:54:39.549" v="3229" actId="478"/>
          <ac:grpSpMkLst>
            <pc:docMk/>
            <pc:sldMk cId="1446605406" sldId="883"/>
            <ac:grpSpMk id="81" creationId="{9EBE4AFD-8CD8-4C2E-852E-9A868BEB6AA3}"/>
          </ac:grpSpMkLst>
        </pc:grpChg>
      </pc:sldChg>
      <pc:sldChg chg="add">
        <pc:chgData name="Lei Wu" userId="f083b2a8aea23a2f" providerId="LiveId" clId="{DFFC8A72-AAF7-453E-AC8A-78D83D468C0D}" dt="2021-04-22T00:06:16.947" v="4128"/>
        <pc:sldMkLst>
          <pc:docMk/>
          <pc:sldMk cId="4261942151" sldId="883"/>
        </pc:sldMkLst>
      </pc:sldChg>
      <pc:sldChg chg="addSp delSp modSp add">
        <pc:chgData name="Lei Wu" userId="f083b2a8aea23a2f" providerId="LiveId" clId="{DFFC8A72-AAF7-453E-AC8A-78D83D468C0D}" dt="2021-04-22T00:03:43.914" v="4112" actId="1076"/>
        <pc:sldMkLst>
          <pc:docMk/>
          <pc:sldMk cId="2634642838" sldId="884"/>
        </pc:sldMkLst>
        <pc:spChg chg="add del mod">
          <ac:chgData name="Lei Wu" userId="f083b2a8aea23a2f" providerId="LiveId" clId="{DFFC8A72-AAF7-453E-AC8A-78D83D468C0D}" dt="2021-04-22T00:03:35.831" v="4109" actId="478"/>
          <ac:spMkLst>
            <pc:docMk/>
            <pc:sldMk cId="2634642838" sldId="884"/>
            <ac:spMk id="3" creationId="{43FC01C8-0A8A-45DF-9F16-FD391E8F8177}"/>
          </ac:spMkLst>
        </pc:spChg>
        <pc:spChg chg="del">
          <ac:chgData name="Lei Wu" userId="f083b2a8aea23a2f" providerId="LiveId" clId="{DFFC8A72-AAF7-453E-AC8A-78D83D468C0D}" dt="2021-04-22T00:03:32.772" v="4108" actId="478"/>
          <ac:spMkLst>
            <pc:docMk/>
            <pc:sldMk cId="2634642838" sldId="884"/>
            <ac:spMk id="12" creationId="{E7B8ECE7-0383-43F0-BDDA-8046A8F83F10}"/>
          </ac:spMkLst>
        </pc:spChg>
        <pc:spChg chg="del">
          <ac:chgData name="Lei Wu" userId="f083b2a8aea23a2f" providerId="LiveId" clId="{DFFC8A72-AAF7-453E-AC8A-78D83D468C0D}" dt="2021-04-22T00:03:38.196" v="4110" actId="478"/>
          <ac:spMkLst>
            <pc:docMk/>
            <pc:sldMk cId="2634642838" sldId="884"/>
            <ac:spMk id="194" creationId="{65F539FD-9DDC-4966-B745-537EFF857786}"/>
          </ac:spMkLst>
        </pc:spChg>
        <pc:spChg chg="del">
          <ac:chgData name="Lei Wu" userId="f083b2a8aea23a2f" providerId="LiveId" clId="{DFFC8A72-AAF7-453E-AC8A-78D83D468C0D}" dt="2021-04-22T00:03:38.196" v="4110" actId="478"/>
          <ac:spMkLst>
            <pc:docMk/>
            <pc:sldMk cId="2634642838" sldId="884"/>
            <ac:spMk id="195" creationId="{491BD1D4-3105-4765-88E0-1B0C6ABACA07}"/>
          </ac:spMkLst>
        </pc:spChg>
        <pc:spChg chg="del">
          <ac:chgData name="Lei Wu" userId="f083b2a8aea23a2f" providerId="LiveId" clId="{DFFC8A72-AAF7-453E-AC8A-78D83D468C0D}" dt="2021-04-22T00:03:38.196" v="4110" actId="478"/>
          <ac:spMkLst>
            <pc:docMk/>
            <pc:sldMk cId="2634642838" sldId="884"/>
            <ac:spMk id="196" creationId="{A8A5C43E-C5EB-4B6D-A720-CE66FF6102A3}"/>
          </ac:spMkLst>
        </pc:spChg>
        <pc:spChg chg="del">
          <ac:chgData name="Lei Wu" userId="f083b2a8aea23a2f" providerId="LiveId" clId="{DFFC8A72-AAF7-453E-AC8A-78D83D468C0D}" dt="2021-04-22T00:03:38.196" v="4110" actId="478"/>
          <ac:spMkLst>
            <pc:docMk/>
            <pc:sldMk cId="2634642838" sldId="884"/>
            <ac:spMk id="197" creationId="{5162813F-6F17-44D3-A2F8-C07B1A22AE1D}"/>
          </ac:spMkLst>
        </pc:spChg>
        <pc:spChg chg="del">
          <ac:chgData name="Lei Wu" userId="f083b2a8aea23a2f" providerId="LiveId" clId="{DFFC8A72-AAF7-453E-AC8A-78D83D468C0D}" dt="2021-04-22T00:03:38.196" v="4110" actId="478"/>
          <ac:spMkLst>
            <pc:docMk/>
            <pc:sldMk cId="2634642838" sldId="884"/>
            <ac:spMk id="198" creationId="{ECFF4773-187B-4365-A9F3-374B2247A526}"/>
          </ac:spMkLst>
        </pc:spChg>
        <pc:spChg chg="del">
          <ac:chgData name="Lei Wu" userId="f083b2a8aea23a2f" providerId="LiveId" clId="{DFFC8A72-AAF7-453E-AC8A-78D83D468C0D}" dt="2021-04-22T00:03:38.196" v="4110" actId="478"/>
          <ac:spMkLst>
            <pc:docMk/>
            <pc:sldMk cId="2634642838" sldId="884"/>
            <ac:spMk id="199" creationId="{F13EF013-5B1F-4E82-93F5-3BCB6057B953}"/>
          </ac:spMkLst>
        </pc:spChg>
        <pc:spChg chg="del">
          <ac:chgData name="Lei Wu" userId="f083b2a8aea23a2f" providerId="LiveId" clId="{DFFC8A72-AAF7-453E-AC8A-78D83D468C0D}" dt="2021-04-22T00:03:38.196" v="4110" actId="478"/>
          <ac:spMkLst>
            <pc:docMk/>
            <pc:sldMk cId="2634642838" sldId="884"/>
            <ac:spMk id="200" creationId="{4B45BC5B-5162-49EB-B9D0-2F1B5B31D9B0}"/>
          </ac:spMkLst>
        </pc:spChg>
        <pc:spChg chg="del">
          <ac:chgData name="Lei Wu" userId="f083b2a8aea23a2f" providerId="LiveId" clId="{DFFC8A72-AAF7-453E-AC8A-78D83D468C0D}" dt="2021-04-22T00:03:38.196" v="4110" actId="478"/>
          <ac:spMkLst>
            <pc:docMk/>
            <pc:sldMk cId="2634642838" sldId="884"/>
            <ac:spMk id="201" creationId="{D71BB04A-961C-4F42-B664-D6480E2D282E}"/>
          </ac:spMkLst>
        </pc:spChg>
        <pc:spChg chg="del">
          <ac:chgData name="Lei Wu" userId="f083b2a8aea23a2f" providerId="LiveId" clId="{DFFC8A72-AAF7-453E-AC8A-78D83D468C0D}" dt="2021-04-22T00:03:38.196" v="4110" actId="478"/>
          <ac:spMkLst>
            <pc:docMk/>
            <pc:sldMk cId="2634642838" sldId="884"/>
            <ac:spMk id="202" creationId="{F72207B8-078A-446B-AC5F-C323192143EB}"/>
          </ac:spMkLst>
        </pc:spChg>
        <pc:spChg chg="del">
          <ac:chgData name="Lei Wu" userId="f083b2a8aea23a2f" providerId="LiveId" clId="{DFFC8A72-AAF7-453E-AC8A-78D83D468C0D}" dt="2021-04-22T00:03:38.196" v="4110" actId="478"/>
          <ac:spMkLst>
            <pc:docMk/>
            <pc:sldMk cId="2634642838" sldId="884"/>
            <ac:spMk id="203" creationId="{86DF9350-A01D-46A2-934B-669081E3E89A}"/>
          </ac:spMkLst>
        </pc:spChg>
        <pc:spChg chg="del">
          <ac:chgData name="Lei Wu" userId="f083b2a8aea23a2f" providerId="LiveId" clId="{DFFC8A72-AAF7-453E-AC8A-78D83D468C0D}" dt="2021-04-22T00:03:38.196" v="4110" actId="478"/>
          <ac:spMkLst>
            <pc:docMk/>
            <pc:sldMk cId="2634642838" sldId="884"/>
            <ac:spMk id="204" creationId="{A35B87A5-AC7C-4B57-954B-64E8D6BA4EC4}"/>
          </ac:spMkLst>
        </pc:spChg>
        <pc:spChg chg="del">
          <ac:chgData name="Lei Wu" userId="f083b2a8aea23a2f" providerId="LiveId" clId="{DFFC8A72-AAF7-453E-AC8A-78D83D468C0D}" dt="2021-04-22T00:03:38.196" v="4110" actId="478"/>
          <ac:spMkLst>
            <pc:docMk/>
            <pc:sldMk cId="2634642838" sldId="884"/>
            <ac:spMk id="205" creationId="{27DE2C81-EDA6-4BFE-9BDF-D0FB261BA764}"/>
          </ac:spMkLst>
        </pc:spChg>
        <pc:spChg chg="del">
          <ac:chgData name="Lei Wu" userId="f083b2a8aea23a2f" providerId="LiveId" clId="{DFFC8A72-AAF7-453E-AC8A-78D83D468C0D}" dt="2021-04-22T00:03:38.196" v="4110" actId="478"/>
          <ac:spMkLst>
            <pc:docMk/>
            <pc:sldMk cId="2634642838" sldId="884"/>
            <ac:spMk id="206" creationId="{247C72A1-22C9-4308-9A6F-5BFFC2DCC7EF}"/>
          </ac:spMkLst>
        </pc:spChg>
        <pc:spChg chg="del">
          <ac:chgData name="Lei Wu" userId="f083b2a8aea23a2f" providerId="LiveId" clId="{DFFC8A72-AAF7-453E-AC8A-78D83D468C0D}" dt="2021-04-22T00:03:38.196" v="4110" actId="478"/>
          <ac:spMkLst>
            <pc:docMk/>
            <pc:sldMk cId="2634642838" sldId="884"/>
            <ac:spMk id="207" creationId="{C1038E16-BD8A-4289-8F50-C7364A668507}"/>
          </ac:spMkLst>
        </pc:spChg>
        <pc:spChg chg="del">
          <ac:chgData name="Lei Wu" userId="f083b2a8aea23a2f" providerId="LiveId" clId="{DFFC8A72-AAF7-453E-AC8A-78D83D468C0D}" dt="2021-04-22T00:03:38.196" v="4110" actId="478"/>
          <ac:spMkLst>
            <pc:docMk/>
            <pc:sldMk cId="2634642838" sldId="884"/>
            <ac:spMk id="208" creationId="{27C1D5A7-F5DD-4ABC-A896-738041669636}"/>
          </ac:spMkLst>
        </pc:spChg>
        <pc:spChg chg="del">
          <ac:chgData name="Lei Wu" userId="f083b2a8aea23a2f" providerId="LiveId" clId="{DFFC8A72-AAF7-453E-AC8A-78D83D468C0D}" dt="2021-04-22T00:03:38.196" v="4110" actId="478"/>
          <ac:spMkLst>
            <pc:docMk/>
            <pc:sldMk cId="2634642838" sldId="884"/>
            <ac:spMk id="209" creationId="{458D1952-8F8A-44C6-B3E8-92C40BFE56D0}"/>
          </ac:spMkLst>
        </pc:spChg>
        <pc:spChg chg="del">
          <ac:chgData name="Lei Wu" userId="f083b2a8aea23a2f" providerId="LiveId" clId="{DFFC8A72-AAF7-453E-AC8A-78D83D468C0D}" dt="2021-04-22T00:03:38.196" v="4110" actId="478"/>
          <ac:spMkLst>
            <pc:docMk/>
            <pc:sldMk cId="2634642838" sldId="884"/>
            <ac:spMk id="210" creationId="{4CE86787-647C-44D5-B704-18C3B6A07D30}"/>
          </ac:spMkLst>
        </pc:spChg>
        <pc:spChg chg="del">
          <ac:chgData name="Lei Wu" userId="f083b2a8aea23a2f" providerId="LiveId" clId="{DFFC8A72-AAF7-453E-AC8A-78D83D468C0D}" dt="2021-04-22T00:03:38.196" v="4110" actId="478"/>
          <ac:spMkLst>
            <pc:docMk/>
            <pc:sldMk cId="2634642838" sldId="884"/>
            <ac:spMk id="211" creationId="{B94BEADF-C79B-4CBF-8090-ACBDD17F670D}"/>
          </ac:spMkLst>
        </pc:spChg>
        <pc:spChg chg="del">
          <ac:chgData name="Lei Wu" userId="f083b2a8aea23a2f" providerId="LiveId" clId="{DFFC8A72-AAF7-453E-AC8A-78D83D468C0D}" dt="2021-04-22T00:03:38.196" v="4110" actId="478"/>
          <ac:spMkLst>
            <pc:docMk/>
            <pc:sldMk cId="2634642838" sldId="884"/>
            <ac:spMk id="212" creationId="{785DE3F3-0266-4E22-AED7-D17192C81281}"/>
          </ac:spMkLst>
        </pc:spChg>
        <pc:spChg chg="del">
          <ac:chgData name="Lei Wu" userId="f083b2a8aea23a2f" providerId="LiveId" clId="{DFFC8A72-AAF7-453E-AC8A-78D83D468C0D}" dt="2021-04-22T00:03:38.196" v="4110" actId="478"/>
          <ac:spMkLst>
            <pc:docMk/>
            <pc:sldMk cId="2634642838" sldId="884"/>
            <ac:spMk id="213" creationId="{29D673AA-8911-4FDF-9AEF-E3E9B2EBEDBD}"/>
          </ac:spMkLst>
        </pc:spChg>
        <pc:spChg chg="del">
          <ac:chgData name="Lei Wu" userId="f083b2a8aea23a2f" providerId="LiveId" clId="{DFFC8A72-AAF7-453E-AC8A-78D83D468C0D}" dt="2021-04-22T00:03:38.196" v="4110" actId="478"/>
          <ac:spMkLst>
            <pc:docMk/>
            <pc:sldMk cId="2634642838" sldId="884"/>
            <ac:spMk id="214" creationId="{57A56755-D5B6-437D-9ECF-76ADD3BC3131}"/>
          </ac:spMkLst>
        </pc:spChg>
        <pc:spChg chg="del">
          <ac:chgData name="Lei Wu" userId="f083b2a8aea23a2f" providerId="LiveId" clId="{DFFC8A72-AAF7-453E-AC8A-78D83D468C0D}" dt="2021-04-22T00:03:38.196" v="4110" actId="478"/>
          <ac:spMkLst>
            <pc:docMk/>
            <pc:sldMk cId="2634642838" sldId="884"/>
            <ac:spMk id="215" creationId="{ED607325-D84C-4F29-B9A1-5BD4AD6892D5}"/>
          </ac:spMkLst>
        </pc:spChg>
        <pc:spChg chg="del">
          <ac:chgData name="Lei Wu" userId="f083b2a8aea23a2f" providerId="LiveId" clId="{DFFC8A72-AAF7-453E-AC8A-78D83D468C0D}" dt="2021-04-22T00:03:38.196" v="4110" actId="478"/>
          <ac:spMkLst>
            <pc:docMk/>
            <pc:sldMk cId="2634642838" sldId="884"/>
            <ac:spMk id="216" creationId="{740AF4B9-D825-4985-9216-FA07197C4E5F}"/>
          </ac:spMkLst>
        </pc:spChg>
        <pc:spChg chg="del">
          <ac:chgData name="Lei Wu" userId="f083b2a8aea23a2f" providerId="LiveId" clId="{DFFC8A72-AAF7-453E-AC8A-78D83D468C0D}" dt="2021-04-22T00:03:38.196" v="4110" actId="478"/>
          <ac:spMkLst>
            <pc:docMk/>
            <pc:sldMk cId="2634642838" sldId="884"/>
            <ac:spMk id="217" creationId="{B71A855E-D988-477D-84FD-83E8735F4DA6}"/>
          </ac:spMkLst>
        </pc:spChg>
        <pc:spChg chg="del">
          <ac:chgData name="Lei Wu" userId="f083b2a8aea23a2f" providerId="LiveId" clId="{DFFC8A72-AAF7-453E-AC8A-78D83D468C0D}" dt="2021-04-22T00:03:38.196" v="4110" actId="478"/>
          <ac:spMkLst>
            <pc:docMk/>
            <pc:sldMk cId="2634642838" sldId="884"/>
            <ac:spMk id="218" creationId="{92225A4F-9C5B-448C-AF01-6D21918049A9}"/>
          </ac:spMkLst>
        </pc:spChg>
        <pc:spChg chg="del">
          <ac:chgData name="Lei Wu" userId="f083b2a8aea23a2f" providerId="LiveId" clId="{DFFC8A72-AAF7-453E-AC8A-78D83D468C0D}" dt="2021-04-22T00:03:38.196" v="4110" actId="478"/>
          <ac:spMkLst>
            <pc:docMk/>
            <pc:sldMk cId="2634642838" sldId="884"/>
            <ac:spMk id="219" creationId="{AC7BB30E-7F5E-42A9-8FD6-DEBED9CE820A}"/>
          </ac:spMkLst>
        </pc:spChg>
        <pc:spChg chg="del">
          <ac:chgData name="Lei Wu" userId="f083b2a8aea23a2f" providerId="LiveId" clId="{DFFC8A72-AAF7-453E-AC8A-78D83D468C0D}" dt="2021-04-22T00:03:38.196" v="4110" actId="478"/>
          <ac:spMkLst>
            <pc:docMk/>
            <pc:sldMk cId="2634642838" sldId="884"/>
            <ac:spMk id="220" creationId="{6D08B792-E455-4A7D-B7E4-C321769BC6E4}"/>
          </ac:spMkLst>
        </pc:spChg>
        <pc:spChg chg="del">
          <ac:chgData name="Lei Wu" userId="f083b2a8aea23a2f" providerId="LiveId" clId="{DFFC8A72-AAF7-453E-AC8A-78D83D468C0D}" dt="2021-04-22T00:03:38.196" v="4110" actId="478"/>
          <ac:spMkLst>
            <pc:docMk/>
            <pc:sldMk cId="2634642838" sldId="884"/>
            <ac:spMk id="221" creationId="{A9C4EA13-86A4-48B3-A8DD-337823C41453}"/>
          </ac:spMkLst>
        </pc:spChg>
        <pc:spChg chg="del">
          <ac:chgData name="Lei Wu" userId="f083b2a8aea23a2f" providerId="LiveId" clId="{DFFC8A72-AAF7-453E-AC8A-78D83D468C0D}" dt="2021-04-22T00:03:38.196" v="4110" actId="478"/>
          <ac:spMkLst>
            <pc:docMk/>
            <pc:sldMk cId="2634642838" sldId="884"/>
            <ac:spMk id="222" creationId="{A07312A0-1D2C-45D3-8011-EB24794E3526}"/>
          </ac:spMkLst>
        </pc:spChg>
        <pc:spChg chg="del">
          <ac:chgData name="Lei Wu" userId="f083b2a8aea23a2f" providerId="LiveId" clId="{DFFC8A72-AAF7-453E-AC8A-78D83D468C0D}" dt="2021-04-22T00:03:38.196" v="4110" actId="478"/>
          <ac:spMkLst>
            <pc:docMk/>
            <pc:sldMk cId="2634642838" sldId="884"/>
            <ac:spMk id="223" creationId="{BF69A25C-91B2-423F-91CB-2591C2B30868}"/>
          </ac:spMkLst>
        </pc:spChg>
        <pc:spChg chg="del">
          <ac:chgData name="Lei Wu" userId="f083b2a8aea23a2f" providerId="LiveId" clId="{DFFC8A72-AAF7-453E-AC8A-78D83D468C0D}" dt="2021-04-22T00:03:38.196" v="4110" actId="478"/>
          <ac:spMkLst>
            <pc:docMk/>
            <pc:sldMk cId="2634642838" sldId="884"/>
            <ac:spMk id="224" creationId="{1C3E832D-FA2F-489F-880A-DC37C6E12180}"/>
          </ac:spMkLst>
        </pc:spChg>
        <pc:spChg chg="del">
          <ac:chgData name="Lei Wu" userId="f083b2a8aea23a2f" providerId="LiveId" clId="{DFFC8A72-AAF7-453E-AC8A-78D83D468C0D}" dt="2021-04-22T00:03:38.196" v="4110" actId="478"/>
          <ac:spMkLst>
            <pc:docMk/>
            <pc:sldMk cId="2634642838" sldId="884"/>
            <ac:spMk id="225" creationId="{78D004FC-8E70-4B6F-89FB-8923100EF99D}"/>
          </ac:spMkLst>
        </pc:spChg>
        <pc:spChg chg="del">
          <ac:chgData name="Lei Wu" userId="f083b2a8aea23a2f" providerId="LiveId" clId="{DFFC8A72-AAF7-453E-AC8A-78D83D468C0D}" dt="2021-04-22T00:03:38.196" v="4110" actId="478"/>
          <ac:spMkLst>
            <pc:docMk/>
            <pc:sldMk cId="2634642838" sldId="884"/>
            <ac:spMk id="226" creationId="{1305AE4C-3E8F-436A-BAE2-62861B51F775}"/>
          </ac:spMkLst>
        </pc:spChg>
        <pc:spChg chg="del">
          <ac:chgData name="Lei Wu" userId="f083b2a8aea23a2f" providerId="LiveId" clId="{DFFC8A72-AAF7-453E-AC8A-78D83D468C0D}" dt="2021-04-22T00:03:38.196" v="4110" actId="478"/>
          <ac:spMkLst>
            <pc:docMk/>
            <pc:sldMk cId="2634642838" sldId="884"/>
            <ac:spMk id="227" creationId="{9B55B62D-E1EB-43D8-BE1A-77D3FECD7DF1}"/>
          </ac:spMkLst>
        </pc:spChg>
        <pc:spChg chg="del">
          <ac:chgData name="Lei Wu" userId="f083b2a8aea23a2f" providerId="LiveId" clId="{DFFC8A72-AAF7-453E-AC8A-78D83D468C0D}" dt="2021-04-22T00:03:38.196" v="4110" actId="478"/>
          <ac:spMkLst>
            <pc:docMk/>
            <pc:sldMk cId="2634642838" sldId="884"/>
            <ac:spMk id="228" creationId="{7A103078-6C01-4D91-9402-C5188168582F}"/>
          </ac:spMkLst>
        </pc:spChg>
        <pc:spChg chg="del">
          <ac:chgData name="Lei Wu" userId="f083b2a8aea23a2f" providerId="LiveId" clId="{DFFC8A72-AAF7-453E-AC8A-78D83D468C0D}" dt="2021-04-22T00:03:38.196" v="4110" actId="478"/>
          <ac:spMkLst>
            <pc:docMk/>
            <pc:sldMk cId="2634642838" sldId="884"/>
            <ac:spMk id="229" creationId="{625D8AF7-6ED4-4426-899A-0005675E0CB5}"/>
          </ac:spMkLst>
        </pc:spChg>
        <pc:spChg chg="del">
          <ac:chgData name="Lei Wu" userId="f083b2a8aea23a2f" providerId="LiveId" clId="{DFFC8A72-AAF7-453E-AC8A-78D83D468C0D}" dt="2021-04-22T00:03:38.196" v="4110" actId="478"/>
          <ac:spMkLst>
            <pc:docMk/>
            <pc:sldMk cId="2634642838" sldId="884"/>
            <ac:spMk id="230" creationId="{B32EB3E4-2B69-4401-97C4-D5F469C078C0}"/>
          </ac:spMkLst>
        </pc:spChg>
        <pc:spChg chg="del">
          <ac:chgData name="Lei Wu" userId="f083b2a8aea23a2f" providerId="LiveId" clId="{DFFC8A72-AAF7-453E-AC8A-78D83D468C0D}" dt="2021-04-22T00:03:38.196" v="4110" actId="478"/>
          <ac:spMkLst>
            <pc:docMk/>
            <pc:sldMk cId="2634642838" sldId="884"/>
            <ac:spMk id="231" creationId="{1564790E-1968-49CC-8447-FE194FD10375}"/>
          </ac:spMkLst>
        </pc:spChg>
        <pc:picChg chg="add mod">
          <ac:chgData name="Lei Wu" userId="f083b2a8aea23a2f" providerId="LiveId" clId="{DFFC8A72-AAF7-453E-AC8A-78D83D468C0D}" dt="2021-04-22T00:03:43.914" v="4112" actId="1076"/>
          <ac:picMkLst>
            <pc:docMk/>
            <pc:sldMk cId="2634642838" sldId="884"/>
            <ac:picMk id="45" creationId="{30062F61-DE22-44D1-9D45-B97B2A0D3E3E}"/>
          </ac:picMkLst>
        </pc:picChg>
        <pc:picChg chg="del">
          <ac:chgData name="Lei Wu" userId="f083b2a8aea23a2f" providerId="LiveId" clId="{DFFC8A72-AAF7-453E-AC8A-78D83D468C0D}" dt="2021-04-22T00:03:38.196" v="4110" actId="478"/>
          <ac:picMkLst>
            <pc:docMk/>
            <pc:sldMk cId="2634642838" sldId="884"/>
            <ac:picMk id="232" creationId="{BA012226-D854-4773-85CC-F98B3FB1A540}"/>
          </ac:picMkLst>
        </pc:picChg>
      </pc:sldChg>
      <pc:sldChg chg="add">
        <pc:chgData name="Lei Wu" userId="f083b2a8aea23a2f" providerId="LiveId" clId="{DFFC8A72-AAF7-453E-AC8A-78D83D468C0D}" dt="2021-04-21T22:54:55.973" v="3230"/>
        <pc:sldMkLst>
          <pc:docMk/>
          <pc:sldMk cId="3026104611" sldId="885"/>
        </pc:sldMkLst>
      </pc:sldChg>
      <pc:sldChg chg="addSp delSp modSp add mod">
        <pc:chgData name="Lei Wu" userId="f083b2a8aea23a2f" providerId="LiveId" clId="{DFFC8A72-AAF7-453E-AC8A-78D83D468C0D}" dt="2021-04-22T00:04:10.676" v="4116" actId="1076"/>
        <pc:sldMkLst>
          <pc:docMk/>
          <pc:sldMk cId="682071003" sldId="886"/>
        </pc:sldMkLst>
        <pc:spChg chg="mod">
          <ac:chgData name="Lei Wu" userId="f083b2a8aea23a2f" providerId="LiveId" clId="{DFFC8A72-AAF7-453E-AC8A-78D83D468C0D}" dt="2021-04-21T22:58:38.414" v="3266"/>
          <ac:spMkLst>
            <pc:docMk/>
            <pc:sldMk cId="682071003" sldId="886"/>
            <ac:spMk id="2" creationId="{00000000-0000-0000-0000-000000000000}"/>
          </ac:spMkLst>
        </pc:spChg>
        <pc:spChg chg="add del mod">
          <ac:chgData name="Lei Wu" userId="f083b2a8aea23a2f" providerId="LiveId" clId="{DFFC8A72-AAF7-453E-AC8A-78D83D468C0D}" dt="2021-04-22T00:04:07.333" v="4114" actId="478"/>
          <ac:spMkLst>
            <pc:docMk/>
            <pc:sldMk cId="682071003" sldId="886"/>
            <ac:spMk id="3" creationId="{F54216C6-1523-4C4F-BF5E-32D304A48905}"/>
          </ac:spMkLst>
        </pc:spChg>
        <pc:spChg chg="del mod">
          <ac:chgData name="Lei Wu" userId="f083b2a8aea23a2f" providerId="LiveId" clId="{DFFC8A72-AAF7-453E-AC8A-78D83D468C0D}" dt="2021-04-22T00:04:02.743" v="4113" actId="478"/>
          <ac:spMkLst>
            <pc:docMk/>
            <pc:sldMk cId="682071003" sldId="886"/>
            <ac:spMk id="12" creationId="{E7B8ECE7-0383-43F0-BDDA-8046A8F83F10}"/>
          </ac:spMkLst>
        </pc:spChg>
        <pc:spChg chg="del">
          <ac:chgData name="Lei Wu" userId="f083b2a8aea23a2f" providerId="LiveId" clId="{DFFC8A72-AAF7-453E-AC8A-78D83D468C0D}" dt="2021-04-21T22:58:44.306" v="3267" actId="478"/>
          <ac:spMkLst>
            <pc:docMk/>
            <pc:sldMk cId="682071003" sldId="886"/>
            <ac:spMk id="194" creationId="{65F539FD-9DDC-4966-B745-537EFF857786}"/>
          </ac:spMkLst>
        </pc:spChg>
        <pc:spChg chg="del">
          <ac:chgData name="Lei Wu" userId="f083b2a8aea23a2f" providerId="LiveId" clId="{DFFC8A72-AAF7-453E-AC8A-78D83D468C0D}" dt="2021-04-21T22:58:44.306" v="3267" actId="478"/>
          <ac:spMkLst>
            <pc:docMk/>
            <pc:sldMk cId="682071003" sldId="886"/>
            <ac:spMk id="195" creationId="{491BD1D4-3105-4765-88E0-1B0C6ABACA07}"/>
          </ac:spMkLst>
        </pc:spChg>
        <pc:spChg chg="del">
          <ac:chgData name="Lei Wu" userId="f083b2a8aea23a2f" providerId="LiveId" clId="{DFFC8A72-AAF7-453E-AC8A-78D83D468C0D}" dt="2021-04-21T22:58:44.306" v="3267" actId="478"/>
          <ac:spMkLst>
            <pc:docMk/>
            <pc:sldMk cId="682071003" sldId="886"/>
            <ac:spMk id="196" creationId="{A8A5C43E-C5EB-4B6D-A720-CE66FF6102A3}"/>
          </ac:spMkLst>
        </pc:spChg>
        <pc:spChg chg="del">
          <ac:chgData name="Lei Wu" userId="f083b2a8aea23a2f" providerId="LiveId" clId="{DFFC8A72-AAF7-453E-AC8A-78D83D468C0D}" dt="2021-04-21T22:58:44.306" v="3267" actId="478"/>
          <ac:spMkLst>
            <pc:docMk/>
            <pc:sldMk cId="682071003" sldId="886"/>
            <ac:spMk id="197" creationId="{5162813F-6F17-44D3-A2F8-C07B1A22AE1D}"/>
          </ac:spMkLst>
        </pc:spChg>
        <pc:spChg chg="del">
          <ac:chgData name="Lei Wu" userId="f083b2a8aea23a2f" providerId="LiveId" clId="{DFFC8A72-AAF7-453E-AC8A-78D83D468C0D}" dt="2021-04-21T22:58:44.306" v="3267" actId="478"/>
          <ac:spMkLst>
            <pc:docMk/>
            <pc:sldMk cId="682071003" sldId="886"/>
            <ac:spMk id="198" creationId="{ECFF4773-187B-4365-A9F3-374B2247A526}"/>
          </ac:spMkLst>
        </pc:spChg>
        <pc:spChg chg="del">
          <ac:chgData name="Lei Wu" userId="f083b2a8aea23a2f" providerId="LiveId" clId="{DFFC8A72-AAF7-453E-AC8A-78D83D468C0D}" dt="2021-04-21T22:58:44.306" v="3267" actId="478"/>
          <ac:spMkLst>
            <pc:docMk/>
            <pc:sldMk cId="682071003" sldId="886"/>
            <ac:spMk id="199" creationId="{F13EF013-5B1F-4E82-93F5-3BCB6057B953}"/>
          </ac:spMkLst>
        </pc:spChg>
        <pc:spChg chg="del">
          <ac:chgData name="Lei Wu" userId="f083b2a8aea23a2f" providerId="LiveId" clId="{DFFC8A72-AAF7-453E-AC8A-78D83D468C0D}" dt="2021-04-21T22:58:44.306" v="3267" actId="478"/>
          <ac:spMkLst>
            <pc:docMk/>
            <pc:sldMk cId="682071003" sldId="886"/>
            <ac:spMk id="200" creationId="{4B45BC5B-5162-49EB-B9D0-2F1B5B31D9B0}"/>
          </ac:spMkLst>
        </pc:spChg>
        <pc:spChg chg="del">
          <ac:chgData name="Lei Wu" userId="f083b2a8aea23a2f" providerId="LiveId" clId="{DFFC8A72-AAF7-453E-AC8A-78D83D468C0D}" dt="2021-04-21T22:58:44.306" v="3267" actId="478"/>
          <ac:spMkLst>
            <pc:docMk/>
            <pc:sldMk cId="682071003" sldId="886"/>
            <ac:spMk id="201" creationId="{D71BB04A-961C-4F42-B664-D6480E2D282E}"/>
          </ac:spMkLst>
        </pc:spChg>
        <pc:spChg chg="del">
          <ac:chgData name="Lei Wu" userId="f083b2a8aea23a2f" providerId="LiveId" clId="{DFFC8A72-AAF7-453E-AC8A-78D83D468C0D}" dt="2021-04-21T22:58:44.306" v="3267" actId="478"/>
          <ac:spMkLst>
            <pc:docMk/>
            <pc:sldMk cId="682071003" sldId="886"/>
            <ac:spMk id="202" creationId="{F72207B8-078A-446B-AC5F-C323192143EB}"/>
          </ac:spMkLst>
        </pc:spChg>
        <pc:spChg chg="del">
          <ac:chgData name="Lei Wu" userId="f083b2a8aea23a2f" providerId="LiveId" clId="{DFFC8A72-AAF7-453E-AC8A-78D83D468C0D}" dt="2021-04-21T22:58:44.306" v="3267" actId="478"/>
          <ac:spMkLst>
            <pc:docMk/>
            <pc:sldMk cId="682071003" sldId="886"/>
            <ac:spMk id="203" creationId="{86DF9350-A01D-46A2-934B-669081E3E89A}"/>
          </ac:spMkLst>
        </pc:spChg>
        <pc:spChg chg="del">
          <ac:chgData name="Lei Wu" userId="f083b2a8aea23a2f" providerId="LiveId" clId="{DFFC8A72-AAF7-453E-AC8A-78D83D468C0D}" dt="2021-04-21T22:58:44.306" v="3267" actId="478"/>
          <ac:spMkLst>
            <pc:docMk/>
            <pc:sldMk cId="682071003" sldId="886"/>
            <ac:spMk id="204" creationId="{A35B87A5-AC7C-4B57-954B-64E8D6BA4EC4}"/>
          </ac:spMkLst>
        </pc:spChg>
        <pc:spChg chg="del">
          <ac:chgData name="Lei Wu" userId="f083b2a8aea23a2f" providerId="LiveId" clId="{DFFC8A72-AAF7-453E-AC8A-78D83D468C0D}" dt="2021-04-21T22:58:44.306" v="3267" actId="478"/>
          <ac:spMkLst>
            <pc:docMk/>
            <pc:sldMk cId="682071003" sldId="886"/>
            <ac:spMk id="205" creationId="{27DE2C81-EDA6-4BFE-9BDF-D0FB261BA764}"/>
          </ac:spMkLst>
        </pc:spChg>
        <pc:spChg chg="del">
          <ac:chgData name="Lei Wu" userId="f083b2a8aea23a2f" providerId="LiveId" clId="{DFFC8A72-AAF7-453E-AC8A-78D83D468C0D}" dt="2021-04-21T22:58:44.306" v="3267" actId="478"/>
          <ac:spMkLst>
            <pc:docMk/>
            <pc:sldMk cId="682071003" sldId="886"/>
            <ac:spMk id="206" creationId="{247C72A1-22C9-4308-9A6F-5BFFC2DCC7EF}"/>
          </ac:spMkLst>
        </pc:spChg>
        <pc:spChg chg="del">
          <ac:chgData name="Lei Wu" userId="f083b2a8aea23a2f" providerId="LiveId" clId="{DFFC8A72-AAF7-453E-AC8A-78D83D468C0D}" dt="2021-04-21T22:58:44.306" v="3267" actId="478"/>
          <ac:spMkLst>
            <pc:docMk/>
            <pc:sldMk cId="682071003" sldId="886"/>
            <ac:spMk id="207" creationId="{C1038E16-BD8A-4289-8F50-C7364A668507}"/>
          </ac:spMkLst>
        </pc:spChg>
        <pc:spChg chg="del">
          <ac:chgData name="Lei Wu" userId="f083b2a8aea23a2f" providerId="LiveId" clId="{DFFC8A72-AAF7-453E-AC8A-78D83D468C0D}" dt="2021-04-21T22:58:44.306" v="3267" actId="478"/>
          <ac:spMkLst>
            <pc:docMk/>
            <pc:sldMk cId="682071003" sldId="886"/>
            <ac:spMk id="208" creationId="{27C1D5A7-F5DD-4ABC-A896-738041669636}"/>
          </ac:spMkLst>
        </pc:spChg>
        <pc:spChg chg="del">
          <ac:chgData name="Lei Wu" userId="f083b2a8aea23a2f" providerId="LiveId" clId="{DFFC8A72-AAF7-453E-AC8A-78D83D468C0D}" dt="2021-04-21T22:58:44.306" v="3267" actId="478"/>
          <ac:spMkLst>
            <pc:docMk/>
            <pc:sldMk cId="682071003" sldId="886"/>
            <ac:spMk id="209" creationId="{458D1952-8F8A-44C6-B3E8-92C40BFE56D0}"/>
          </ac:spMkLst>
        </pc:spChg>
        <pc:spChg chg="del">
          <ac:chgData name="Lei Wu" userId="f083b2a8aea23a2f" providerId="LiveId" clId="{DFFC8A72-AAF7-453E-AC8A-78D83D468C0D}" dt="2021-04-21T22:58:44.306" v="3267" actId="478"/>
          <ac:spMkLst>
            <pc:docMk/>
            <pc:sldMk cId="682071003" sldId="886"/>
            <ac:spMk id="210" creationId="{4CE86787-647C-44D5-B704-18C3B6A07D30}"/>
          </ac:spMkLst>
        </pc:spChg>
        <pc:spChg chg="del">
          <ac:chgData name="Lei Wu" userId="f083b2a8aea23a2f" providerId="LiveId" clId="{DFFC8A72-AAF7-453E-AC8A-78D83D468C0D}" dt="2021-04-21T22:58:44.306" v="3267" actId="478"/>
          <ac:spMkLst>
            <pc:docMk/>
            <pc:sldMk cId="682071003" sldId="886"/>
            <ac:spMk id="211" creationId="{B94BEADF-C79B-4CBF-8090-ACBDD17F670D}"/>
          </ac:spMkLst>
        </pc:spChg>
        <pc:spChg chg="del">
          <ac:chgData name="Lei Wu" userId="f083b2a8aea23a2f" providerId="LiveId" clId="{DFFC8A72-AAF7-453E-AC8A-78D83D468C0D}" dt="2021-04-21T22:58:44.306" v="3267" actId="478"/>
          <ac:spMkLst>
            <pc:docMk/>
            <pc:sldMk cId="682071003" sldId="886"/>
            <ac:spMk id="212" creationId="{785DE3F3-0266-4E22-AED7-D17192C81281}"/>
          </ac:spMkLst>
        </pc:spChg>
        <pc:spChg chg="del">
          <ac:chgData name="Lei Wu" userId="f083b2a8aea23a2f" providerId="LiveId" clId="{DFFC8A72-AAF7-453E-AC8A-78D83D468C0D}" dt="2021-04-21T22:58:44.306" v="3267" actId="478"/>
          <ac:spMkLst>
            <pc:docMk/>
            <pc:sldMk cId="682071003" sldId="886"/>
            <ac:spMk id="213" creationId="{29D673AA-8911-4FDF-9AEF-E3E9B2EBEDBD}"/>
          </ac:spMkLst>
        </pc:spChg>
        <pc:spChg chg="del">
          <ac:chgData name="Lei Wu" userId="f083b2a8aea23a2f" providerId="LiveId" clId="{DFFC8A72-AAF7-453E-AC8A-78D83D468C0D}" dt="2021-04-21T22:58:44.306" v="3267" actId="478"/>
          <ac:spMkLst>
            <pc:docMk/>
            <pc:sldMk cId="682071003" sldId="886"/>
            <ac:spMk id="214" creationId="{57A56755-D5B6-437D-9ECF-76ADD3BC3131}"/>
          </ac:spMkLst>
        </pc:spChg>
        <pc:spChg chg="del">
          <ac:chgData name="Lei Wu" userId="f083b2a8aea23a2f" providerId="LiveId" clId="{DFFC8A72-AAF7-453E-AC8A-78D83D468C0D}" dt="2021-04-21T22:58:44.306" v="3267" actId="478"/>
          <ac:spMkLst>
            <pc:docMk/>
            <pc:sldMk cId="682071003" sldId="886"/>
            <ac:spMk id="215" creationId="{ED607325-D84C-4F29-B9A1-5BD4AD6892D5}"/>
          </ac:spMkLst>
        </pc:spChg>
        <pc:spChg chg="del">
          <ac:chgData name="Lei Wu" userId="f083b2a8aea23a2f" providerId="LiveId" clId="{DFFC8A72-AAF7-453E-AC8A-78D83D468C0D}" dt="2021-04-21T22:58:44.306" v="3267" actId="478"/>
          <ac:spMkLst>
            <pc:docMk/>
            <pc:sldMk cId="682071003" sldId="886"/>
            <ac:spMk id="216" creationId="{740AF4B9-D825-4985-9216-FA07197C4E5F}"/>
          </ac:spMkLst>
        </pc:spChg>
        <pc:spChg chg="del">
          <ac:chgData name="Lei Wu" userId="f083b2a8aea23a2f" providerId="LiveId" clId="{DFFC8A72-AAF7-453E-AC8A-78D83D468C0D}" dt="2021-04-21T22:58:44.306" v="3267" actId="478"/>
          <ac:spMkLst>
            <pc:docMk/>
            <pc:sldMk cId="682071003" sldId="886"/>
            <ac:spMk id="217" creationId="{B71A855E-D988-477D-84FD-83E8735F4DA6}"/>
          </ac:spMkLst>
        </pc:spChg>
        <pc:spChg chg="del">
          <ac:chgData name="Lei Wu" userId="f083b2a8aea23a2f" providerId="LiveId" clId="{DFFC8A72-AAF7-453E-AC8A-78D83D468C0D}" dt="2021-04-21T22:58:44.306" v="3267" actId="478"/>
          <ac:spMkLst>
            <pc:docMk/>
            <pc:sldMk cId="682071003" sldId="886"/>
            <ac:spMk id="218" creationId="{92225A4F-9C5B-448C-AF01-6D21918049A9}"/>
          </ac:spMkLst>
        </pc:spChg>
        <pc:spChg chg="del">
          <ac:chgData name="Lei Wu" userId="f083b2a8aea23a2f" providerId="LiveId" clId="{DFFC8A72-AAF7-453E-AC8A-78D83D468C0D}" dt="2021-04-21T22:58:44.306" v="3267" actId="478"/>
          <ac:spMkLst>
            <pc:docMk/>
            <pc:sldMk cId="682071003" sldId="886"/>
            <ac:spMk id="219" creationId="{AC7BB30E-7F5E-42A9-8FD6-DEBED9CE820A}"/>
          </ac:spMkLst>
        </pc:spChg>
        <pc:spChg chg="del">
          <ac:chgData name="Lei Wu" userId="f083b2a8aea23a2f" providerId="LiveId" clId="{DFFC8A72-AAF7-453E-AC8A-78D83D468C0D}" dt="2021-04-21T22:58:44.306" v="3267" actId="478"/>
          <ac:spMkLst>
            <pc:docMk/>
            <pc:sldMk cId="682071003" sldId="886"/>
            <ac:spMk id="220" creationId="{6D08B792-E455-4A7D-B7E4-C321769BC6E4}"/>
          </ac:spMkLst>
        </pc:spChg>
        <pc:spChg chg="del">
          <ac:chgData name="Lei Wu" userId="f083b2a8aea23a2f" providerId="LiveId" clId="{DFFC8A72-AAF7-453E-AC8A-78D83D468C0D}" dt="2021-04-21T22:58:44.306" v="3267" actId="478"/>
          <ac:spMkLst>
            <pc:docMk/>
            <pc:sldMk cId="682071003" sldId="886"/>
            <ac:spMk id="221" creationId="{A9C4EA13-86A4-48B3-A8DD-337823C41453}"/>
          </ac:spMkLst>
        </pc:spChg>
        <pc:spChg chg="del">
          <ac:chgData name="Lei Wu" userId="f083b2a8aea23a2f" providerId="LiveId" clId="{DFFC8A72-AAF7-453E-AC8A-78D83D468C0D}" dt="2021-04-21T22:58:44.306" v="3267" actId="478"/>
          <ac:spMkLst>
            <pc:docMk/>
            <pc:sldMk cId="682071003" sldId="886"/>
            <ac:spMk id="222" creationId="{A07312A0-1D2C-45D3-8011-EB24794E3526}"/>
          </ac:spMkLst>
        </pc:spChg>
        <pc:spChg chg="del">
          <ac:chgData name="Lei Wu" userId="f083b2a8aea23a2f" providerId="LiveId" clId="{DFFC8A72-AAF7-453E-AC8A-78D83D468C0D}" dt="2021-04-21T22:58:44.306" v="3267" actId="478"/>
          <ac:spMkLst>
            <pc:docMk/>
            <pc:sldMk cId="682071003" sldId="886"/>
            <ac:spMk id="223" creationId="{BF69A25C-91B2-423F-91CB-2591C2B30868}"/>
          </ac:spMkLst>
        </pc:spChg>
        <pc:spChg chg="del">
          <ac:chgData name="Lei Wu" userId="f083b2a8aea23a2f" providerId="LiveId" clId="{DFFC8A72-AAF7-453E-AC8A-78D83D468C0D}" dt="2021-04-21T22:58:44.306" v="3267" actId="478"/>
          <ac:spMkLst>
            <pc:docMk/>
            <pc:sldMk cId="682071003" sldId="886"/>
            <ac:spMk id="224" creationId="{1C3E832D-FA2F-489F-880A-DC37C6E12180}"/>
          </ac:spMkLst>
        </pc:spChg>
        <pc:spChg chg="del">
          <ac:chgData name="Lei Wu" userId="f083b2a8aea23a2f" providerId="LiveId" clId="{DFFC8A72-AAF7-453E-AC8A-78D83D468C0D}" dt="2021-04-21T22:58:44.306" v="3267" actId="478"/>
          <ac:spMkLst>
            <pc:docMk/>
            <pc:sldMk cId="682071003" sldId="886"/>
            <ac:spMk id="225" creationId="{78D004FC-8E70-4B6F-89FB-8923100EF99D}"/>
          </ac:spMkLst>
        </pc:spChg>
        <pc:spChg chg="del">
          <ac:chgData name="Lei Wu" userId="f083b2a8aea23a2f" providerId="LiveId" clId="{DFFC8A72-AAF7-453E-AC8A-78D83D468C0D}" dt="2021-04-21T22:58:44.306" v="3267" actId="478"/>
          <ac:spMkLst>
            <pc:docMk/>
            <pc:sldMk cId="682071003" sldId="886"/>
            <ac:spMk id="226" creationId="{1305AE4C-3E8F-436A-BAE2-62861B51F775}"/>
          </ac:spMkLst>
        </pc:spChg>
        <pc:spChg chg="del">
          <ac:chgData name="Lei Wu" userId="f083b2a8aea23a2f" providerId="LiveId" clId="{DFFC8A72-AAF7-453E-AC8A-78D83D468C0D}" dt="2021-04-21T22:58:44.306" v="3267" actId="478"/>
          <ac:spMkLst>
            <pc:docMk/>
            <pc:sldMk cId="682071003" sldId="886"/>
            <ac:spMk id="227" creationId="{9B55B62D-E1EB-43D8-BE1A-77D3FECD7DF1}"/>
          </ac:spMkLst>
        </pc:spChg>
        <pc:spChg chg="del">
          <ac:chgData name="Lei Wu" userId="f083b2a8aea23a2f" providerId="LiveId" clId="{DFFC8A72-AAF7-453E-AC8A-78D83D468C0D}" dt="2021-04-21T22:58:44.306" v="3267" actId="478"/>
          <ac:spMkLst>
            <pc:docMk/>
            <pc:sldMk cId="682071003" sldId="886"/>
            <ac:spMk id="228" creationId="{7A103078-6C01-4D91-9402-C5188168582F}"/>
          </ac:spMkLst>
        </pc:spChg>
        <pc:spChg chg="del">
          <ac:chgData name="Lei Wu" userId="f083b2a8aea23a2f" providerId="LiveId" clId="{DFFC8A72-AAF7-453E-AC8A-78D83D468C0D}" dt="2021-04-21T22:58:44.306" v="3267" actId="478"/>
          <ac:spMkLst>
            <pc:docMk/>
            <pc:sldMk cId="682071003" sldId="886"/>
            <ac:spMk id="229" creationId="{625D8AF7-6ED4-4426-899A-0005675E0CB5}"/>
          </ac:spMkLst>
        </pc:spChg>
        <pc:spChg chg="del">
          <ac:chgData name="Lei Wu" userId="f083b2a8aea23a2f" providerId="LiveId" clId="{DFFC8A72-AAF7-453E-AC8A-78D83D468C0D}" dt="2021-04-21T22:58:44.306" v="3267" actId="478"/>
          <ac:spMkLst>
            <pc:docMk/>
            <pc:sldMk cId="682071003" sldId="886"/>
            <ac:spMk id="230" creationId="{B32EB3E4-2B69-4401-97C4-D5F469C078C0}"/>
          </ac:spMkLst>
        </pc:spChg>
        <pc:spChg chg="del">
          <ac:chgData name="Lei Wu" userId="f083b2a8aea23a2f" providerId="LiveId" clId="{DFFC8A72-AAF7-453E-AC8A-78D83D468C0D}" dt="2021-04-21T22:58:44.306" v="3267" actId="478"/>
          <ac:spMkLst>
            <pc:docMk/>
            <pc:sldMk cId="682071003" sldId="886"/>
            <ac:spMk id="231" creationId="{1564790E-1968-49CC-8447-FE194FD10375}"/>
          </ac:spMkLst>
        </pc:spChg>
        <pc:picChg chg="add mod">
          <ac:chgData name="Lei Wu" userId="f083b2a8aea23a2f" providerId="LiveId" clId="{DFFC8A72-AAF7-453E-AC8A-78D83D468C0D}" dt="2021-04-22T00:04:10.676" v="4116" actId="1076"/>
          <ac:picMkLst>
            <pc:docMk/>
            <pc:sldMk cId="682071003" sldId="886"/>
            <ac:picMk id="45" creationId="{0C26F6A2-168F-4ADE-BCA7-EF4D04E546C0}"/>
          </ac:picMkLst>
        </pc:picChg>
        <pc:picChg chg="del">
          <ac:chgData name="Lei Wu" userId="f083b2a8aea23a2f" providerId="LiveId" clId="{DFFC8A72-AAF7-453E-AC8A-78D83D468C0D}" dt="2021-04-21T22:58:44.306" v="3267" actId="478"/>
          <ac:picMkLst>
            <pc:docMk/>
            <pc:sldMk cId="682071003" sldId="886"/>
            <ac:picMk id="232" creationId="{BA012226-D854-4773-85CC-F98B3FB1A540}"/>
          </ac:picMkLst>
        </pc:picChg>
      </pc:sldChg>
      <pc:sldChg chg="modSp add mod">
        <pc:chgData name="Lei Wu" userId="f083b2a8aea23a2f" providerId="LiveId" clId="{DFFC8A72-AAF7-453E-AC8A-78D83D468C0D}" dt="2021-04-21T23:01:13.134" v="3311" actId="15"/>
        <pc:sldMkLst>
          <pc:docMk/>
          <pc:sldMk cId="2907653396" sldId="887"/>
        </pc:sldMkLst>
        <pc:spChg chg="mod">
          <ac:chgData name="Lei Wu" userId="f083b2a8aea23a2f" providerId="LiveId" clId="{DFFC8A72-AAF7-453E-AC8A-78D83D468C0D}" dt="2021-04-21T23:01:05.149" v="3309"/>
          <ac:spMkLst>
            <pc:docMk/>
            <pc:sldMk cId="2907653396" sldId="887"/>
            <ac:spMk id="2" creationId="{00000000-0000-0000-0000-000000000000}"/>
          </ac:spMkLst>
        </pc:spChg>
        <pc:spChg chg="mod">
          <ac:chgData name="Lei Wu" userId="f083b2a8aea23a2f" providerId="LiveId" clId="{DFFC8A72-AAF7-453E-AC8A-78D83D468C0D}" dt="2021-04-21T23:01:13.134" v="3311" actId="15"/>
          <ac:spMkLst>
            <pc:docMk/>
            <pc:sldMk cId="2907653396" sldId="887"/>
            <ac:spMk id="12" creationId="{E7B8ECE7-0383-43F0-BDDA-8046A8F83F10}"/>
          </ac:spMkLst>
        </pc:spChg>
      </pc:sldChg>
      <pc:sldChg chg="addSp delSp modSp add mod">
        <pc:chgData name="Lei Wu" userId="f083b2a8aea23a2f" providerId="LiveId" clId="{DFFC8A72-AAF7-453E-AC8A-78D83D468C0D}" dt="2021-04-22T00:04:33.168" v="4121" actId="1076"/>
        <pc:sldMkLst>
          <pc:docMk/>
          <pc:sldMk cId="2067796052" sldId="888"/>
        </pc:sldMkLst>
        <pc:spChg chg="mod">
          <ac:chgData name="Lei Wu" userId="f083b2a8aea23a2f" providerId="LiveId" clId="{DFFC8A72-AAF7-453E-AC8A-78D83D468C0D}" dt="2021-04-21T23:02:42.915" v="3332"/>
          <ac:spMkLst>
            <pc:docMk/>
            <pc:sldMk cId="2067796052" sldId="888"/>
            <ac:spMk id="2" creationId="{00000000-0000-0000-0000-000000000000}"/>
          </ac:spMkLst>
        </pc:spChg>
        <pc:spChg chg="add del mod">
          <ac:chgData name="Lei Wu" userId="f083b2a8aea23a2f" providerId="LiveId" clId="{DFFC8A72-AAF7-453E-AC8A-78D83D468C0D}" dt="2021-04-22T00:04:29.919" v="4119" actId="478"/>
          <ac:spMkLst>
            <pc:docMk/>
            <pc:sldMk cId="2067796052" sldId="888"/>
            <ac:spMk id="3" creationId="{D5E25854-0B55-47B9-B6B6-057F9E17935D}"/>
          </ac:spMkLst>
        </pc:spChg>
        <pc:spChg chg="del mod">
          <ac:chgData name="Lei Wu" userId="f083b2a8aea23a2f" providerId="LiveId" clId="{DFFC8A72-AAF7-453E-AC8A-78D83D468C0D}" dt="2021-04-22T00:04:26.848" v="4118" actId="478"/>
          <ac:spMkLst>
            <pc:docMk/>
            <pc:sldMk cId="2067796052" sldId="888"/>
            <ac:spMk id="12" creationId="{E7B8ECE7-0383-43F0-BDDA-8046A8F83F10}"/>
          </ac:spMkLst>
        </pc:spChg>
        <pc:spChg chg="mod">
          <ac:chgData name="Lei Wu" userId="f083b2a8aea23a2f" providerId="LiveId" clId="{DFFC8A72-AAF7-453E-AC8A-78D83D468C0D}" dt="2021-04-21T23:01:27.479" v="3314"/>
          <ac:spMkLst>
            <pc:docMk/>
            <pc:sldMk cId="2067796052" sldId="888"/>
            <ac:spMk id="46" creationId="{1107F7CD-69D5-427B-BD9E-8A8FABBA9FBF}"/>
          </ac:spMkLst>
        </pc:spChg>
        <pc:spChg chg="mod">
          <ac:chgData name="Lei Wu" userId="f083b2a8aea23a2f" providerId="LiveId" clId="{DFFC8A72-AAF7-453E-AC8A-78D83D468C0D}" dt="2021-04-21T23:01:29.294" v="3316"/>
          <ac:spMkLst>
            <pc:docMk/>
            <pc:sldMk cId="2067796052" sldId="888"/>
            <ac:spMk id="49" creationId="{BF421759-A734-439B-A94F-928496EF3667}"/>
          </ac:spMkLst>
        </pc:spChg>
        <pc:spChg chg="del">
          <ac:chgData name="Lei Wu" userId="f083b2a8aea23a2f" providerId="LiveId" clId="{DFFC8A72-AAF7-453E-AC8A-78D83D468C0D}" dt="2021-04-21T23:01:21.936" v="3313" actId="478"/>
          <ac:spMkLst>
            <pc:docMk/>
            <pc:sldMk cId="2067796052" sldId="888"/>
            <ac:spMk id="194" creationId="{65F539FD-9DDC-4966-B745-537EFF857786}"/>
          </ac:spMkLst>
        </pc:spChg>
        <pc:spChg chg="del">
          <ac:chgData name="Lei Wu" userId="f083b2a8aea23a2f" providerId="LiveId" clId="{DFFC8A72-AAF7-453E-AC8A-78D83D468C0D}" dt="2021-04-21T23:01:21.936" v="3313" actId="478"/>
          <ac:spMkLst>
            <pc:docMk/>
            <pc:sldMk cId="2067796052" sldId="888"/>
            <ac:spMk id="195" creationId="{491BD1D4-3105-4765-88E0-1B0C6ABACA07}"/>
          </ac:spMkLst>
        </pc:spChg>
        <pc:spChg chg="del">
          <ac:chgData name="Lei Wu" userId="f083b2a8aea23a2f" providerId="LiveId" clId="{DFFC8A72-AAF7-453E-AC8A-78D83D468C0D}" dt="2021-04-21T23:01:21.936" v="3313" actId="478"/>
          <ac:spMkLst>
            <pc:docMk/>
            <pc:sldMk cId="2067796052" sldId="888"/>
            <ac:spMk id="196" creationId="{A8A5C43E-C5EB-4B6D-A720-CE66FF6102A3}"/>
          </ac:spMkLst>
        </pc:spChg>
        <pc:spChg chg="del">
          <ac:chgData name="Lei Wu" userId="f083b2a8aea23a2f" providerId="LiveId" clId="{DFFC8A72-AAF7-453E-AC8A-78D83D468C0D}" dt="2021-04-21T23:01:21.936" v="3313" actId="478"/>
          <ac:spMkLst>
            <pc:docMk/>
            <pc:sldMk cId="2067796052" sldId="888"/>
            <ac:spMk id="197" creationId="{5162813F-6F17-44D3-A2F8-C07B1A22AE1D}"/>
          </ac:spMkLst>
        </pc:spChg>
        <pc:spChg chg="del">
          <ac:chgData name="Lei Wu" userId="f083b2a8aea23a2f" providerId="LiveId" clId="{DFFC8A72-AAF7-453E-AC8A-78D83D468C0D}" dt="2021-04-21T23:01:21.936" v="3313" actId="478"/>
          <ac:spMkLst>
            <pc:docMk/>
            <pc:sldMk cId="2067796052" sldId="888"/>
            <ac:spMk id="198" creationId="{ECFF4773-187B-4365-A9F3-374B2247A526}"/>
          </ac:spMkLst>
        </pc:spChg>
        <pc:spChg chg="del">
          <ac:chgData name="Lei Wu" userId="f083b2a8aea23a2f" providerId="LiveId" clId="{DFFC8A72-AAF7-453E-AC8A-78D83D468C0D}" dt="2021-04-21T23:01:21.936" v="3313" actId="478"/>
          <ac:spMkLst>
            <pc:docMk/>
            <pc:sldMk cId="2067796052" sldId="888"/>
            <ac:spMk id="199" creationId="{F13EF013-5B1F-4E82-93F5-3BCB6057B953}"/>
          </ac:spMkLst>
        </pc:spChg>
        <pc:spChg chg="del">
          <ac:chgData name="Lei Wu" userId="f083b2a8aea23a2f" providerId="LiveId" clId="{DFFC8A72-AAF7-453E-AC8A-78D83D468C0D}" dt="2021-04-21T23:01:21.936" v="3313" actId="478"/>
          <ac:spMkLst>
            <pc:docMk/>
            <pc:sldMk cId="2067796052" sldId="888"/>
            <ac:spMk id="200" creationId="{4B45BC5B-5162-49EB-B9D0-2F1B5B31D9B0}"/>
          </ac:spMkLst>
        </pc:spChg>
        <pc:spChg chg="del">
          <ac:chgData name="Lei Wu" userId="f083b2a8aea23a2f" providerId="LiveId" clId="{DFFC8A72-AAF7-453E-AC8A-78D83D468C0D}" dt="2021-04-21T23:01:21.936" v="3313" actId="478"/>
          <ac:spMkLst>
            <pc:docMk/>
            <pc:sldMk cId="2067796052" sldId="888"/>
            <ac:spMk id="201" creationId="{D71BB04A-961C-4F42-B664-D6480E2D282E}"/>
          </ac:spMkLst>
        </pc:spChg>
        <pc:spChg chg="del">
          <ac:chgData name="Lei Wu" userId="f083b2a8aea23a2f" providerId="LiveId" clId="{DFFC8A72-AAF7-453E-AC8A-78D83D468C0D}" dt="2021-04-21T23:01:21.936" v="3313" actId="478"/>
          <ac:spMkLst>
            <pc:docMk/>
            <pc:sldMk cId="2067796052" sldId="888"/>
            <ac:spMk id="202" creationId="{F72207B8-078A-446B-AC5F-C323192143EB}"/>
          </ac:spMkLst>
        </pc:spChg>
        <pc:spChg chg="del">
          <ac:chgData name="Lei Wu" userId="f083b2a8aea23a2f" providerId="LiveId" clId="{DFFC8A72-AAF7-453E-AC8A-78D83D468C0D}" dt="2021-04-21T23:01:21.936" v="3313" actId="478"/>
          <ac:spMkLst>
            <pc:docMk/>
            <pc:sldMk cId="2067796052" sldId="888"/>
            <ac:spMk id="203" creationId="{86DF9350-A01D-46A2-934B-669081E3E89A}"/>
          </ac:spMkLst>
        </pc:spChg>
        <pc:spChg chg="del">
          <ac:chgData name="Lei Wu" userId="f083b2a8aea23a2f" providerId="LiveId" clId="{DFFC8A72-AAF7-453E-AC8A-78D83D468C0D}" dt="2021-04-21T23:01:21.936" v="3313" actId="478"/>
          <ac:spMkLst>
            <pc:docMk/>
            <pc:sldMk cId="2067796052" sldId="888"/>
            <ac:spMk id="204" creationId="{A35B87A5-AC7C-4B57-954B-64E8D6BA4EC4}"/>
          </ac:spMkLst>
        </pc:spChg>
        <pc:spChg chg="del">
          <ac:chgData name="Lei Wu" userId="f083b2a8aea23a2f" providerId="LiveId" clId="{DFFC8A72-AAF7-453E-AC8A-78D83D468C0D}" dt="2021-04-21T23:01:21.936" v="3313" actId="478"/>
          <ac:spMkLst>
            <pc:docMk/>
            <pc:sldMk cId="2067796052" sldId="888"/>
            <ac:spMk id="205" creationId="{27DE2C81-EDA6-4BFE-9BDF-D0FB261BA764}"/>
          </ac:spMkLst>
        </pc:spChg>
        <pc:spChg chg="del">
          <ac:chgData name="Lei Wu" userId="f083b2a8aea23a2f" providerId="LiveId" clId="{DFFC8A72-AAF7-453E-AC8A-78D83D468C0D}" dt="2021-04-21T23:01:21.936" v="3313" actId="478"/>
          <ac:spMkLst>
            <pc:docMk/>
            <pc:sldMk cId="2067796052" sldId="888"/>
            <ac:spMk id="206" creationId="{247C72A1-22C9-4308-9A6F-5BFFC2DCC7EF}"/>
          </ac:spMkLst>
        </pc:spChg>
        <pc:spChg chg="del">
          <ac:chgData name="Lei Wu" userId="f083b2a8aea23a2f" providerId="LiveId" clId="{DFFC8A72-AAF7-453E-AC8A-78D83D468C0D}" dt="2021-04-21T23:01:21.936" v="3313" actId="478"/>
          <ac:spMkLst>
            <pc:docMk/>
            <pc:sldMk cId="2067796052" sldId="888"/>
            <ac:spMk id="207" creationId="{C1038E16-BD8A-4289-8F50-C7364A668507}"/>
          </ac:spMkLst>
        </pc:spChg>
        <pc:spChg chg="del">
          <ac:chgData name="Lei Wu" userId="f083b2a8aea23a2f" providerId="LiveId" clId="{DFFC8A72-AAF7-453E-AC8A-78D83D468C0D}" dt="2021-04-21T23:01:21.936" v="3313" actId="478"/>
          <ac:spMkLst>
            <pc:docMk/>
            <pc:sldMk cId="2067796052" sldId="888"/>
            <ac:spMk id="208" creationId="{27C1D5A7-F5DD-4ABC-A896-738041669636}"/>
          </ac:spMkLst>
        </pc:spChg>
        <pc:spChg chg="del">
          <ac:chgData name="Lei Wu" userId="f083b2a8aea23a2f" providerId="LiveId" clId="{DFFC8A72-AAF7-453E-AC8A-78D83D468C0D}" dt="2021-04-21T23:01:21.936" v="3313" actId="478"/>
          <ac:spMkLst>
            <pc:docMk/>
            <pc:sldMk cId="2067796052" sldId="888"/>
            <ac:spMk id="209" creationId="{458D1952-8F8A-44C6-B3E8-92C40BFE56D0}"/>
          </ac:spMkLst>
        </pc:spChg>
        <pc:spChg chg="del">
          <ac:chgData name="Lei Wu" userId="f083b2a8aea23a2f" providerId="LiveId" clId="{DFFC8A72-AAF7-453E-AC8A-78D83D468C0D}" dt="2021-04-21T23:01:21.936" v="3313" actId="478"/>
          <ac:spMkLst>
            <pc:docMk/>
            <pc:sldMk cId="2067796052" sldId="888"/>
            <ac:spMk id="210" creationId="{4CE86787-647C-44D5-B704-18C3B6A07D30}"/>
          </ac:spMkLst>
        </pc:spChg>
        <pc:spChg chg="del">
          <ac:chgData name="Lei Wu" userId="f083b2a8aea23a2f" providerId="LiveId" clId="{DFFC8A72-AAF7-453E-AC8A-78D83D468C0D}" dt="2021-04-21T23:01:21.936" v="3313" actId="478"/>
          <ac:spMkLst>
            <pc:docMk/>
            <pc:sldMk cId="2067796052" sldId="888"/>
            <ac:spMk id="211" creationId="{B94BEADF-C79B-4CBF-8090-ACBDD17F670D}"/>
          </ac:spMkLst>
        </pc:spChg>
        <pc:spChg chg="del">
          <ac:chgData name="Lei Wu" userId="f083b2a8aea23a2f" providerId="LiveId" clId="{DFFC8A72-AAF7-453E-AC8A-78D83D468C0D}" dt="2021-04-21T23:01:21.936" v="3313" actId="478"/>
          <ac:spMkLst>
            <pc:docMk/>
            <pc:sldMk cId="2067796052" sldId="888"/>
            <ac:spMk id="212" creationId="{785DE3F3-0266-4E22-AED7-D17192C81281}"/>
          </ac:spMkLst>
        </pc:spChg>
        <pc:spChg chg="del">
          <ac:chgData name="Lei Wu" userId="f083b2a8aea23a2f" providerId="LiveId" clId="{DFFC8A72-AAF7-453E-AC8A-78D83D468C0D}" dt="2021-04-21T23:01:21.936" v="3313" actId="478"/>
          <ac:spMkLst>
            <pc:docMk/>
            <pc:sldMk cId="2067796052" sldId="888"/>
            <ac:spMk id="213" creationId="{29D673AA-8911-4FDF-9AEF-E3E9B2EBEDBD}"/>
          </ac:spMkLst>
        </pc:spChg>
        <pc:spChg chg="del">
          <ac:chgData name="Lei Wu" userId="f083b2a8aea23a2f" providerId="LiveId" clId="{DFFC8A72-AAF7-453E-AC8A-78D83D468C0D}" dt="2021-04-21T23:01:21.936" v="3313" actId="478"/>
          <ac:spMkLst>
            <pc:docMk/>
            <pc:sldMk cId="2067796052" sldId="888"/>
            <ac:spMk id="214" creationId="{57A56755-D5B6-437D-9ECF-76ADD3BC3131}"/>
          </ac:spMkLst>
        </pc:spChg>
        <pc:spChg chg="del">
          <ac:chgData name="Lei Wu" userId="f083b2a8aea23a2f" providerId="LiveId" clId="{DFFC8A72-AAF7-453E-AC8A-78D83D468C0D}" dt="2021-04-21T23:01:21.936" v="3313" actId="478"/>
          <ac:spMkLst>
            <pc:docMk/>
            <pc:sldMk cId="2067796052" sldId="888"/>
            <ac:spMk id="215" creationId="{ED607325-D84C-4F29-B9A1-5BD4AD6892D5}"/>
          </ac:spMkLst>
        </pc:spChg>
        <pc:spChg chg="del">
          <ac:chgData name="Lei Wu" userId="f083b2a8aea23a2f" providerId="LiveId" clId="{DFFC8A72-AAF7-453E-AC8A-78D83D468C0D}" dt="2021-04-21T23:01:21.936" v="3313" actId="478"/>
          <ac:spMkLst>
            <pc:docMk/>
            <pc:sldMk cId="2067796052" sldId="888"/>
            <ac:spMk id="216" creationId="{740AF4B9-D825-4985-9216-FA07197C4E5F}"/>
          </ac:spMkLst>
        </pc:spChg>
        <pc:spChg chg="del">
          <ac:chgData name="Lei Wu" userId="f083b2a8aea23a2f" providerId="LiveId" clId="{DFFC8A72-AAF7-453E-AC8A-78D83D468C0D}" dt="2021-04-21T23:01:21.936" v="3313" actId="478"/>
          <ac:spMkLst>
            <pc:docMk/>
            <pc:sldMk cId="2067796052" sldId="888"/>
            <ac:spMk id="217" creationId="{B71A855E-D988-477D-84FD-83E8735F4DA6}"/>
          </ac:spMkLst>
        </pc:spChg>
        <pc:spChg chg="del">
          <ac:chgData name="Lei Wu" userId="f083b2a8aea23a2f" providerId="LiveId" clId="{DFFC8A72-AAF7-453E-AC8A-78D83D468C0D}" dt="2021-04-21T23:01:21.936" v="3313" actId="478"/>
          <ac:spMkLst>
            <pc:docMk/>
            <pc:sldMk cId="2067796052" sldId="888"/>
            <ac:spMk id="218" creationId="{92225A4F-9C5B-448C-AF01-6D21918049A9}"/>
          </ac:spMkLst>
        </pc:spChg>
        <pc:spChg chg="del">
          <ac:chgData name="Lei Wu" userId="f083b2a8aea23a2f" providerId="LiveId" clId="{DFFC8A72-AAF7-453E-AC8A-78D83D468C0D}" dt="2021-04-21T23:01:21.936" v="3313" actId="478"/>
          <ac:spMkLst>
            <pc:docMk/>
            <pc:sldMk cId="2067796052" sldId="888"/>
            <ac:spMk id="219" creationId="{AC7BB30E-7F5E-42A9-8FD6-DEBED9CE820A}"/>
          </ac:spMkLst>
        </pc:spChg>
        <pc:spChg chg="del">
          <ac:chgData name="Lei Wu" userId="f083b2a8aea23a2f" providerId="LiveId" clId="{DFFC8A72-AAF7-453E-AC8A-78D83D468C0D}" dt="2021-04-21T23:01:21.936" v="3313" actId="478"/>
          <ac:spMkLst>
            <pc:docMk/>
            <pc:sldMk cId="2067796052" sldId="888"/>
            <ac:spMk id="220" creationId="{6D08B792-E455-4A7D-B7E4-C321769BC6E4}"/>
          </ac:spMkLst>
        </pc:spChg>
        <pc:spChg chg="del">
          <ac:chgData name="Lei Wu" userId="f083b2a8aea23a2f" providerId="LiveId" clId="{DFFC8A72-AAF7-453E-AC8A-78D83D468C0D}" dt="2021-04-21T23:01:21.936" v="3313" actId="478"/>
          <ac:spMkLst>
            <pc:docMk/>
            <pc:sldMk cId="2067796052" sldId="888"/>
            <ac:spMk id="221" creationId="{A9C4EA13-86A4-48B3-A8DD-337823C41453}"/>
          </ac:spMkLst>
        </pc:spChg>
        <pc:spChg chg="del">
          <ac:chgData name="Lei Wu" userId="f083b2a8aea23a2f" providerId="LiveId" clId="{DFFC8A72-AAF7-453E-AC8A-78D83D468C0D}" dt="2021-04-21T23:01:21.936" v="3313" actId="478"/>
          <ac:spMkLst>
            <pc:docMk/>
            <pc:sldMk cId="2067796052" sldId="888"/>
            <ac:spMk id="222" creationId="{A07312A0-1D2C-45D3-8011-EB24794E3526}"/>
          </ac:spMkLst>
        </pc:spChg>
        <pc:spChg chg="del">
          <ac:chgData name="Lei Wu" userId="f083b2a8aea23a2f" providerId="LiveId" clId="{DFFC8A72-AAF7-453E-AC8A-78D83D468C0D}" dt="2021-04-21T23:01:21.936" v="3313" actId="478"/>
          <ac:spMkLst>
            <pc:docMk/>
            <pc:sldMk cId="2067796052" sldId="888"/>
            <ac:spMk id="223" creationId="{BF69A25C-91B2-423F-91CB-2591C2B30868}"/>
          </ac:spMkLst>
        </pc:spChg>
        <pc:spChg chg="del">
          <ac:chgData name="Lei Wu" userId="f083b2a8aea23a2f" providerId="LiveId" clId="{DFFC8A72-AAF7-453E-AC8A-78D83D468C0D}" dt="2021-04-21T23:01:21.936" v="3313" actId="478"/>
          <ac:spMkLst>
            <pc:docMk/>
            <pc:sldMk cId="2067796052" sldId="888"/>
            <ac:spMk id="224" creationId="{1C3E832D-FA2F-489F-880A-DC37C6E12180}"/>
          </ac:spMkLst>
        </pc:spChg>
        <pc:spChg chg="del">
          <ac:chgData name="Lei Wu" userId="f083b2a8aea23a2f" providerId="LiveId" clId="{DFFC8A72-AAF7-453E-AC8A-78D83D468C0D}" dt="2021-04-21T23:01:21.936" v="3313" actId="478"/>
          <ac:spMkLst>
            <pc:docMk/>
            <pc:sldMk cId="2067796052" sldId="888"/>
            <ac:spMk id="225" creationId="{78D004FC-8E70-4B6F-89FB-8923100EF99D}"/>
          </ac:spMkLst>
        </pc:spChg>
        <pc:spChg chg="del">
          <ac:chgData name="Lei Wu" userId="f083b2a8aea23a2f" providerId="LiveId" clId="{DFFC8A72-AAF7-453E-AC8A-78D83D468C0D}" dt="2021-04-21T23:01:21.936" v="3313" actId="478"/>
          <ac:spMkLst>
            <pc:docMk/>
            <pc:sldMk cId="2067796052" sldId="888"/>
            <ac:spMk id="226" creationId="{1305AE4C-3E8F-436A-BAE2-62861B51F775}"/>
          </ac:spMkLst>
        </pc:spChg>
        <pc:spChg chg="del">
          <ac:chgData name="Lei Wu" userId="f083b2a8aea23a2f" providerId="LiveId" clId="{DFFC8A72-AAF7-453E-AC8A-78D83D468C0D}" dt="2021-04-21T23:01:21.936" v="3313" actId="478"/>
          <ac:spMkLst>
            <pc:docMk/>
            <pc:sldMk cId="2067796052" sldId="888"/>
            <ac:spMk id="227" creationId="{9B55B62D-E1EB-43D8-BE1A-77D3FECD7DF1}"/>
          </ac:spMkLst>
        </pc:spChg>
        <pc:spChg chg="del">
          <ac:chgData name="Lei Wu" userId="f083b2a8aea23a2f" providerId="LiveId" clId="{DFFC8A72-AAF7-453E-AC8A-78D83D468C0D}" dt="2021-04-21T23:01:21.936" v="3313" actId="478"/>
          <ac:spMkLst>
            <pc:docMk/>
            <pc:sldMk cId="2067796052" sldId="888"/>
            <ac:spMk id="228" creationId="{7A103078-6C01-4D91-9402-C5188168582F}"/>
          </ac:spMkLst>
        </pc:spChg>
        <pc:spChg chg="del">
          <ac:chgData name="Lei Wu" userId="f083b2a8aea23a2f" providerId="LiveId" clId="{DFFC8A72-AAF7-453E-AC8A-78D83D468C0D}" dt="2021-04-21T23:01:21.936" v="3313" actId="478"/>
          <ac:spMkLst>
            <pc:docMk/>
            <pc:sldMk cId="2067796052" sldId="888"/>
            <ac:spMk id="229" creationId="{625D8AF7-6ED4-4426-899A-0005675E0CB5}"/>
          </ac:spMkLst>
        </pc:spChg>
        <pc:spChg chg="del">
          <ac:chgData name="Lei Wu" userId="f083b2a8aea23a2f" providerId="LiveId" clId="{DFFC8A72-AAF7-453E-AC8A-78D83D468C0D}" dt="2021-04-21T23:01:21.936" v="3313" actId="478"/>
          <ac:spMkLst>
            <pc:docMk/>
            <pc:sldMk cId="2067796052" sldId="888"/>
            <ac:spMk id="230" creationId="{B32EB3E4-2B69-4401-97C4-D5F469C078C0}"/>
          </ac:spMkLst>
        </pc:spChg>
        <pc:spChg chg="del">
          <ac:chgData name="Lei Wu" userId="f083b2a8aea23a2f" providerId="LiveId" clId="{DFFC8A72-AAF7-453E-AC8A-78D83D468C0D}" dt="2021-04-21T23:01:21.936" v="3313" actId="478"/>
          <ac:spMkLst>
            <pc:docMk/>
            <pc:sldMk cId="2067796052" sldId="888"/>
            <ac:spMk id="231" creationId="{1564790E-1968-49CC-8447-FE194FD10375}"/>
          </ac:spMkLst>
        </pc:spChg>
        <pc:grpChg chg="add del mod">
          <ac:chgData name="Lei Wu" userId="f083b2a8aea23a2f" providerId="LiveId" clId="{DFFC8A72-AAF7-453E-AC8A-78D83D468C0D}" dt="2021-04-21T23:01:29.283" v="3315"/>
          <ac:grpSpMkLst>
            <pc:docMk/>
            <pc:sldMk cId="2067796052" sldId="888"/>
            <ac:grpSpMk id="44" creationId="{D5006A72-7678-4877-85D3-2F7017746A8D}"/>
          </ac:grpSpMkLst>
        </pc:grpChg>
        <pc:grpChg chg="add del mod">
          <ac:chgData name="Lei Wu" userId="f083b2a8aea23a2f" providerId="LiveId" clId="{DFFC8A72-AAF7-453E-AC8A-78D83D468C0D}" dt="2021-04-22T00:04:23.301" v="4117" actId="478"/>
          <ac:grpSpMkLst>
            <pc:docMk/>
            <pc:sldMk cId="2067796052" sldId="888"/>
            <ac:grpSpMk id="47" creationId="{C917F734-5956-4000-A100-B413E1E89B0D}"/>
          </ac:grpSpMkLst>
        </pc:grpChg>
        <pc:picChg chg="mod">
          <ac:chgData name="Lei Wu" userId="f083b2a8aea23a2f" providerId="LiveId" clId="{DFFC8A72-AAF7-453E-AC8A-78D83D468C0D}" dt="2021-04-21T23:01:27.479" v="3314"/>
          <ac:picMkLst>
            <pc:docMk/>
            <pc:sldMk cId="2067796052" sldId="888"/>
            <ac:picMk id="45" creationId="{C18B034C-03B8-45F3-9AFE-FA6BCA3DDE19}"/>
          </ac:picMkLst>
        </pc:picChg>
        <pc:picChg chg="mod">
          <ac:chgData name="Lei Wu" userId="f083b2a8aea23a2f" providerId="LiveId" clId="{DFFC8A72-AAF7-453E-AC8A-78D83D468C0D}" dt="2021-04-21T23:01:29.294" v="3316"/>
          <ac:picMkLst>
            <pc:docMk/>
            <pc:sldMk cId="2067796052" sldId="888"/>
            <ac:picMk id="48" creationId="{EDC840D2-1C9B-4F91-B148-A0D64D466D33}"/>
          </ac:picMkLst>
        </pc:picChg>
        <pc:picChg chg="add mod">
          <ac:chgData name="Lei Wu" userId="f083b2a8aea23a2f" providerId="LiveId" clId="{DFFC8A72-AAF7-453E-AC8A-78D83D468C0D}" dt="2021-04-22T00:04:33.168" v="4121" actId="1076"/>
          <ac:picMkLst>
            <pc:docMk/>
            <pc:sldMk cId="2067796052" sldId="888"/>
            <ac:picMk id="51" creationId="{98CBE226-BFC6-4B4C-AB60-5CC6F41870D2}"/>
          </ac:picMkLst>
        </pc:picChg>
        <pc:picChg chg="del">
          <ac:chgData name="Lei Wu" userId="f083b2a8aea23a2f" providerId="LiveId" clId="{DFFC8A72-AAF7-453E-AC8A-78D83D468C0D}" dt="2021-04-21T23:01:21.936" v="3313" actId="478"/>
          <ac:picMkLst>
            <pc:docMk/>
            <pc:sldMk cId="2067796052" sldId="888"/>
            <ac:picMk id="232" creationId="{BA012226-D854-4773-85CC-F98B3FB1A540}"/>
          </ac:picMkLst>
        </pc:picChg>
      </pc:sldChg>
      <pc:sldChg chg="modSp add mod">
        <pc:chgData name="Lei Wu" userId="f083b2a8aea23a2f" providerId="LiveId" clId="{DFFC8A72-AAF7-453E-AC8A-78D83D468C0D}" dt="2021-04-21T23:02:26.149" v="3331" actId="15"/>
        <pc:sldMkLst>
          <pc:docMk/>
          <pc:sldMk cId="1141052716" sldId="889"/>
        </pc:sldMkLst>
        <pc:spChg chg="mod">
          <ac:chgData name="Lei Wu" userId="f083b2a8aea23a2f" providerId="LiveId" clId="{DFFC8A72-AAF7-453E-AC8A-78D83D468C0D}" dt="2021-04-21T23:02:16.410" v="3328"/>
          <ac:spMkLst>
            <pc:docMk/>
            <pc:sldMk cId="1141052716" sldId="889"/>
            <ac:spMk id="2" creationId="{00000000-0000-0000-0000-000000000000}"/>
          </ac:spMkLst>
        </pc:spChg>
        <pc:spChg chg="mod">
          <ac:chgData name="Lei Wu" userId="f083b2a8aea23a2f" providerId="LiveId" clId="{DFFC8A72-AAF7-453E-AC8A-78D83D468C0D}" dt="2021-04-21T23:02:26.149" v="3331" actId="15"/>
          <ac:spMkLst>
            <pc:docMk/>
            <pc:sldMk cId="1141052716" sldId="889"/>
            <ac:spMk id="12" creationId="{E7B8ECE7-0383-43F0-BDDA-8046A8F83F10}"/>
          </ac:spMkLst>
        </pc:spChg>
      </pc:sldChg>
      <pc:sldChg chg="addSp delSp modSp add mod">
        <pc:chgData name="Lei Wu" userId="f083b2a8aea23a2f" providerId="LiveId" clId="{DFFC8A72-AAF7-453E-AC8A-78D83D468C0D}" dt="2021-04-22T00:05:03.301" v="4126" actId="1076"/>
        <pc:sldMkLst>
          <pc:docMk/>
          <pc:sldMk cId="4080326022" sldId="890"/>
        </pc:sldMkLst>
        <pc:spChg chg="mod">
          <ac:chgData name="Lei Wu" userId="f083b2a8aea23a2f" providerId="LiveId" clId="{DFFC8A72-AAF7-453E-AC8A-78D83D468C0D}" dt="2021-04-21T23:02:53.801" v="3334"/>
          <ac:spMkLst>
            <pc:docMk/>
            <pc:sldMk cId="4080326022" sldId="890"/>
            <ac:spMk id="2" creationId="{00000000-0000-0000-0000-000000000000}"/>
          </ac:spMkLst>
        </pc:spChg>
        <pc:spChg chg="add del mod">
          <ac:chgData name="Lei Wu" userId="f083b2a8aea23a2f" providerId="LiveId" clId="{DFFC8A72-AAF7-453E-AC8A-78D83D468C0D}" dt="2021-04-22T00:04:58.186" v="4124" actId="478"/>
          <ac:spMkLst>
            <pc:docMk/>
            <pc:sldMk cId="4080326022" sldId="890"/>
            <ac:spMk id="3" creationId="{A9AD9F36-DEA1-4418-B5AA-1FBA1DF91C2B}"/>
          </ac:spMkLst>
        </pc:spChg>
        <pc:spChg chg="mod">
          <ac:chgData name="Lei Wu" userId="f083b2a8aea23a2f" providerId="LiveId" clId="{DFFC8A72-AAF7-453E-AC8A-78D83D468C0D}" dt="2021-04-21T23:03:23.655" v="3347"/>
          <ac:spMkLst>
            <pc:docMk/>
            <pc:sldMk cId="4080326022" sldId="890"/>
            <ac:spMk id="10" creationId="{A716212C-C245-4AFA-AA4B-139D1A4D6C9F}"/>
          </ac:spMkLst>
        </pc:spChg>
        <pc:spChg chg="del mod">
          <ac:chgData name="Lei Wu" userId="f083b2a8aea23a2f" providerId="LiveId" clId="{DFFC8A72-AAF7-453E-AC8A-78D83D468C0D}" dt="2021-04-22T00:04:56.334" v="4123" actId="478"/>
          <ac:spMkLst>
            <pc:docMk/>
            <pc:sldMk cId="4080326022" sldId="890"/>
            <ac:spMk id="12" creationId="{E7B8ECE7-0383-43F0-BDDA-8046A8F83F10}"/>
          </ac:spMkLst>
        </pc:spChg>
        <pc:spChg chg="mod">
          <ac:chgData name="Lei Wu" userId="f083b2a8aea23a2f" providerId="LiveId" clId="{DFFC8A72-AAF7-453E-AC8A-78D83D468C0D}" dt="2021-04-21T23:03:29.726" v="3350" actId="1076"/>
          <ac:spMkLst>
            <pc:docMk/>
            <pc:sldMk cId="4080326022" sldId="890"/>
            <ac:spMk id="14" creationId="{D598154E-00CF-434D-B25C-9806AB631161}"/>
          </ac:spMkLst>
        </pc:spChg>
        <pc:grpChg chg="add del mod">
          <ac:chgData name="Lei Wu" userId="f083b2a8aea23a2f" providerId="LiveId" clId="{DFFC8A72-AAF7-453E-AC8A-78D83D468C0D}" dt="2021-04-21T23:03:25.569" v="3348"/>
          <ac:grpSpMkLst>
            <pc:docMk/>
            <pc:sldMk cId="4080326022" sldId="890"/>
            <ac:grpSpMk id="8" creationId="{BFCBCA98-C0CE-47D9-A848-EDBF40DA05AC}"/>
          </ac:grpSpMkLst>
        </pc:grpChg>
        <pc:grpChg chg="add del mod">
          <ac:chgData name="Lei Wu" userId="f083b2a8aea23a2f" providerId="LiveId" clId="{DFFC8A72-AAF7-453E-AC8A-78D83D468C0D}" dt="2021-04-22T00:04:53.186" v="4122" actId="478"/>
          <ac:grpSpMkLst>
            <pc:docMk/>
            <pc:sldMk cId="4080326022" sldId="890"/>
            <ac:grpSpMk id="11" creationId="{62C8A5AF-051F-41C5-9B4F-40E2C44016A5}"/>
          </ac:grpSpMkLst>
        </pc:grpChg>
        <pc:grpChg chg="del">
          <ac:chgData name="Lei Wu" userId="f083b2a8aea23a2f" providerId="LiveId" clId="{DFFC8A72-AAF7-453E-AC8A-78D83D468C0D}" dt="2021-04-21T23:03:19.423" v="3346" actId="478"/>
          <ac:grpSpMkLst>
            <pc:docMk/>
            <pc:sldMk cId="4080326022" sldId="890"/>
            <ac:grpSpMk id="47" creationId="{C917F734-5956-4000-A100-B413E1E89B0D}"/>
          </ac:grpSpMkLst>
        </pc:grpChg>
        <pc:picChg chg="mod">
          <ac:chgData name="Lei Wu" userId="f083b2a8aea23a2f" providerId="LiveId" clId="{DFFC8A72-AAF7-453E-AC8A-78D83D468C0D}" dt="2021-04-21T23:03:23.655" v="3347"/>
          <ac:picMkLst>
            <pc:docMk/>
            <pc:sldMk cId="4080326022" sldId="890"/>
            <ac:picMk id="9" creationId="{1664F3C0-F093-4929-A6C8-4CF50EA57721}"/>
          </ac:picMkLst>
        </pc:picChg>
        <pc:picChg chg="mod">
          <ac:chgData name="Lei Wu" userId="f083b2a8aea23a2f" providerId="LiveId" clId="{DFFC8A72-AAF7-453E-AC8A-78D83D468C0D}" dt="2021-04-21T23:03:29.726" v="3350" actId="1076"/>
          <ac:picMkLst>
            <pc:docMk/>
            <pc:sldMk cId="4080326022" sldId="890"/>
            <ac:picMk id="13" creationId="{FA75127D-6AF5-489B-A355-A2E8A645D8F7}"/>
          </ac:picMkLst>
        </pc:picChg>
        <pc:picChg chg="add mod">
          <ac:chgData name="Lei Wu" userId="f083b2a8aea23a2f" providerId="LiveId" clId="{DFFC8A72-AAF7-453E-AC8A-78D83D468C0D}" dt="2021-04-22T00:05:03.301" v="4126" actId="1076"/>
          <ac:picMkLst>
            <pc:docMk/>
            <pc:sldMk cId="4080326022" sldId="890"/>
            <ac:picMk id="15" creationId="{CAC26706-F090-410D-A849-50063E8A62A6}"/>
          </ac:picMkLst>
        </pc:picChg>
      </pc:sldChg>
      <pc:sldChg chg="modSp add mod">
        <pc:chgData name="Lei Wu" userId="f083b2a8aea23a2f" providerId="LiveId" clId="{DFFC8A72-AAF7-453E-AC8A-78D83D468C0D}" dt="2021-04-21T23:04:23.617" v="3365" actId="15"/>
        <pc:sldMkLst>
          <pc:docMk/>
          <pc:sldMk cId="4208737568" sldId="891"/>
        </pc:sldMkLst>
        <pc:spChg chg="mod">
          <ac:chgData name="Lei Wu" userId="f083b2a8aea23a2f" providerId="LiveId" clId="{DFFC8A72-AAF7-453E-AC8A-78D83D468C0D}" dt="2021-04-21T23:04:13.010" v="3362"/>
          <ac:spMkLst>
            <pc:docMk/>
            <pc:sldMk cId="4208737568" sldId="891"/>
            <ac:spMk id="2" creationId="{00000000-0000-0000-0000-000000000000}"/>
          </ac:spMkLst>
        </pc:spChg>
        <pc:spChg chg="mod">
          <ac:chgData name="Lei Wu" userId="f083b2a8aea23a2f" providerId="LiveId" clId="{DFFC8A72-AAF7-453E-AC8A-78D83D468C0D}" dt="2021-04-21T23:04:23.617" v="3365" actId="15"/>
          <ac:spMkLst>
            <pc:docMk/>
            <pc:sldMk cId="4208737568" sldId="891"/>
            <ac:spMk id="12" creationId="{E7B8ECE7-0383-43F0-BDDA-8046A8F83F10}"/>
          </ac:spMkLst>
        </pc:spChg>
      </pc:sldChg>
      <pc:sldChg chg="addSp delSp modSp add mod">
        <pc:chgData name="Lei Wu" userId="f083b2a8aea23a2f" providerId="LiveId" clId="{DFFC8A72-AAF7-453E-AC8A-78D83D468C0D}" dt="2021-04-21T23:07:54.337" v="3388" actId="14100"/>
        <pc:sldMkLst>
          <pc:docMk/>
          <pc:sldMk cId="2880611688" sldId="892"/>
        </pc:sldMkLst>
        <pc:spChg chg="mod">
          <ac:chgData name="Lei Wu" userId="f083b2a8aea23a2f" providerId="LiveId" clId="{DFFC8A72-AAF7-453E-AC8A-78D83D468C0D}" dt="2021-04-21T23:06:24.097" v="3367"/>
          <ac:spMkLst>
            <pc:docMk/>
            <pc:sldMk cId="2880611688" sldId="892"/>
            <ac:spMk id="2" creationId="{00000000-0000-0000-0000-000000000000}"/>
          </ac:spMkLst>
        </pc:spChg>
        <pc:spChg chg="mod">
          <ac:chgData name="Lei Wu" userId="f083b2a8aea23a2f" providerId="LiveId" clId="{DFFC8A72-AAF7-453E-AC8A-78D83D468C0D}" dt="2021-04-21T23:07:10.653" v="3379" actId="20577"/>
          <ac:spMkLst>
            <pc:docMk/>
            <pc:sldMk cId="2880611688" sldId="892"/>
            <ac:spMk id="12" creationId="{E7B8ECE7-0383-43F0-BDDA-8046A8F83F10}"/>
          </ac:spMkLst>
        </pc:spChg>
        <pc:spChg chg="add del mod">
          <ac:chgData name="Lei Wu" userId="f083b2a8aea23a2f" providerId="LiveId" clId="{DFFC8A72-AAF7-453E-AC8A-78D83D468C0D}" dt="2021-04-21T23:06:54.735" v="3374"/>
          <ac:spMkLst>
            <pc:docMk/>
            <pc:sldMk cId="2880611688" sldId="892"/>
            <ac:spMk id="80" creationId="{A4A472D1-BEE7-43F5-A519-1A844768F0EE}"/>
          </ac:spMkLst>
        </pc:spChg>
        <pc:spChg chg="add mod">
          <ac:chgData name="Lei Wu" userId="f083b2a8aea23a2f" providerId="LiveId" clId="{DFFC8A72-AAF7-453E-AC8A-78D83D468C0D}" dt="2021-04-21T23:07:54.337" v="3388" actId="14100"/>
          <ac:spMkLst>
            <pc:docMk/>
            <pc:sldMk cId="2880611688" sldId="892"/>
            <ac:spMk id="156" creationId="{88525C71-2B5C-49DB-962B-91BFCBD57E27}"/>
          </ac:spMkLst>
        </pc:spChg>
        <pc:grpChg chg="del">
          <ac:chgData name="Lei Wu" userId="f083b2a8aea23a2f" providerId="LiveId" clId="{DFFC8A72-AAF7-453E-AC8A-78D83D468C0D}" dt="2021-04-21T23:06:36.768" v="3370" actId="478"/>
          <ac:grpSpMkLst>
            <pc:docMk/>
            <pc:sldMk cId="2880611688" sldId="892"/>
            <ac:grpSpMk id="81" creationId="{9EBE4AFD-8CD8-4C2E-852E-9A868BEB6AA3}"/>
          </ac:grpSpMkLst>
        </pc:grpChg>
      </pc:sldChg>
      <pc:sldChg chg="modSp add mod">
        <pc:chgData name="Lei Wu" userId="f083b2a8aea23a2f" providerId="LiveId" clId="{DFFC8A72-AAF7-453E-AC8A-78D83D468C0D}" dt="2021-04-22T00:26:27.907" v="4173" actId="5793"/>
        <pc:sldMkLst>
          <pc:docMk/>
          <pc:sldMk cId="4206451243" sldId="893"/>
        </pc:sldMkLst>
        <pc:spChg chg="mod">
          <ac:chgData name="Lei Wu" userId="f083b2a8aea23a2f" providerId="LiveId" clId="{DFFC8A72-AAF7-453E-AC8A-78D83D468C0D}" dt="2021-04-21T23:09:51.288" v="3391"/>
          <ac:spMkLst>
            <pc:docMk/>
            <pc:sldMk cId="4206451243" sldId="893"/>
            <ac:spMk id="2" creationId="{00000000-0000-0000-0000-000000000000}"/>
          </ac:spMkLst>
        </pc:spChg>
        <pc:spChg chg="mod">
          <ac:chgData name="Lei Wu" userId="f083b2a8aea23a2f" providerId="LiveId" clId="{DFFC8A72-AAF7-453E-AC8A-78D83D468C0D}" dt="2021-04-22T00:26:27.907" v="4173" actId="5793"/>
          <ac:spMkLst>
            <pc:docMk/>
            <pc:sldMk cId="4206451243" sldId="893"/>
            <ac:spMk id="3" creationId="{00000000-0000-0000-0000-000000000000}"/>
          </ac:spMkLst>
        </pc:spChg>
      </pc:sldChg>
      <pc:sldChg chg="modSp add mod">
        <pc:chgData name="Lei Wu" userId="f083b2a8aea23a2f" providerId="LiveId" clId="{DFFC8A72-AAF7-453E-AC8A-78D83D468C0D}" dt="2021-04-21T23:23:23.620" v="3746" actId="207"/>
        <pc:sldMkLst>
          <pc:docMk/>
          <pc:sldMk cId="3673352007" sldId="894"/>
        </pc:sldMkLst>
        <pc:spChg chg="mod">
          <ac:chgData name="Lei Wu" userId="f083b2a8aea23a2f" providerId="LiveId" clId="{DFFC8A72-AAF7-453E-AC8A-78D83D468C0D}" dt="2021-04-21T23:23:23.620" v="3746" actId="207"/>
          <ac:spMkLst>
            <pc:docMk/>
            <pc:sldMk cId="3673352007" sldId="894"/>
            <ac:spMk id="3" creationId="{00000000-0000-0000-0000-000000000000}"/>
          </ac:spMkLst>
        </pc:spChg>
      </pc:sldChg>
      <pc:sldChg chg="modSp add mod">
        <pc:chgData name="Lei Wu" userId="f083b2a8aea23a2f" providerId="LiveId" clId="{DFFC8A72-AAF7-453E-AC8A-78D83D468C0D}" dt="2021-04-21T23:23:39.201" v="3749" actId="207"/>
        <pc:sldMkLst>
          <pc:docMk/>
          <pc:sldMk cId="4168912794" sldId="895"/>
        </pc:sldMkLst>
        <pc:spChg chg="mod">
          <ac:chgData name="Lei Wu" userId="f083b2a8aea23a2f" providerId="LiveId" clId="{DFFC8A72-AAF7-453E-AC8A-78D83D468C0D}" dt="2021-04-21T23:23:39.201" v="3749" actId="207"/>
          <ac:spMkLst>
            <pc:docMk/>
            <pc:sldMk cId="4168912794" sldId="895"/>
            <ac:spMk id="3" creationId="{00000000-0000-0000-0000-000000000000}"/>
          </ac:spMkLst>
        </pc:spChg>
      </pc:sldChg>
      <pc:sldChg chg="modSp add mod">
        <pc:chgData name="Lei Wu" userId="f083b2a8aea23a2f" providerId="LiveId" clId="{DFFC8A72-AAF7-453E-AC8A-78D83D468C0D}" dt="2021-04-21T23:23:57.758" v="3752" actId="207"/>
        <pc:sldMkLst>
          <pc:docMk/>
          <pc:sldMk cId="326165198" sldId="896"/>
        </pc:sldMkLst>
        <pc:spChg chg="mod">
          <ac:chgData name="Lei Wu" userId="f083b2a8aea23a2f" providerId="LiveId" clId="{DFFC8A72-AAF7-453E-AC8A-78D83D468C0D}" dt="2021-04-21T23:23:57.758" v="3752" actId="207"/>
          <ac:spMkLst>
            <pc:docMk/>
            <pc:sldMk cId="326165198" sldId="896"/>
            <ac:spMk id="3" creationId="{00000000-0000-0000-0000-000000000000}"/>
          </ac:spMkLst>
        </pc:spChg>
      </pc:sldChg>
      <pc:sldChg chg="modSp add mod">
        <pc:chgData name="Lei Wu" userId="f083b2a8aea23a2f" providerId="LiveId" clId="{DFFC8A72-AAF7-453E-AC8A-78D83D468C0D}" dt="2021-04-21T23:24:12.471" v="3755" actId="207"/>
        <pc:sldMkLst>
          <pc:docMk/>
          <pc:sldMk cId="2608388705" sldId="897"/>
        </pc:sldMkLst>
        <pc:spChg chg="mod">
          <ac:chgData name="Lei Wu" userId="f083b2a8aea23a2f" providerId="LiveId" clId="{DFFC8A72-AAF7-453E-AC8A-78D83D468C0D}" dt="2021-04-21T23:24:12.471" v="3755" actId="207"/>
          <ac:spMkLst>
            <pc:docMk/>
            <pc:sldMk cId="2608388705" sldId="897"/>
            <ac:spMk id="3" creationId="{00000000-0000-0000-0000-000000000000}"/>
          </ac:spMkLst>
        </pc:spChg>
      </pc:sldChg>
      <pc:sldChg chg="addSp delSp modSp add mod">
        <pc:chgData name="Lei Wu" userId="f083b2a8aea23a2f" providerId="LiveId" clId="{DFFC8A72-AAF7-453E-AC8A-78D83D468C0D}" dt="2021-04-22T00:31:06.978" v="4333" actId="20577"/>
        <pc:sldMkLst>
          <pc:docMk/>
          <pc:sldMk cId="2862140460" sldId="898"/>
        </pc:sldMkLst>
        <pc:spChg chg="mod">
          <ac:chgData name="Lei Wu" userId="f083b2a8aea23a2f" providerId="LiveId" clId="{DFFC8A72-AAF7-453E-AC8A-78D83D468C0D}" dt="2021-04-21T23:24:45.873" v="3765" actId="20577"/>
          <ac:spMkLst>
            <pc:docMk/>
            <pc:sldMk cId="2862140460" sldId="898"/>
            <ac:spMk id="2" creationId="{00000000-0000-0000-0000-000000000000}"/>
          </ac:spMkLst>
        </pc:spChg>
        <pc:spChg chg="mod">
          <ac:chgData name="Lei Wu" userId="f083b2a8aea23a2f" providerId="LiveId" clId="{DFFC8A72-AAF7-453E-AC8A-78D83D468C0D}" dt="2021-04-22T00:30:12.337" v="4198" actId="20577"/>
          <ac:spMkLst>
            <pc:docMk/>
            <pc:sldMk cId="2862140460" sldId="898"/>
            <ac:spMk id="3" creationId="{00000000-0000-0000-0000-000000000000}"/>
          </ac:spMkLst>
        </pc:spChg>
        <pc:spChg chg="add del mod">
          <ac:chgData name="Lei Wu" userId="f083b2a8aea23a2f" providerId="LiveId" clId="{DFFC8A72-AAF7-453E-AC8A-78D83D468C0D}" dt="2021-04-22T00:29:35.451" v="4185"/>
          <ac:spMkLst>
            <pc:docMk/>
            <pc:sldMk cId="2862140460" sldId="898"/>
            <ac:spMk id="5" creationId="{580A9DE9-91F9-41AF-8A57-BFE0EBD04DFB}"/>
          </ac:spMkLst>
        </pc:spChg>
        <pc:spChg chg="add del mod">
          <ac:chgData name="Lei Wu" userId="f083b2a8aea23a2f" providerId="LiveId" clId="{DFFC8A72-AAF7-453E-AC8A-78D83D468C0D}" dt="2021-04-22T00:29:35.451" v="4185"/>
          <ac:spMkLst>
            <pc:docMk/>
            <pc:sldMk cId="2862140460" sldId="898"/>
            <ac:spMk id="6" creationId="{E57054B0-B6FB-4477-9CA3-E523F1EE86B4}"/>
          </ac:spMkLst>
        </pc:spChg>
        <pc:spChg chg="add del mod">
          <ac:chgData name="Lei Wu" userId="f083b2a8aea23a2f" providerId="LiveId" clId="{DFFC8A72-AAF7-453E-AC8A-78D83D468C0D}" dt="2021-04-22T00:29:35.451" v="4185"/>
          <ac:spMkLst>
            <pc:docMk/>
            <pc:sldMk cId="2862140460" sldId="898"/>
            <ac:spMk id="7" creationId="{89506102-2CF8-4602-89D6-7B70E81641FA}"/>
          </ac:spMkLst>
        </pc:spChg>
        <pc:spChg chg="add del mod">
          <ac:chgData name="Lei Wu" userId="f083b2a8aea23a2f" providerId="LiveId" clId="{DFFC8A72-AAF7-453E-AC8A-78D83D468C0D}" dt="2021-04-22T00:29:35.451" v="4185"/>
          <ac:spMkLst>
            <pc:docMk/>
            <pc:sldMk cId="2862140460" sldId="898"/>
            <ac:spMk id="8" creationId="{E40F9B72-D528-4B13-9616-5B594B9340EB}"/>
          </ac:spMkLst>
        </pc:spChg>
        <pc:spChg chg="add del mod">
          <ac:chgData name="Lei Wu" userId="f083b2a8aea23a2f" providerId="LiveId" clId="{DFFC8A72-AAF7-453E-AC8A-78D83D468C0D}" dt="2021-04-22T00:29:35.451" v="4185"/>
          <ac:spMkLst>
            <pc:docMk/>
            <pc:sldMk cId="2862140460" sldId="898"/>
            <ac:spMk id="9" creationId="{D5A02974-9970-404F-851C-11BE910DAFBC}"/>
          </ac:spMkLst>
        </pc:spChg>
        <pc:spChg chg="add del mod">
          <ac:chgData name="Lei Wu" userId="f083b2a8aea23a2f" providerId="LiveId" clId="{DFFC8A72-AAF7-453E-AC8A-78D83D468C0D}" dt="2021-04-22T00:29:35.451" v="4185"/>
          <ac:spMkLst>
            <pc:docMk/>
            <pc:sldMk cId="2862140460" sldId="898"/>
            <ac:spMk id="10" creationId="{47DD6318-86DC-4A46-85ED-10CA1374109C}"/>
          </ac:spMkLst>
        </pc:spChg>
        <pc:spChg chg="mod">
          <ac:chgData name="Lei Wu" userId="f083b2a8aea23a2f" providerId="LiveId" clId="{DFFC8A72-AAF7-453E-AC8A-78D83D468C0D}" dt="2021-04-22T00:29:27.246" v="4184"/>
          <ac:spMkLst>
            <pc:docMk/>
            <pc:sldMk cId="2862140460" sldId="898"/>
            <ac:spMk id="12" creationId="{7F82B9C0-8CF2-48BC-8420-F293DB3495E6}"/>
          </ac:spMkLst>
        </pc:spChg>
        <pc:spChg chg="mod">
          <ac:chgData name="Lei Wu" userId="f083b2a8aea23a2f" providerId="LiveId" clId="{DFFC8A72-AAF7-453E-AC8A-78D83D468C0D}" dt="2021-04-22T00:29:27.246" v="4184"/>
          <ac:spMkLst>
            <pc:docMk/>
            <pc:sldMk cId="2862140460" sldId="898"/>
            <ac:spMk id="13" creationId="{800FDCA4-5976-43FE-8F17-CC370492C9BF}"/>
          </ac:spMkLst>
        </pc:spChg>
        <pc:spChg chg="mod">
          <ac:chgData name="Lei Wu" userId="f083b2a8aea23a2f" providerId="LiveId" clId="{DFFC8A72-AAF7-453E-AC8A-78D83D468C0D}" dt="2021-04-22T00:29:27.246" v="4184"/>
          <ac:spMkLst>
            <pc:docMk/>
            <pc:sldMk cId="2862140460" sldId="898"/>
            <ac:spMk id="14" creationId="{B146FA93-243B-49D7-9A5F-84FE6B41177A}"/>
          </ac:spMkLst>
        </pc:spChg>
        <pc:spChg chg="mod">
          <ac:chgData name="Lei Wu" userId="f083b2a8aea23a2f" providerId="LiveId" clId="{DFFC8A72-AAF7-453E-AC8A-78D83D468C0D}" dt="2021-04-22T00:29:27.246" v="4184"/>
          <ac:spMkLst>
            <pc:docMk/>
            <pc:sldMk cId="2862140460" sldId="898"/>
            <ac:spMk id="15" creationId="{C330EFC6-EB00-4A5E-A5F3-049065DAC9D9}"/>
          </ac:spMkLst>
        </pc:spChg>
        <pc:spChg chg="mod">
          <ac:chgData name="Lei Wu" userId="f083b2a8aea23a2f" providerId="LiveId" clId="{DFFC8A72-AAF7-453E-AC8A-78D83D468C0D}" dt="2021-04-22T00:29:27.246" v="4184"/>
          <ac:spMkLst>
            <pc:docMk/>
            <pc:sldMk cId="2862140460" sldId="898"/>
            <ac:spMk id="16" creationId="{E441CF8B-ABDF-4348-BE54-AA87172C97EE}"/>
          </ac:spMkLst>
        </pc:spChg>
        <pc:spChg chg="add del mod">
          <ac:chgData name="Lei Wu" userId="f083b2a8aea23a2f" providerId="LiveId" clId="{DFFC8A72-AAF7-453E-AC8A-78D83D468C0D}" dt="2021-04-22T00:29:35.451" v="4185"/>
          <ac:spMkLst>
            <pc:docMk/>
            <pc:sldMk cId="2862140460" sldId="898"/>
            <ac:spMk id="17" creationId="{B023F824-ACF2-41F9-B96B-5BCAFCAD69B3}"/>
          </ac:spMkLst>
        </pc:spChg>
        <pc:spChg chg="add del mod">
          <ac:chgData name="Lei Wu" userId="f083b2a8aea23a2f" providerId="LiveId" clId="{DFFC8A72-AAF7-453E-AC8A-78D83D468C0D}" dt="2021-04-22T00:29:35.451" v="4185"/>
          <ac:spMkLst>
            <pc:docMk/>
            <pc:sldMk cId="2862140460" sldId="898"/>
            <ac:spMk id="18" creationId="{EB3F3B4E-389E-4CC3-9E39-CFEA27C572A0}"/>
          </ac:spMkLst>
        </pc:spChg>
        <pc:spChg chg="add del mod">
          <ac:chgData name="Lei Wu" userId="f083b2a8aea23a2f" providerId="LiveId" clId="{DFFC8A72-AAF7-453E-AC8A-78D83D468C0D}" dt="2021-04-22T00:29:51.533" v="4193"/>
          <ac:spMkLst>
            <pc:docMk/>
            <pc:sldMk cId="2862140460" sldId="898"/>
            <ac:spMk id="19" creationId="{C08B2DB0-FC54-4942-9DB0-6467DCE29289}"/>
          </ac:spMkLst>
        </pc:spChg>
        <pc:spChg chg="add del mod">
          <ac:chgData name="Lei Wu" userId="f083b2a8aea23a2f" providerId="LiveId" clId="{DFFC8A72-AAF7-453E-AC8A-78D83D468C0D}" dt="2021-04-22T00:29:51.533" v="4193"/>
          <ac:spMkLst>
            <pc:docMk/>
            <pc:sldMk cId="2862140460" sldId="898"/>
            <ac:spMk id="20" creationId="{42D7365A-8D33-480C-9D0E-CDF2531D25E6}"/>
          </ac:spMkLst>
        </pc:spChg>
        <pc:spChg chg="add del mod">
          <ac:chgData name="Lei Wu" userId="f083b2a8aea23a2f" providerId="LiveId" clId="{DFFC8A72-AAF7-453E-AC8A-78D83D468C0D}" dt="2021-04-22T00:29:51.533" v="4193"/>
          <ac:spMkLst>
            <pc:docMk/>
            <pc:sldMk cId="2862140460" sldId="898"/>
            <ac:spMk id="21" creationId="{D3790415-42F3-404D-94DD-A5E32E2DD2E2}"/>
          </ac:spMkLst>
        </pc:spChg>
        <pc:spChg chg="add del mod">
          <ac:chgData name="Lei Wu" userId="f083b2a8aea23a2f" providerId="LiveId" clId="{DFFC8A72-AAF7-453E-AC8A-78D83D468C0D}" dt="2021-04-22T00:29:51.533" v="4193"/>
          <ac:spMkLst>
            <pc:docMk/>
            <pc:sldMk cId="2862140460" sldId="898"/>
            <ac:spMk id="22" creationId="{2A4F7026-06FD-4AB7-ADCA-7B0342D6B12D}"/>
          </ac:spMkLst>
        </pc:spChg>
        <pc:spChg chg="add del mod">
          <ac:chgData name="Lei Wu" userId="f083b2a8aea23a2f" providerId="LiveId" clId="{DFFC8A72-AAF7-453E-AC8A-78D83D468C0D}" dt="2021-04-22T00:29:51.533" v="4193"/>
          <ac:spMkLst>
            <pc:docMk/>
            <pc:sldMk cId="2862140460" sldId="898"/>
            <ac:spMk id="23" creationId="{3AC9A0F4-9C4E-4166-A3B7-DB6EE7323D35}"/>
          </ac:spMkLst>
        </pc:spChg>
        <pc:spChg chg="add del mod">
          <ac:chgData name="Lei Wu" userId="f083b2a8aea23a2f" providerId="LiveId" clId="{DFFC8A72-AAF7-453E-AC8A-78D83D468C0D}" dt="2021-04-22T00:29:51.533" v="4193"/>
          <ac:spMkLst>
            <pc:docMk/>
            <pc:sldMk cId="2862140460" sldId="898"/>
            <ac:spMk id="24" creationId="{3F99EA06-FF04-407E-A957-248F4FE6AA7B}"/>
          </ac:spMkLst>
        </pc:spChg>
        <pc:spChg chg="mod">
          <ac:chgData name="Lei Wu" userId="f083b2a8aea23a2f" providerId="LiveId" clId="{DFFC8A72-AAF7-453E-AC8A-78D83D468C0D}" dt="2021-04-22T00:29:36.083" v="4186"/>
          <ac:spMkLst>
            <pc:docMk/>
            <pc:sldMk cId="2862140460" sldId="898"/>
            <ac:spMk id="26" creationId="{FE0E2899-647C-41C2-B8A4-9F84063EC107}"/>
          </ac:spMkLst>
        </pc:spChg>
        <pc:spChg chg="mod">
          <ac:chgData name="Lei Wu" userId="f083b2a8aea23a2f" providerId="LiveId" clId="{DFFC8A72-AAF7-453E-AC8A-78D83D468C0D}" dt="2021-04-22T00:29:36.083" v="4186"/>
          <ac:spMkLst>
            <pc:docMk/>
            <pc:sldMk cId="2862140460" sldId="898"/>
            <ac:spMk id="27" creationId="{88453389-5BD1-49B3-A522-0748CEF0542B}"/>
          </ac:spMkLst>
        </pc:spChg>
        <pc:spChg chg="mod">
          <ac:chgData name="Lei Wu" userId="f083b2a8aea23a2f" providerId="LiveId" clId="{DFFC8A72-AAF7-453E-AC8A-78D83D468C0D}" dt="2021-04-22T00:29:36.083" v="4186"/>
          <ac:spMkLst>
            <pc:docMk/>
            <pc:sldMk cId="2862140460" sldId="898"/>
            <ac:spMk id="28" creationId="{8ADB01AD-2DD4-4CDC-9925-F748AFD80CD3}"/>
          </ac:spMkLst>
        </pc:spChg>
        <pc:spChg chg="mod">
          <ac:chgData name="Lei Wu" userId="f083b2a8aea23a2f" providerId="LiveId" clId="{DFFC8A72-AAF7-453E-AC8A-78D83D468C0D}" dt="2021-04-22T00:29:36.083" v="4186"/>
          <ac:spMkLst>
            <pc:docMk/>
            <pc:sldMk cId="2862140460" sldId="898"/>
            <ac:spMk id="29" creationId="{67663976-0800-44AD-9B7D-CC943AD11646}"/>
          </ac:spMkLst>
        </pc:spChg>
        <pc:spChg chg="mod">
          <ac:chgData name="Lei Wu" userId="f083b2a8aea23a2f" providerId="LiveId" clId="{DFFC8A72-AAF7-453E-AC8A-78D83D468C0D}" dt="2021-04-22T00:29:36.083" v="4186"/>
          <ac:spMkLst>
            <pc:docMk/>
            <pc:sldMk cId="2862140460" sldId="898"/>
            <ac:spMk id="30" creationId="{5264E2F0-C855-4084-9358-A84D8147D829}"/>
          </ac:spMkLst>
        </pc:spChg>
        <pc:spChg chg="add del mod">
          <ac:chgData name="Lei Wu" userId="f083b2a8aea23a2f" providerId="LiveId" clId="{DFFC8A72-AAF7-453E-AC8A-78D83D468C0D}" dt="2021-04-22T00:29:51.533" v="4193"/>
          <ac:spMkLst>
            <pc:docMk/>
            <pc:sldMk cId="2862140460" sldId="898"/>
            <ac:spMk id="31" creationId="{C8809697-89DE-4D91-8593-A0C80C19DE7C}"/>
          </ac:spMkLst>
        </pc:spChg>
        <pc:spChg chg="add del mod">
          <ac:chgData name="Lei Wu" userId="f083b2a8aea23a2f" providerId="LiveId" clId="{DFFC8A72-AAF7-453E-AC8A-78D83D468C0D}" dt="2021-04-22T00:29:51.533" v="4193"/>
          <ac:spMkLst>
            <pc:docMk/>
            <pc:sldMk cId="2862140460" sldId="898"/>
            <ac:spMk id="32" creationId="{A47272CD-FB4E-4501-BB9B-DF5F50CB591D}"/>
          </ac:spMkLst>
        </pc:spChg>
        <pc:spChg chg="add mod">
          <ac:chgData name="Lei Wu" userId="f083b2a8aea23a2f" providerId="LiveId" clId="{DFFC8A72-AAF7-453E-AC8A-78D83D468C0D}" dt="2021-04-22T00:31:06.978" v="4333" actId="20577"/>
          <ac:spMkLst>
            <pc:docMk/>
            <pc:sldMk cId="2862140460" sldId="898"/>
            <ac:spMk id="33" creationId="{DF18B1F9-687E-4037-ABEA-167B0FA5696D}"/>
          </ac:spMkLst>
        </pc:spChg>
        <pc:spChg chg="add mod">
          <ac:chgData name="Lei Wu" userId="f083b2a8aea23a2f" providerId="LiveId" clId="{DFFC8A72-AAF7-453E-AC8A-78D83D468C0D}" dt="2021-04-22T00:30:34.990" v="4258" actId="1035"/>
          <ac:spMkLst>
            <pc:docMk/>
            <pc:sldMk cId="2862140460" sldId="898"/>
            <ac:spMk id="34" creationId="{FC0966E4-3664-4D1E-AE84-A4B6C80621F9}"/>
          </ac:spMkLst>
        </pc:spChg>
        <pc:spChg chg="add mod">
          <ac:chgData name="Lei Wu" userId="f083b2a8aea23a2f" providerId="LiveId" clId="{DFFC8A72-AAF7-453E-AC8A-78D83D468C0D}" dt="2021-04-22T00:30:53.163" v="4320" actId="1036"/>
          <ac:spMkLst>
            <pc:docMk/>
            <pc:sldMk cId="2862140460" sldId="898"/>
            <ac:spMk id="35" creationId="{8003F8FA-B2AA-4C10-86A9-AEFB982C4B3A}"/>
          </ac:spMkLst>
        </pc:spChg>
        <pc:spChg chg="add mod">
          <ac:chgData name="Lei Wu" userId="f083b2a8aea23a2f" providerId="LiveId" clId="{DFFC8A72-AAF7-453E-AC8A-78D83D468C0D}" dt="2021-04-22T00:30:40.266" v="4293" actId="1035"/>
          <ac:spMkLst>
            <pc:docMk/>
            <pc:sldMk cId="2862140460" sldId="898"/>
            <ac:spMk id="36" creationId="{CD6CB0B5-BCA9-4F96-9074-6D96BAA0FF49}"/>
          </ac:spMkLst>
        </pc:spChg>
        <pc:spChg chg="add mod">
          <ac:chgData name="Lei Wu" userId="f083b2a8aea23a2f" providerId="LiveId" clId="{DFFC8A72-AAF7-453E-AC8A-78D83D468C0D}" dt="2021-04-22T00:30:57.098" v="4332" actId="1036"/>
          <ac:spMkLst>
            <pc:docMk/>
            <pc:sldMk cId="2862140460" sldId="898"/>
            <ac:spMk id="37" creationId="{222D82F7-256C-4819-AB0F-C4964015A5C7}"/>
          </ac:spMkLst>
        </pc:spChg>
        <pc:spChg chg="add mod">
          <ac:chgData name="Lei Wu" userId="f083b2a8aea23a2f" providerId="LiveId" clId="{DFFC8A72-AAF7-453E-AC8A-78D83D468C0D}" dt="2021-04-22T00:30:20.185" v="4242" actId="1036"/>
          <ac:spMkLst>
            <pc:docMk/>
            <pc:sldMk cId="2862140460" sldId="898"/>
            <ac:spMk id="38" creationId="{964A20F7-94F4-421E-AB7D-923FBB184C9F}"/>
          </ac:spMkLst>
        </pc:spChg>
        <pc:spChg chg="mod">
          <ac:chgData name="Lei Wu" userId="f083b2a8aea23a2f" providerId="LiveId" clId="{DFFC8A72-AAF7-453E-AC8A-78D83D468C0D}" dt="2021-04-22T00:30:20.185" v="4242" actId="1036"/>
          <ac:spMkLst>
            <pc:docMk/>
            <pc:sldMk cId="2862140460" sldId="898"/>
            <ac:spMk id="40" creationId="{CC048526-EBF4-430D-8E66-5E900CACF519}"/>
          </ac:spMkLst>
        </pc:spChg>
        <pc:spChg chg="mod">
          <ac:chgData name="Lei Wu" userId="f083b2a8aea23a2f" providerId="LiveId" clId="{DFFC8A72-AAF7-453E-AC8A-78D83D468C0D}" dt="2021-04-22T00:30:20.185" v="4242" actId="1036"/>
          <ac:spMkLst>
            <pc:docMk/>
            <pc:sldMk cId="2862140460" sldId="898"/>
            <ac:spMk id="41" creationId="{E191405C-1810-4D55-91EE-49638AEAE2C0}"/>
          </ac:spMkLst>
        </pc:spChg>
        <pc:spChg chg="mod">
          <ac:chgData name="Lei Wu" userId="f083b2a8aea23a2f" providerId="LiveId" clId="{DFFC8A72-AAF7-453E-AC8A-78D83D468C0D}" dt="2021-04-22T00:30:20.185" v="4242" actId="1036"/>
          <ac:spMkLst>
            <pc:docMk/>
            <pc:sldMk cId="2862140460" sldId="898"/>
            <ac:spMk id="42" creationId="{C640E1CE-52EE-41E6-8CC4-B18594B99E63}"/>
          </ac:spMkLst>
        </pc:spChg>
        <pc:spChg chg="mod">
          <ac:chgData name="Lei Wu" userId="f083b2a8aea23a2f" providerId="LiveId" clId="{DFFC8A72-AAF7-453E-AC8A-78D83D468C0D}" dt="2021-04-22T00:30:20.185" v="4242" actId="1036"/>
          <ac:spMkLst>
            <pc:docMk/>
            <pc:sldMk cId="2862140460" sldId="898"/>
            <ac:spMk id="43" creationId="{FC1F2ADF-3E53-4812-8459-26B71C01F5EE}"/>
          </ac:spMkLst>
        </pc:spChg>
        <pc:spChg chg="mod">
          <ac:chgData name="Lei Wu" userId="f083b2a8aea23a2f" providerId="LiveId" clId="{DFFC8A72-AAF7-453E-AC8A-78D83D468C0D}" dt="2021-04-22T00:30:20.185" v="4242" actId="1036"/>
          <ac:spMkLst>
            <pc:docMk/>
            <pc:sldMk cId="2862140460" sldId="898"/>
            <ac:spMk id="44" creationId="{20D57447-B2E8-43B9-BE35-C39A05B298F1}"/>
          </ac:spMkLst>
        </pc:spChg>
        <pc:spChg chg="add mod">
          <ac:chgData name="Lei Wu" userId="f083b2a8aea23a2f" providerId="LiveId" clId="{DFFC8A72-AAF7-453E-AC8A-78D83D468C0D}" dt="2021-04-22T00:30:20.185" v="4242" actId="1036"/>
          <ac:spMkLst>
            <pc:docMk/>
            <pc:sldMk cId="2862140460" sldId="898"/>
            <ac:spMk id="45" creationId="{C91E8A8D-5E23-4465-BB36-6A2BF9C330AB}"/>
          </ac:spMkLst>
        </pc:spChg>
        <pc:spChg chg="add mod">
          <ac:chgData name="Lei Wu" userId="f083b2a8aea23a2f" providerId="LiveId" clId="{DFFC8A72-AAF7-453E-AC8A-78D83D468C0D}" dt="2021-04-22T00:30:20.185" v="4242" actId="1036"/>
          <ac:spMkLst>
            <pc:docMk/>
            <pc:sldMk cId="2862140460" sldId="898"/>
            <ac:spMk id="46" creationId="{F5D7AB7B-C492-4D41-B023-1239731E2A88}"/>
          </ac:spMkLst>
        </pc:spChg>
        <pc:grpChg chg="add del mod">
          <ac:chgData name="Lei Wu" userId="f083b2a8aea23a2f" providerId="LiveId" clId="{DFFC8A72-AAF7-453E-AC8A-78D83D468C0D}" dt="2021-04-22T00:29:35.451" v="4185"/>
          <ac:grpSpMkLst>
            <pc:docMk/>
            <pc:sldMk cId="2862140460" sldId="898"/>
            <ac:grpSpMk id="11" creationId="{442BBFAE-45E9-441C-A82C-93911EBEE491}"/>
          </ac:grpSpMkLst>
        </pc:grpChg>
        <pc:grpChg chg="add del mod">
          <ac:chgData name="Lei Wu" userId="f083b2a8aea23a2f" providerId="LiveId" clId="{DFFC8A72-AAF7-453E-AC8A-78D83D468C0D}" dt="2021-04-22T00:29:51.533" v="4193"/>
          <ac:grpSpMkLst>
            <pc:docMk/>
            <pc:sldMk cId="2862140460" sldId="898"/>
            <ac:grpSpMk id="25" creationId="{64291EDE-B932-4A42-8A45-588A10CAFBEB}"/>
          </ac:grpSpMkLst>
        </pc:grpChg>
        <pc:grpChg chg="add mod">
          <ac:chgData name="Lei Wu" userId="f083b2a8aea23a2f" providerId="LiveId" clId="{DFFC8A72-AAF7-453E-AC8A-78D83D468C0D}" dt="2021-04-22T00:30:20.185" v="4242" actId="1036"/>
          <ac:grpSpMkLst>
            <pc:docMk/>
            <pc:sldMk cId="2862140460" sldId="898"/>
            <ac:grpSpMk id="39" creationId="{16B12FEC-14CF-45DE-8443-0F94B7186DE9}"/>
          </ac:grpSpMkLst>
        </pc:grpChg>
      </pc:sldChg>
      <pc:sldChg chg="modSp add del mod">
        <pc:chgData name="Lei Wu" userId="f083b2a8aea23a2f" providerId="LiveId" clId="{DFFC8A72-AAF7-453E-AC8A-78D83D468C0D}" dt="2021-04-21T23:33:08.985" v="3790" actId="47"/>
        <pc:sldMkLst>
          <pc:docMk/>
          <pc:sldMk cId="56095809" sldId="899"/>
        </pc:sldMkLst>
        <pc:spChg chg="mod">
          <ac:chgData name="Lei Wu" userId="f083b2a8aea23a2f" providerId="LiveId" clId="{DFFC8A72-AAF7-453E-AC8A-78D83D468C0D}" dt="2021-04-21T23:30:43.652" v="3788"/>
          <ac:spMkLst>
            <pc:docMk/>
            <pc:sldMk cId="56095809" sldId="899"/>
            <ac:spMk id="2" creationId="{00000000-0000-0000-0000-000000000000}"/>
          </ac:spMkLst>
        </pc:spChg>
        <pc:spChg chg="mod">
          <ac:chgData name="Lei Wu" userId="f083b2a8aea23a2f" providerId="LiveId" clId="{DFFC8A72-AAF7-453E-AC8A-78D83D468C0D}" dt="2021-04-21T23:30:30.758" v="3787" actId="20577"/>
          <ac:spMkLst>
            <pc:docMk/>
            <pc:sldMk cId="56095809" sldId="899"/>
            <ac:spMk id="3" creationId="{00000000-0000-0000-0000-000000000000}"/>
          </ac:spMkLst>
        </pc:spChg>
      </pc:sldChg>
      <pc:sldChg chg="add">
        <pc:chgData name="Lei Wu" userId="f083b2a8aea23a2f" providerId="LiveId" clId="{DFFC8A72-AAF7-453E-AC8A-78D83D468C0D}" dt="2021-04-22T00:06:16.947" v="4128"/>
        <pc:sldMkLst>
          <pc:docMk/>
          <pc:sldMk cId="2870710496" sldId="899"/>
        </pc:sldMkLst>
      </pc:sldChg>
      <pc:sldChg chg="addSp delSp modSp add del">
        <pc:chgData name="Lei Wu" userId="f083b2a8aea23a2f" providerId="LiveId" clId="{DFFC8A72-AAF7-453E-AC8A-78D83D468C0D}" dt="2021-04-22T00:06:15.224" v="4127" actId="2696"/>
        <pc:sldMkLst>
          <pc:docMk/>
          <pc:sldMk cId="3197948182" sldId="899"/>
        </pc:sldMkLst>
        <pc:spChg chg="add del mod">
          <ac:chgData name="Lei Wu" userId="f083b2a8aea23a2f" providerId="LiveId" clId="{DFFC8A72-AAF7-453E-AC8A-78D83D468C0D}" dt="2021-04-22T00:02:29.780" v="4103" actId="478"/>
          <ac:spMkLst>
            <pc:docMk/>
            <pc:sldMk cId="3197948182" sldId="899"/>
            <ac:spMk id="3" creationId="{1F684AFE-9DB3-4F4C-9C4E-11B5EE37AFAC}"/>
          </ac:spMkLst>
        </pc:spChg>
        <pc:spChg chg="del">
          <ac:chgData name="Lei Wu" userId="f083b2a8aea23a2f" providerId="LiveId" clId="{DFFC8A72-AAF7-453E-AC8A-78D83D468C0D}" dt="2021-04-22T00:02:26.354" v="4102" actId="478"/>
          <ac:spMkLst>
            <pc:docMk/>
            <pc:sldMk cId="3197948182" sldId="899"/>
            <ac:spMk id="12" creationId="{E7B8ECE7-0383-43F0-BDDA-8046A8F83F10}"/>
          </ac:spMkLst>
        </pc:spChg>
        <pc:spChg chg="del">
          <ac:chgData name="Lei Wu" userId="f083b2a8aea23a2f" providerId="LiveId" clId="{DFFC8A72-AAF7-453E-AC8A-78D83D468C0D}" dt="2021-04-22T00:02:32.908" v="4104" actId="478"/>
          <ac:spMkLst>
            <pc:docMk/>
            <pc:sldMk cId="3197948182" sldId="899"/>
            <ac:spMk id="250" creationId="{E225930C-9F7A-40F8-8DFE-26AE7C7EAA94}"/>
          </ac:spMkLst>
        </pc:spChg>
        <pc:spChg chg="del">
          <ac:chgData name="Lei Wu" userId="f083b2a8aea23a2f" providerId="LiveId" clId="{DFFC8A72-AAF7-453E-AC8A-78D83D468C0D}" dt="2021-04-22T00:02:32.908" v="4104" actId="478"/>
          <ac:spMkLst>
            <pc:docMk/>
            <pc:sldMk cId="3197948182" sldId="899"/>
            <ac:spMk id="251" creationId="{B63E3834-F419-425D-BA35-FAF77211631F}"/>
          </ac:spMkLst>
        </pc:spChg>
        <pc:spChg chg="del">
          <ac:chgData name="Lei Wu" userId="f083b2a8aea23a2f" providerId="LiveId" clId="{DFFC8A72-AAF7-453E-AC8A-78D83D468C0D}" dt="2021-04-22T00:02:32.908" v="4104" actId="478"/>
          <ac:spMkLst>
            <pc:docMk/>
            <pc:sldMk cId="3197948182" sldId="899"/>
            <ac:spMk id="252" creationId="{D591CC45-80FA-4206-AE0C-994938290D33}"/>
          </ac:spMkLst>
        </pc:spChg>
        <pc:spChg chg="del">
          <ac:chgData name="Lei Wu" userId="f083b2a8aea23a2f" providerId="LiveId" clId="{DFFC8A72-AAF7-453E-AC8A-78D83D468C0D}" dt="2021-04-22T00:02:32.908" v="4104" actId="478"/>
          <ac:spMkLst>
            <pc:docMk/>
            <pc:sldMk cId="3197948182" sldId="899"/>
            <ac:spMk id="253" creationId="{68AC2671-1381-4630-8463-FD913FAE8D72}"/>
          </ac:spMkLst>
        </pc:spChg>
        <pc:spChg chg="del">
          <ac:chgData name="Lei Wu" userId="f083b2a8aea23a2f" providerId="LiveId" clId="{DFFC8A72-AAF7-453E-AC8A-78D83D468C0D}" dt="2021-04-22T00:02:32.908" v="4104" actId="478"/>
          <ac:spMkLst>
            <pc:docMk/>
            <pc:sldMk cId="3197948182" sldId="899"/>
            <ac:spMk id="254" creationId="{635827E6-EDFD-4603-8AA9-E06E9BA1959B}"/>
          </ac:spMkLst>
        </pc:spChg>
        <pc:spChg chg="del">
          <ac:chgData name="Lei Wu" userId="f083b2a8aea23a2f" providerId="LiveId" clId="{DFFC8A72-AAF7-453E-AC8A-78D83D468C0D}" dt="2021-04-22T00:02:32.908" v="4104" actId="478"/>
          <ac:spMkLst>
            <pc:docMk/>
            <pc:sldMk cId="3197948182" sldId="899"/>
            <ac:spMk id="255" creationId="{BFA7B437-07D6-4F22-8A70-3CBB1EA69F86}"/>
          </ac:spMkLst>
        </pc:spChg>
        <pc:spChg chg="del">
          <ac:chgData name="Lei Wu" userId="f083b2a8aea23a2f" providerId="LiveId" clId="{DFFC8A72-AAF7-453E-AC8A-78D83D468C0D}" dt="2021-04-22T00:02:32.908" v="4104" actId="478"/>
          <ac:spMkLst>
            <pc:docMk/>
            <pc:sldMk cId="3197948182" sldId="899"/>
            <ac:spMk id="256" creationId="{447B3B56-441B-45CB-B0B8-784AFFB02C51}"/>
          </ac:spMkLst>
        </pc:spChg>
        <pc:spChg chg="del">
          <ac:chgData name="Lei Wu" userId="f083b2a8aea23a2f" providerId="LiveId" clId="{DFFC8A72-AAF7-453E-AC8A-78D83D468C0D}" dt="2021-04-22T00:02:32.908" v="4104" actId="478"/>
          <ac:spMkLst>
            <pc:docMk/>
            <pc:sldMk cId="3197948182" sldId="899"/>
            <ac:spMk id="257" creationId="{660F4A5C-888D-4815-B0D6-8875478B858B}"/>
          </ac:spMkLst>
        </pc:spChg>
        <pc:spChg chg="del">
          <ac:chgData name="Lei Wu" userId="f083b2a8aea23a2f" providerId="LiveId" clId="{DFFC8A72-AAF7-453E-AC8A-78D83D468C0D}" dt="2021-04-22T00:02:32.908" v="4104" actId="478"/>
          <ac:spMkLst>
            <pc:docMk/>
            <pc:sldMk cId="3197948182" sldId="899"/>
            <ac:spMk id="258" creationId="{4C2CB81C-3BFE-437B-B0BF-83BF82DCF51D}"/>
          </ac:spMkLst>
        </pc:spChg>
        <pc:spChg chg="del">
          <ac:chgData name="Lei Wu" userId="f083b2a8aea23a2f" providerId="LiveId" clId="{DFFC8A72-AAF7-453E-AC8A-78D83D468C0D}" dt="2021-04-22T00:02:32.908" v="4104" actId="478"/>
          <ac:spMkLst>
            <pc:docMk/>
            <pc:sldMk cId="3197948182" sldId="899"/>
            <ac:spMk id="259" creationId="{3D734D05-3D20-48D6-9080-2FB0D8088CCD}"/>
          </ac:spMkLst>
        </pc:spChg>
        <pc:spChg chg="del">
          <ac:chgData name="Lei Wu" userId="f083b2a8aea23a2f" providerId="LiveId" clId="{DFFC8A72-AAF7-453E-AC8A-78D83D468C0D}" dt="2021-04-22T00:02:32.908" v="4104" actId="478"/>
          <ac:spMkLst>
            <pc:docMk/>
            <pc:sldMk cId="3197948182" sldId="899"/>
            <ac:spMk id="260" creationId="{D33A8533-3544-4309-80FA-C6CE5F11E549}"/>
          </ac:spMkLst>
        </pc:spChg>
        <pc:spChg chg="del">
          <ac:chgData name="Lei Wu" userId="f083b2a8aea23a2f" providerId="LiveId" clId="{DFFC8A72-AAF7-453E-AC8A-78D83D468C0D}" dt="2021-04-22T00:02:32.908" v="4104" actId="478"/>
          <ac:spMkLst>
            <pc:docMk/>
            <pc:sldMk cId="3197948182" sldId="899"/>
            <ac:spMk id="261" creationId="{3D775C50-7DDF-42F5-94C6-D7E2353A6410}"/>
          </ac:spMkLst>
        </pc:spChg>
        <pc:spChg chg="del">
          <ac:chgData name="Lei Wu" userId="f083b2a8aea23a2f" providerId="LiveId" clId="{DFFC8A72-AAF7-453E-AC8A-78D83D468C0D}" dt="2021-04-22T00:02:32.908" v="4104" actId="478"/>
          <ac:spMkLst>
            <pc:docMk/>
            <pc:sldMk cId="3197948182" sldId="899"/>
            <ac:spMk id="262" creationId="{6DDBBD8B-AFE2-488B-9A3F-756914838E12}"/>
          </ac:spMkLst>
        </pc:spChg>
        <pc:spChg chg="del">
          <ac:chgData name="Lei Wu" userId="f083b2a8aea23a2f" providerId="LiveId" clId="{DFFC8A72-AAF7-453E-AC8A-78D83D468C0D}" dt="2021-04-22T00:02:32.908" v="4104" actId="478"/>
          <ac:spMkLst>
            <pc:docMk/>
            <pc:sldMk cId="3197948182" sldId="899"/>
            <ac:spMk id="263" creationId="{1FB5BB78-F7A0-483E-9ADC-9A210BCC4D0A}"/>
          </ac:spMkLst>
        </pc:spChg>
        <pc:grpChg chg="del">
          <ac:chgData name="Lei Wu" userId="f083b2a8aea23a2f" providerId="LiveId" clId="{DFFC8A72-AAF7-453E-AC8A-78D83D468C0D}" dt="2021-04-22T00:02:32.908" v="4104" actId="478"/>
          <ac:grpSpMkLst>
            <pc:docMk/>
            <pc:sldMk cId="3197948182" sldId="899"/>
            <ac:grpSpMk id="264" creationId="{3C8FF778-699C-485A-AF30-0C27D8D9EEA6}"/>
          </ac:grpSpMkLst>
        </pc:grpChg>
        <pc:picChg chg="add mod">
          <ac:chgData name="Lei Wu" userId="f083b2a8aea23a2f" providerId="LiveId" clId="{DFFC8A72-AAF7-453E-AC8A-78D83D468C0D}" dt="2021-04-22T00:02:41.461" v="4106" actId="1076"/>
          <ac:picMkLst>
            <pc:docMk/>
            <pc:sldMk cId="3197948182" sldId="899"/>
            <ac:picMk id="23" creationId="{19531BC9-5063-4467-8FD2-B8894FED8FCB}"/>
          </ac:picMkLst>
        </pc:picChg>
      </pc:sldChg>
      <pc:sldChg chg="addSp delSp modSp add mod">
        <pc:chgData name="Lei Wu" userId="f083b2a8aea23a2f" providerId="LiveId" clId="{DFFC8A72-AAF7-453E-AC8A-78D83D468C0D}" dt="2021-04-22T00:32:56.872" v="4334" actId="1076"/>
        <pc:sldMkLst>
          <pc:docMk/>
          <pc:sldMk cId="3820693684" sldId="900"/>
        </pc:sldMkLst>
        <pc:spChg chg="mod">
          <ac:chgData name="Lei Wu" userId="f083b2a8aea23a2f" providerId="LiveId" clId="{DFFC8A72-AAF7-453E-AC8A-78D83D468C0D}" dt="2021-04-22T00:24:28.554" v="4142"/>
          <ac:spMkLst>
            <pc:docMk/>
            <pc:sldMk cId="3820693684" sldId="900"/>
            <ac:spMk id="2" creationId="{00000000-0000-0000-0000-000000000000}"/>
          </ac:spMkLst>
        </pc:spChg>
        <pc:spChg chg="del">
          <ac:chgData name="Lei Wu" userId="f083b2a8aea23a2f" providerId="LiveId" clId="{DFFC8A72-AAF7-453E-AC8A-78D83D468C0D}" dt="2021-04-22T00:24:41.481" v="4143" actId="478"/>
          <ac:spMkLst>
            <pc:docMk/>
            <pc:sldMk cId="3820693684" sldId="900"/>
            <ac:spMk id="3" creationId="{00000000-0000-0000-0000-000000000000}"/>
          </ac:spMkLst>
        </pc:spChg>
        <pc:spChg chg="mod">
          <ac:chgData name="Lei Wu" userId="f083b2a8aea23a2f" providerId="LiveId" clId="{DFFC8A72-AAF7-453E-AC8A-78D83D468C0D}" dt="2021-04-22T00:26:03.810" v="4168" actId="1035"/>
          <ac:spMkLst>
            <pc:docMk/>
            <pc:sldMk cId="3820693684" sldId="900"/>
            <ac:spMk id="4" creationId="{6E48ACAD-9FAE-42CF-B1F9-C9C2A925A7B3}"/>
          </ac:spMkLst>
        </pc:spChg>
        <pc:spChg chg="add del mod">
          <ac:chgData name="Lei Wu" userId="f083b2a8aea23a2f" providerId="LiveId" clId="{DFFC8A72-AAF7-453E-AC8A-78D83D468C0D}" dt="2021-04-22T00:24:44.784" v="4144" actId="478"/>
          <ac:spMkLst>
            <pc:docMk/>
            <pc:sldMk cId="3820693684" sldId="900"/>
            <ac:spMk id="5" creationId="{269F9ACC-421F-4DCC-BD3B-41903D2D0FCA}"/>
          </ac:spMkLst>
        </pc:spChg>
        <pc:spChg chg="add del mod">
          <ac:chgData name="Lei Wu" userId="f083b2a8aea23a2f" providerId="LiveId" clId="{DFFC8A72-AAF7-453E-AC8A-78D83D468C0D}" dt="2021-04-22T00:24:50.907" v="4148"/>
          <ac:spMkLst>
            <pc:docMk/>
            <pc:sldMk cId="3820693684" sldId="900"/>
            <ac:spMk id="7" creationId="{99156371-13FD-4AC0-B16C-B62B27464214}"/>
          </ac:spMkLst>
        </pc:spChg>
        <pc:spChg chg="add del mod">
          <ac:chgData name="Lei Wu" userId="f083b2a8aea23a2f" providerId="LiveId" clId="{DFFC8A72-AAF7-453E-AC8A-78D83D468C0D}" dt="2021-04-22T00:24:50.907" v="4148"/>
          <ac:spMkLst>
            <pc:docMk/>
            <pc:sldMk cId="3820693684" sldId="900"/>
            <ac:spMk id="8" creationId="{99AB65F1-8A21-4B1E-88F3-8B45D1EA9345}"/>
          </ac:spMkLst>
        </pc:spChg>
        <pc:spChg chg="add del mod">
          <ac:chgData name="Lei Wu" userId="f083b2a8aea23a2f" providerId="LiveId" clId="{DFFC8A72-AAF7-453E-AC8A-78D83D468C0D}" dt="2021-04-22T00:24:50.907" v="4148"/>
          <ac:spMkLst>
            <pc:docMk/>
            <pc:sldMk cId="3820693684" sldId="900"/>
            <ac:spMk id="9" creationId="{270B324D-7977-4D1A-A6F2-0C1423BEE673}"/>
          </ac:spMkLst>
        </pc:spChg>
        <pc:spChg chg="add del mod">
          <ac:chgData name="Lei Wu" userId="f083b2a8aea23a2f" providerId="LiveId" clId="{DFFC8A72-AAF7-453E-AC8A-78D83D468C0D}" dt="2021-04-22T00:24:50.907" v="4148"/>
          <ac:spMkLst>
            <pc:docMk/>
            <pc:sldMk cId="3820693684" sldId="900"/>
            <ac:spMk id="10" creationId="{D09872EE-8D45-45A8-9D95-A3D751F4F388}"/>
          </ac:spMkLst>
        </pc:spChg>
        <pc:spChg chg="add del mod">
          <ac:chgData name="Lei Wu" userId="f083b2a8aea23a2f" providerId="LiveId" clId="{DFFC8A72-AAF7-453E-AC8A-78D83D468C0D}" dt="2021-04-22T00:24:50.907" v="4148"/>
          <ac:spMkLst>
            <pc:docMk/>
            <pc:sldMk cId="3820693684" sldId="900"/>
            <ac:spMk id="11" creationId="{A923A8CD-38B4-46C9-BAE3-9AB8CB8D1043}"/>
          </ac:spMkLst>
        </pc:spChg>
        <pc:spChg chg="add del mod">
          <ac:chgData name="Lei Wu" userId="f083b2a8aea23a2f" providerId="LiveId" clId="{DFFC8A72-AAF7-453E-AC8A-78D83D468C0D}" dt="2021-04-22T00:24:50.907" v="4148"/>
          <ac:spMkLst>
            <pc:docMk/>
            <pc:sldMk cId="3820693684" sldId="900"/>
            <ac:spMk id="12" creationId="{0C39F79F-1DC8-4A45-A2AD-6E989FF6295B}"/>
          </ac:spMkLst>
        </pc:spChg>
        <pc:spChg chg="add del mod">
          <ac:chgData name="Lei Wu" userId="f083b2a8aea23a2f" providerId="LiveId" clId="{DFFC8A72-AAF7-453E-AC8A-78D83D468C0D}" dt="2021-04-22T00:24:50.907" v="4148"/>
          <ac:spMkLst>
            <pc:docMk/>
            <pc:sldMk cId="3820693684" sldId="900"/>
            <ac:spMk id="13" creationId="{91372D7D-D282-480A-894B-6CDC478CA1A2}"/>
          </ac:spMkLst>
        </pc:spChg>
        <pc:spChg chg="add del mod">
          <ac:chgData name="Lei Wu" userId="f083b2a8aea23a2f" providerId="LiveId" clId="{DFFC8A72-AAF7-453E-AC8A-78D83D468C0D}" dt="2021-04-22T00:24:50.907" v="4148"/>
          <ac:spMkLst>
            <pc:docMk/>
            <pc:sldMk cId="3820693684" sldId="900"/>
            <ac:spMk id="14" creationId="{A4EF3703-A897-4F94-B4A0-C68211C0C5D4}"/>
          </ac:spMkLst>
        </pc:spChg>
        <pc:spChg chg="add del mod">
          <ac:chgData name="Lei Wu" userId="f083b2a8aea23a2f" providerId="LiveId" clId="{DFFC8A72-AAF7-453E-AC8A-78D83D468C0D}" dt="2021-04-22T00:24:50.907" v="4148"/>
          <ac:spMkLst>
            <pc:docMk/>
            <pc:sldMk cId="3820693684" sldId="900"/>
            <ac:spMk id="15" creationId="{4AAB5D04-8641-456E-ACD8-5449DFB1DCD2}"/>
          </ac:spMkLst>
        </pc:spChg>
        <pc:spChg chg="add del mod">
          <ac:chgData name="Lei Wu" userId="f083b2a8aea23a2f" providerId="LiveId" clId="{DFFC8A72-AAF7-453E-AC8A-78D83D468C0D}" dt="2021-04-22T00:24:50.907" v="4148"/>
          <ac:spMkLst>
            <pc:docMk/>
            <pc:sldMk cId="3820693684" sldId="900"/>
            <ac:spMk id="16" creationId="{93DB41D5-2A31-469B-8869-6A2D8A81796B}"/>
          </ac:spMkLst>
        </pc:spChg>
        <pc:spChg chg="add del mod">
          <ac:chgData name="Lei Wu" userId="f083b2a8aea23a2f" providerId="LiveId" clId="{DFFC8A72-AAF7-453E-AC8A-78D83D468C0D}" dt="2021-04-22T00:24:50.907" v="4148"/>
          <ac:spMkLst>
            <pc:docMk/>
            <pc:sldMk cId="3820693684" sldId="900"/>
            <ac:spMk id="17" creationId="{27C6B360-0F4B-486D-8997-DA5C89DB4600}"/>
          </ac:spMkLst>
        </pc:spChg>
        <pc:spChg chg="add del mod">
          <ac:chgData name="Lei Wu" userId="f083b2a8aea23a2f" providerId="LiveId" clId="{DFFC8A72-AAF7-453E-AC8A-78D83D468C0D}" dt="2021-04-22T00:24:50.907" v="4148"/>
          <ac:spMkLst>
            <pc:docMk/>
            <pc:sldMk cId="3820693684" sldId="900"/>
            <ac:spMk id="18" creationId="{321CDB5F-FFC0-4ECF-8BED-1F08AACC2D08}"/>
          </ac:spMkLst>
        </pc:spChg>
        <pc:spChg chg="add del mod">
          <ac:chgData name="Lei Wu" userId="f083b2a8aea23a2f" providerId="LiveId" clId="{DFFC8A72-AAF7-453E-AC8A-78D83D468C0D}" dt="2021-04-22T00:24:50.907" v="4148"/>
          <ac:spMkLst>
            <pc:docMk/>
            <pc:sldMk cId="3820693684" sldId="900"/>
            <ac:spMk id="19" creationId="{748AB753-0FBB-4B92-B471-3BDEABCABB2E}"/>
          </ac:spMkLst>
        </pc:spChg>
        <pc:spChg chg="add del mod">
          <ac:chgData name="Lei Wu" userId="f083b2a8aea23a2f" providerId="LiveId" clId="{DFFC8A72-AAF7-453E-AC8A-78D83D468C0D}" dt="2021-04-22T00:24:50.907" v="4148"/>
          <ac:spMkLst>
            <pc:docMk/>
            <pc:sldMk cId="3820693684" sldId="900"/>
            <ac:spMk id="20" creationId="{8F5D9490-711D-4D04-967B-51276871B5B0}"/>
          </ac:spMkLst>
        </pc:spChg>
        <pc:spChg chg="add del mod">
          <ac:chgData name="Lei Wu" userId="f083b2a8aea23a2f" providerId="LiveId" clId="{DFFC8A72-AAF7-453E-AC8A-78D83D468C0D}" dt="2021-04-22T00:24:50.907" v="4148"/>
          <ac:spMkLst>
            <pc:docMk/>
            <pc:sldMk cId="3820693684" sldId="900"/>
            <ac:spMk id="21" creationId="{9F166DD9-3C84-4A52-B5D5-1E710584120D}"/>
          </ac:spMkLst>
        </pc:spChg>
        <pc:spChg chg="add del mod">
          <ac:chgData name="Lei Wu" userId="f083b2a8aea23a2f" providerId="LiveId" clId="{DFFC8A72-AAF7-453E-AC8A-78D83D468C0D}" dt="2021-04-22T00:24:50.907" v="4148"/>
          <ac:spMkLst>
            <pc:docMk/>
            <pc:sldMk cId="3820693684" sldId="900"/>
            <ac:spMk id="22" creationId="{7125F221-5876-44EE-B0C1-FEB899A399C2}"/>
          </ac:spMkLst>
        </pc:spChg>
        <pc:spChg chg="add del mod">
          <ac:chgData name="Lei Wu" userId="f083b2a8aea23a2f" providerId="LiveId" clId="{DFFC8A72-AAF7-453E-AC8A-78D83D468C0D}" dt="2021-04-22T00:24:50.907" v="4148"/>
          <ac:spMkLst>
            <pc:docMk/>
            <pc:sldMk cId="3820693684" sldId="900"/>
            <ac:spMk id="23" creationId="{312D35C0-D7C3-40D7-BF27-D873B3ED385F}"/>
          </ac:spMkLst>
        </pc:spChg>
        <pc:spChg chg="add del mod">
          <ac:chgData name="Lei Wu" userId="f083b2a8aea23a2f" providerId="LiveId" clId="{DFFC8A72-AAF7-453E-AC8A-78D83D468C0D}" dt="2021-04-22T00:24:50.907" v="4148"/>
          <ac:spMkLst>
            <pc:docMk/>
            <pc:sldMk cId="3820693684" sldId="900"/>
            <ac:spMk id="24" creationId="{D433B7BB-57F8-45C9-850F-3DB9BD484F8C}"/>
          </ac:spMkLst>
        </pc:spChg>
        <pc:spChg chg="add del mod">
          <ac:chgData name="Lei Wu" userId="f083b2a8aea23a2f" providerId="LiveId" clId="{DFFC8A72-AAF7-453E-AC8A-78D83D468C0D}" dt="2021-04-22T00:24:50.907" v="4148"/>
          <ac:spMkLst>
            <pc:docMk/>
            <pc:sldMk cId="3820693684" sldId="900"/>
            <ac:spMk id="25" creationId="{39846BD1-18A2-40F0-8A94-549A83FB937E}"/>
          </ac:spMkLst>
        </pc:spChg>
        <pc:spChg chg="add del mod">
          <ac:chgData name="Lei Wu" userId="f083b2a8aea23a2f" providerId="LiveId" clId="{DFFC8A72-AAF7-453E-AC8A-78D83D468C0D}" dt="2021-04-22T00:24:50.907" v="4148"/>
          <ac:spMkLst>
            <pc:docMk/>
            <pc:sldMk cId="3820693684" sldId="900"/>
            <ac:spMk id="26" creationId="{3E242E9F-B93F-443E-BA28-C3718EA21BB6}"/>
          </ac:spMkLst>
        </pc:spChg>
        <pc:spChg chg="add mod">
          <ac:chgData name="Lei Wu" userId="f083b2a8aea23a2f" providerId="LiveId" clId="{DFFC8A72-AAF7-453E-AC8A-78D83D468C0D}" dt="2021-04-22T00:26:03.810" v="4168" actId="1035"/>
          <ac:spMkLst>
            <pc:docMk/>
            <pc:sldMk cId="3820693684" sldId="900"/>
            <ac:spMk id="28" creationId="{20066491-ED60-4F1D-BB5D-9645B60A4BE1}"/>
          </ac:spMkLst>
        </pc:spChg>
        <pc:spChg chg="add mod">
          <ac:chgData name="Lei Wu" userId="f083b2a8aea23a2f" providerId="LiveId" clId="{DFFC8A72-AAF7-453E-AC8A-78D83D468C0D}" dt="2021-04-22T00:26:03.810" v="4168" actId="1035"/>
          <ac:spMkLst>
            <pc:docMk/>
            <pc:sldMk cId="3820693684" sldId="900"/>
            <ac:spMk id="29" creationId="{FC002FE8-B9F5-4034-8677-BF4974A3926B}"/>
          </ac:spMkLst>
        </pc:spChg>
        <pc:spChg chg="add mod">
          <ac:chgData name="Lei Wu" userId="f083b2a8aea23a2f" providerId="LiveId" clId="{DFFC8A72-AAF7-453E-AC8A-78D83D468C0D}" dt="2021-04-22T00:26:03.810" v="4168" actId="1035"/>
          <ac:spMkLst>
            <pc:docMk/>
            <pc:sldMk cId="3820693684" sldId="900"/>
            <ac:spMk id="30" creationId="{77F872B0-CBDF-4F8E-A50C-626EFE63ECC6}"/>
          </ac:spMkLst>
        </pc:spChg>
        <pc:spChg chg="add mod">
          <ac:chgData name="Lei Wu" userId="f083b2a8aea23a2f" providerId="LiveId" clId="{DFFC8A72-AAF7-453E-AC8A-78D83D468C0D}" dt="2021-04-22T00:26:03.810" v="4168" actId="1035"/>
          <ac:spMkLst>
            <pc:docMk/>
            <pc:sldMk cId="3820693684" sldId="900"/>
            <ac:spMk id="31" creationId="{097221F1-AA5D-48F7-A9D9-AAAD67FE31F6}"/>
          </ac:spMkLst>
        </pc:spChg>
        <pc:spChg chg="add mod">
          <ac:chgData name="Lei Wu" userId="f083b2a8aea23a2f" providerId="LiveId" clId="{DFFC8A72-AAF7-453E-AC8A-78D83D468C0D}" dt="2021-04-22T00:26:03.810" v="4168" actId="1035"/>
          <ac:spMkLst>
            <pc:docMk/>
            <pc:sldMk cId="3820693684" sldId="900"/>
            <ac:spMk id="32" creationId="{6B575C52-BCA3-4BC4-AC04-07C3548D0ACE}"/>
          </ac:spMkLst>
        </pc:spChg>
        <pc:spChg chg="add mod">
          <ac:chgData name="Lei Wu" userId="f083b2a8aea23a2f" providerId="LiveId" clId="{DFFC8A72-AAF7-453E-AC8A-78D83D468C0D}" dt="2021-04-22T00:26:03.810" v="4168" actId="1035"/>
          <ac:spMkLst>
            <pc:docMk/>
            <pc:sldMk cId="3820693684" sldId="900"/>
            <ac:spMk id="33" creationId="{4C84E6E2-12F6-407B-9102-3C27A57B3A12}"/>
          </ac:spMkLst>
        </pc:spChg>
        <pc:spChg chg="add mod">
          <ac:chgData name="Lei Wu" userId="f083b2a8aea23a2f" providerId="LiveId" clId="{DFFC8A72-AAF7-453E-AC8A-78D83D468C0D}" dt="2021-04-22T00:26:03.810" v="4168" actId="1035"/>
          <ac:spMkLst>
            <pc:docMk/>
            <pc:sldMk cId="3820693684" sldId="900"/>
            <ac:spMk id="34" creationId="{3511D88E-7AFD-4CE2-B6E3-4829788A3C55}"/>
          </ac:spMkLst>
        </pc:spChg>
        <pc:spChg chg="add mod">
          <ac:chgData name="Lei Wu" userId="f083b2a8aea23a2f" providerId="LiveId" clId="{DFFC8A72-AAF7-453E-AC8A-78D83D468C0D}" dt="2021-04-22T00:26:03.810" v="4168" actId="1035"/>
          <ac:spMkLst>
            <pc:docMk/>
            <pc:sldMk cId="3820693684" sldId="900"/>
            <ac:spMk id="35" creationId="{E7C3B838-9767-4443-AA8C-243C15AAAB99}"/>
          </ac:spMkLst>
        </pc:spChg>
        <pc:spChg chg="add mod">
          <ac:chgData name="Lei Wu" userId="f083b2a8aea23a2f" providerId="LiveId" clId="{DFFC8A72-AAF7-453E-AC8A-78D83D468C0D}" dt="2021-04-22T00:26:03.810" v="4168" actId="1035"/>
          <ac:spMkLst>
            <pc:docMk/>
            <pc:sldMk cId="3820693684" sldId="900"/>
            <ac:spMk id="36" creationId="{F3E37D14-8B39-4FFB-B56F-10DCF01FB96C}"/>
          </ac:spMkLst>
        </pc:spChg>
        <pc:spChg chg="add mod">
          <ac:chgData name="Lei Wu" userId="f083b2a8aea23a2f" providerId="LiveId" clId="{DFFC8A72-AAF7-453E-AC8A-78D83D468C0D}" dt="2021-04-22T00:26:03.810" v="4168" actId="1035"/>
          <ac:spMkLst>
            <pc:docMk/>
            <pc:sldMk cId="3820693684" sldId="900"/>
            <ac:spMk id="37" creationId="{7348E990-03FA-4D32-9332-2B737D90A00E}"/>
          </ac:spMkLst>
        </pc:spChg>
        <pc:spChg chg="add mod">
          <ac:chgData name="Lei Wu" userId="f083b2a8aea23a2f" providerId="LiveId" clId="{DFFC8A72-AAF7-453E-AC8A-78D83D468C0D}" dt="2021-04-22T00:26:03.810" v="4168" actId="1035"/>
          <ac:spMkLst>
            <pc:docMk/>
            <pc:sldMk cId="3820693684" sldId="900"/>
            <ac:spMk id="38" creationId="{656A78B5-2EDE-4440-B73A-02B0383E5D51}"/>
          </ac:spMkLst>
        </pc:spChg>
        <pc:spChg chg="add mod">
          <ac:chgData name="Lei Wu" userId="f083b2a8aea23a2f" providerId="LiveId" clId="{DFFC8A72-AAF7-453E-AC8A-78D83D468C0D}" dt="2021-04-22T00:26:03.810" v="4168" actId="1035"/>
          <ac:spMkLst>
            <pc:docMk/>
            <pc:sldMk cId="3820693684" sldId="900"/>
            <ac:spMk id="39" creationId="{1CFECCC6-C5A8-45A3-8C6C-69CCA199771B}"/>
          </ac:spMkLst>
        </pc:spChg>
        <pc:spChg chg="add mod">
          <ac:chgData name="Lei Wu" userId="f083b2a8aea23a2f" providerId="LiveId" clId="{DFFC8A72-AAF7-453E-AC8A-78D83D468C0D}" dt="2021-04-22T00:26:03.810" v="4168" actId="1035"/>
          <ac:spMkLst>
            <pc:docMk/>
            <pc:sldMk cId="3820693684" sldId="900"/>
            <ac:spMk id="40" creationId="{C1846951-7B7E-4F0F-B059-EB0034A199A3}"/>
          </ac:spMkLst>
        </pc:spChg>
        <pc:spChg chg="add mod">
          <ac:chgData name="Lei Wu" userId="f083b2a8aea23a2f" providerId="LiveId" clId="{DFFC8A72-AAF7-453E-AC8A-78D83D468C0D}" dt="2021-04-22T00:26:03.810" v="4168" actId="1035"/>
          <ac:spMkLst>
            <pc:docMk/>
            <pc:sldMk cId="3820693684" sldId="900"/>
            <ac:spMk id="41" creationId="{3E00F485-F5B3-468C-B37D-DA9A82DB4DBD}"/>
          </ac:spMkLst>
        </pc:spChg>
        <pc:spChg chg="add mod">
          <ac:chgData name="Lei Wu" userId="f083b2a8aea23a2f" providerId="LiveId" clId="{DFFC8A72-AAF7-453E-AC8A-78D83D468C0D}" dt="2021-04-22T00:26:03.810" v="4168" actId="1035"/>
          <ac:spMkLst>
            <pc:docMk/>
            <pc:sldMk cId="3820693684" sldId="900"/>
            <ac:spMk id="42" creationId="{32B84996-F1B4-441F-B046-A79ED04AB4DE}"/>
          </ac:spMkLst>
        </pc:spChg>
        <pc:spChg chg="add mod">
          <ac:chgData name="Lei Wu" userId="f083b2a8aea23a2f" providerId="LiveId" clId="{DFFC8A72-AAF7-453E-AC8A-78D83D468C0D}" dt="2021-04-22T00:26:03.810" v="4168" actId="1035"/>
          <ac:spMkLst>
            <pc:docMk/>
            <pc:sldMk cId="3820693684" sldId="900"/>
            <ac:spMk id="43" creationId="{AD6F7B7B-5B2C-4EEB-AFA2-2B52AE96E176}"/>
          </ac:spMkLst>
        </pc:spChg>
        <pc:spChg chg="add mod">
          <ac:chgData name="Lei Wu" userId="f083b2a8aea23a2f" providerId="LiveId" clId="{DFFC8A72-AAF7-453E-AC8A-78D83D468C0D}" dt="2021-04-22T00:26:03.810" v="4168" actId="1035"/>
          <ac:spMkLst>
            <pc:docMk/>
            <pc:sldMk cId="3820693684" sldId="900"/>
            <ac:spMk id="44" creationId="{04E900E6-F743-4625-B83E-819604537858}"/>
          </ac:spMkLst>
        </pc:spChg>
        <pc:spChg chg="add mod">
          <ac:chgData name="Lei Wu" userId="f083b2a8aea23a2f" providerId="LiveId" clId="{DFFC8A72-AAF7-453E-AC8A-78D83D468C0D}" dt="2021-04-22T00:26:03.810" v="4168" actId="1035"/>
          <ac:spMkLst>
            <pc:docMk/>
            <pc:sldMk cId="3820693684" sldId="900"/>
            <ac:spMk id="45" creationId="{CA368EC3-D423-4F74-A230-CFBB00CE4832}"/>
          </ac:spMkLst>
        </pc:spChg>
        <pc:spChg chg="add mod">
          <ac:chgData name="Lei Wu" userId="f083b2a8aea23a2f" providerId="LiveId" clId="{DFFC8A72-AAF7-453E-AC8A-78D83D468C0D}" dt="2021-04-22T00:26:03.810" v="4168" actId="1035"/>
          <ac:spMkLst>
            <pc:docMk/>
            <pc:sldMk cId="3820693684" sldId="900"/>
            <ac:spMk id="46" creationId="{9B94C84F-E031-41FC-A963-34EF11F95CA8}"/>
          </ac:spMkLst>
        </pc:spChg>
        <pc:spChg chg="add mod">
          <ac:chgData name="Lei Wu" userId="f083b2a8aea23a2f" providerId="LiveId" clId="{DFFC8A72-AAF7-453E-AC8A-78D83D468C0D}" dt="2021-04-22T00:26:03.810" v="4168" actId="1035"/>
          <ac:spMkLst>
            <pc:docMk/>
            <pc:sldMk cId="3820693684" sldId="900"/>
            <ac:spMk id="47" creationId="{482571CA-7312-414E-A4F7-1029233E11E9}"/>
          </ac:spMkLst>
        </pc:spChg>
        <pc:picChg chg="add del mod">
          <ac:chgData name="Lei Wu" userId="f083b2a8aea23a2f" providerId="LiveId" clId="{DFFC8A72-AAF7-453E-AC8A-78D83D468C0D}" dt="2021-04-22T00:24:50.907" v="4148"/>
          <ac:picMkLst>
            <pc:docMk/>
            <pc:sldMk cId="3820693684" sldId="900"/>
            <ac:picMk id="6" creationId="{03C50E16-5197-4D18-9941-8CED563A4F8B}"/>
          </ac:picMkLst>
        </pc:picChg>
        <pc:picChg chg="add mod">
          <ac:chgData name="Lei Wu" userId="f083b2a8aea23a2f" providerId="LiveId" clId="{DFFC8A72-AAF7-453E-AC8A-78D83D468C0D}" dt="2021-04-22T00:32:56.872" v="4334" actId="1076"/>
          <ac:picMkLst>
            <pc:docMk/>
            <pc:sldMk cId="3820693684" sldId="900"/>
            <ac:picMk id="27" creationId="{30B85491-9C8C-4285-917F-6A8D183DCE26}"/>
          </ac:picMkLst>
        </pc:picChg>
      </pc:sldChg>
    </pc:docChg>
  </pc:docChgLst>
  <pc:docChgLst>
    <pc:chgData name="Lei Wu" userId="f083b2a8aea23a2f" providerId="LiveId" clId="{ABADB4FB-5B15-4D28-8DBD-D652F05B6F7B}"/>
    <pc:docChg chg="undo custSel addSld delSld modSld">
      <pc:chgData name="Lei Wu" userId="f083b2a8aea23a2f" providerId="LiveId" clId="{ABADB4FB-5B15-4D28-8DBD-D652F05B6F7B}" dt="2021-04-07T23:33:01.433" v="6561" actId="20577"/>
      <pc:docMkLst>
        <pc:docMk/>
      </pc:docMkLst>
      <pc:sldChg chg="modSp mod">
        <pc:chgData name="Lei Wu" userId="f083b2a8aea23a2f" providerId="LiveId" clId="{ABADB4FB-5B15-4D28-8DBD-D652F05B6F7B}" dt="2021-04-07T23:33:01.433" v="6561" actId="20577"/>
        <pc:sldMkLst>
          <pc:docMk/>
          <pc:sldMk cId="2426070471" sldId="597"/>
        </pc:sldMkLst>
        <pc:spChg chg="mod">
          <ac:chgData name="Lei Wu" userId="f083b2a8aea23a2f" providerId="LiveId" clId="{ABADB4FB-5B15-4D28-8DBD-D652F05B6F7B}" dt="2021-04-07T23:33:01.433" v="6561" actId="20577"/>
          <ac:spMkLst>
            <pc:docMk/>
            <pc:sldMk cId="2426070471" sldId="597"/>
            <ac:spMk id="6" creationId="{9DA74013-E518-4560-A30E-31EF11EDC80A}"/>
          </ac:spMkLst>
        </pc:spChg>
      </pc:sldChg>
      <pc:sldChg chg="modSp mod">
        <pc:chgData name="Lei Wu" userId="f083b2a8aea23a2f" providerId="LiveId" clId="{ABADB4FB-5B15-4D28-8DBD-D652F05B6F7B}" dt="2021-04-07T12:32:20.011" v="80" actId="313"/>
        <pc:sldMkLst>
          <pc:docMk/>
          <pc:sldMk cId="0" sldId="649"/>
        </pc:sldMkLst>
        <pc:spChg chg="mod">
          <ac:chgData name="Lei Wu" userId="f083b2a8aea23a2f" providerId="LiveId" clId="{ABADB4FB-5B15-4D28-8DBD-D652F05B6F7B}" dt="2021-04-07T12:32:20.011" v="80" actId="313"/>
          <ac:spMkLst>
            <pc:docMk/>
            <pc:sldMk cId="0" sldId="649"/>
            <ac:spMk id="3" creationId="{00000000-0000-0000-0000-000000000000}"/>
          </ac:spMkLst>
        </pc:spChg>
      </pc:sldChg>
      <pc:sldChg chg="addSp delSp modSp mod">
        <pc:chgData name="Lei Wu" userId="f083b2a8aea23a2f" providerId="LiveId" clId="{ABADB4FB-5B15-4D28-8DBD-D652F05B6F7B}" dt="2021-04-07T23:10:06.573" v="5581"/>
        <pc:sldMkLst>
          <pc:docMk/>
          <pc:sldMk cId="2468491244" sldId="729"/>
        </pc:sldMkLst>
        <pc:spChg chg="mod">
          <ac:chgData name="Lei Wu" userId="f083b2a8aea23a2f" providerId="LiveId" clId="{ABADB4FB-5B15-4D28-8DBD-D652F05B6F7B}" dt="2021-04-07T13:17:40.360" v="813"/>
          <ac:spMkLst>
            <pc:docMk/>
            <pc:sldMk cId="2468491244" sldId="729"/>
            <ac:spMk id="2" creationId="{00000000-0000-0000-0000-000000000000}"/>
          </ac:spMkLst>
        </pc:spChg>
        <pc:spChg chg="del">
          <ac:chgData name="Lei Wu" userId="f083b2a8aea23a2f" providerId="LiveId" clId="{ABADB4FB-5B15-4D28-8DBD-D652F05B6F7B}" dt="2021-04-07T13:17:47.088" v="814" actId="478"/>
          <ac:spMkLst>
            <pc:docMk/>
            <pc:sldMk cId="2468491244" sldId="729"/>
            <ac:spMk id="3" creationId="{00000000-0000-0000-0000-000000000000}"/>
          </ac:spMkLst>
        </pc:spChg>
        <pc:spChg chg="add del mod">
          <ac:chgData name="Lei Wu" userId="f083b2a8aea23a2f" providerId="LiveId" clId="{ABADB4FB-5B15-4D28-8DBD-D652F05B6F7B}" dt="2021-04-07T13:17:48.864" v="815" actId="478"/>
          <ac:spMkLst>
            <pc:docMk/>
            <pc:sldMk cId="2468491244" sldId="729"/>
            <ac:spMk id="4" creationId="{59065263-69CA-43CE-86AF-BCF571B4B748}"/>
          </ac:spMkLst>
        </pc:spChg>
        <pc:spChg chg="del mod">
          <ac:chgData name="Lei Wu" userId="f083b2a8aea23a2f" providerId="LiveId" clId="{ABADB4FB-5B15-4D28-8DBD-D652F05B6F7B}" dt="2021-04-07T23:10:05.963" v="5580" actId="478"/>
          <ac:spMkLst>
            <pc:docMk/>
            <pc:sldMk cId="2468491244" sldId="729"/>
            <ac:spMk id="5" creationId="{290D7227-7B6A-4176-81D3-933EBF3EEC34}"/>
          </ac:spMkLst>
        </pc:spChg>
        <pc:spChg chg="add del mod">
          <ac:chgData name="Lei Wu" userId="f083b2a8aea23a2f" providerId="LiveId" clId="{ABADB4FB-5B15-4D28-8DBD-D652F05B6F7B}" dt="2021-04-07T13:18:05.218" v="824"/>
          <ac:spMkLst>
            <pc:docMk/>
            <pc:sldMk cId="2468491244" sldId="729"/>
            <ac:spMk id="8" creationId="{E2CFCD12-D8EB-4342-A542-B842129E168A}"/>
          </ac:spMkLst>
        </pc:spChg>
        <pc:spChg chg="add mod">
          <ac:chgData name="Lei Wu" userId="f083b2a8aea23a2f" providerId="LiveId" clId="{ABADB4FB-5B15-4D28-8DBD-D652F05B6F7B}" dt="2021-04-07T13:18:35.351" v="842" actId="1036"/>
          <ac:spMkLst>
            <pc:docMk/>
            <pc:sldMk cId="2468491244" sldId="729"/>
            <ac:spMk id="12" creationId="{C9D8C2D4-A495-43D1-B863-D17497C8C244}"/>
          </ac:spMkLst>
        </pc:spChg>
        <pc:spChg chg="add mod">
          <ac:chgData name="Lei Wu" userId="f083b2a8aea23a2f" providerId="LiveId" clId="{ABADB4FB-5B15-4D28-8DBD-D652F05B6F7B}" dt="2021-04-07T23:10:06.573" v="5581"/>
          <ac:spMkLst>
            <pc:docMk/>
            <pc:sldMk cId="2468491244" sldId="729"/>
            <ac:spMk id="13" creationId="{663D346E-9DBB-46EC-9841-F45018018287}"/>
          </ac:spMkLst>
        </pc:spChg>
        <pc:graphicFrameChg chg="del">
          <ac:chgData name="Lei Wu" userId="f083b2a8aea23a2f" providerId="LiveId" clId="{ABADB4FB-5B15-4D28-8DBD-D652F05B6F7B}" dt="2021-04-07T13:17:51.143" v="816" actId="478"/>
          <ac:graphicFrameMkLst>
            <pc:docMk/>
            <pc:sldMk cId="2468491244" sldId="729"/>
            <ac:graphicFrameMk id="6" creationId="{58413105-CBFC-4F26-A9FA-D4D5989B98AF}"/>
          </ac:graphicFrameMkLst>
        </pc:graphicFrameChg>
        <pc:graphicFrameChg chg="add del mod">
          <ac:chgData name="Lei Wu" userId="f083b2a8aea23a2f" providerId="LiveId" clId="{ABADB4FB-5B15-4D28-8DBD-D652F05B6F7B}" dt="2021-04-07T13:18:05.218" v="824"/>
          <ac:graphicFrameMkLst>
            <pc:docMk/>
            <pc:sldMk cId="2468491244" sldId="729"/>
            <ac:graphicFrameMk id="7" creationId="{0C628017-288D-4AEB-9F31-FB76968A855B}"/>
          </ac:graphicFrameMkLst>
        </pc:graphicFrameChg>
        <pc:graphicFrameChg chg="add del mod">
          <ac:chgData name="Lei Wu" userId="f083b2a8aea23a2f" providerId="LiveId" clId="{ABADB4FB-5B15-4D28-8DBD-D652F05B6F7B}" dt="2021-04-07T13:18:03.257" v="823"/>
          <ac:graphicFrameMkLst>
            <pc:docMk/>
            <pc:sldMk cId="2468491244" sldId="729"/>
            <ac:graphicFrameMk id="9" creationId="{FB9A20A5-DF20-420B-947A-531C83D02AE8}"/>
          </ac:graphicFrameMkLst>
        </pc:graphicFrameChg>
        <pc:graphicFrameChg chg="add mod">
          <ac:chgData name="Lei Wu" userId="f083b2a8aea23a2f" providerId="LiveId" clId="{ABADB4FB-5B15-4D28-8DBD-D652F05B6F7B}" dt="2021-04-07T13:18:35.351" v="842" actId="1036"/>
          <ac:graphicFrameMkLst>
            <pc:docMk/>
            <pc:sldMk cId="2468491244" sldId="729"/>
            <ac:graphicFrameMk id="10" creationId="{B8AD7122-3A0A-4A89-AB46-86EA526DDF38}"/>
          </ac:graphicFrameMkLst>
        </pc:graphicFrameChg>
        <pc:graphicFrameChg chg="add mod modGraphic">
          <ac:chgData name="Lei Wu" userId="f083b2a8aea23a2f" providerId="LiveId" clId="{ABADB4FB-5B15-4D28-8DBD-D652F05B6F7B}" dt="2021-04-07T13:18:35.351" v="842" actId="1036"/>
          <ac:graphicFrameMkLst>
            <pc:docMk/>
            <pc:sldMk cId="2468491244" sldId="729"/>
            <ac:graphicFrameMk id="11" creationId="{921B2386-3CA1-4C71-86EF-1A2FDC9A4D85}"/>
          </ac:graphicFrameMkLst>
        </pc:graphicFrameChg>
      </pc:sldChg>
      <pc:sldChg chg="modSp del mod">
        <pc:chgData name="Lei Wu" userId="f083b2a8aea23a2f" providerId="LiveId" clId="{ABADB4FB-5B15-4D28-8DBD-D652F05B6F7B}" dt="2021-04-07T13:50:05.762" v="1041" actId="47"/>
        <pc:sldMkLst>
          <pc:docMk/>
          <pc:sldMk cId="2542911976" sldId="747"/>
        </pc:sldMkLst>
        <pc:spChg chg="mod">
          <ac:chgData name="Lei Wu" userId="f083b2a8aea23a2f" providerId="LiveId" clId="{ABADB4FB-5B15-4D28-8DBD-D652F05B6F7B}" dt="2021-04-07T12:33:20.358" v="110" actId="20577"/>
          <ac:spMkLst>
            <pc:docMk/>
            <pc:sldMk cId="2542911976" sldId="747"/>
            <ac:spMk id="2" creationId="{00000000-0000-0000-0000-000000000000}"/>
          </ac:spMkLst>
        </pc:spChg>
        <pc:spChg chg="mod">
          <ac:chgData name="Lei Wu" userId="f083b2a8aea23a2f" providerId="LiveId" clId="{ABADB4FB-5B15-4D28-8DBD-D652F05B6F7B}" dt="2021-04-07T12:33:47.689" v="119" actId="20577"/>
          <ac:spMkLst>
            <pc:docMk/>
            <pc:sldMk cId="2542911976" sldId="747"/>
            <ac:spMk id="3" creationId="{00000000-0000-0000-0000-000000000000}"/>
          </ac:spMkLst>
        </pc:spChg>
      </pc:sldChg>
      <pc:sldChg chg="addSp delSp modSp del mod modNotesTx">
        <pc:chgData name="Lei Wu" userId="f083b2a8aea23a2f" providerId="LiveId" clId="{ABADB4FB-5B15-4D28-8DBD-D652F05B6F7B}" dt="2021-04-07T12:35:19.571" v="132" actId="47"/>
        <pc:sldMkLst>
          <pc:docMk/>
          <pc:sldMk cId="3208816549" sldId="748"/>
        </pc:sldMkLst>
        <pc:spChg chg="mod">
          <ac:chgData name="Lei Wu" userId="f083b2a8aea23a2f" providerId="LiveId" clId="{ABADB4FB-5B15-4D28-8DBD-D652F05B6F7B}" dt="2021-04-07T12:34:07.821" v="120"/>
          <ac:spMkLst>
            <pc:docMk/>
            <pc:sldMk cId="3208816549" sldId="748"/>
            <ac:spMk id="2" creationId="{00000000-0000-0000-0000-000000000000}"/>
          </ac:spMkLst>
        </pc:spChg>
        <pc:spChg chg="del">
          <ac:chgData name="Lei Wu" userId="f083b2a8aea23a2f" providerId="LiveId" clId="{ABADB4FB-5B15-4D28-8DBD-D652F05B6F7B}" dt="2021-04-07T12:34:17.037" v="121" actId="478"/>
          <ac:spMkLst>
            <pc:docMk/>
            <pc:sldMk cId="3208816549" sldId="748"/>
            <ac:spMk id="3" creationId="{00000000-0000-0000-0000-000000000000}"/>
          </ac:spMkLst>
        </pc:spChg>
        <pc:spChg chg="add del mod">
          <ac:chgData name="Lei Wu" userId="f083b2a8aea23a2f" providerId="LiveId" clId="{ABADB4FB-5B15-4D28-8DBD-D652F05B6F7B}" dt="2021-04-07T12:34:19.817" v="122" actId="478"/>
          <ac:spMkLst>
            <pc:docMk/>
            <pc:sldMk cId="3208816549" sldId="748"/>
            <ac:spMk id="5" creationId="{0DC5C960-51C8-46DD-879D-EBE33540A7EB}"/>
          </ac:spMkLst>
        </pc:spChg>
        <pc:grpChg chg="del">
          <ac:chgData name="Lei Wu" userId="f083b2a8aea23a2f" providerId="LiveId" clId="{ABADB4FB-5B15-4D28-8DBD-D652F05B6F7B}" dt="2021-04-07T12:34:21.957" v="123" actId="478"/>
          <ac:grpSpMkLst>
            <pc:docMk/>
            <pc:sldMk cId="3208816549" sldId="748"/>
            <ac:grpSpMk id="74" creationId="{4C56A2B6-C84E-4341-8FFF-A133B759ADE3}"/>
          </ac:grpSpMkLst>
        </pc:grpChg>
        <pc:graphicFrameChg chg="add mod">
          <ac:chgData name="Lei Wu" userId="f083b2a8aea23a2f" providerId="LiveId" clId="{ABADB4FB-5B15-4D28-8DBD-D652F05B6F7B}" dt="2021-04-07T12:34:22.523" v="124"/>
          <ac:graphicFrameMkLst>
            <pc:docMk/>
            <pc:sldMk cId="3208816549" sldId="748"/>
            <ac:graphicFrameMk id="25" creationId="{A27773A0-D199-4519-90B3-3571585CCA85}"/>
          </ac:graphicFrameMkLst>
        </pc:graphicFrameChg>
      </pc:sldChg>
      <pc:sldChg chg="delSp modSp mod modNotesTx">
        <pc:chgData name="Lei Wu" userId="f083b2a8aea23a2f" providerId="LiveId" clId="{ABADB4FB-5B15-4D28-8DBD-D652F05B6F7B}" dt="2021-04-07T22:08:40.759" v="4707" actId="20577"/>
        <pc:sldMkLst>
          <pc:docMk/>
          <pc:sldMk cId="3003829862" sldId="750"/>
        </pc:sldMkLst>
        <pc:spChg chg="mod">
          <ac:chgData name="Lei Wu" userId="f083b2a8aea23a2f" providerId="LiveId" clId="{ABADB4FB-5B15-4D28-8DBD-D652F05B6F7B}" dt="2021-04-07T22:08:40.759" v="4707" actId="20577"/>
          <ac:spMkLst>
            <pc:docMk/>
            <pc:sldMk cId="3003829862" sldId="750"/>
            <ac:spMk id="2" creationId="{00000000-0000-0000-0000-000000000000}"/>
          </ac:spMkLst>
        </pc:spChg>
        <pc:spChg chg="mod">
          <ac:chgData name="Lei Wu" userId="f083b2a8aea23a2f" providerId="LiveId" clId="{ABADB4FB-5B15-4D28-8DBD-D652F05B6F7B}" dt="2021-04-07T21:28:08.382" v="4262" actId="20577"/>
          <ac:spMkLst>
            <pc:docMk/>
            <pc:sldMk cId="3003829862" sldId="750"/>
            <ac:spMk id="3" creationId="{00000000-0000-0000-0000-000000000000}"/>
          </ac:spMkLst>
        </pc:spChg>
        <pc:grpChg chg="del">
          <ac:chgData name="Lei Wu" userId="f083b2a8aea23a2f" providerId="LiveId" clId="{ABADB4FB-5B15-4D28-8DBD-D652F05B6F7B}" dt="2021-04-07T12:42:47.807" v="256" actId="478"/>
          <ac:grpSpMkLst>
            <pc:docMk/>
            <pc:sldMk cId="3003829862" sldId="750"/>
            <ac:grpSpMk id="73" creationId="{2FEFD909-ADD9-4856-BDAF-A2DC7D0AAABF}"/>
          </ac:grpSpMkLst>
        </pc:grpChg>
      </pc:sldChg>
      <pc:sldChg chg="addSp delSp modSp mod modAnim modNotesTx">
        <pc:chgData name="Lei Wu" userId="f083b2a8aea23a2f" providerId="LiveId" clId="{ABADB4FB-5B15-4D28-8DBD-D652F05B6F7B}" dt="2021-04-07T16:21:06.936" v="2068" actId="20577"/>
        <pc:sldMkLst>
          <pc:docMk/>
          <pc:sldMk cId="2739801314" sldId="751"/>
        </pc:sldMkLst>
        <pc:spChg chg="mod">
          <ac:chgData name="Lei Wu" userId="f083b2a8aea23a2f" providerId="LiveId" clId="{ABADB4FB-5B15-4D28-8DBD-D652F05B6F7B}" dt="2021-04-07T12:39:14.963" v="196"/>
          <ac:spMkLst>
            <pc:docMk/>
            <pc:sldMk cId="2739801314" sldId="751"/>
            <ac:spMk id="2" creationId="{00000000-0000-0000-0000-000000000000}"/>
          </ac:spMkLst>
        </pc:spChg>
        <pc:spChg chg="mod">
          <ac:chgData name="Lei Wu" userId="f083b2a8aea23a2f" providerId="LiveId" clId="{ABADB4FB-5B15-4D28-8DBD-D652F05B6F7B}" dt="2021-04-07T14:08:23.736" v="1607" actId="20577"/>
          <ac:spMkLst>
            <pc:docMk/>
            <pc:sldMk cId="2739801314" sldId="751"/>
            <ac:spMk id="3" creationId="{00000000-0000-0000-0000-000000000000}"/>
          </ac:spMkLst>
        </pc:spChg>
        <pc:spChg chg="add del mod">
          <ac:chgData name="Lei Wu" userId="f083b2a8aea23a2f" providerId="LiveId" clId="{ABADB4FB-5B15-4D28-8DBD-D652F05B6F7B}" dt="2021-04-07T12:39:09.707" v="194" actId="478"/>
          <ac:spMkLst>
            <pc:docMk/>
            <pc:sldMk cId="2739801314" sldId="751"/>
            <ac:spMk id="25" creationId="{8213FB70-FB95-4B8F-B65A-771F2E7FEFE9}"/>
          </ac:spMkLst>
        </pc:spChg>
        <pc:grpChg chg="del">
          <ac:chgData name="Lei Wu" userId="f083b2a8aea23a2f" providerId="LiveId" clId="{ABADB4FB-5B15-4D28-8DBD-D652F05B6F7B}" dt="2021-04-07T12:35:57.083" v="137" actId="478"/>
          <ac:grpSpMkLst>
            <pc:docMk/>
            <pc:sldMk cId="2739801314" sldId="751"/>
            <ac:grpSpMk id="44" creationId="{5A3930A0-2F66-444C-9810-33EEE50B30CF}"/>
          </ac:grpSpMkLst>
        </pc:grpChg>
        <pc:graphicFrameChg chg="add del mod">
          <ac:chgData name="Lei Wu" userId="f083b2a8aea23a2f" providerId="LiveId" clId="{ABADB4FB-5B15-4D28-8DBD-D652F05B6F7B}" dt="2021-04-07T12:39:08.941" v="193" actId="478"/>
          <ac:graphicFrameMkLst>
            <pc:docMk/>
            <pc:sldMk cId="2739801314" sldId="751"/>
            <ac:graphicFrameMk id="24" creationId="{0E517578-AA40-45FE-AB6A-678A9210A7F1}"/>
          </ac:graphicFrameMkLst>
        </pc:graphicFrameChg>
        <pc:graphicFrameChg chg="add del mod">
          <ac:chgData name="Lei Wu" userId="f083b2a8aea23a2f" providerId="LiveId" clId="{ABADB4FB-5B15-4D28-8DBD-D652F05B6F7B}" dt="2021-04-07T12:39:08.532" v="192"/>
          <ac:graphicFrameMkLst>
            <pc:docMk/>
            <pc:sldMk cId="2739801314" sldId="751"/>
            <ac:graphicFrameMk id="26" creationId="{8199CA47-F0B4-4BE9-8B2C-DAA3990A26B8}"/>
          </ac:graphicFrameMkLst>
        </pc:graphicFrameChg>
      </pc:sldChg>
      <pc:sldChg chg="addSp modSp mod modAnim modNotesTx">
        <pc:chgData name="Lei Wu" userId="f083b2a8aea23a2f" providerId="LiveId" clId="{ABADB4FB-5B15-4D28-8DBD-D652F05B6F7B}" dt="2021-04-07T21:45:24.787" v="4677" actId="14100"/>
        <pc:sldMkLst>
          <pc:docMk/>
          <pc:sldMk cId="34768273" sldId="752"/>
        </pc:sldMkLst>
        <pc:spChg chg="mod">
          <ac:chgData name="Lei Wu" userId="f083b2a8aea23a2f" providerId="LiveId" clId="{ABADB4FB-5B15-4D28-8DBD-D652F05B6F7B}" dt="2021-04-07T17:18:25.967" v="3243" actId="14100"/>
          <ac:spMkLst>
            <pc:docMk/>
            <pc:sldMk cId="34768273" sldId="752"/>
            <ac:spMk id="2" creationId="{00000000-0000-0000-0000-000000000000}"/>
          </ac:spMkLst>
        </pc:spChg>
        <pc:spChg chg="mod">
          <ac:chgData name="Lei Wu" userId="f083b2a8aea23a2f" providerId="LiveId" clId="{ABADB4FB-5B15-4D28-8DBD-D652F05B6F7B}" dt="2021-04-07T21:45:01.132" v="4671" actId="404"/>
          <ac:spMkLst>
            <pc:docMk/>
            <pc:sldMk cId="34768273" sldId="752"/>
            <ac:spMk id="3" creationId="{00000000-0000-0000-0000-000000000000}"/>
          </ac:spMkLst>
        </pc:spChg>
        <pc:spChg chg="add mod">
          <ac:chgData name="Lei Wu" userId="f083b2a8aea23a2f" providerId="LiveId" clId="{ABADB4FB-5B15-4D28-8DBD-D652F05B6F7B}" dt="2021-04-07T21:45:16.986" v="4675" actId="1076"/>
          <ac:spMkLst>
            <pc:docMk/>
            <pc:sldMk cId="34768273" sldId="752"/>
            <ac:spMk id="5" creationId="{2F86835E-27E3-492E-83CE-B1A9410E5B42}"/>
          </ac:spMkLst>
        </pc:spChg>
        <pc:spChg chg="add mod">
          <ac:chgData name="Lei Wu" userId="f083b2a8aea23a2f" providerId="LiveId" clId="{ABADB4FB-5B15-4D28-8DBD-D652F05B6F7B}" dt="2021-04-07T21:45:24.787" v="4677" actId="14100"/>
          <ac:spMkLst>
            <pc:docMk/>
            <pc:sldMk cId="34768273" sldId="752"/>
            <ac:spMk id="6" creationId="{7BA664EA-3446-4A5B-BC3B-D0010CA09239}"/>
          </ac:spMkLst>
        </pc:spChg>
      </pc:sldChg>
      <pc:sldChg chg="del">
        <pc:chgData name="Lei Wu" userId="f083b2a8aea23a2f" providerId="LiveId" clId="{ABADB4FB-5B15-4D28-8DBD-D652F05B6F7B}" dt="2021-04-07T22:42:17.759" v="5544" actId="47"/>
        <pc:sldMkLst>
          <pc:docMk/>
          <pc:sldMk cId="1747587439" sldId="753"/>
        </pc:sldMkLst>
      </pc:sldChg>
      <pc:sldChg chg="del">
        <pc:chgData name="Lei Wu" userId="f083b2a8aea23a2f" providerId="LiveId" clId="{ABADB4FB-5B15-4D28-8DBD-D652F05B6F7B}" dt="2021-04-07T12:32:47.925" v="82" actId="47"/>
        <pc:sldMkLst>
          <pc:docMk/>
          <pc:sldMk cId="676257901" sldId="754"/>
        </pc:sldMkLst>
      </pc:sldChg>
      <pc:sldChg chg="del">
        <pc:chgData name="Lei Wu" userId="f083b2a8aea23a2f" providerId="LiveId" clId="{ABADB4FB-5B15-4D28-8DBD-D652F05B6F7B}" dt="2021-04-07T13:20:57.425" v="846" actId="47"/>
        <pc:sldMkLst>
          <pc:docMk/>
          <pc:sldMk cId="3986786798" sldId="755"/>
        </pc:sldMkLst>
      </pc:sldChg>
      <pc:sldChg chg="addSp modSp mod modAnim modNotesTx">
        <pc:chgData name="Lei Wu" userId="f083b2a8aea23a2f" providerId="LiveId" clId="{ABADB4FB-5B15-4D28-8DBD-D652F05B6F7B}" dt="2021-04-07T21:46:28.854" v="4701" actId="20577"/>
        <pc:sldMkLst>
          <pc:docMk/>
          <pc:sldMk cId="1202373818" sldId="756"/>
        </pc:sldMkLst>
        <pc:spChg chg="mod">
          <ac:chgData name="Lei Wu" userId="f083b2a8aea23a2f" providerId="LiveId" clId="{ABADB4FB-5B15-4D28-8DBD-D652F05B6F7B}" dt="2021-04-07T21:46:22.249" v="4699" actId="20577"/>
          <ac:spMkLst>
            <pc:docMk/>
            <pc:sldMk cId="1202373818" sldId="756"/>
            <ac:spMk id="2" creationId="{00000000-0000-0000-0000-000000000000}"/>
          </ac:spMkLst>
        </pc:spChg>
        <pc:spChg chg="mod">
          <ac:chgData name="Lei Wu" userId="f083b2a8aea23a2f" providerId="LiveId" clId="{ABADB4FB-5B15-4D28-8DBD-D652F05B6F7B}" dt="2021-04-07T21:46:28.854" v="4701" actId="20577"/>
          <ac:spMkLst>
            <pc:docMk/>
            <pc:sldMk cId="1202373818" sldId="756"/>
            <ac:spMk id="3" creationId="{00000000-0000-0000-0000-000000000000}"/>
          </ac:spMkLst>
        </pc:spChg>
        <pc:spChg chg="add mod">
          <ac:chgData name="Lei Wu" userId="f083b2a8aea23a2f" providerId="LiveId" clId="{ABADB4FB-5B15-4D28-8DBD-D652F05B6F7B}" dt="2021-04-07T12:41:46.807" v="251" actId="255"/>
          <ac:spMkLst>
            <pc:docMk/>
            <pc:sldMk cId="1202373818" sldId="756"/>
            <ac:spMk id="6" creationId="{62EC32C9-8EDB-4348-BFDD-1384E3393D2A}"/>
          </ac:spMkLst>
        </pc:spChg>
        <pc:graphicFrameChg chg="add mod">
          <ac:chgData name="Lei Wu" userId="f083b2a8aea23a2f" providerId="LiveId" clId="{ABADB4FB-5B15-4D28-8DBD-D652F05B6F7B}" dt="2021-04-07T12:40:04.081" v="204" actId="1076"/>
          <ac:graphicFrameMkLst>
            <pc:docMk/>
            <pc:sldMk cId="1202373818" sldId="756"/>
            <ac:graphicFrameMk id="5" creationId="{0D255595-9144-4D07-8101-D0C74A7959B6}"/>
          </ac:graphicFrameMkLst>
        </pc:graphicFrameChg>
      </pc:sldChg>
      <pc:sldChg chg="addSp delSp modSp mod modNotesTx">
        <pc:chgData name="Lei Wu" userId="f083b2a8aea23a2f" providerId="LiveId" clId="{ABADB4FB-5B15-4D28-8DBD-D652F05B6F7B}" dt="2021-04-07T23:17:24.742" v="5640" actId="20577"/>
        <pc:sldMkLst>
          <pc:docMk/>
          <pc:sldMk cId="2980165752" sldId="757"/>
        </pc:sldMkLst>
        <pc:spChg chg="mod">
          <ac:chgData name="Lei Wu" userId="f083b2a8aea23a2f" providerId="LiveId" clId="{ABADB4FB-5B15-4D28-8DBD-D652F05B6F7B}" dt="2021-04-07T13:16:26.664" v="807"/>
          <ac:spMkLst>
            <pc:docMk/>
            <pc:sldMk cId="2980165752" sldId="757"/>
            <ac:spMk id="2" creationId="{00000000-0000-0000-0000-000000000000}"/>
          </ac:spMkLst>
        </pc:spChg>
        <pc:spChg chg="del">
          <ac:chgData name="Lei Wu" userId="f083b2a8aea23a2f" providerId="LiveId" clId="{ABADB4FB-5B15-4D28-8DBD-D652F05B6F7B}" dt="2021-04-07T13:16:34.838" v="808" actId="478"/>
          <ac:spMkLst>
            <pc:docMk/>
            <pc:sldMk cId="2980165752" sldId="757"/>
            <ac:spMk id="3" creationId="{00000000-0000-0000-0000-000000000000}"/>
          </ac:spMkLst>
        </pc:spChg>
        <pc:spChg chg="add del mod">
          <ac:chgData name="Lei Wu" userId="f083b2a8aea23a2f" providerId="LiveId" clId="{ABADB4FB-5B15-4D28-8DBD-D652F05B6F7B}" dt="2021-04-07T13:16:38.552" v="810" actId="478"/>
          <ac:spMkLst>
            <pc:docMk/>
            <pc:sldMk cId="2980165752" sldId="757"/>
            <ac:spMk id="4" creationId="{DB281CE7-3206-4B12-AC43-D7594A71A335}"/>
          </ac:spMkLst>
        </pc:spChg>
        <pc:spChg chg="add mod">
          <ac:chgData name="Lei Wu" userId="f083b2a8aea23a2f" providerId="LiveId" clId="{ABADB4FB-5B15-4D28-8DBD-D652F05B6F7B}" dt="2021-04-07T13:16:39.086" v="811"/>
          <ac:spMkLst>
            <pc:docMk/>
            <pc:sldMk cId="2980165752" sldId="757"/>
            <ac:spMk id="9" creationId="{A9C0DD5B-87EE-4AFF-A42C-B3F96FB9C128}"/>
          </ac:spMkLst>
        </pc:spChg>
        <pc:graphicFrameChg chg="add mod">
          <ac:chgData name="Lei Wu" userId="f083b2a8aea23a2f" providerId="LiveId" clId="{ABADB4FB-5B15-4D28-8DBD-D652F05B6F7B}" dt="2021-04-07T13:16:39.086" v="811"/>
          <ac:graphicFrameMkLst>
            <pc:docMk/>
            <pc:sldMk cId="2980165752" sldId="757"/>
            <ac:graphicFrameMk id="7" creationId="{ED83BE9D-F554-4063-A604-170292FAF12D}"/>
          </ac:graphicFrameMkLst>
        </pc:graphicFrameChg>
        <pc:graphicFrameChg chg="add del mod modGraphic">
          <ac:chgData name="Lei Wu" userId="f083b2a8aea23a2f" providerId="LiveId" clId="{ABADB4FB-5B15-4D28-8DBD-D652F05B6F7B}" dt="2021-04-07T13:18:58.666" v="843" actId="478"/>
          <ac:graphicFrameMkLst>
            <pc:docMk/>
            <pc:sldMk cId="2980165752" sldId="757"/>
            <ac:graphicFrameMk id="8" creationId="{9A2B8CDF-B777-4909-ACA4-A924BAA9872A}"/>
          </ac:graphicFrameMkLst>
        </pc:graphicFrameChg>
        <pc:graphicFrameChg chg="add mod">
          <ac:chgData name="Lei Wu" userId="f083b2a8aea23a2f" providerId="LiveId" clId="{ABADB4FB-5B15-4D28-8DBD-D652F05B6F7B}" dt="2021-04-07T13:18:59.158" v="844"/>
          <ac:graphicFrameMkLst>
            <pc:docMk/>
            <pc:sldMk cId="2980165752" sldId="757"/>
            <ac:graphicFrameMk id="10" creationId="{4D6E1EC6-3CE2-4869-B928-966D4109B45D}"/>
          </ac:graphicFrameMkLst>
        </pc:graphicFrameChg>
      </pc:sldChg>
      <pc:sldChg chg="del">
        <pc:chgData name="Lei Wu" userId="f083b2a8aea23a2f" providerId="LiveId" clId="{ABADB4FB-5B15-4D28-8DBD-D652F05B6F7B}" dt="2021-04-07T22:42:17.759" v="5544" actId="47"/>
        <pc:sldMkLst>
          <pc:docMk/>
          <pc:sldMk cId="484944077" sldId="758"/>
        </pc:sldMkLst>
      </pc:sldChg>
      <pc:sldChg chg="del">
        <pc:chgData name="Lei Wu" userId="f083b2a8aea23a2f" providerId="LiveId" clId="{ABADB4FB-5B15-4D28-8DBD-D652F05B6F7B}" dt="2021-04-07T22:42:17.759" v="5544" actId="47"/>
        <pc:sldMkLst>
          <pc:docMk/>
          <pc:sldMk cId="3377664543" sldId="761"/>
        </pc:sldMkLst>
      </pc:sldChg>
      <pc:sldChg chg="del">
        <pc:chgData name="Lei Wu" userId="f083b2a8aea23a2f" providerId="LiveId" clId="{ABADB4FB-5B15-4D28-8DBD-D652F05B6F7B}" dt="2021-04-07T22:42:17.759" v="5544" actId="47"/>
        <pc:sldMkLst>
          <pc:docMk/>
          <pc:sldMk cId="144288280" sldId="762"/>
        </pc:sldMkLst>
      </pc:sldChg>
      <pc:sldChg chg="del">
        <pc:chgData name="Lei Wu" userId="f083b2a8aea23a2f" providerId="LiveId" clId="{ABADB4FB-5B15-4D28-8DBD-D652F05B6F7B}" dt="2021-04-07T22:42:17.759" v="5544" actId="47"/>
        <pc:sldMkLst>
          <pc:docMk/>
          <pc:sldMk cId="517047183" sldId="763"/>
        </pc:sldMkLst>
      </pc:sldChg>
      <pc:sldChg chg="del">
        <pc:chgData name="Lei Wu" userId="f083b2a8aea23a2f" providerId="LiveId" clId="{ABADB4FB-5B15-4D28-8DBD-D652F05B6F7B}" dt="2021-04-07T22:42:17.759" v="5544" actId="47"/>
        <pc:sldMkLst>
          <pc:docMk/>
          <pc:sldMk cId="850889256" sldId="764"/>
        </pc:sldMkLst>
      </pc:sldChg>
      <pc:sldChg chg="del">
        <pc:chgData name="Lei Wu" userId="f083b2a8aea23a2f" providerId="LiveId" clId="{ABADB4FB-5B15-4D28-8DBD-D652F05B6F7B}" dt="2021-04-07T22:42:17.759" v="5544" actId="47"/>
        <pc:sldMkLst>
          <pc:docMk/>
          <pc:sldMk cId="130719995" sldId="766"/>
        </pc:sldMkLst>
      </pc:sldChg>
      <pc:sldChg chg="del">
        <pc:chgData name="Lei Wu" userId="f083b2a8aea23a2f" providerId="LiveId" clId="{ABADB4FB-5B15-4D28-8DBD-D652F05B6F7B}" dt="2021-04-07T22:42:17.759" v="5544" actId="47"/>
        <pc:sldMkLst>
          <pc:docMk/>
          <pc:sldMk cId="2353824865" sldId="769"/>
        </pc:sldMkLst>
      </pc:sldChg>
      <pc:sldChg chg="del">
        <pc:chgData name="Lei Wu" userId="f083b2a8aea23a2f" providerId="LiveId" clId="{ABADB4FB-5B15-4D28-8DBD-D652F05B6F7B}" dt="2021-04-07T22:42:17.759" v="5544" actId="47"/>
        <pc:sldMkLst>
          <pc:docMk/>
          <pc:sldMk cId="1618633342" sldId="770"/>
        </pc:sldMkLst>
      </pc:sldChg>
      <pc:sldChg chg="delSp modSp mod modNotesTx">
        <pc:chgData name="Lei Wu" userId="f083b2a8aea23a2f" providerId="LiveId" clId="{ABADB4FB-5B15-4D28-8DBD-D652F05B6F7B}" dt="2021-04-07T21:46:02.984" v="4693" actId="20577"/>
        <pc:sldMkLst>
          <pc:docMk/>
          <pc:sldMk cId="906286239" sldId="774"/>
        </pc:sldMkLst>
        <pc:spChg chg="mod">
          <ac:chgData name="Lei Wu" userId="f083b2a8aea23a2f" providerId="LiveId" clId="{ABADB4FB-5B15-4D28-8DBD-D652F05B6F7B}" dt="2021-04-07T12:55:25.462" v="535"/>
          <ac:spMkLst>
            <pc:docMk/>
            <pc:sldMk cId="906286239" sldId="774"/>
            <ac:spMk id="2" creationId="{00000000-0000-0000-0000-000000000000}"/>
          </ac:spMkLst>
        </pc:spChg>
        <pc:spChg chg="mod">
          <ac:chgData name="Lei Wu" userId="f083b2a8aea23a2f" providerId="LiveId" clId="{ABADB4FB-5B15-4D28-8DBD-D652F05B6F7B}" dt="2021-04-07T21:46:02.984" v="4693" actId="20577"/>
          <ac:spMkLst>
            <pc:docMk/>
            <pc:sldMk cId="906286239" sldId="774"/>
            <ac:spMk id="3" creationId="{00000000-0000-0000-0000-000000000000}"/>
          </ac:spMkLst>
        </pc:spChg>
        <pc:spChg chg="del">
          <ac:chgData name="Lei Wu" userId="f083b2a8aea23a2f" providerId="LiveId" clId="{ABADB4FB-5B15-4D28-8DBD-D652F05B6F7B}" dt="2021-04-07T12:55:41.128" v="536" actId="478"/>
          <ac:spMkLst>
            <pc:docMk/>
            <pc:sldMk cId="906286239" sldId="774"/>
            <ac:spMk id="30" creationId="{3FAE3429-C261-43CA-AE90-8701C17F1192}"/>
          </ac:spMkLst>
        </pc:spChg>
        <pc:grpChg chg="del">
          <ac:chgData name="Lei Wu" userId="f083b2a8aea23a2f" providerId="LiveId" clId="{ABADB4FB-5B15-4D28-8DBD-D652F05B6F7B}" dt="2021-04-07T12:55:42.778" v="537" actId="478"/>
          <ac:grpSpMkLst>
            <pc:docMk/>
            <pc:sldMk cId="906286239" sldId="774"/>
            <ac:grpSpMk id="55" creationId="{29A58688-A71D-4240-A33D-06595EAF547D}"/>
          </ac:grpSpMkLst>
        </pc:grpChg>
      </pc:sldChg>
      <pc:sldChg chg="del">
        <pc:chgData name="Lei Wu" userId="f083b2a8aea23a2f" providerId="LiveId" clId="{ABADB4FB-5B15-4D28-8DBD-D652F05B6F7B}" dt="2021-04-07T22:42:17.759" v="5544" actId="47"/>
        <pc:sldMkLst>
          <pc:docMk/>
          <pc:sldMk cId="2502971204" sldId="775"/>
        </pc:sldMkLst>
      </pc:sldChg>
      <pc:sldChg chg="del">
        <pc:chgData name="Lei Wu" userId="f083b2a8aea23a2f" providerId="LiveId" clId="{ABADB4FB-5B15-4D28-8DBD-D652F05B6F7B}" dt="2021-04-07T22:42:17.759" v="5544" actId="47"/>
        <pc:sldMkLst>
          <pc:docMk/>
          <pc:sldMk cId="2301949398" sldId="776"/>
        </pc:sldMkLst>
      </pc:sldChg>
      <pc:sldChg chg="del">
        <pc:chgData name="Lei Wu" userId="f083b2a8aea23a2f" providerId="LiveId" clId="{ABADB4FB-5B15-4D28-8DBD-D652F05B6F7B}" dt="2021-04-07T22:42:17.759" v="5544" actId="47"/>
        <pc:sldMkLst>
          <pc:docMk/>
          <pc:sldMk cId="1493606514" sldId="777"/>
        </pc:sldMkLst>
      </pc:sldChg>
      <pc:sldChg chg="del">
        <pc:chgData name="Lei Wu" userId="f083b2a8aea23a2f" providerId="LiveId" clId="{ABADB4FB-5B15-4D28-8DBD-D652F05B6F7B}" dt="2021-04-07T22:42:17.759" v="5544" actId="47"/>
        <pc:sldMkLst>
          <pc:docMk/>
          <pc:sldMk cId="3972593178" sldId="778"/>
        </pc:sldMkLst>
      </pc:sldChg>
      <pc:sldChg chg="del">
        <pc:chgData name="Lei Wu" userId="f083b2a8aea23a2f" providerId="LiveId" clId="{ABADB4FB-5B15-4D28-8DBD-D652F05B6F7B}" dt="2021-04-07T22:42:17.759" v="5544" actId="47"/>
        <pc:sldMkLst>
          <pc:docMk/>
          <pc:sldMk cId="4050689291" sldId="780"/>
        </pc:sldMkLst>
      </pc:sldChg>
      <pc:sldChg chg="del">
        <pc:chgData name="Lei Wu" userId="f083b2a8aea23a2f" providerId="LiveId" clId="{ABADB4FB-5B15-4D28-8DBD-D652F05B6F7B}" dt="2021-04-07T22:42:17.759" v="5544" actId="47"/>
        <pc:sldMkLst>
          <pc:docMk/>
          <pc:sldMk cId="1772276488" sldId="781"/>
        </pc:sldMkLst>
      </pc:sldChg>
      <pc:sldChg chg="del">
        <pc:chgData name="Lei Wu" userId="f083b2a8aea23a2f" providerId="LiveId" clId="{ABADB4FB-5B15-4D28-8DBD-D652F05B6F7B}" dt="2021-04-07T22:42:17.759" v="5544" actId="47"/>
        <pc:sldMkLst>
          <pc:docMk/>
          <pc:sldMk cId="2194089362" sldId="782"/>
        </pc:sldMkLst>
      </pc:sldChg>
      <pc:sldChg chg="del">
        <pc:chgData name="Lei Wu" userId="f083b2a8aea23a2f" providerId="LiveId" clId="{ABADB4FB-5B15-4D28-8DBD-D652F05B6F7B}" dt="2021-04-07T22:42:17.759" v="5544" actId="47"/>
        <pc:sldMkLst>
          <pc:docMk/>
          <pc:sldMk cId="3033936848" sldId="783"/>
        </pc:sldMkLst>
      </pc:sldChg>
      <pc:sldChg chg="del">
        <pc:chgData name="Lei Wu" userId="f083b2a8aea23a2f" providerId="LiveId" clId="{ABADB4FB-5B15-4D28-8DBD-D652F05B6F7B}" dt="2021-04-07T22:42:17.759" v="5544" actId="47"/>
        <pc:sldMkLst>
          <pc:docMk/>
          <pc:sldMk cId="2294450242" sldId="784"/>
        </pc:sldMkLst>
      </pc:sldChg>
      <pc:sldChg chg="del">
        <pc:chgData name="Lei Wu" userId="f083b2a8aea23a2f" providerId="LiveId" clId="{ABADB4FB-5B15-4D28-8DBD-D652F05B6F7B}" dt="2021-04-07T22:42:17.759" v="5544" actId="47"/>
        <pc:sldMkLst>
          <pc:docMk/>
          <pc:sldMk cId="2120296529" sldId="785"/>
        </pc:sldMkLst>
      </pc:sldChg>
      <pc:sldChg chg="del">
        <pc:chgData name="Lei Wu" userId="f083b2a8aea23a2f" providerId="LiveId" clId="{ABADB4FB-5B15-4D28-8DBD-D652F05B6F7B}" dt="2021-04-07T22:42:17.759" v="5544" actId="47"/>
        <pc:sldMkLst>
          <pc:docMk/>
          <pc:sldMk cId="591484727" sldId="789"/>
        </pc:sldMkLst>
      </pc:sldChg>
      <pc:sldChg chg="del">
        <pc:chgData name="Lei Wu" userId="f083b2a8aea23a2f" providerId="LiveId" clId="{ABADB4FB-5B15-4D28-8DBD-D652F05B6F7B}" dt="2021-04-07T22:42:17.759" v="5544" actId="47"/>
        <pc:sldMkLst>
          <pc:docMk/>
          <pc:sldMk cId="4172546534" sldId="790"/>
        </pc:sldMkLst>
      </pc:sldChg>
      <pc:sldChg chg="del">
        <pc:chgData name="Lei Wu" userId="f083b2a8aea23a2f" providerId="LiveId" clId="{ABADB4FB-5B15-4D28-8DBD-D652F05B6F7B}" dt="2021-04-07T22:42:17.759" v="5544" actId="47"/>
        <pc:sldMkLst>
          <pc:docMk/>
          <pc:sldMk cId="3098564218" sldId="791"/>
        </pc:sldMkLst>
      </pc:sldChg>
      <pc:sldChg chg="del">
        <pc:chgData name="Lei Wu" userId="f083b2a8aea23a2f" providerId="LiveId" clId="{ABADB4FB-5B15-4D28-8DBD-D652F05B6F7B}" dt="2021-04-07T22:42:17.759" v="5544" actId="47"/>
        <pc:sldMkLst>
          <pc:docMk/>
          <pc:sldMk cId="3067946284" sldId="792"/>
        </pc:sldMkLst>
      </pc:sldChg>
      <pc:sldChg chg="modSp mod">
        <pc:chgData name="Lei Wu" userId="f083b2a8aea23a2f" providerId="LiveId" clId="{ABADB4FB-5B15-4D28-8DBD-D652F05B6F7B}" dt="2021-04-07T13:03:49.523" v="639" actId="404"/>
        <pc:sldMkLst>
          <pc:docMk/>
          <pc:sldMk cId="2262463546" sldId="793"/>
        </pc:sldMkLst>
        <pc:spChg chg="mod">
          <ac:chgData name="Lei Wu" userId="f083b2a8aea23a2f" providerId="LiveId" clId="{ABADB4FB-5B15-4D28-8DBD-D652F05B6F7B}" dt="2021-04-07T13:01:08.132" v="595"/>
          <ac:spMkLst>
            <pc:docMk/>
            <pc:sldMk cId="2262463546" sldId="793"/>
            <ac:spMk id="2" creationId="{00000000-0000-0000-0000-000000000000}"/>
          </ac:spMkLst>
        </pc:spChg>
        <pc:spChg chg="mod">
          <ac:chgData name="Lei Wu" userId="f083b2a8aea23a2f" providerId="LiveId" clId="{ABADB4FB-5B15-4D28-8DBD-D652F05B6F7B}" dt="2021-04-07T13:03:49.523" v="639" actId="404"/>
          <ac:spMkLst>
            <pc:docMk/>
            <pc:sldMk cId="2262463546" sldId="793"/>
            <ac:spMk id="3" creationId="{00000000-0000-0000-0000-000000000000}"/>
          </ac:spMkLst>
        </pc:spChg>
      </pc:sldChg>
      <pc:sldChg chg="addSp delSp modSp mod">
        <pc:chgData name="Lei Wu" userId="f083b2a8aea23a2f" providerId="LiveId" clId="{ABADB4FB-5B15-4D28-8DBD-D652F05B6F7B}" dt="2021-04-07T13:06:09.251" v="674" actId="1076"/>
        <pc:sldMkLst>
          <pc:docMk/>
          <pc:sldMk cId="3414118523" sldId="794"/>
        </pc:sldMkLst>
        <pc:spChg chg="mod">
          <ac:chgData name="Lei Wu" userId="f083b2a8aea23a2f" providerId="LiveId" clId="{ABADB4FB-5B15-4D28-8DBD-D652F05B6F7B}" dt="2021-04-07T13:05:51.518" v="669"/>
          <ac:spMkLst>
            <pc:docMk/>
            <pc:sldMk cId="3414118523" sldId="794"/>
            <ac:spMk id="2" creationId="{00000000-0000-0000-0000-000000000000}"/>
          </ac:spMkLst>
        </pc:spChg>
        <pc:spChg chg="del">
          <ac:chgData name="Lei Wu" userId="f083b2a8aea23a2f" providerId="LiveId" clId="{ABADB4FB-5B15-4D28-8DBD-D652F05B6F7B}" dt="2021-04-07T13:05:54.971" v="670" actId="478"/>
          <ac:spMkLst>
            <pc:docMk/>
            <pc:sldMk cId="3414118523" sldId="794"/>
            <ac:spMk id="3" creationId="{00000000-0000-0000-0000-000000000000}"/>
          </ac:spMkLst>
        </pc:spChg>
        <pc:spChg chg="add del mod">
          <ac:chgData name="Lei Wu" userId="f083b2a8aea23a2f" providerId="LiveId" clId="{ABADB4FB-5B15-4D28-8DBD-D652F05B6F7B}" dt="2021-04-07T13:05:56.782" v="671" actId="478"/>
          <ac:spMkLst>
            <pc:docMk/>
            <pc:sldMk cId="3414118523" sldId="794"/>
            <ac:spMk id="4" creationId="{63931B62-24F6-49E2-8F97-142A9FD82AEB}"/>
          </ac:spMkLst>
        </pc:spChg>
        <pc:spChg chg="del">
          <ac:chgData name="Lei Wu" userId="f083b2a8aea23a2f" providerId="LiveId" clId="{ABADB4FB-5B15-4D28-8DBD-D652F05B6F7B}" dt="2021-04-07T13:06:01.073" v="672" actId="478"/>
          <ac:spMkLst>
            <pc:docMk/>
            <pc:sldMk cId="3414118523" sldId="794"/>
            <ac:spMk id="117" creationId="{8D049612-B74C-47F3-AE43-2077AB8C2FD1}"/>
          </ac:spMkLst>
        </pc:spChg>
        <pc:spChg chg="del">
          <ac:chgData name="Lei Wu" userId="f083b2a8aea23a2f" providerId="LiveId" clId="{ABADB4FB-5B15-4D28-8DBD-D652F05B6F7B}" dt="2021-04-07T13:06:01.073" v="672" actId="478"/>
          <ac:spMkLst>
            <pc:docMk/>
            <pc:sldMk cId="3414118523" sldId="794"/>
            <ac:spMk id="118" creationId="{92B477CC-1104-4271-B9E1-55E73C3C710E}"/>
          </ac:spMkLst>
        </pc:spChg>
        <pc:spChg chg="del">
          <ac:chgData name="Lei Wu" userId="f083b2a8aea23a2f" providerId="LiveId" clId="{ABADB4FB-5B15-4D28-8DBD-D652F05B6F7B}" dt="2021-04-07T13:06:01.073" v="672" actId="478"/>
          <ac:spMkLst>
            <pc:docMk/>
            <pc:sldMk cId="3414118523" sldId="794"/>
            <ac:spMk id="119" creationId="{6BC6942A-9530-493B-8BF5-B5B6030D8D04}"/>
          </ac:spMkLst>
        </pc:spChg>
        <pc:spChg chg="del">
          <ac:chgData name="Lei Wu" userId="f083b2a8aea23a2f" providerId="LiveId" clId="{ABADB4FB-5B15-4D28-8DBD-D652F05B6F7B}" dt="2021-04-07T13:06:01.073" v="672" actId="478"/>
          <ac:spMkLst>
            <pc:docMk/>
            <pc:sldMk cId="3414118523" sldId="794"/>
            <ac:spMk id="120" creationId="{0E74B001-614E-4060-B891-54BB3F42B554}"/>
          </ac:spMkLst>
        </pc:spChg>
        <pc:spChg chg="del">
          <ac:chgData name="Lei Wu" userId="f083b2a8aea23a2f" providerId="LiveId" clId="{ABADB4FB-5B15-4D28-8DBD-D652F05B6F7B}" dt="2021-04-07T13:06:01.073" v="672" actId="478"/>
          <ac:spMkLst>
            <pc:docMk/>
            <pc:sldMk cId="3414118523" sldId="794"/>
            <ac:spMk id="121" creationId="{6125A7CD-B1CA-426D-865E-EB0230F2EC6C}"/>
          </ac:spMkLst>
        </pc:spChg>
        <pc:spChg chg="del">
          <ac:chgData name="Lei Wu" userId="f083b2a8aea23a2f" providerId="LiveId" clId="{ABADB4FB-5B15-4D28-8DBD-D652F05B6F7B}" dt="2021-04-07T13:06:01.073" v="672" actId="478"/>
          <ac:spMkLst>
            <pc:docMk/>
            <pc:sldMk cId="3414118523" sldId="794"/>
            <ac:spMk id="122" creationId="{3F4780D1-ABED-4824-AF97-B62549356DE7}"/>
          </ac:spMkLst>
        </pc:spChg>
        <pc:spChg chg="del">
          <ac:chgData name="Lei Wu" userId="f083b2a8aea23a2f" providerId="LiveId" clId="{ABADB4FB-5B15-4D28-8DBD-D652F05B6F7B}" dt="2021-04-07T13:06:01.073" v="672" actId="478"/>
          <ac:spMkLst>
            <pc:docMk/>
            <pc:sldMk cId="3414118523" sldId="794"/>
            <ac:spMk id="123" creationId="{E47EC8CD-834F-42E5-A14B-A55A9CC51704}"/>
          </ac:spMkLst>
        </pc:spChg>
        <pc:spChg chg="del">
          <ac:chgData name="Lei Wu" userId="f083b2a8aea23a2f" providerId="LiveId" clId="{ABADB4FB-5B15-4D28-8DBD-D652F05B6F7B}" dt="2021-04-07T13:06:01.073" v="672" actId="478"/>
          <ac:spMkLst>
            <pc:docMk/>
            <pc:sldMk cId="3414118523" sldId="794"/>
            <ac:spMk id="124" creationId="{CE406110-3FF4-4D7B-AC88-949EBB196EB2}"/>
          </ac:spMkLst>
        </pc:spChg>
        <pc:spChg chg="del">
          <ac:chgData name="Lei Wu" userId="f083b2a8aea23a2f" providerId="LiveId" clId="{ABADB4FB-5B15-4D28-8DBD-D652F05B6F7B}" dt="2021-04-07T13:06:01.073" v="672" actId="478"/>
          <ac:spMkLst>
            <pc:docMk/>
            <pc:sldMk cId="3414118523" sldId="794"/>
            <ac:spMk id="125" creationId="{2A55173D-ED09-45D1-9F8D-FD3133974381}"/>
          </ac:spMkLst>
        </pc:spChg>
        <pc:spChg chg="del">
          <ac:chgData name="Lei Wu" userId="f083b2a8aea23a2f" providerId="LiveId" clId="{ABADB4FB-5B15-4D28-8DBD-D652F05B6F7B}" dt="2021-04-07T13:06:01.073" v="672" actId="478"/>
          <ac:spMkLst>
            <pc:docMk/>
            <pc:sldMk cId="3414118523" sldId="794"/>
            <ac:spMk id="126" creationId="{2B644EF3-8234-4420-959E-B6D1AA584414}"/>
          </ac:spMkLst>
        </pc:spChg>
        <pc:spChg chg="del">
          <ac:chgData name="Lei Wu" userId="f083b2a8aea23a2f" providerId="LiveId" clId="{ABADB4FB-5B15-4D28-8DBD-D652F05B6F7B}" dt="2021-04-07T13:06:01.073" v="672" actId="478"/>
          <ac:spMkLst>
            <pc:docMk/>
            <pc:sldMk cId="3414118523" sldId="794"/>
            <ac:spMk id="127" creationId="{7C3A19ED-55C8-409E-8086-36340E879368}"/>
          </ac:spMkLst>
        </pc:spChg>
        <pc:spChg chg="del">
          <ac:chgData name="Lei Wu" userId="f083b2a8aea23a2f" providerId="LiveId" clId="{ABADB4FB-5B15-4D28-8DBD-D652F05B6F7B}" dt="2021-04-07T13:06:01.073" v="672" actId="478"/>
          <ac:spMkLst>
            <pc:docMk/>
            <pc:sldMk cId="3414118523" sldId="794"/>
            <ac:spMk id="128" creationId="{A5AFA0AF-E896-4134-AE72-EB41BF2086C9}"/>
          </ac:spMkLst>
        </pc:spChg>
        <pc:spChg chg="del">
          <ac:chgData name="Lei Wu" userId="f083b2a8aea23a2f" providerId="LiveId" clId="{ABADB4FB-5B15-4D28-8DBD-D652F05B6F7B}" dt="2021-04-07T13:06:01.073" v="672" actId="478"/>
          <ac:spMkLst>
            <pc:docMk/>
            <pc:sldMk cId="3414118523" sldId="794"/>
            <ac:spMk id="129" creationId="{75FE58ED-2851-4479-8A4A-C86DE4E7F815}"/>
          </ac:spMkLst>
        </pc:spChg>
        <pc:spChg chg="del">
          <ac:chgData name="Lei Wu" userId="f083b2a8aea23a2f" providerId="LiveId" clId="{ABADB4FB-5B15-4D28-8DBD-D652F05B6F7B}" dt="2021-04-07T13:06:01.073" v="672" actId="478"/>
          <ac:spMkLst>
            <pc:docMk/>
            <pc:sldMk cId="3414118523" sldId="794"/>
            <ac:spMk id="130" creationId="{E991760F-5926-4917-8562-821E32F50E26}"/>
          </ac:spMkLst>
        </pc:spChg>
        <pc:spChg chg="del">
          <ac:chgData name="Lei Wu" userId="f083b2a8aea23a2f" providerId="LiveId" clId="{ABADB4FB-5B15-4D28-8DBD-D652F05B6F7B}" dt="2021-04-07T13:06:01.073" v="672" actId="478"/>
          <ac:spMkLst>
            <pc:docMk/>
            <pc:sldMk cId="3414118523" sldId="794"/>
            <ac:spMk id="131" creationId="{0BD3BA71-8B01-4309-B5B9-0AACEE8648E4}"/>
          </ac:spMkLst>
        </pc:spChg>
        <pc:spChg chg="del">
          <ac:chgData name="Lei Wu" userId="f083b2a8aea23a2f" providerId="LiveId" clId="{ABADB4FB-5B15-4D28-8DBD-D652F05B6F7B}" dt="2021-04-07T13:06:01.073" v="672" actId="478"/>
          <ac:spMkLst>
            <pc:docMk/>
            <pc:sldMk cId="3414118523" sldId="794"/>
            <ac:spMk id="132" creationId="{7BDECBD4-EC44-4A4B-A830-1F71936969FD}"/>
          </ac:spMkLst>
        </pc:spChg>
        <pc:spChg chg="del">
          <ac:chgData name="Lei Wu" userId="f083b2a8aea23a2f" providerId="LiveId" clId="{ABADB4FB-5B15-4D28-8DBD-D652F05B6F7B}" dt="2021-04-07T13:06:01.073" v="672" actId="478"/>
          <ac:spMkLst>
            <pc:docMk/>
            <pc:sldMk cId="3414118523" sldId="794"/>
            <ac:spMk id="133" creationId="{EBF95F8A-4F2A-4AFF-81C9-97B3B47AF9B6}"/>
          </ac:spMkLst>
        </pc:spChg>
        <pc:spChg chg="del">
          <ac:chgData name="Lei Wu" userId="f083b2a8aea23a2f" providerId="LiveId" clId="{ABADB4FB-5B15-4D28-8DBD-D652F05B6F7B}" dt="2021-04-07T13:06:01.073" v="672" actId="478"/>
          <ac:spMkLst>
            <pc:docMk/>
            <pc:sldMk cId="3414118523" sldId="794"/>
            <ac:spMk id="134" creationId="{52F84EA0-4ACF-42D2-A0AC-75CE6680B6DE}"/>
          </ac:spMkLst>
        </pc:spChg>
        <pc:spChg chg="del">
          <ac:chgData name="Lei Wu" userId="f083b2a8aea23a2f" providerId="LiveId" clId="{ABADB4FB-5B15-4D28-8DBD-D652F05B6F7B}" dt="2021-04-07T13:06:01.073" v="672" actId="478"/>
          <ac:spMkLst>
            <pc:docMk/>
            <pc:sldMk cId="3414118523" sldId="794"/>
            <ac:spMk id="135" creationId="{022E5F39-B130-4726-901B-487BDF5EF88D}"/>
          </ac:spMkLst>
        </pc:spChg>
        <pc:spChg chg="del">
          <ac:chgData name="Lei Wu" userId="f083b2a8aea23a2f" providerId="LiveId" clId="{ABADB4FB-5B15-4D28-8DBD-D652F05B6F7B}" dt="2021-04-07T13:06:01.073" v="672" actId="478"/>
          <ac:spMkLst>
            <pc:docMk/>
            <pc:sldMk cId="3414118523" sldId="794"/>
            <ac:spMk id="136" creationId="{062210B1-0C46-46B6-85CD-8FDDF48C5CA1}"/>
          </ac:spMkLst>
        </pc:spChg>
        <pc:spChg chg="del">
          <ac:chgData name="Lei Wu" userId="f083b2a8aea23a2f" providerId="LiveId" clId="{ABADB4FB-5B15-4D28-8DBD-D652F05B6F7B}" dt="2021-04-07T13:06:01.073" v="672" actId="478"/>
          <ac:spMkLst>
            <pc:docMk/>
            <pc:sldMk cId="3414118523" sldId="794"/>
            <ac:spMk id="137" creationId="{A9991FFB-23F5-41BC-BFDD-10254790D32B}"/>
          </ac:spMkLst>
        </pc:spChg>
        <pc:spChg chg="del">
          <ac:chgData name="Lei Wu" userId="f083b2a8aea23a2f" providerId="LiveId" clId="{ABADB4FB-5B15-4D28-8DBD-D652F05B6F7B}" dt="2021-04-07T13:06:01.073" v="672" actId="478"/>
          <ac:spMkLst>
            <pc:docMk/>
            <pc:sldMk cId="3414118523" sldId="794"/>
            <ac:spMk id="138" creationId="{C88FCD90-0A5E-4949-8CDD-F7AA7A3297DF}"/>
          </ac:spMkLst>
        </pc:spChg>
        <pc:spChg chg="del">
          <ac:chgData name="Lei Wu" userId="f083b2a8aea23a2f" providerId="LiveId" clId="{ABADB4FB-5B15-4D28-8DBD-D652F05B6F7B}" dt="2021-04-07T13:06:01.073" v="672" actId="478"/>
          <ac:spMkLst>
            <pc:docMk/>
            <pc:sldMk cId="3414118523" sldId="794"/>
            <ac:spMk id="139" creationId="{212CA0D8-23B0-49E7-B416-AA31415D5FC0}"/>
          </ac:spMkLst>
        </pc:spChg>
        <pc:spChg chg="del">
          <ac:chgData name="Lei Wu" userId="f083b2a8aea23a2f" providerId="LiveId" clId="{ABADB4FB-5B15-4D28-8DBD-D652F05B6F7B}" dt="2021-04-07T13:06:01.073" v="672" actId="478"/>
          <ac:spMkLst>
            <pc:docMk/>
            <pc:sldMk cId="3414118523" sldId="794"/>
            <ac:spMk id="140" creationId="{1588CF2F-46A9-4203-80B5-AB3F2BE380FE}"/>
          </ac:spMkLst>
        </pc:spChg>
        <pc:spChg chg="del">
          <ac:chgData name="Lei Wu" userId="f083b2a8aea23a2f" providerId="LiveId" clId="{ABADB4FB-5B15-4D28-8DBD-D652F05B6F7B}" dt="2021-04-07T13:06:01.073" v="672" actId="478"/>
          <ac:spMkLst>
            <pc:docMk/>
            <pc:sldMk cId="3414118523" sldId="794"/>
            <ac:spMk id="141" creationId="{5F2B13BD-745A-4243-A41C-B83442EECC35}"/>
          </ac:spMkLst>
        </pc:spChg>
        <pc:spChg chg="del">
          <ac:chgData name="Lei Wu" userId="f083b2a8aea23a2f" providerId="LiveId" clId="{ABADB4FB-5B15-4D28-8DBD-D652F05B6F7B}" dt="2021-04-07T13:06:01.073" v="672" actId="478"/>
          <ac:spMkLst>
            <pc:docMk/>
            <pc:sldMk cId="3414118523" sldId="794"/>
            <ac:spMk id="142" creationId="{01434402-A9D3-43B4-A551-16D726B06EE6}"/>
          </ac:spMkLst>
        </pc:spChg>
        <pc:spChg chg="del">
          <ac:chgData name="Lei Wu" userId="f083b2a8aea23a2f" providerId="LiveId" clId="{ABADB4FB-5B15-4D28-8DBD-D652F05B6F7B}" dt="2021-04-07T13:06:01.073" v="672" actId="478"/>
          <ac:spMkLst>
            <pc:docMk/>
            <pc:sldMk cId="3414118523" sldId="794"/>
            <ac:spMk id="143" creationId="{ECBCD419-2AE4-4F7F-B8DC-104338185756}"/>
          </ac:spMkLst>
        </pc:spChg>
        <pc:spChg chg="del">
          <ac:chgData name="Lei Wu" userId="f083b2a8aea23a2f" providerId="LiveId" clId="{ABADB4FB-5B15-4D28-8DBD-D652F05B6F7B}" dt="2021-04-07T13:06:01.073" v="672" actId="478"/>
          <ac:spMkLst>
            <pc:docMk/>
            <pc:sldMk cId="3414118523" sldId="794"/>
            <ac:spMk id="144" creationId="{C53311BC-AB8F-46F8-B54F-1EFDA5190388}"/>
          </ac:spMkLst>
        </pc:spChg>
        <pc:spChg chg="del">
          <ac:chgData name="Lei Wu" userId="f083b2a8aea23a2f" providerId="LiveId" clId="{ABADB4FB-5B15-4D28-8DBD-D652F05B6F7B}" dt="2021-04-07T13:06:01.073" v="672" actId="478"/>
          <ac:spMkLst>
            <pc:docMk/>
            <pc:sldMk cId="3414118523" sldId="794"/>
            <ac:spMk id="145" creationId="{8DD85B1D-BAAB-40A1-9844-05911749C4ED}"/>
          </ac:spMkLst>
        </pc:spChg>
        <pc:spChg chg="del">
          <ac:chgData name="Lei Wu" userId="f083b2a8aea23a2f" providerId="LiveId" clId="{ABADB4FB-5B15-4D28-8DBD-D652F05B6F7B}" dt="2021-04-07T13:06:01.073" v="672" actId="478"/>
          <ac:spMkLst>
            <pc:docMk/>
            <pc:sldMk cId="3414118523" sldId="794"/>
            <ac:spMk id="146" creationId="{27921626-E465-40F2-A32B-5362F8E3C06A}"/>
          </ac:spMkLst>
        </pc:spChg>
        <pc:spChg chg="del">
          <ac:chgData name="Lei Wu" userId="f083b2a8aea23a2f" providerId="LiveId" clId="{ABADB4FB-5B15-4D28-8DBD-D652F05B6F7B}" dt="2021-04-07T13:06:01.073" v="672" actId="478"/>
          <ac:spMkLst>
            <pc:docMk/>
            <pc:sldMk cId="3414118523" sldId="794"/>
            <ac:spMk id="147" creationId="{9CCF2007-BD24-4E96-9AEB-ABBAC9110670}"/>
          </ac:spMkLst>
        </pc:spChg>
        <pc:spChg chg="del">
          <ac:chgData name="Lei Wu" userId="f083b2a8aea23a2f" providerId="LiveId" clId="{ABADB4FB-5B15-4D28-8DBD-D652F05B6F7B}" dt="2021-04-07T13:06:01.073" v="672" actId="478"/>
          <ac:spMkLst>
            <pc:docMk/>
            <pc:sldMk cId="3414118523" sldId="794"/>
            <ac:spMk id="148" creationId="{256A5D0E-558D-4D32-890E-45A340331941}"/>
          </ac:spMkLst>
        </pc:spChg>
        <pc:spChg chg="del">
          <ac:chgData name="Lei Wu" userId="f083b2a8aea23a2f" providerId="LiveId" clId="{ABADB4FB-5B15-4D28-8DBD-D652F05B6F7B}" dt="2021-04-07T13:06:01.073" v="672" actId="478"/>
          <ac:spMkLst>
            <pc:docMk/>
            <pc:sldMk cId="3414118523" sldId="794"/>
            <ac:spMk id="149" creationId="{BD7FA8D3-0846-484A-8C4C-EC5C3A21B0E3}"/>
          </ac:spMkLst>
        </pc:spChg>
        <pc:spChg chg="del">
          <ac:chgData name="Lei Wu" userId="f083b2a8aea23a2f" providerId="LiveId" clId="{ABADB4FB-5B15-4D28-8DBD-D652F05B6F7B}" dt="2021-04-07T13:06:01.073" v="672" actId="478"/>
          <ac:spMkLst>
            <pc:docMk/>
            <pc:sldMk cId="3414118523" sldId="794"/>
            <ac:spMk id="150" creationId="{BCAB67A3-2EC7-4038-B8DF-80A4EA880589}"/>
          </ac:spMkLst>
        </pc:spChg>
        <pc:spChg chg="del">
          <ac:chgData name="Lei Wu" userId="f083b2a8aea23a2f" providerId="LiveId" clId="{ABADB4FB-5B15-4D28-8DBD-D652F05B6F7B}" dt="2021-04-07T13:06:01.073" v="672" actId="478"/>
          <ac:spMkLst>
            <pc:docMk/>
            <pc:sldMk cId="3414118523" sldId="794"/>
            <ac:spMk id="151" creationId="{B2382B8D-C730-482C-A6E4-A9689E727263}"/>
          </ac:spMkLst>
        </pc:spChg>
        <pc:spChg chg="del">
          <ac:chgData name="Lei Wu" userId="f083b2a8aea23a2f" providerId="LiveId" clId="{ABADB4FB-5B15-4D28-8DBD-D652F05B6F7B}" dt="2021-04-07T13:06:01.073" v="672" actId="478"/>
          <ac:spMkLst>
            <pc:docMk/>
            <pc:sldMk cId="3414118523" sldId="794"/>
            <ac:spMk id="152" creationId="{85BA5070-2ACA-429C-9EFB-C4DB196CB35D}"/>
          </ac:spMkLst>
        </pc:spChg>
        <pc:spChg chg="del">
          <ac:chgData name="Lei Wu" userId="f083b2a8aea23a2f" providerId="LiveId" clId="{ABADB4FB-5B15-4D28-8DBD-D652F05B6F7B}" dt="2021-04-07T13:06:01.073" v="672" actId="478"/>
          <ac:spMkLst>
            <pc:docMk/>
            <pc:sldMk cId="3414118523" sldId="794"/>
            <ac:spMk id="153" creationId="{8BCF4404-4720-407E-9F31-EF1382F6D107}"/>
          </ac:spMkLst>
        </pc:spChg>
        <pc:spChg chg="del">
          <ac:chgData name="Lei Wu" userId="f083b2a8aea23a2f" providerId="LiveId" clId="{ABADB4FB-5B15-4D28-8DBD-D652F05B6F7B}" dt="2021-04-07T13:06:01.073" v="672" actId="478"/>
          <ac:spMkLst>
            <pc:docMk/>
            <pc:sldMk cId="3414118523" sldId="794"/>
            <ac:spMk id="154" creationId="{7525600E-3138-4BD0-927A-A7045DD577A8}"/>
          </ac:spMkLst>
        </pc:spChg>
        <pc:spChg chg="del">
          <ac:chgData name="Lei Wu" userId="f083b2a8aea23a2f" providerId="LiveId" clId="{ABADB4FB-5B15-4D28-8DBD-D652F05B6F7B}" dt="2021-04-07T13:06:01.073" v="672" actId="478"/>
          <ac:spMkLst>
            <pc:docMk/>
            <pc:sldMk cId="3414118523" sldId="794"/>
            <ac:spMk id="155" creationId="{D1DDCB2D-EB73-4ADC-9BF9-AA332C1FDCA8}"/>
          </ac:spMkLst>
        </pc:spChg>
        <pc:spChg chg="del">
          <ac:chgData name="Lei Wu" userId="f083b2a8aea23a2f" providerId="LiveId" clId="{ABADB4FB-5B15-4D28-8DBD-D652F05B6F7B}" dt="2021-04-07T13:06:01.073" v="672" actId="478"/>
          <ac:spMkLst>
            <pc:docMk/>
            <pc:sldMk cId="3414118523" sldId="794"/>
            <ac:spMk id="156" creationId="{63FAC96D-DFAA-4F58-9BE7-0E8E93AFD13A}"/>
          </ac:spMkLst>
        </pc:spChg>
        <pc:spChg chg="del">
          <ac:chgData name="Lei Wu" userId="f083b2a8aea23a2f" providerId="LiveId" clId="{ABADB4FB-5B15-4D28-8DBD-D652F05B6F7B}" dt="2021-04-07T13:06:01.073" v="672" actId="478"/>
          <ac:spMkLst>
            <pc:docMk/>
            <pc:sldMk cId="3414118523" sldId="794"/>
            <ac:spMk id="157" creationId="{15BC1D4E-45FB-4B9E-8734-49B4C836402F}"/>
          </ac:spMkLst>
        </pc:spChg>
        <pc:spChg chg="del">
          <ac:chgData name="Lei Wu" userId="f083b2a8aea23a2f" providerId="LiveId" clId="{ABADB4FB-5B15-4D28-8DBD-D652F05B6F7B}" dt="2021-04-07T13:06:01.073" v="672" actId="478"/>
          <ac:spMkLst>
            <pc:docMk/>
            <pc:sldMk cId="3414118523" sldId="794"/>
            <ac:spMk id="158" creationId="{01B83ABC-5881-46B8-995F-8DD6C8AC67CB}"/>
          </ac:spMkLst>
        </pc:spChg>
        <pc:spChg chg="del">
          <ac:chgData name="Lei Wu" userId="f083b2a8aea23a2f" providerId="LiveId" clId="{ABADB4FB-5B15-4D28-8DBD-D652F05B6F7B}" dt="2021-04-07T13:06:01.073" v="672" actId="478"/>
          <ac:spMkLst>
            <pc:docMk/>
            <pc:sldMk cId="3414118523" sldId="794"/>
            <ac:spMk id="159" creationId="{C55F68FF-3460-42CE-A88D-8AB60674B82C}"/>
          </ac:spMkLst>
        </pc:spChg>
        <pc:spChg chg="del">
          <ac:chgData name="Lei Wu" userId="f083b2a8aea23a2f" providerId="LiveId" clId="{ABADB4FB-5B15-4D28-8DBD-D652F05B6F7B}" dt="2021-04-07T13:06:01.073" v="672" actId="478"/>
          <ac:spMkLst>
            <pc:docMk/>
            <pc:sldMk cId="3414118523" sldId="794"/>
            <ac:spMk id="160" creationId="{5811D611-3A3A-4B27-B9EE-C82873B63083}"/>
          </ac:spMkLst>
        </pc:spChg>
        <pc:spChg chg="del">
          <ac:chgData name="Lei Wu" userId="f083b2a8aea23a2f" providerId="LiveId" clId="{ABADB4FB-5B15-4D28-8DBD-D652F05B6F7B}" dt="2021-04-07T13:06:01.073" v="672" actId="478"/>
          <ac:spMkLst>
            <pc:docMk/>
            <pc:sldMk cId="3414118523" sldId="794"/>
            <ac:spMk id="161" creationId="{A2B07F4B-EFAC-4D11-B75F-839494E8A621}"/>
          </ac:spMkLst>
        </pc:spChg>
        <pc:spChg chg="del">
          <ac:chgData name="Lei Wu" userId="f083b2a8aea23a2f" providerId="LiveId" clId="{ABADB4FB-5B15-4D28-8DBD-D652F05B6F7B}" dt="2021-04-07T13:06:01.073" v="672" actId="478"/>
          <ac:spMkLst>
            <pc:docMk/>
            <pc:sldMk cId="3414118523" sldId="794"/>
            <ac:spMk id="162" creationId="{9256635E-C0C5-490C-91D6-CC2627148B5C}"/>
          </ac:spMkLst>
        </pc:spChg>
        <pc:spChg chg="del">
          <ac:chgData name="Lei Wu" userId="f083b2a8aea23a2f" providerId="LiveId" clId="{ABADB4FB-5B15-4D28-8DBD-D652F05B6F7B}" dt="2021-04-07T13:06:01.073" v="672" actId="478"/>
          <ac:spMkLst>
            <pc:docMk/>
            <pc:sldMk cId="3414118523" sldId="794"/>
            <ac:spMk id="163" creationId="{3F4A64FC-570A-4467-8F71-F999811261C2}"/>
          </ac:spMkLst>
        </pc:spChg>
        <pc:spChg chg="del">
          <ac:chgData name="Lei Wu" userId="f083b2a8aea23a2f" providerId="LiveId" clId="{ABADB4FB-5B15-4D28-8DBD-D652F05B6F7B}" dt="2021-04-07T13:06:01.073" v="672" actId="478"/>
          <ac:spMkLst>
            <pc:docMk/>
            <pc:sldMk cId="3414118523" sldId="794"/>
            <ac:spMk id="164" creationId="{7DE87FB1-5A65-46FA-AB41-6347B186BFF0}"/>
          </ac:spMkLst>
        </pc:spChg>
        <pc:spChg chg="del">
          <ac:chgData name="Lei Wu" userId="f083b2a8aea23a2f" providerId="LiveId" clId="{ABADB4FB-5B15-4D28-8DBD-D652F05B6F7B}" dt="2021-04-07T13:06:01.073" v="672" actId="478"/>
          <ac:spMkLst>
            <pc:docMk/>
            <pc:sldMk cId="3414118523" sldId="794"/>
            <ac:spMk id="165" creationId="{FDA3499D-23A5-45DC-9E1E-9F7BB5F4459F}"/>
          </ac:spMkLst>
        </pc:spChg>
        <pc:spChg chg="del">
          <ac:chgData name="Lei Wu" userId="f083b2a8aea23a2f" providerId="LiveId" clId="{ABADB4FB-5B15-4D28-8DBD-D652F05B6F7B}" dt="2021-04-07T13:06:01.073" v="672" actId="478"/>
          <ac:spMkLst>
            <pc:docMk/>
            <pc:sldMk cId="3414118523" sldId="794"/>
            <ac:spMk id="166" creationId="{C875C4AD-08D7-41CD-AC7D-90842C3090C6}"/>
          </ac:spMkLst>
        </pc:spChg>
        <pc:spChg chg="del">
          <ac:chgData name="Lei Wu" userId="f083b2a8aea23a2f" providerId="LiveId" clId="{ABADB4FB-5B15-4D28-8DBD-D652F05B6F7B}" dt="2021-04-07T13:06:01.073" v="672" actId="478"/>
          <ac:spMkLst>
            <pc:docMk/>
            <pc:sldMk cId="3414118523" sldId="794"/>
            <ac:spMk id="167" creationId="{DBD9E73A-42BC-4B44-82D5-9D7FEB21D4D3}"/>
          </ac:spMkLst>
        </pc:spChg>
        <pc:spChg chg="del">
          <ac:chgData name="Lei Wu" userId="f083b2a8aea23a2f" providerId="LiveId" clId="{ABADB4FB-5B15-4D28-8DBD-D652F05B6F7B}" dt="2021-04-07T13:06:01.073" v="672" actId="478"/>
          <ac:spMkLst>
            <pc:docMk/>
            <pc:sldMk cId="3414118523" sldId="794"/>
            <ac:spMk id="168" creationId="{318AB217-4605-4850-ACC0-9F793BA9E4D8}"/>
          </ac:spMkLst>
        </pc:spChg>
        <pc:spChg chg="del">
          <ac:chgData name="Lei Wu" userId="f083b2a8aea23a2f" providerId="LiveId" clId="{ABADB4FB-5B15-4D28-8DBD-D652F05B6F7B}" dt="2021-04-07T13:06:01.073" v="672" actId="478"/>
          <ac:spMkLst>
            <pc:docMk/>
            <pc:sldMk cId="3414118523" sldId="794"/>
            <ac:spMk id="169" creationId="{FCA8DEF8-43D7-4788-87D1-2F3F7EEE93E0}"/>
          </ac:spMkLst>
        </pc:spChg>
        <pc:spChg chg="del">
          <ac:chgData name="Lei Wu" userId="f083b2a8aea23a2f" providerId="LiveId" clId="{ABADB4FB-5B15-4D28-8DBD-D652F05B6F7B}" dt="2021-04-07T13:06:01.073" v="672" actId="478"/>
          <ac:spMkLst>
            <pc:docMk/>
            <pc:sldMk cId="3414118523" sldId="794"/>
            <ac:spMk id="170" creationId="{847DF84A-0307-4C56-AD8B-36A9A9D71598}"/>
          </ac:spMkLst>
        </pc:spChg>
        <pc:spChg chg="del">
          <ac:chgData name="Lei Wu" userId="f083b2a8aea23a2f" providerId="LiveId" clId="{ABADB4FB-5B15-4D28-8DBD-D652F05B6F7B}" dt="2021-04-07T13:06:01.073" v="672" actId="478"/>
          <ac:spMkLst>
            <pc:docMk/>
            <pc:sldMk cId="3414118523" sldId="794"/>
            <ac:spMk id="171" creationId="{DCF24656-7763-47A1-B102-D2FD09EA8A69}"/>
          </ac:spMkLst>
        </pc:spChg>
        <pc:spChg chg="del">
          <ac:chgData name="Lei Wu" userId="f083b2a8aea23a2f" providerId="LiveId" clId="{ABADB4FB-5B15-4D28-8DBD-D652F05B6F7B}" dt="2021-04-07T13:06:01.073" v="672" actId="478"/>
          <ac:spMkLst>
            <pc:docMk/>
            <pc:sldMk cId="3414118523" sldId="794"/>
            <ac:spMk id="172" creationId="{5EA437EF-5DDB-47A2-94F7-5B198481A0C0}"/>
          </ac:spMkLst>
        </pc:spChg>
        <pc:spChg chg="del">
          <ac:chgData name="Lei Wu" userId="f083b2a8aea23a2f" providerId="LiveId" clId="{ABADB4FB-5B15-4D28-8DBD-D652F05B6F7B}" dt="2021-04-07T13:06:01.073" v="672" actId="478"/>
          <ac:spMkLst>
            <pc:docMk/>
            <pc:sldMk cId="3414118523" sldId="794"/>
            <ac:spMk id="173" creationId="{DC852FD1-F605-4425-AA6A-D12A7E0798B4}"/>
          </ac:spMkLst>
        </pc:spChg>
        <pc:spChg chg="del">
          <ac:chgData name="Lei Wu" userId="f083b2a8aea23a2f" providerId="LiveId" clId="{ABADB4FB-5B15-4D28-8DBD-D652F05B6F7B}" dt="2021-04-07T13:06:01.073" v="672" actId="478"/>
          <ac:spMkLst>
            <pc:docMk/>
            <pc:sldMk cId="3414118523" sldId="794"/>
            <ac:spMk id="174" creationId="{D78DD52B-140D-4532-AB91-F6014F245A63}"/>
          </ac:spMkLst>
        </pc:spChg>
        <pc:spChg chg="del">
          <ac:chgData name="Lei Wu" userId="f083b2a8aea23a2f" providerId="LiveId" clId="{ABADB4FB-5B15-4D28-8DBD-D652F05B6F7B}" dt="2021-04-07T13:06:01.073" v="672" actId="478"/>
          <ac:spMkLst>
            <pc:docMk/>
            <pc:sldMk cId="3414118523" sldId="794"/>
            <ac:spMk id="175" creationId="{A9834E06-6768-426F-9FCB-7FC32AE7F099}"/>
          </ac:spMkLst>
        </pc:spChg>
        <pc:spChg chg="del">
          <ac:chgData name="Lei Wu" userId="f083b2a8aea23a2f" providerId="LiveId" clId="{ABADB4FB-5B15-4D28-8DBD-D652F05B6F7B}" dt="2021-04-07T13:06:01.073" v="672" actId="478"/>
          <ac:spMkLst>
            <pc:docMk/>
            <pc:sldMk cId="3414118523" sldId="794"/>
            <ac:spMk id="176" creationId="{41DBDCFF-3121-4345-95D0-27CF4F63ED49}"/>
          </ac:spMkLst>
        </pc:spChg>
        <pc:spChg chg="del">
          <ac:chgData name="Lei Wu" userId="f083b2a8aea23a2f" providerId="LiveId" clId="{ABADB4FB-5B15-4D28-8DBD-D652F05B6F7B}" dt="2021-04-07T13:06:01.073" v="672" actId="478"/>
          <ac:spMkLst>
            <pc:docMk/>
            <pc:sldMk cId="3414118523" sldId="794"/>
            <ac:spMk id="177" creationId="{A489A707-A11B-4FA2-A4AA-90F96439B72F}"/>
          </ac:spMkLst>
        </pc:spChg>
        <pc:spChg chg="del">
          <ac:chgData name="Lei Wu" userId="f083b2a8aea23a2f" providerId="LiveId" clId="{ABADB4FB-5B15-4D28-8DBD-D652F05B6F7B}" dt="2021-04-07T13:06:01.073" v="672" actId="478"/>
          <ac:spMkLst>
            <pc:docMk/>
            <pc:sldMk cId="3414118523" sldId="794"/>
            <ac:spMk id="178" creationId="{C0E3616F-6932-4A45-8086-DA0E3AA4FCBE}"/>
          </ac:spMkLst>
        </pc:spChg>
        <pc:spChg chg="del">
          <ac:chgData name="Lei Wu" userId="f083b2a8aea23a2f" providerId="LiveId" clId="{ABADB4FB-5B15-4D28-8DBD-D652F05B6F7B}" dt="2021-04-07T13:06:01.073" v="672" actId="478"/>
          <ac:spMkLst>
            <pc:docMk/>
            <pc:sldMk cId="3414118523" sldId="794"/>
            <ac:spMk id="179" creationId="{9068EDB1-98CD-4CB5-A5F1-7CB41544814C}"/>
          </ac:spMkLst>
        </pc:spChg>
        <pc:spChg chg="del">
          <ac:chgData name="Lei Wu" userId="f083b2a8aea23a2f" providerId="LiveId" clId="{ABADB4FB-5B15-4D28-8DBD-D652F05B6F7B}" dt="2021-04-07T13:06:01.073" v="672" actId="478"/>
          <ac:spMkLst>
            <pc:docMk/>
            <pc:sldMk cId="3414118523" sldId="794"/>
            <ac:spMk id="180" creationId="{FFF38571-5A7E-4B8D-80E1-FFC1C59D8C20}"/>
          </ac:spMkLst>
        </pc:spChg>
        <pc:spChg chg="del">
          <ac:chgData name="Lei Wu" userId="f083b2a8aea23a2f" providerId="LiveId" clId="{ABADB4FB-5B15-4D28-8DBD-D652F05B6F7B}" dt="2021-04-07T13:06:01.073" v="672" actId="478"/>
          <ac:spMkLst>
            <pc:docMk/>
            <pc:sldMk cId="3414118523" sldId="794"/>
            <ac:spMk id="181" creationId="{8E5F8116-2402-4943-861A-FA95688A8000}"/>
          </ac:spMkLst>
        </pc:spChg>
        <pc:spChg chg="del">
          <ac:chgData name="Lei Wu" userId="f083b2a8aea23a2f" providerId="LiveId" clId="{ABADB4FB-5B15-4D28-8DBD-D652F05B6F7B}" dt="2021-04-07T13:06:01.073" v="672" actId="478"/>
          <ac:spMkLst>
            <pc:docMk/>
            <pc:sldMk cId="3414118523" sldId="794"/>
            <ac:spMk id="182" creationId="{02424D42-0461-469D-9571-A6C60D7B6467}"/>
          </ac:spMkLst>
        </pc:spChg>
        <pc:spChg chg="del">
          <ac:chgData name="Lei Wu" userId="f083b2a8aea23a2f" providerId="LiveId" clId="{ABADB4FB-5B15-4D28-8DBD-D652F05B6F7B}" dt="2021-04-07T13:06:01.073" v="672" actId="478"/>
          <ac:spMkLst>
            <pc:docMk/>
            <pc:sldMk cId="3414118523" sldId="794"/>
            <ac:spMk id="183" creationId="{6B17C675-9355-4992-9066-23B244BB4A5E}"/>
          </ac:spMkLst>
        </pc:spChg>
        <pc:spChg chg="del">
          <ac:chgData name="Lei Wu" userId="f083b2a8aea23a2f" providerId="LiveId" clId="{ABADB4FB-5B15-4D28-8DBD-D652F05B6F7B}" dt="2021-04-07T13:06:01.073" v="672" actId="478"/>
          <ac:spMkLst>
            <pc:docMk/>
            <pc:sldMk cId="3414118523" sldId="794"/>
            <ac:spMk id="184" creationId="{AD3D6BF9-CB5D-42D5-8B6A-7E5E03B4EAFC}"/>
          </ac:spMkLst>
        </pc:spChg>
        <pc:spChg chg="del">
          <ac:chgData name="Lei Wu" userId="f083b2a8aea23a2f" providerId="LiveId" clId="{ABADB4FB-5B15-4D28-8DBD-D652F05B6F7B}" dt="2021-04-07T13:06:01.073" v="672" actId="478"/>
          <ac:spMkLst>
            <pc:docMk/>
            <pc:sldMk cId="3414118523" sldId="794"/>
            <ac:spMk id="185" creationId="{8C7A9B85-CC81-499F-A545-7D215E9BDD70}"/>
          </ac:spMkLst>
        </pc:spChg>
        <pc:spChg chg="del">
          <ac:chgData name="Lei Wu" userId="f083b2a8aea23a2f" providerId="LiveId" clId="{ABADB4FB-5B15-4D28-8DBD-D652F05B6F7B}" dt="2021-04-07T13:06:01.073" v="672" actId="478"/>
          <ac:spMkLst>
            <pc:docMk/>
            <pc:sldMk cId="3414118523" sldId="794"/>
            <ac:spMk id="186" creationId="{7E4DCE50-354A-44CE-94FE-8E22846CEF97}"/>
          </ac:spMkLst>
        </pc:spChg>
        <pc:spChg chg="del">
          <ac:chgData name="Lei Wu" userId="f083b2a8aea23a2f" providerId="LiveId" clId="{ABADB4FB-5B15-4D28-8DBD-D652F05B6F7B}" dt="2021-04-07T13:06:01.073" v="672" actId="478"/>
          <ac:spMkLst>
            <pc:docMk/>
            <pc:sldMk cId="3414118523" sldId="794"/>
            <ac:spMk id="187" creationId="{8C6BDB34-D635-4B6C-977B-68165347167F}"/>
          </ac:spMkLst>
        </pc:spChg>
        <pc:spChg chg="del">
          <ac:chgData name="Lei Wu" userId="f083b2a8aea23a2f" providerId="LiveId" clId="{ABADB4FB-5B15-4D28-8DBD-D652F05B6F7B}" dt="2021-04-07T13:06:01.073" v="672" actId="478"/>
          <ac:spMkLst>
            <pc:docMk/>
            <pc:sldMk cId="3414118523" sldId="794"/>
            <ac:spMk id="188" creationId="{51F34D32-33DF-4998-B698-728C1FFFC31D}"/>
          </ac:spMkLst>
        </pc:spChg>
        <pc:spChg chg="del">
          <ac:chgData name="Lei Wu" userId="f083b2a8aea23a2f" providerId="LiveId" clId="{ABADB4FB-5B15-4D28-8DBD-D652F05B6F7B}" dt="2021-04-07T13:06:01.073" v="672" actId="478"/>
          <ac:spMkLst>
            <pc:docMk/>
            <pc:sldMk cId="3414118523" sldId="794"/>
            <ac:spMk id="189" creationId="{42A47C52-9C01-4195-BAF2-1BFDF8C5298C}"/>
          </ac:spMkLst>
        </pc:spChg>
        <pc:spChg chg="del">
          <ac:chgData name="Lei Wu" userId="f083b2a8aea23a2f" providerId="LiveId" clId="{ABADB4FB-5B15-4D28-8DBD-D652F05B6F7B}" dt="2021-04-07T13:06:01.073" v="672" actId="478"/>
          <ac:spMkLst>
            <pc:docMk/>
            <pc:sldMk cId="3414118523" sldId="794"/>
            <ac:spMk id="190" creationId="{077B7B91-0A50-4CCA-9DFE-67EAF568DCE4}"/>
          </ac:spMkLst>
        </pc:spChg>
        <pc:spChg chg="del">
          <ac:chgData name="Lei Wu" userId="f083b2a8aea23a2f" providerId="LiveId" clId="{ABADB4FB-5B15-4D28-8DBD-D652F05B6F7B}" dt="2021-04-07T13:06:01.073" v="672" actId="478"/>
          <ac:spMkLst>
            <pc:docMk/>
            <pc:sldMk cId="3414118523" sldId="794"/>
            <ac:spMk id="191" creationId="{C70DB441-749C-49A8-8510-942DE01365D8}"/>
          </ac:spMkLst>
        </pc:spChg>
        <pc:spChg chg="del">
          <ac:chgData name="Lei Wu" userId="f083b2a8aea23a2f" providerId="LiveId" clId="{ABADB4FB-5B15-4D28-8DBD-D652F05B6F7B}" dt="2021-04-07T13:06:01.073" v="672" actId="478"/>
          <ac:spMkLst>
            <pc:docMk/>
            <pc:sldMk cId="3414118523" sldId="794"/>
            <ac:spMk id="192" creationId="{0BBD6AD9-FDD4-4AC5-93B0-48633C153D5B}"/>
          </ac:spMkLst>
        </pc:spChg>
        <pc:spChg chg="del">
          <ac:chgData name="Lei Wu" userId="f083b2a8aea23a2f" providerId="LiveId" clId="{ABADB4FB-5B15-4D28-8DBD-D652F05B6F7B}" dt="2021-04-07T13:06:01.073" v="672" actId="478"/>
          <ac:spMkLst>
            <pc:docMk/>
            <pc:sldMk cId="3414118523" sldId="794"/>
            <ac:spMk id="193" creationId="{55EA2581-EFC6-4FE7-BC67-2300418C8A41}"/>
          </ac:spMkLst>
        </pc:spChg>
        <pc:spChg chg="del">
          <ac:chgData name="Lei Wu" userId="f083b2a8aea23a2f" providerId="LiveId" clId="{ABADB4FB-5B15-4D28-8DBD-D652F05B6F7B}" dt="2021-04-07T13:06:01.073" v="672" actId="478"/>
          <ac:spMkLst>
            <pc:docMk/>
            <pc:sldMk cId="3414118523" sldId="794"/>
            <ac:spMk id="194" creationId="{89B1864D-F997-473B-AACD-A6A92F6603B6}"/>
          </ac:spMkLst>
        </pc:spChg>
        <pc:spChg chg="del">
          <ac:chgData name="Lei Wu" userId="f083b2a8aea23a2f" providerId="LiveId" clId="{ABADB4FB-5B15-4D28-8DBD-D652F05B6F7B}" dt="2021-04-07T13:06:01.073" v="672" actId="478"/>
          <ac:spMkLst>
            <pc:docMk/>
            <pc:sldMk cId="3414118523" sldId="794"/>
            <ac:spMk id="195" creationId="{16BA4E6A-B746-4AF0-861E-0021FCF3BCDB}"/>
          </ac:spMkLst>
        </pc:spChg>
        <pc:spChg chg="del">
          <ac:chgData name="Lei Wu" userId="f083b2a8aea23a2f" providerId="LiveId" clId="{ABADB4FB-5B15-4D28-8DBD-D652F05B6F7B}" dt="2021-04-07T13:06:01.073" v="672" actId="478"/>
          <ac:spMkLst>
            <pc:docMk/>
            <pc:sldMk cId="3414118523" sldId="794"/>
            <ac:spMk id="196" creationId="{A47BA4BC-CEB0-4745-B814-EBABF219775F}"/>
          </ac:spMkLst>
        </pc:spChg>
        <pc:spChg chg="del">
          <ac:chgData name="Lei Wu" userId="f083b2a8aea23a2f" providerId="LiveId" clId="{ABADB4FB-5B15-4D28-8DBD-D652F05B6F7B}" dt="2021-04-07T13:06:01.073" v="672" actId="478"/>
          <ac:spMkLst>
            <pc:docMk/>
            <pc:sldMk cId="3414118523" sldId="794"/>
            <ac:spMk id="197" creationId="{FCD586B6-FDBC-4CA4-B504-FD3B7BEFA95C}"/>
          </ac:spMkLst>
        </pc:spChg>
        <pc:spChg chg="del">
          <ac:chgData name="Lei Wu" userId="f083b2a8aea23a2f" providerId="LiveId" clId="{ABADB4FB-5B15-4D28-8DBD-D652F05B6F7B}" dt="2021-04-07T13:06:01.073" v="672" actId="478"/>
          <ac:spMkLst>
            <pc:docMk/>
            <pc:sldMk cId="3414118523" sldId="794"/>
            <ac:spMk id="198" creationId="{08403C7A-C57C-4032-9606-18DDA2C37739}"/>
          </ac:spMkLst>
        </pc:spChg>
        <pc:spChg chg="del">
          <ac:chgData name="Lei Wu" userId="f083b2a8aea23a2f" providerId="LiveId" clId="{ABADB4FB-5B15-4D28-8DBD-D652F05B6F7B}" dt="2021-04-07T13:06:01.073" v="672" actId="478"/>
          <ac:spMkLst>
            <pc:docMk/>
            <pc:sldMk cId="3414118523" sldId="794"/>
            <ac:spMk id="199" creationId="{9EAC13BC-1263-4332-9E58-8430AD6C5C6F}"/>
          </ac:spMkLst>
        </pc:spChg>
        <pc:spChg chg="del">
          <ac:chgData name="Lei Wu" userId="f083b2a8aea23a2f" providerId="LiveId" clId="{ABADB4FB-5B15-4D28-8DBD-D652F05B6F7B}" dt="2021-04-07T13:06:01.073" v="672" actId="478"/>
          <ac:spMkLst>
            <pc:docMk/>
            <pc:sldMk cId="3414118523" sldId="794"/>
            <ac:spMk id="200" creationId="{D6E531FB-6C83-4AD8-9A0F-C05BF239291D}"/>
          </ac:spMkLst>
        </pc:spChg>
        <pc:spChg chg="del">
          <ac:chgData name="Lei Wu" userId="f083b2a8aea23a2f" providerId="LiveId" clId="{ABADB4FB-5B15-4D28-8DBD-D652F05B6F7B}" dt="2021-04-07T13:06:01.073" v="672" actId="478"/>
          <ac:spMkLst>
            <pc:docMk/>
            <pc:sldMk cId="3414118523" sldId="794"/>
            <ac:spMk id="201" creationId="{E8D2F6D2-E031-464A-A278-840A1D30C72B}"/>
          </ac:spMkLst>
        </pc:spChg>
        <pc:spChg chg="del">
          <ac:chgData name="Lei Wu" userId="f083b2a8aea23a2f" providerId="LiveId" clId="{ABADB4FB-5B15-4D28-8DBD-D652F05B6F7B}" dt="2021-04-07T13:06:01.073" v="672" actId="478"/>
          <ac:spMkLst>
            <pc:docMk/>
            <pc:sldMk cId="3414118523" sldId="794"/>
            <ac:spMk id="202" creationId="{DEC21BEE-B71B-4D67-BF9E-DE80FCDBCDE1}"/>
          </ac:spMkLst>
        </pc:spChg>
        <pc:spChg chg="del">
          <ac:chgData name="Lei Wu" userId="f083b2a8aea23a2f" providerId="LiveId" clId="{ABADB4FB-5B15-4D28-8DBD-D652F05B6F7B}" dt="2021-04-07T13:06:01.073" v="672" actId="478"/>
          <ac:spMkLst>
            <pc:docMk/>
            <pc:sldMk cId="3414118523" sldId="794"/>
            <ac:spMk id="203" creationId="{FD0F93B1-56E3-4A72-A92E-4FE04EF1A8F7}"/>
          </ac:spMkLst>
        </pc:spChg>
        <pc:spChg chg="del">
          <ac:chgData name="Lei Wu" userId="f083b2a8aea23a2f" providerId="LiveId" clId="{ABADB4FB-5B15-4D28-8DBD-D652F05B6F7B}" dt="2021-04-07T13:06:01.073" v="672" actId="478"/>
          <ac:spMkLst>
            <pc:docMk/>
            <pc:sldMk cId="3414118523" sldId="794"/>
            <ac:spMk id="204" creationId="{BD6AA01C-DD96-4E20-90FB-495D9EBDA2C2}"/>
          </ac:spMkLst>
        </pc:spChg>
        <pc:spChg chg="del">
          <ac:chgData name="Lei Wu" userId="f083b2a8aea23a2f" providerId="LiveId" clId="{ABADB4FB-5B15-4D28-8DBD-D652F05B6F7B}" dt="2021-04-07T13:06:01.073" v="672" actId="478"/>
          <ac:spMkLst>
            <pc:docMk/>
            <pc:sldMk cId="3414118523" sldId="794"/>
            <ac:spMk id="205" creationId="{BE99837C-8173-4EAB-9BC7-76A25BB2EDE0}"/>
          </ac:spMkLst>
        </pc:spChg>
        <pc:spChg chg="del">
          <ac:chgData name="Lei Wu" userId="f083b2a8aea23a2f" providerId="LiveId" clId="{ABADB4FB-5B15-4D28-8DBD-D652F05B6F7B}" dt="2021-04-07T13:06:01.073" v="672" actId="478"/>
          <ac:spMkLst>
            <pc:docMk/>
            <pc:sldMk cId="3414118523" sldId="794"/>
            <ac:spMk id="206" creationId="{402C0F60-E710-444C-A531-E0F0E8EEDCB0}"/>
          </ac:spMkLst>
        </pc:spChg>
        <pc:spChg chg="del">
          <ac:chgData name="Lei Wu" userId="f083b2a8aea23a2f" providerId="LiveId" clId="{ABADB4FB-5B15-4D28-8DBD-D652F05B6F7B}" dt="2021-04-07T13:06:01.073" v="672" actId="478"/>
          <ac:spMkLst>
            <pc:docMk/>
            <pc:sldMk cId="3414118523" sldId="794"/>
            <ac:spMk id="207" creationId="{E7A342E5-ED9A-454C-9DA5-1C08BDB25003}"/>
          </ac:spMkLst>
        </pc:spChg>
        <pc:spChg chg="del">
          <ac:chgData name="Lei Wu" userId="f083b2a8aea23a2f" providerId="LiveId" clId="{ABADB4FB-5B15-4D28-8DBD-D652F05B6F7B}" dt="2021-04-07T13:06:01.073" v="672" actId="478"/>
          <ac:spMkLst>
            <pc:docMk/>
            <pc:sldMk cId="3414118523" sldId="794"/>
            <ac:spMk id="208" creationId="{5E3583FB-2931-4AE7-BD32-82CC35EFE54B}"/>
          </ac:spMkLst>
        </pc:spChg>
        <pc:spChg chg="del">
          <ac:chgData name="Lei Wu" userId="f083b2a8aea23a2f" providerId="LiveId" clId="{ABADB4FB-5B15-4D28-8DBD-D652F05B6F7B}" dt="2021-04-07T13:06:01.073" v="672" actId="478"/>
          <ac:spMkLst>
            <pc:docMk/>
            <pc:sldMk cId="3414118523" sldId="794"/>
            <ac:spMk id="209" creationId="{309B3E5D-C0BB-44F7-A6A8-49FCFC7071C7}"/>
          </ac:spMkLst>
        </pc:spChg>
        <pc:spChg chg="del">
          <ac:chgData name="Lei Wu" userId="f083b2a8aea23a2f" providerId="LiveId" clId="{ABADB4FB-5B15-4D28-8DBD-D652F05B6F7B}" dt="2021-04-07T13:06:01.073" v="672" actId="478"/>
          <ac:spMkLst>
            <pc:docMk/>
            <pc:sldMk cId="3414118523" sldId="794"/>
            <ac:spMk id="210" creationId="{9073E36E-3062-455C-B30A-5EB9563DA2BB}"/>
          </ac:spMkLst>
        </pc:spChg>
        <pc:spChg chg="del">
          <ac:chgData name="Lei Wu" userId="f083b2a8aea23a2f" providerId="LiveId" clId="{ABADB4FB-5B15-4D28-8DBD-D652F05B6F7B}" dt="2021-04-07T13:06:01.073" v="672" actId="478"/>
          <ac:spMkLst>
            <pc:docMk/>
            <pc:sldMk cId="3414118523" sldId="794"/>
            <ac:spMk id="211" creationId="{6E224D1D-403B-4139-978A-A2EC75FCEE09}"/>
          </ac:spMkLst>
        </pc:spChg>
        <pc:spChg chg="del">
          <ac:chgData name="Lei Wu" userId="f083b2a8aea23a2f" providerId="LiveId" clId="{ABADB4FB-5B15-4D28-8DBD-D652F05B6F7B}" dt="2021-04-07T13:06:01.073" v="672" actId="478"/>
          <ac:spMkLst>
            <pc:docMk/>
            <pc:sldMk cId="3414118523" sldId="794"/>
            <ac:spMk id="212" creationId="{FEC15585-B303-4042-A531-3E7FE772140E}"/>
          </ac:spMkLst>
        </pc:spChg>
        <pc:spChg chg="del">
          <ac:chgData name="Lei Wu" userId="f083b2a8aea23a2f" providerId="LiveId" clId="{ABADB4FB-5B15-4D28-8DBD-D652F05B6F7B}" dt="2021-04-07T13:06:01.073" v="672" actId="478"/>
          <ac:spMkLst>
            <pc:docMk/>
            <pc:sldMk cId="3414118523" sldId="794"/>
            <ac:spMk id="213" creationId="{80B2C59A-9162-4BA2-B8CB-6EE6E3C31328}"/>
          </ac:spMkLst>
        </pc:spChg>
        <pc:spChg chg="del">
          <ac:chgData name="Lei Wu" userId="f083b2a8aea23a2f" providerId="LiveId" clId="{ABADB4FB-5B15-4D28-8DBD-D652F05B6F7B}" dt="2021-04-07T13:06:01.073" v="672" actId="478"/>
          <ac:spMkLst>
            <pc:docMk/>
            <pc:sldMk cId="3414118523" sldId="794"/>
            <ac:spMk id="214" creationId="{52D1938E-375E-4D9B-A70F-5B6AE17CABAA}"/>
          </ac:spMkLst>
        </pc:spChg>
        <pc:spChg chg="del">
          <ac:chgData name="Lei Wu" userId="f083b2a8aea23a2f" providerId="LiveId" clId="{ABADB4FB-5B15-4D28-8DBD-D652F05B6F7B}" dt="2021-04-07T13:06:01.073" v="672" actId="478"/>
          <ac:spMkLst>
            <pc:docMk/>
            <pc:sldMk cId="3414118523" sldId="794"/>
            <ac:spMk id="215" creationId="{BE54891A-13D8-43CD-BF5F-B3A45C755D04}"/>
          </ac:spMkLst>
        </pc:spChg>
        <pc:spChg chg="del">
          <ac:chgData name="Lei Wu" userId="f083b2a8aea23a2f" providerId="LiveId" clId="{ABADB4FB-5B15-4D28-8DBD-D652F05B6F7B}" dt="2021-04-07T13:06:01.073" v="672" actId="478"/>
          <ac:spMkLst>
            <pc:docMk/>
            <pc:sldMk cId="3414118523" sldId="794"/>
            <ac:spMk id="216" creationId="{47C0961B-7E31-43EC-8543-91B7560C15CA}"/>
          </ac:spMkLst>
        </pc:spChg>
        <pc:spChg chg="del">
          <ac:chgData name="Lei Wu" userId="f083b2a8aea23a2f" providerId="LiveId" clId="{ABADB4FB-5B15-4D28-8DBD-D652F05B6F7B}" dt="2021-04-07T13:06:01.073" v="672" actId="478"/>
          <ac:spMkLst>
            <pc:docMk/>
            <pc:sldMk cId="3414118523" sldId="794"/>
            <ac:spMk id="217" creationId="{A69F0237-0689-42BB-9655-2E436116DAD0}"/>
          </ac:spMkLst>
        </pc:spChg>
        <pc:spChg chg="del">
          <ac:chgData name="Lei Wu" userId="f083b2a8aea23a2f" providerId="LiveId" clId="{ABADB4FB-5B15-4D28-8DBD-D652F05B6F7B}" dt="2021-04-07T13:06:01.073" v="672" actId="478"/>
          <ac:spMkLst>
            <pc:docMk/>
            <pc:sldMk cId="3414118523" sldId="794"/>
            <ac:spMk id="218" creationId="{9DE93341-7F4B-4110-850A-9E6D18BC93F9}"/>
          </ac:spMkLst>
        </pc:spChg>
        <pc:spChg chg="del">
          <ac:chgData name="Lei Wu" userId="f083b2a8aea23a2f" providerId="LiveId" clId="{ABADB4FB-5B15-4D28-8DBD-D652F05B6F7B}" dt="2021-04-07T13:06:01.073" v="672" actId="478"/>
          <ac:spMkLst>
            <pc:docMk/>
            <pc:sldMk cId="3414118523" sldId="794"/>
            <ac:spMk id="219" creationId="{B76D07AD-0D37-4E06-81D9-B3F7EC39FC71}"/>
          </ac:spMkLst>
        </pc:spChg>
        <pc:spChg chg="del">
          <ac:chgData name="Lei Wu" userId="f083b2a8aea23a2f" providerId="LiveId" clId="{ABADB4FB-5B15-4D28-8DBD-D652F05B6F7B}" dt="2021-04-07T13:06:01.073" v="672" actId="478"/>
          <ac:spMkLst>
            <pc:docMk/>
            <pc:sldMk cId="3414118523" sldId="794"/>
            <ac:spMk id="220" creationId="{B8B21F0C-5FCE-415E-9692-577BF2D0838A}"/>
          </ac:spMkLst>
        </pc:spChg>
        <pc:spChg chg="del">
          <ac:chgData name="Lei Wu" userId="f083b2a8aea23a2f" providerId="LiveId" clId="{ABADB4FB-5B15-4D28-8DBD-D652F05B6F7B}" dt="2021-04-07T13:06:01.073" v="672" actId="478"/>
          <ac:spMkLst>
            <pc:docMk/>
            <pc:sldMk cId="3414118523" sldId="794"/>
            <ac:spMk id="221" creationId="{9E6453EF-9321-4DCE-94DC-D984730BD38E}"/>
          </ac:spMkLst>
        </pc:spChg>
        <pc:spChg chg="del">
          <ac:chgData name="Lei Wu" userId="f083b2a8aea23a2f" providerId="LiveId" clId="{ABADB4FB-5B15-4D28-8DBD-D652F05B6F7B}" dt="2021-04-07T13:06:01.073" v="672" actId="478"/>
          <ac:spMkLst>
            <pc:docMk/>
            <pc:sldMk cId="3414118523" sldId="794"/>
            <ac:spMk id="222" creationId="{59C6B1D6-D1AD-4DEB-9495-C26DA728A745}"/>
          </ac:spMkLst>
        </pc:spChg>
        <pc:spChg chg="del">
          <ac:chgData name="Lei Wu" userId="f083b2a8aea23a2f" providerId="LiveId" clId="{ABADB4FB-5B15-4D28-8DBD-D652F05B6F7B}" dt="2021-04-07T13:06:01.073" v="672" actId="478"/>
          <ac:spMkLst>
            <pc:docMk/>
            <pc:sldMk cId="3414118523" sldId="794"/>
            <ac:spMk id="223" creationId="{10102A38-113B-4E09-AB88-4EB9FBC2A28C}"/>
          </ac:spMkLst>
        </pc:spChg>
        <pc:spChg chg="del">
          <ac:chgData name="Lei Wu" userId="f083b2a8aea23a2f" providerId="LiveId" clId="{ABADB4FB-5B15-4D28-8DBD-D652F05B6F7B}" dt="2021-04-07T13:06:01.073" v="672" actId="478"/>
          <ac:spMkLst>
            <pc:docMk/>
            <pc:sldMk cId="3414118523" sldId="794"/>
            <ac:spMk id="224" creationId="{6BA8DBF3-94F7-49D7-B8A1-13FDA3878EF7}"/>
          </ac:spMkLst>
        </pc:spChg>
        <pc:spChg chg="del">
          <ac:chgData name="Lei Wu" userId="f083b2a8aea23a2f" providerId="LiveId" clId="{ABADB4FB-5B15-4D28-8DBD-D652F05B6F7B}" dt="2021-04-07T13:06:01.073" v="672" actId="478"/>
          <ac:spMkLst>
            <pc:docMk/>
            <pc:sldMk cId="3414118523" sldId="794"/>
            <ac:spMk id="225" creationId="{B929B969-172A-4BB2-B637-6F6DB5452CE3}"/>
          </ac:spMkLst>
        </pc:spChg>
        <pc:graphicFrameChg chg="add mod">
          <ac:chgData name="Lei Wu" userId="f083b2a8aea23a2f" providerId="LiveId" clId="{ABADB4FB-5B15-4D28-8DBD-D652F05B6F7B}" dt="2021-04-07T13:06:09.251" v="674" actId="1076"/>
          <ac:graphicFrameMkLst>
            <pc:docMk/>
            <pc:sldMk cId="3414118523" sldId="794"/>
            <ac:graphicFrameMk id="115" creationId="{8A8F1443-EB6F-43F8-AD47-429D7AB34D69}"/>
          </ac:graphicFrameMkLst>
        </pc:graphicFrameChg>
      </pc:sldChg>
      <pc:sldChg chg="delSp modSp mod">
        <pc:chgData name="Lei Wu" userId="f083b2a8aea23a2f" providerId="LiveId" clId="{ABADB4FB-5B15-4D28-8DBD-D652F05B6F7B}" dt="2021-04-07T13:08:36.866" v="716" actId="20577"/>
        <pc:sldMkLst>
          <pc:docMk/>
          <pc:sldMk cId="1367851679" sldId="795"/>
        </pc:sldMkLst>
        <pc:spChg chg="mod">
          <ac:chgData name="Lei Wu" userId="f083b2a8aea23a2f" providerId="LiveId" clId="{ABADB4FB-5B15-4D28-8DBD-D652F05B6F7B}" dt="2021-04-07T13:06:37.282" v="675"/>
          <ac:spMkLst>
            <pc:docMk/>
            <pc:sldMk cId="1367851679" sldId="795"/>
            <ac:spMk id="2" creationId="{00000000-0000-0000-0000-000000000000}"/>
          </ac:spMkLst>
        </pc:spChg>
        <pc:spChg chg="del">
          <ac:chgData name="Lei Wu" userId="f083b2a8aea23a2f" providerId="LiveId" clId="{ABADB4FB-5B15-4D28-8DBD-D652F05B6F7B}" dt="2021-04-07T13:06:47.665" v="677" actId="478"/>
          <ac:spMkLst>
            <pc:docMk/>
            <pc:sldMk cId="1367851679" sldId="795"/>
            <ac:spMk id="6" creationId="{E37ECB82-C7F7-40D8-8C7E-0B536AC7656B}"/>
          </ac:spMkLst>
        </pc:spChg>
        <pc:spChg chg="del">
          <ac:chgData name="Lei Wu" userId="f083b2a8aea23a2f" providerId="LiveId" clId="{ABADB4FB-5B15-4D28-8DBD-D652F05B6F7B}" dt="2021-04-07T13:06:47.665" v="677" actId="478"/>
          <ac:spMkLst>
            <pc:docMk/>
            <pc:sldMk cId="1367851679" sldId="795"/>
            <ac:spMk id="7" creationId="{A3ECDA42-355F-4635-B4A3-CEB2C3E6B4D8}"/>
          </ac:spMkLst>
        </pc:spChg>
        <pc:spChg chg="del">
          <ac:chgData name="Lei Wu" userId="f083b2a8aea23a2f" providerId="LiveId" clId="{ABADB4FB-5B15-4D28-8DBD-D652F05B6F7B}" dt="2021-04-07T13:06:47.665" v="677" actId="478"/>
          <ac:spMkLst>
            <pc:docMk/>
            <pc:sldMk cId="1367851679" sldId="795"/>
            <ac:spMk id="8" creationId="{8BF9D262-34FA-4EC3-A857-CD4DFC83548C}"/>
          </ac:spMkLst>
        </pc:spChg>
        <pc:spChg chg="del">
          <ac:chgData name="Lei Wu" userId="f083b2a8aea23a2f" providerId="LiveId" clId="{ABADB4FB-5B15-4D28-8DBD-D652F05B6F7B}" dt="2021-04-07T13:06:47.665" v="677" actId="478"/>
          <ac:spMkLst>
            <pc:docMk/>
            <pc:sldMk cId="1367851679" sldId="795"/>
            <ac:spMk id="9" creationId="{AADEABF8-5DA0-4915-8120-B57EA3299415}"/>
          </ac:spMkLst>
        </pc:spChg>
        <pc:spChg chg="del">
          <ac:chgData name="Lei Wu" userId="f083b2a8aea23a2f" providerId="LiveId" clId="{ABADB4FB-5B15-4D28-8DBD-D652F05B6F7B}" dt="2021-04-07T13:06:47.665" v="677" actId="478"/>
          <ac:spMkLst>
            <pc:docMk/>
            <pc:sldMk cId="1367851679" sldId="795"/>
            <ac:spMk id="10" creationId="{D0629AC5-2CF4-47F0-967C-1E3C83228569}"/>
          </ac:spMkLst>
        </pc:spChg>
        <pc:spChg chg="del">
          <ac:chgData name="Lei Wu" userId="f083b2a8aea23a2f" providerId="LiveId" clId="{ABADB4FB-5B15-4D28-8DBD-D652F05B6F7B}" dt="2021-04-07T13:06:47.665" v="677" actId="478"/>
          <ac:spMkLst>
            <pc:docMk/>
            <pc:sldMk cId="1367851679" sldId="795"/>
            <ac:spMk id="11" creationId="{5D438EA4-F340-4BDE-88ED-97FAC9A3141F}"/>
          </ac:spMkLst>
        </pc:spChg>
        <pc:spChg chg="del">
          <ac:chgData name="Lei Wu" userId="f083b2a8aea23a2f" providerId="LiveId" clId="{ABADB4FB-5B15-4D28-8DBD-D652F05B6F7B}" dt="2021-04-07T13:06:47.665" v="677" actId="478"/>
          <ac:spMkLst>
            <pc:docMk/>
            <pc:sldMk cId="1367851679" sldId="795"/>
            <ac:spMk id="12" creationId="{95B71115-9AD8-4074-BA62-F67D7CD3FF75}"/>
          </ac:spMkLst>
        </pc:spChg>
        <pc:spChg chg="del">
          <ac:chgData name="Lei Wu" userId="f083b2a8aea23a2f" providerId="LiveId" clId="{ABADB4FB-5B15-4D28-8DBD-D652F05B6F7B}" dt="2021-04-07T13:06:47.665" v="677" actId="478"/>
          <ac:spMkLst>
            <pc:docMk/>
            <pc:sldMk cId="1367851679" sldId="795"/>
            <ac:spMk id="13" creationId="{EFD3572D-AE97-4237-BDD4-991C4AFE91FD}"/>
          </ac:spMkLst>
        </pc:spChg>
        <pc:spChg chg="del">
          <ac:chgData name="Lei Wu" userId="f083b2a8aea23a2f" providerId="LiveId" clId="{ABADB4FB-5B15-4D28-8DBD-D652F05B6F7B}" dt="2021-04-07T13:06:47.665" v="677" actId="478"/>
          <ac:spMkLst>
            <pc:docMk/>
            <pc:sldMk cId="1367851679" sldId="795"/>
            <ac:spMk id="14" creationId="{03E825C0-0075-40E6-AD39-3C3C9557C6EF}"/>
          </ac:spMkLst>
        </pc:spChg>
        <pc:spChg chg="del">
          <ac:chgData name="Lei Wu" userId="f083b2a8aea23a2f" providerId="LiveId" clId="{ABADB4FB-5B15-4D28-8DBD-D652F05B6F7B}" dt="2021-04-07T13:06:47.665" v="677" actId="478"/>
          <ac:spMkLst>
            <pc:docMk/>
            <pc:sldMk cId="1367851679" sldId="795"/>
            <ac:spMk id="15" creationId="{19A47574-D6E4-4E38-B2DD-3857FA8A77FE}"/>
          </ac:spMkLst>
        </pc:spChg>
        <pc:spChg chg="del">
          <ac:chgData name="Lei Wu" userId="f083b2a8aea23a2f" providerId="LiveId" clId="{ABADB4FB-5B15-4D28-8DBD-D652F05B6F7B}" dt="2021-04-07T13:06:47.665" v="677" actId="478"/>
          <ac:spMkLst>
            <pc:docMk/>
            <pc:sldMk cId="1367851679" sldId="795"/>
            <ac:spMk id="16" creationId="{03673853-0451-4644-958B-D9CF411D145C}"/>
          </ac:spMkLst>
        </pc:spChg>
        <pc:spChg chg="del">
          <ac:chgData name="Lei Wu" userId="f083b2a8aea23a2f" providerId="LiveId" clId="{ABADB4FB-5B15-4D28-8DBD-D652F05B6F7B}" dt="2021-04-07T13:06:47.665" v="677" actId="478"/>
          <ac:spMkLst>
            <pc:docMk/>
            <pc:sldMk cId="1367851679" sldId="795"/>
            <ac:spMk id="17" creationId="{96052985-7853-47F7-8208-2F1A7FAB671C}"/>
          </ac:spMkLst>
        </pc:spChg>
        <pc:spChg chg="del">
          <ac:chgData name="Lei Wu" userId="f083b2a8aea23a2f" providerId="LiveId" clId="{ABADB4FB-5B15-4D28-8DBD-D652F05B6F7B}" dt="2021-04-07T13:06:47.665" v="677" actId="478"/>
          <ac:spMkLst>
            <pc:docMk/>
            <pc:sldMk cId="1367851679" sldId="795"/>
            <ac:spMk id="18" creationId="{4A84B4E4-82D7-449B-BE53-14CA8A765AF6}"/>
          </ac:spMkLst>
        </pc:spChg>
        <pc:spChg chg="del">
          <ac:chgData name="Lei Wu" userId="f083b2a8aea23a2f" providerId="LiveId" clId="{ABADB4FB-5B15-4D28-8DBD-D652F05B6F7B}" dt="2021-04-07T13:06:47.665" v="677" actId="478"/>
          <ac:spMkLst>
            <pc:docMk/>
            <pc:sldMk cId="1367851679" sldId="795"/>
            <ac:spMk id="19" creationId="{2E708D89-37C3-43E5-B2E8-B06A481D59BC}"/>
          </ac:spMkLst>
        </pc:spChg>
        <pc:spChg chg="del">
          <ac:chgData name="Lei Wu" userId="f083b2a8aea23a2f" providerId="LiveId" clId="{ABADB4FB-5B15-4D28-8DBD-D652F05B6F7B}" dt="2021-04-07T13:06:47.665" v="677" actId="478"/>
          <ac:spMkLst>
            <pc:docMk/>
            <pc:sldMk cId="1367851679" sldId="795"/>
            <ac:spMk id="21" creationId="{F622491A-7230-467A-9FDC-C24682D735F6}"/>
          </ac:spMkLst>
        </pc:spChg>
        <pc:spChg chg="del">
          <ac:chgData name="Lei Wu" userId="f083b2a8aea23a2f" providerId="LiveId" clId="{ABADB4FB-5B15-4D28-8DBD-D652F05B6F7B}" dt="2021-04-07T13:06:47.665" v="677" actId="478"/>
          <ac:spMkLst>
            <pc:docMk/>
            <pc:sldMk cId="1367851679" sldId="795"/>
            <ac:spMk id="22" creationId="{2194EE36-E370-43A9-ABA1-22D1A978F42F}"/>
          </ac:spMkLst>
        </pc:spChg>
        <pc:spChg chg="del">
          <ac:chgData name="Lei Wu" userId="f083b2a8aea23a2f" providerId="LiveId" clId="{ABADB4FB-5B15-4D28-8DBD-D652F05B6F7B}" dt="2021-04-07T13:06:47.665" v="677" actId="478"/>
          <ac:spMkLst>
            <pc:docMk/>
            <pc:sldMk cId="1367851679" sldId="795"/>
            <ac:spMk id="23" creationId="{55F726B5-D873-4008-BC99-9B1FD5C82B23}"/>
          </ac:spMkLst>
        </pc:spChg>
        <pc:spChg chg="del">
          <ac:chgData name="Lei Wu" userId="f083b2a8aea23a2f" providerId="LiveId" clId="{ABADB4FB-5B15-4D28-8DBD-D652F05B6F7B}" dt="2021-04-07T13:06:47.665" v="677" actId="478"/>
          <ac:spMkLst>
            <pc:docMk/>
            <pc:sldMk cId="1367851679" sldId="795"/>
            <ac:spMk id="24" creationId="{C1258F6A-39B9-4BDA-A7C1-37BB7A33A9F7}"/>
          </ac:spMkLst>
        </pc:spChg>
        <pc:spChg chg="del">
          <ac:chgData name="Lei Wu" userId="f083b2a8aea23a2f" providerId="LiveId" clId="{ABADB4FB-5B15-4D28-8DBD-D652F05B6F7B}" dt="2021-04-07T13:06:47.665" v="677" actId="478"/>
          <ac:spMkLst>
            <pc:docMk/>
            <pc:sldMk cId="1367851679" sldId="795"/>
            <ac:spMk id="25" creationId="{64F1614C-5B01-4891-8FB7-52BA2EFE2EFD}"/>
          </ac:spMkLst>
        </pc:spChg>
        <pc:spChg chg="del">
          <ac:chgData name="Lei Wu" userId="f083b2a8aea23a2f" providerId="LiveId" clId="{ABADB4FB-5B15-4D28-8DBD-D652F05B6F7B}" dt="2021-04-07T13:06:47.665" v="677" actId="478"/>
          <ac:spMkLst>
            <pc:docMk/>
            <pc:sldMk cId="1367851679" sldId="795"/>
            <ac:spMk id="26" creationId="{CC30321B-C65C-4B45-B24A-48E8C527DCDB}"/>
          </ac:spMkLst>
        </pc:spChg>
        <pc:spChg chg="del">
          <ac:chgData name="Lei Wu" userId="f083b2a8aea23a2f" providerId="LiveId" clId="{ABADB4FB-5B15-4D28-8DBD-D652F05B6F7B}" dt="2021-04-07T13:06:47.665" v="677" actId="478"/>
          <ac:spMkLst>
            <pc:docMk/>
            <pc:sldMk cId="1367851679" sldId="795"/>
            <ac:spMk id="27" creationId="{24E20471-0579-4066-A361-6B7D65257830}"/>
          </ac:spMkLst>
        </pc:spChg>
        <pc:spChg chg="del">
          <ac:chgData name="Lei Wu" userId="f083b2a8aea23a2f" providerId="LiveId" clId="{ABADB4FB-5B15-4D28-8DBD-D652F05B6F7B}" dt="2021-04-07T13:06:47.665" v="677" actId="478"/>
          <ac:spMkLst>
            <pc:docMk/>
            <pc:sldMk cId="1367851679" sldId="795"/>
            <ac:spMk id="28" creationId="{FB542B47-9B58-44C1-BCB9-2CCC236C3132}"/>
          </ac:spMkLst>
        </pc:spChg>
        <pc:spChg chg="del">
          <ac:chgData name="Lei Wu" userId="f083b2a8aea23a2f" providerId="LiveId" clId="{ABADB4FB-5B15-4D28-8DBD-D652F05B6F7B}" dt="2021-04-07T13:06:47.665" v="677" actId="478"/>
          <ac:spMkLst>
            <pc:docMk/>
            <pc:sldMk cId="1367851679" sldId="795"/>
            <ac:spMk id="29" creationId="{F7D1B46A-3C90-4F83-BD4D-471D7A150DAA}"/>
          </ac:spMkLst>
        </pc:spChg>
        <pc:spChg chg="del">
          <ac:chgData name="Lei Wu" userId="f083b2a8aea23a2f" providerId="LiveId" clId="{ABADB4FB-5B15-4D28-8DBD-D652F05B6F7B}" dt="2021-04-07T13:06:47.665" v="677" actId="478"/>
          <ac:spMkLst>
            <pc:docMk/>
            <pc:sldMk cId="1367851679" sldId="795"/>
            <ac:spMk id="30" creationId="{8B6D51B4-EAE3-40A2-A081-11534E73AA32}"/>
          </ac:spMkLst>
        </pc:spChg>
        <pc:spChg chg="del">
          <ac:chgData name="Lei Wu" userId="f083b2a8aea23a2f" providerId="LiveId" clId="{ABADB4FB-5B15-4D28-8DBD-D652F05B6F7B}" dt="2021-04-07T13:06:47.665" v="677" actId="478"/>
          <ac:spMkLst>
            <pc:docMk/>
            <pc:sldMk cId="1367851679" sldId="795"/>
            <ac:spMk id="31" creationId="{48647C80-6C6B-44E9-B249-B353880B58A6}"/>
          </ac:spMkLst>
        </pc:spChg>
        <pc:spChg chg="del">
          <ac:chgData name="Lei Wu" userId="f083b2a8aea23a2f" providerId="LiveId" clId="{ABADB4FB-5B15-4D28-8DBD-D652F05B6F7B}" dt="2021-04-07T13:06:47.665" v="677" actId="478"/>
          <ac:spMkLst>
            <pc:docMk/>
            <pc:sldMk cId="1367851679" sldId="795"/>
            <ac:spMk id="32" creationId="{91F10C8A-E4B0-4A81-9672-A6091EAE20CE}"/>
          </ac:spMkLst>
        </pc:spChg>
        <pc:spChg chg="del">
          <ac:chgData name="Lei Wu" userId="f083b2a8aea23a2f" providerId="LiveId" clId="{ABADB4FB-5B15-4D28-8DBD-D652F05B6F7B}" dt="2021-04-07T13:06:47.665" v="677" actId="478"/>
          <ac:spMkLst>
            <pc:docMk/>
            <pc:sldMk cId="1367851679" sldId="795"/>
            <ac:spMk id="33" creationId="{2F0654AC-00F8-4CF9-875A-074B4FAED8F3}"/>
          </ac:spMkLst>
        </pc:spChg>
        <pc:spChg chg="del">
          <ac:chgData name="Lei Wu" userId="f083b2a8aea23a2f" providerId="LiveId" clId="{ABADB4FB-5B15-4D28-8DBD-D652F05B6F7B}" dt="2021-04-07T13:06:47.665" v="677" actId="478"/>
          <ac:spMkLst>
            <pc:docMk/>
            <pc:sldMk cId="1367851679" sldId="795"/>
            <ac:spMk id="34" creationId="{6847D565-E18D-4556-B108-EA94B8941EB4}"/>
          </ac:spMkLst>
        </pc:spChg>
        <pc:spChg chg="del">
          <ac:chgData name="Lei Wu" userId="f083b2a8aea23a2f" providerId="LiveId" clId="{ABADB4FB-5B15-4D28-8DBD-D652F05B6F7B}" dt="2021-04-07T13:06:47.665" v="677" actId="478"/>
          <ac:spMkLst>
            <pc:docMk/>
            <pc:sldMk cId="1367851679" sldId="795"/>
            <ac:spMk id="35" creationId="{D8B262C9-6769-4A1D-A619-9BEAB27812A7}"/>
          </ac:spMkLst>
        </pc:spChg>
        <pc:spChg chg="del">
          <ac:chgData name="Lei Wu" userId="f083b2a8aea23a2f" providerId="LiveId" clId="{ABADB4FB-5B15-4D28-8DBD-D652F05B6F7B}" dt="2021-04-07T13:06:47.665" v="677" actId="478"/>
          <ac:spMkLst>
            <pc:docMk/>
            <pc:sldMk cId="1367851679" sldId="795"/>
            <ac:spMk id="36" creationId="{364EA924-4FA5-4DDE-A02B-C66495B60626}"/>
          </ac:spMkLst>
        </pc:spChg>
        <pc:spChg chg="del">
          <ac:chgData name="Lei Wu" userId="f083b2a8aea23a2f" providerId="LiveId" clId="{ABADB4FB-5B15-4D28-8DBD-D652F05B6F7B}" dt="2021-04-07T13:06:47.665" v="677" actId="478"/>
          <ac:spMkLst>
            <pc:docMk/>
            <pc:sldMk cId="1367851679" sldId="795"/>
            <ac:spMk id="37" creationId="{6BBD99A2-ADB1-4527-887B-C146E2EC4680}"/>
          </ac:spMkLst>
        </pc:spChg>
        <pc:spChg chg="del">
          <ac:chgData name="Lei Wu" userId="f083b2a8aea23a2f" providerId="LiveId" clId="{ABADB4FB-5B15-4D28-8DBD-D652F05B6F7B}" dt="2021-04-07T13:06:47.665" v="677" actId="478"/>
          <ac:spMkLst>
            <pc:docMk/>
            <pc:sldMk cId="1367851679" sldId="795"/>
            <ac:spMk id="38" creationId="{B8A0353F-EA26-49DD-8B98-33DB03CEEF94}"/>
          </ac:spMkLst>
        </pc:spChg>
        <pc:spChg chg="del">
          <ac:chgData name="Lei Wu" userId="f083b2a8aea23a2f" providerId="LiveId" clId="{ABADB4FB-5B15-4D28-8DBD-D652F05B6F7B}" dt="2021-04-07T13:06:47.665" v="677" actId="478"/>
          <ac:spMkLst>
            <pc:docMk/>
            <pc:sldMk cId="1367851679" sldId="795"/>
            <ac:spMk id="39" creationId="{B5912D7F-58CC-4B07-B54B-28BD25FB7761}"/>
          </ac:spMkLst>
        </pc:spChg>
        <pc:spChg chg="del">
          <ac:chgData name="Lei Wu" userId="f083b2a8aea23a2f" providerId="LiveId" clId="{ABADB4FB-5B15-4D28-8DBD-D652F05B6F7B}" dt="2021-04-07T13:06:47.665" v="677" actId="478"/>
          <ac:spMkLst>
            <pc:docMk/>
            <pc:sldMk cId="1367851679" sldId="795"/>
            <ac:spMk id="40" creationId="{67A80059-7469-4AEE-9657-7BF753F8AACE}"/>
          </ac:spMkLst>
        </pc:spChg>
        <pc:spChg chg="del">
          <ac:chgData name="Lei Wu" userId="f083b2a8aea23a2f" providerId="LiveId" clId="{ABADB4FB-5B15-4D28-8DBD-D652F05B6F7B}" dt="2021-04-07T13:06:47.665" v="677" actId="478"/>
          <ac:spMkLst>
            <pc:docMk/>
            <pc:sldMk cId="1367851679" sldId="795"/>
            <ac:spMk id="41" creationId="{439B733A-1647-4358-ADBC-C24992F04240}"/>
          </ac:spMkLst>
        </pc:spChg>
        <pc:spChg chg="del">
          <ac:chgData name="Lei Wu" userId="f083b2a8aea23a2f" providerId="LiveId" clId="{ABADB4FB-5B15-4D28-8DBD-D652F05B6F7B}" dt="2021-04-07T13:06:47.665" v="677" actId="478"/>
          <ac:spMkLst>
            <pc:docMk/>
            <pc:sldMk cId="1367851679" sldId="795"/>
            <ac:spMk id="42" creationId="{E9F9B107-37B6-46F2-8AA8-2E47FA1CC37D}"/>
          </ac:spMkLst>
        </pc:spChg>
        <pc:spChg chg="del">
          <ac:chgData name="Lei Wu" userId="f083b2a8aea23a2f" providerId="LiveId" clId="{ABADB4FB-5B15-4D28-8DBD-D652F05B6F7B}" dt="2021-04-07T13:06:47.665" v="677" actId="478"/>
          <ac:spMkLst>
            <pc:docMk/>
            <pc:sldMk cId="1367851679" sldId="795"/>
            <ac:spMk id="43" creationId="{C19FCF73-8416-44FC-8EB7-3BF97C8AD36D}"/>
          </ac:spMkLst>
        </pc:spChg>
        <pc:spChg chg="del">
          <ac:chgData name="Lei Wu" userId="f083b2a8aea23a2f" providerId="LiveId" clId="{ABADB4FB-5B15-4D28-8DBD-D652F05B6F7B}" dt="2021-04-07T13:06:47.665" v="677" actId="478"/>
          <ac:spMkLst>
            <pc:docMk/>
            <pc:sldMk cId="1367851679" sldId="795"/>
            <ac:spMk id="44" creationId="{0F0002E4-67E7-4CD1-8C81-76D9962C4DDA}"/>
          </ac:spMkLst>
        </pc:spChg>
        <pc:spChg chg="del">
          <ac:chgData name="Lei Wu" userId="f083b2a8aea23a2f" providerId="LiveId" clId="{ABADB4FB-5B15-4D28-8DBD-D652F05B6F7B}" dt="2021-04-07T13:06:47.665" v="677" actId="478"/>
          <ac:spMkLst>
            <pc:docMk/>
            <pc:sldMk cId="1367851679" sldId="795"/>
            <ac:spMk id="45" creationId="{6AB1C89A-F50B-434E-8F65-A9DF7B06C275}"/>
          </ac:spMkLst>
        </pc:spChg>
        <pc:spChg chg="del">
          <ac:chgData name="Lei Wu" userId="f083b2a8aea23a2f" providerId="LiveId" clId="{ABADB4FB-5B15-4D28-8DBD-D652F05B6F7B}" dt="2021-04-07T13:06:47.665" v="677" actId="478"/>
          <ac:spMkLst>
            <pc:docMk/>
            <pc:sldMk cId="1367851679" sldId="795"/>
            <ac:spMk id="46" creationId="{F4A638BF-73B5-4B7C-85D6-ED86AAC8C07B}"/>
          </ac:spMkLst>
        </pc:spChg>
        <pc:spChg chg="del">
          <ac:chgData name="Lei Wu" userId="f083b2a8aea23a2f" providerId="LiveId" clId="{ABADB4FB-5B15-4D28-8DBD-D652F05B6F7B}" dt="2021-04-07T13:06:47.665" v="677" actId="478"/>
          <ac:spMkLst>
            <pc:docMk/>
            <pc:sldMk cId="1367851679" sldId="795"/>
            <ac:spMk id="47" creationId="{533A9A6D-E04A-41F2-BD38-2EDD7B060B3C}"/>
          </ac:spMkLst>
        </pc:spChg>
        <pc:spChg chg="del">
          <ac:chgData name="Lei Wu" userId="f083b2a8aea23a2f" providerId="LiveId" clId="{ABADB4FB-5B15-4D28-8DBD-D652F05B6F7B}" dt="2021-04-07T13:06:47.665" v="677" actId="478"/>
          <ac:spMkLst>
            <pc:docMk/>
            <pc:sldMk cId="1367851679" sldId="795"/>
            <ac:spMk id="48" creationId="{4BB190BD-F95A-4BF9-B55A-F95B895C0354}"/>
          </ac:spMkLst>
        </pc:spChg>
        <pc:spChg chg="del">
          <ac:chgData name="Lei Wu" userId="f083b2a8aea23a2f" providerId="LiveId" clId="{ABADB4FB-5B15-4D28-8DBD-D652F05B6F7B}" dt="2021-04-07T13:06:47.665" v="677" actId="478"/>
          <ac:spMkLst>
            <pc:docMk/>
            <pc:sldMk cId="1367851679" sldId="795"/>
            <ac:spMk id="49" creationId="{3C0F8121-F4A5-4094-8D67-428ADFEA3FC5}"/>
          </ac:spMkLst>
        </pc:spChg>
        <pc:spChg chg="del">
          <ac:chgData name="Lei Wu" userId="f083b2a8aea23a2f" providerId="LiveId" clId="{ABADB4FB-5B15-4D28-8DBD-D652F05B6F7B}" dt="2021-04-07T13:06:47.665" v="677" actId="478"/>
          <ac:spMkLst>
            <pc:docMk/>
            <pc:sldMk cId="1367851679" sldId="795"/>
            <ac:spMk id="50" creationId="{DD35B3CB-53B2-4757-93DD-4B4EA224D038}"/>
          </ac:spMkLst>
        </pc:spChg>
        <pc:spChg chg="del">
          <ac:chgData name="Lei Wu" userId="f083b2a8aea23a2f" providerId="LiveId" clId="{ABADB4FB-5B15-4D28-8DBD-D652F05B6F7B}" dt="2021-04-07T13:06:47.665" v="677" actId="478"/>
          <ac:spMkLst>
            <pc:docMk/>
            <pc:sldMk cId="1367851679" sldId="795"/>
            <ac:spMk id="51" creationId="{CC417F0B-77E3-4F6B-B88B-8F07F7C1172C}"/>
          </ac:spMkLst>
        </pc:spChg>
        <pc:spChg chg="del">
          <ac:chgData name="Lei Wu" userId="f083b2a8aea23a2f" providerId="LiveId" clId="{ABADB4FB-5B15-4D28-8DBD-D652F05B6F7B}" dt="2021-04-07T13:06:47.665" v="677" actId="478"/>
          <ac:spMkLst>
            <pc:docMk/>
            <pc:sldMk cId="1367851679" sldId="795"/>
            <ac:spMk id="52" creationId="{421F0BF9-DC17-458C-9D15-17565588734E}"/>
          </ac:spMkLst>
        </pc:spChg>
        <pc:spChg chg="del">
          <ac:chgData name="Lei Wu" userId="f083b2a8aea23a2f" providerId="LiveId" clId="{ABADB4FB-5B15-4D28-8DBD-D652F05B6F7B}" dt="2021-04-07T13:06:47.665" v="677" actId="478"/>
          <ac:spMkLst>
            <pc:docMk/>
            <pc:sldMk cId="1367851679" sldId="795"/>
            <ac:spMk id="53" creationId="{1178FC0B-B45F-41DB-AF3D-F0B4AB12190A}"/>
          </ac:spMkLst>
        </pc:spChg>
        <pc:spChg chg="del">
          <ac:chgData name="Lei Wu" userId="f083b2a8aea23a2f" providerId="LiveId" clId="{ABADB4FB-5B15-4D28-8DBD-D652F05B6F7B}" dt="2021-04-07T13:06:47.665" v="677" actId="478"/>
          <ac:spMkLst>
            <pc:docMk/>
            <pc:sldMk cId="1367851679" sldId="795"/>
            <ac:spMk id="54" creationId="{5EFF662C-61F0-4A51-8E93-4C7A44C3EDAE}"/>
          </ac:spMkLst>
        </pc:spChg>
        <pc:spChg chg="del">
          <ac:chgData name="Lei Wu" userId="f083b2a8aea23a2f" providerId="LiveId" clId="{ABADB4FB-5B15-4D28-8DBD-D652F05B6F7B}" dt="2021-04-07T13:06:47.665" v="677" actId="478"/>
          <ac:spMkLst>
            <pc:docMk/>
            <pc:sldMk cId="1367851679" sldId="795"/>
            <ac:spMk id="55" creationId="{28F2FEEF-4B3E-45DD-A8A6-A5D1AE28BCB1}"/>
          </ac:spMkLst>
        </pc:spChg>
        <pc:spChg chg="del">
          <ac:chgData name="Lei Wu" userId="f083b2a8aea23a2f" providerId="LiveId" clId="{ABADB4FB-5B15-4D28-8DBD-D652F05B6F7B}" dt="2021-04-07T13:06:47.665" v="677" actId="478"/>
          <ac:spMkLst>
            <pc:docMk/>
            <pc:sldMk cId="1367851679" sldId="795"/>
            <ac:spMk id="56" creationId="{1BE6978D-F261-482F-AF5F-82EE0E9AFF37}"/>
          </ac:spMkLst>
        </pc:spChg>
        <pc:spChg chg="del">
          <ac:chgData name="Lei Wu" userId="f083b2a8aea23a2f" providerId="LiveId" clId="{ABADB4FB-5B15-4D28-8DBD-D652F05B6F7B}" dt="2021-04-07T13:06:47.665" v="677" actId="478"/>
          <ac:spMkLst>
            <pc:docMk/>
            <pc:sldMk cId="1367851679" sldId="795"/>
            <ac:spMk id="57" creationId="{BA25A006-319F-46FC-8144-2DE6395F4E1B}"/>
          </ac:spMkLst>
        </pc:spChg>
        <pc:spChg chg="del">
          <ac:chgData name="Lei Wu" userId="f083b2a8aea23a2f" providerId="LiveId" clId="{ABADB4FB-5B15-4D28-8DBD-D652F05B6F7B}" dt="2021-04-07T13:06:47.665" v="677" actId="478"/>
          <ac:spMkLst>
            <pc:docMk/>
            <pc:sldMk cId="1367851679" sldId="795"/>
            <ac:spMk id="58" creationId="{A6E571FC-79AA-43C4-88EF-B5AC25986CD5}"/>
          </ac:spMkLst>
        </pc:spChg>
        <pc:spChg chg="del">
          <ac:chgData name="Lei Wu" userId="f083b2a8aea23a2f" providerId="LiveId" clId="{ABADB4FB-5B15-4D28-8DBD-D652F05B6F7B}" dt="2021-04-07T13:06:47.665" v="677" actId="478"/>
          <ac:spMkLst>
            <pc:docMk/>
            <pc:sldMk cId="1367851679" sldId="795"/>
            <ac:spMk id="59" creationId="{DFA5CFC7-D24C-4322-B01E-E28E436A02DF}"/>
          </ac:spMkLst>
        </pc:spChg>
        <pc:spChg chg="del">
          <ac:chgData name="Lei Wu" userId="f083b2a8aea23a2f" providerId="LiveId" clId="{ABADB4FB-5B15-4D28-8DBD-D652F05B6F7B}" dt="2021-04-07T13:06:47.665" v="677" actId="478"/>
          <ac:spMkLst>
            <pc:docMk/>
            <pc:sldMk cId="1367851679" sldId="795"/>
            <ac:spMk id="60" creationId="{FC2C80DB-44C4-46A1-992A-EE1BD401C46F}"/>
          </ac:spMkLst>
        </pc:spChg>
        <pc:spChg chg="del">
          <ac:chgData name="Lei Wu" userId="f083b2a8aea23a2f" providerId="LiveId" clId="{ABADB4FB-5B15-4D28-8DBD-D652F05B6F7B}" dt="2021-04-07T13:06:47.665" v="677" actId="478"/>
          <ac:spMkLst>
            <pc:docMk/>
            <pc:sldMk cId="1367851679" sldId="795"/>
            <ac:spMk id="61" creationId="{0A94BC88-3B4B-41D5-A04E-0A110A109DA3}"/>
          </ac:spMkLst>
        </pc:spChg>
        <pc:spChg chg="del">
          <ac:chgData name="Lei Wu" userId="f083b2a8aea23a2f" providerId="LiveId" clId="{ABADB4FB-5B15-4D28-8DBD-D652F05B6F7B}" dt="2021-04-07T13:06:47.665" v="677" actId="478"/>
          <ac:spMkLst>
            <pc:docMk/>
            <pc:sldMk cId="1367851679" sldId="795"/>
            <ac:spMk id="62" creationId="{79AE1B9F-D613-4023-BD1B-8A68FE37E9A5}"/>
          </ac:spMkLst>
        </pc:spChg>
        <pc:spChg chg="del">
          <ac:chgData name="Lei Wu" userId="f083b2a8aea23a2f" providerId="LiveId" clId="{ABADB4FB-5B15-4D28-8DBD-D652F05B6F7B}" dt="2021-04-07T13:06:47.665" v="677" actId="478"/>
          <ac:spMkLst>
            <pc:docMk/>
            <pc:sldMk cId="1367851679" sldId="795"/>
            <ac:spMk id="63" creationId="{4B2D5572-CC14-4E25-B7D3-1DD8E908F84C}"/>
          </ac:spMkLst>
        </pc:spChg>
        <pc:spChg chg="del">
          <ac:chgData name="Lei Wu" userId="f083b2a8aea23a2f" providerId="LiveId" clId="{ABADB4FB-5B15-4D28-8DBD-D652F05B6F7B}" dt="2021-04-07T13:06:47.665" v="677" actId="478"/>
          <ac:spMkLst>
            <pc:docMk/>
            <pc:sldMk cId="1367851679" sldId="795"/>
            <ac:spMk id="64" creationId="{830A7EFA-2DDD-4A40-8781-0BF4AB01EBDC}"/>
          </ac:spMkLst>
        </pc:spChg>
        <pc:spChg chg="del">
          <ac:chgData name="Lei Wu" userId="f083b2a8aea23a2f" providerId="LiveId" clId="{ABADB4FB-5B15-4D28-8DBD-D652F05B6F7B}" dt="2021-04-07T13:06:47.665" v="677" actId="478"/>
          <ac:spMkLst>
            <pc:docMk/>
            <pc:sldMk cId="1367851679" sldId="795"/>
            <ac:spMk id="65" creationId="{E5705F9A-B3D3-4095-A878-2C01AB785B54}"/>
          </ac:spMkLst>
        </pc:spChg>
        <pc:spChg chg="del">
          <ac:chgData name="Lei Wu" userId="f083b2a8aea23a2f" providerId="LiveId" clId="{ABADB4FB-5B15-4D28-8DBD-D652F05B6F7B}" dt="2021-04-07T13:06:47.665" v="677" actId="478"/>
          <ac:spMkLst>
            <pc:docMk/>
            <pc:sldMk cId="1367851679" sldId="795"/>
            <ac:spMk id="66" creationId="{C74BB5A1-8D4C-4002-9D1D-35221C747679}"/>
          </ac:spMkLst>
        </pc:spChg>
        <pc:spChg chg="del">
          <ac:chgData name="Lei Wu" userId="f083b2a8aea23a2f" providerId="LiveId" clId="{ABADB4FB-5B15-4D28-8DBD-D652F05B6F7B}" dt="2021-04-07T13:06:47.665" v="677" actId="478"/>
          <ac:spMkLst>
            <pc:docMk/>
            <pc:sldMk cId="1367851679" sldId="795"/>
            <ac:spMk id="67" creationId="{D9740E39-E1FF-4802-BB0F-0F9C8F4BFB5A}"/>
          </ac:spMkLst>
        </pc:spChg>
        <pc:spChg chg="del">
          <ac:chgData name="Lei Wu" userId="f083b2a8aea23a2f" providerId="LiveId" clId="{ABADB4FB-5B15-4D28-8DBD-D652F05B6F7B}" dt="2021-04-07T13:06:47.665" v="677" actId="478"/>
          <ac:spMkLst>
            <pc:docMk/>
            <pc:sldMk cId="1367851679" sldId="795"/>
            <ac:spMk id="68" creationId="{3D9B83B8-51DB-45A3-A81D-421AC791F8E6}"/>
          </ac:spMkLst>
        </pc:spChg>
        <pc:spChg chg="del">
          <ac:chgData name="Lei Wu" userId="f083b2a8aea23a2f" providerId="LiveId" clId="{ABADB4FB-5B15-4D28-8DBD-D652F05B6F7B}" dt="2021-04-07T13:06:47.665" v="677" actId="478"/>
          <ac:spMkLst>
            <pc:docMk/>
            <pc:sldMk cId="1367851679" sldId="795"/>
            <ac:spMk id="69" creationId="{E5551292-E7B9-4C93-94FE-12AEC0023C3A}"/>
          </ac:spMkLst>
        </pc:spChg>
        <pc:spChg chg="del">
          <ac:chgData name="Lei Wu" userId="f083b2a8aea23a2f" providerId="LiveId" clId="{ABADB4FB-5B15-4D28-8DBD-D652F05B6F7B}" dt="2021-04-07T13:06:47.665" v="677" actId="478"/>
          <ac:spMkLst>
            <pc:docMk/>
            <pc:sldMk cId="1367851679" sldId="795"/>
            <ac:spMk id="70" creationId="{05743FA5-62DA-4103-B629-7FC8A51D9D99}"/>
          </ac:spMkLst>
        </pc:spChg>
        <pc:spChg chg="del">
          <ac:chgData name="Lei Wu" userId="f083b2a8aea23a2f" providerId="LiveId" clId="{ABADB4FB-5B15-4D28-8DBD-D652F05B6F7B}" dt="2021-04-07T13:06:47.665" v="677" actId="478"/>
          <ac:spMkLst>
            <pc:docMk/>
            <pc:sldMk cId="1367851679" sldId="795"/>
            <ac:spMk id="71" creationId="{6487A584-38CA-4606-8221-38A4807CC1F3}"/>
          </ac:spMkLst>
        </pc:spChg>
        <pc:spChg chg="del">
          <ac:chgData name="Lei Wu" userId="f083b2a8aea23a2f" providerId="LiveId" clId="{ABADB4FB-5B15-4D28-8DBD-D652F05B6F7B}" dt="2021-04-07T13:06:47.665" v="677" actId="478"/>
          <ac:spMkLst>
            <pc:docMk/>
            <pc:sldMk cId="1367851679" sldId="795"/>
            <ac:spMk id="72" creationId="{530E59A5-A6E8-41EE-B4E0-719E027FC064}"/>
          </ac:spMkLst>
        </pc:spChg>
        <pc:spChg chg="del">
          <ac:chgData name="Lei Wu" userId="f083b2a8aea23a2f" providerId="LiveId" clId="{ABADB4FB-5B15-4D28-8DBD-D652F05B6F7B}" dt="2021-04-07T13:06:47.665" v="677" actId="478"/>
          <ac:spMkLst>
            <pc:docMk/>
            <pc:sldMk cId="1367851679" sldId="795"/>
            <ac:spMk id="73" creationId="{91BCFEBD-F79A-4A32-B1A9-B7632742391C}"/>
          </ac:spMkLst>
        </pc:spChg>
        <pc:spChg chg="del">
          <ac:chgData name="Lei Wu" userId="f083b2a8aea23a2f" providerId="LiveId" clId="{ABADB4FB-5B15-4D28-8DBD-D652F05B6F7B}" dt="2021-04-07T13:06:47.665" v="677" actId="478"/>
          <ac:spMkLst>
            <pc:docMk/>
            <pc:sldMk cId="1367851679" sldId="795"/>
            <ac:spMk id="74" creationId="{E0574016-4813-475C-B196-B66E8C628157}"/>
          </ac:spMkLst>
        </pc:spChg>
        <pc:spChg chg="del">
          <ac:chgData name="Lei Wu" userId="f083b2a8aea23a2f" providerId="LiveId" clId="{ABADB4FB-5B15-4D28-8DBD-D652F05B6F7B}" dt="2021-04-07T13:06:47.665" v="677" actId="478"/>
          <ac:spMkLst>
            <pc:docMk/>
            <pc:sldMk cId="1367851679" sldId="795"/>
            <ac:spMk id="75" creationId="{B43F14DC-0CAD-48D7-80D9-047B9D257D9C}"/>
          </ac:spMkLst>
        </pc:spChg>
        <pc:spChg chg="del">
          <ac:chgData name="Lei Wu" userId="f083b2a8aea23a2f" providerId="LiveId" clId="{ABADB4FB-5B15-4D28-8DBD-D652F05B6F7B}" dt="2021-04-07T13:06:47.665" v="677" actId="478"/>
          <ac:spMkLst>
            <pc:docMk/>
            <pc:sldMk cId="1367851679" sldId="795"/>
            <ac:spMk id="76" creationId="{CCE4F170-699E-4AC9-9E7D-F0BC4062BF55}"/>
          </ac:spMkLst>
        </pc:spChg>
        <pc:spChg chg="del">
          <ac:chgData name="Lei Wu" userId="f083b2a8aea23a2f" providerId="LiveId" clId="{ABADB4FB-5B15-4D28-8DBD-D652F05B6F7B}" dt="2021-04-07T13:06:47.665" v="677" actId="478"/>
          <ac:spMkLst>
            <pc:docMk/>
            <pc:sldMk cId="1367851679" sldId="795"/>
            <ac:spMk id="77" creationId="{5FDED967-FD48-45A9-904F-729A4B2A1918}"/>
          </ac:spMkLst>
        </pc:spChg>
        <pc:spChg chg="del">
          <ac:chgData name="Lei Wu" userId="f083b2a8aea23a2f" providerId="LiveId" clId="{ABADB4FB-5B15-4D28-8DBD-D652F05B6F7B}" dt="2021-04-07T13:06:47.665" v="677" actId="478"/>
          <ac:spMkLst>
            <pc:docMk/>
            <pc:sldMk cId="1367851679" sldId="795"/>
            <ac:spMk id="78" creationId="{13DF9220-EF25-4C77-B5A8-4B8FC1284FCF}"/>
          </ac:spMkLst>
        </pc:spChg>
        <pc:spChg chg="del">
          <ac:chgData name="Lei Wu" userId="f083b2a8aea23a2f" providerId="LiveId" clId="{ABADB4FB-5B15-4D28-8DBD-D652F05B6F7B}" dt="2021-04-07T13:06:47.665" v="677" actId="478"/>
          <ac:spMkLst>
            <pc:docMk/>
            <pc:sldMk cId="1367851679" sldId="795"/>
            <ac:spMk id="79" creationId="{43934F33-9CA2-4AAE-847E-478BF5CFFF93}"/>
          </ac:spMkLst>
        </pc:spChg>
        <pc:spChg chg="del">
          <ac:chgData name="Lei Wu" userId="f083b2a8aea23a2f" providerId="LiveId" clId="{ABADB4FB-5B15-4D28-8DBD-D652F05B6F7B}" dt="2021-04-07T13:06:47.665" v="677" actId="478"/>
          <ac:spMkLst>
            <pc:docMk/>
            <pc:sldMk cId="1367851679" sldId="795"/>
            <ac:spMk id="80" creationId="{0C3DA233-49D8-427D-9DA9-569084057238}"/>
          </ac:spMkLst>
        </pc:spChg>
        <pc:spChg chg="del">
          <ac:chgData name="Lei Wu" userId="f083b2a8aea23a2f" providerId="LiveId" clId="{ABADB4FB-5B15-4D28-8DBD-D652F05B6F7B}" dt="2021-04-07T13:06:47.665" v="677" actId="478"/>
          <ac:spMkLst>
            <pc:docMk/>
            <pc:sldMk cId="1367851679" sldId="795"/>
            <ac:spMk id="81" creationId="{9BD673C7-E0A7-4E98-8527-D1C206989A63}"/>
          </ac:spMkLst>
        </pc:spChg>
        <pc:spChg chg="del">
          <ac:chgData name="Lei Wu" userId="f083b2a8aea23a2f" providerId="LiveId" clId="{ABADB4FB-5B15-4D28-8DBD-D652F05B6F7B}" dt="2021-04-07T13:06:47.665" v="677" actId="478"/>
          <ac:spMkLst>
            <pc:docMk/>
            <pc:sldMk cId="1367851679" sldId="795"/>
            <ac:spMk id="82" creationId="{A42E9151-694F-4A0A-86CB-F34554B3E69E}"/>
          </ac:spMkLst>
        </pc:spChg>
        <pc:spChg chg="del">
          <ac:chgData name="Lei Wu" userId="f083b2a8aea23a2f" providerId="LiveId" clId="{ABADB4FB-5B15-4D28-8DBD-D652F05B6F7B}" dt="2021-04-07T13:06:47.665" v="677" actId="478"/>
          <ac:spMkLst>
            <pc:docMk/>
            <pc:sldMk cId="1367851679" sldId="795"/>
            <ac:spMk id="83" creationId="{DEBDF020-9DA3-44A2-B172-5913E2E2FA88}"/>
          </ac:spMkLst>
        </pc:spChg>
        <pc:spChg chg="del">
          <ac:chgData name="Lei Wu" userId="f083b2a8aea23a2f" providerId="LiveId" clId="{ABADB4FB-5B15-4D28-8DBD-D652F05B6F7B}" dt="2021-04-07T13:06:47.665" v="677" actId="478"/>
          <ac:spMkLst>
            <pc:docMk/>
            <pc:sldMk cId="1367851679" sldId="795"/>
            <ac:spMk id="84" creationId="{94336FD3-3860-485D-8914-6FE676DF093C}"/>
          </ac:spMkLst>
        </pc:spChg>
        <pc:spChg chg="del">
          <ac:chgData name="Lei Wu" userId="f083b2a8aea23a2f" providerId="LiveId" clId="{ABADB4FB-5B15-4D28-8DBD-D652F05B6F7B}" dt="2021-04-07T13:06:47.665" v="677" actId="478"/>
          <ac:spMkLst>
            <pc:docMk/>
            <pc:sldMk cId="1367851679" sldId="795"/>
            <ac:spMk id="85" creationId="{0775422B-9A33-4B35-ABAD-958FD31B4FA6}"/>
          </ac:spMkLst>
        </pc:spChg>
        <pc:spChg chg="del">
          <ac:chgData name="Lei Wu" userId="f083b2a8aea23a2f" providerId="LiveId" clId="{ABADB4FB-5B15-4D28-8DBD-D652F05B6F7B}" dt="2021-04-07T13:06:47.665" v="677" actId="478"/>
          <ac:spMkLst>
            <pc:docMk/>
            <pc:sldMk cId="1367851679" sldId="795"/>
            <ac:spMk id="86" creationId="{AE2B5E3F-ABA9-4093-935B-CBB9D9E82A96}"/>
          </ac:spMkLst>
        </pc:spChg>
        <pc:spChg chg="del">
          <ac:chgData name="Lei Wu" userId="f083b2a8aea23a2f" providerId="LiveId" clId="{ABADB4FB-5B15-4D28-8DBD-D652F05B6F7B}" dt="2021-04-07T13:06:47.665" v="677" actId="478"/>
          <ac:spMkLst>
            <pc:docMk/>
            <pc:sldMk cId="1367851679" sldId="795"/>
            <ac:spMk id="87" creationId="{0910AAB9-6AAC-40D1-9835-46F55C4ABD35}"/>
          </ac:spMkLst>
        </pc:spChg>
        <pc:spChg chg="del">
          <ac:chgData name="Lei Wu" userId="f083b2a8aea23a2f" providerId="LiveId" clId="{ABADB4FB-5B15-4D28-8DBD-D652F05B6F7B}" dt="2021-04-07T13:06:47.665" v="677" actId="478"/>
          <ac:spMkLst>
            <pc:docMk/>
            <pc:sldMk cId="1367851679" sldId="795"/>
            <ac:spMk id="88" creationId="{F44831B9-E4B1-438A-B4EC-D1A7F6CF7DA9}"/>
          </ac:spMkLst>
        </pc:spChg>
        <pc:spChg chg="del">
          <ac:chgData name="Lei Wu" userId="f083b2a8aea23a2f" providerId="LiveId" clId="{ABADB4FB-5B15-4D28-8DBD-D652F05B6F7B}" dt="2021-04-07T13:06:47.665" v="677" actId="478"/>
          <ac:spMkLst>
            <pc:docMk/>
            <pc:sldMk cId="1367851679" sldId="795"/>
            <ac:spMk id="89" creationId="{D1A0959C-F404-4818-AFCD-DACB0A6CBE11}"/>
          </ac:spMkLst>
        </pc:spChg>
        <pc:spChg chg="del">
          <ac:chgData name="Lei Wu" userId="f083b2a8aea23a2f" providerId="LiveId" clId="{ABADB4FB-5B15-4D28-8DBD-D652F05B6F7B}" dt="2021-04-07T13:06:47.665" v="677" actId="478"/>
          <ac:spMkLst>
            <pc:docMk/>
            <pc:sldMk cId="1367851679" sldId="795"/>
            <ac:spMk id="90" creationId="{76DE05FF-4F4D-47B1-A066-8D35CC5CF646}"/>
          </ac:spMkLst>
        </pc:spChg>
        <pc:spChg chg="del">
          <ac:chgData name="Lei Wu" userId="f083b2a8aea23a2f" providerId="LiveId" clId="{ABADB4FB-5B15-4D28-8DBD-D652F05B6F7B}" dt="2021-04-07T13:06:47.665" v="677" actId="478"/>
          <ac:spMkLst>
            <pc:docMk/>
            <pc:sldMk cId="1367851679" sldId="795"/>
            <ac:spMk id="91" creationId="{B238C258-B234-4313-814A-7B8AA2C68A85}"/>
          </ac:spMkLst>
        </pc:spChg>
        <pc:spChg chg="del">
          <ac:chgData name="Lei Wu" userId="f083b2a8aea23a2f" providerId="LiveId" clId="{ABADB4FB-5B15-4D28-8DBD-D652F05B6F7B}" dt="2021-04-07T13:06:47.665" v="677" actId="478"/>
          <ac:spMkLst>
            <pc:docMk/>
            <pc:sldMk cId="1367851679" sldId="795"/>
            <ac:spMk id="92" creationId="{40BB865E-FF65-4661-9B6A-4E2DCE2E3EE0}"/>
          </ac:spMkLst>
        </pc:spChg>
        <pc:spChg chg="del">
          <ac:chgData name="Lei Wu" userId="f083b2a8aea23a2f" providerId="LiveId" clId="{ABADB4FB-5B15-4D28-8DBD-D652F05B6F7B}" dt="2021-04-07T13:06:47.665" v="677" actId="478"/>
          <ac:spMkLst>
            <pc:docMk/>
            <pc:sldMk cId="1367851679" sldId="795"/>
            <ac:spMk id="93" creationId="{D2A8BEDE-5CEA-48B2-BFDE-32AFF7D823F1}"/>
          </ac:spMkLst>
        </pc:spChg>
        <pc:spChg chg="del">
          <ac:chgData name="Lei Wu" userId="f083b2a8aea23a2f" providerId="LiveId" clId="{ABADB4FB-5B15-4D28-8DBD-D652F05B6F7B}" dt="2021-04-07T13:06:47.665" v="677" actId="478"/>
          <ac:spMkLst>
            <pc:docMk/>
            <pc:sldMk cId="1367851679" sldId="795"/>
            <ac:spMk id="94" creationId="{9547E728-2662-43C1-85C2-44833FAC909E}"/>
          </ac:spMkLst>
        </pc:spChg>
        <pc:spChg chg="del">
          <ac:chgData name="Lei Wu" userId="f083b2a8aea23a2f" providerId="LiveId" clId="{ABADB4FB-5B15-4D28-8DBD-D652F05B6F7B}" dt="2021-04-07T13:06:47.665" v="677" actId="478"/>
          <ac:spMkLst>
            <pc:docMk/>
            <pc:sldMk cId="1367851679" sldId="795"/>
            <ac:spMk id="95" creationId="{C3B6182E-2F9A-4713-81F6-B18E280EAF3E}"/>
          </ac:spMkLst>
        </pc:spChg>
        <pc:spChg chg="del">
          <ac:chgData name="Lei Wu" userId="f083b2a8aea23a2f" providerId="LiveId" clId="{ABADB4FB-5B15-4D28-8DBD-D652F05B6F7B}" dt="2021-04-07T13:06:47.665" v="677" actId="478"/>
          <ac:spMkLst>
            <pc:docMk/>
            <pc:sldMk cId="1367851679" sldId="795"/>
            <ac:spMk id="96" creationId="{AD6017A2-A29F-4B3D-A7A4-8B491839DE79}"/>
          </ac:spMkLst>
        </pc:spChg>
        <pc:spChg chg="del">
          <ac:chgData name="Lei Wu" userId="f083b2a8aea23a2f" providerId="LiveId" clId="{ABADB4FB-5B15-4D28-8DBD-D652F05B6F7B}" dt="2021-04-07T13:06:47.665" v="677" actId="478"/>
          <ac:spMkLst>
            <pc:docMk/>
            <pc:sldMk cId="1367851679" sldId="795"/>
            <ac:spMk id="97" creationId="{0DAB97BF-488D-43CB-99B9-36B4DBC22E33}"/>
          </ac:spMkLst>
        </pc:spChg>
        <pc:spChg chg="del">
          <ac:chgData name="Lei Wu" userId="f083b2a8aea23a2f" providerId="LiveId" clId="{ABADB4FB-5B15-4D28-8DBD-D652F05B6F7B}" dt="2021-04-07T13:06:47.665" v="677" actId="478"/>
          <ac:spMkLst>
            <pc:docMk/>
            <pc:sldMk cId="1367851679" sldId="795"/>
            <ac:spMk id="98" creationId="{6377F3CD-AA49-495E-886C-A33F664A2CC7}"/>
          </ac:spMkLst>
        </pc:spChg>
        <pc:spChg chg="del">
          <ac:chgData name="Lei Wu" userId="f083b2a8aea23a2f" providerId="LiveId" clId="{ABADB4FB-5B15-4D28-8DBD-D652F05B6F7B}" dt="2021-04-07T13:06:47.665" v="677" actId="478"/>
          <ac:spMkLst>
            <pc:docMk/>
            <pc:sldMk cId="1367851679" sldId="795"/>
            <ac:spMk id="99" creationId="{E8864217-FD1F-4EB4-B799-380497109E52}"/>
          </ac:spMkLst>
        </pc:spChg>
        <pc:spChg chg="del">
          <ac:chgData name="Lei Wu" userId="f083b2a8aea23a2f" providerId="LiveId" clId="{ABADB4FB-5B15-4D28-8DBD-D652F05B6F7B}" dt="2021-04-07T13:06:47.665" v="677" actId="478"/>
          <ac:spMkLst>
            <pc:docMk/>
            <pc:sldMk cId="1367851679" sldId="795"/>
            <ac:spMk id="100" creationId="{D1BA9866-0D0B-447C-9D08-8C5ED0DFE36A}"/>
          </ac:spMkLst>
        </pc:spChg>
        <pc:spChg chg="del">
          <ac:chgData name="Lei Wu" userId="f083b2a8aea23a2f" providerId="LiveId" clId="{ABADB4FB-5B15-4D28-8DBD-D652F05B6F7B}" dt="2021-04-07T13:06:47.665" v="677" actId="478"/>
          <ac:spMkLst>
            <pc:docMk/>
            <pc:sldMk cId="1367851679" sldId="795"/>
            <ac:spMk id="101" creationId="{073243AE-59A2-40F4-B655-CB97F0CFE309}"/>
          </ac:spMkLst>
        </pc:spChg>
        <pc:spChg chg="del">
          <ac:chgData name="Lei Wu" userId="f083b2a8aea23a2f" providerId="LiveId" clId="{ABADB4FB-5B15-4D28-8DBD-D652F05B6F7B}" dt="2021-04-07T13:06:47.665" v="677" actId="478"/>
          <ac:spMkLst>
            <pc:docMk/>
            <pc:sldMk cId="1367851679" sldId="795"/>
            <ac:spMk id="102" creationId="{8D6AAA5B-37DF-4194-B43E-2300A5CE5314}"/>
          </ac:spMkLst>
        </pc:spChg>
        <pc:spChg chg="del">
          <ac:chgData name="Lei Wu" userId="f083b2a8aea23a2f" providerId="LiveId" clId="{ABADB4FB-5B15-4D28-8DBD-D652F05B6F7B}" dt="2021-04-07T13:06:47.665" v="677" actId="478"/>
          <ac:spMkLst>
            <pc:docMk/>
            <pc:sldMk cId="1367851679" sldId="795"/>
            <ac:spMk id="103" creationId="{F580EFBB-144B-446B-BF05-5963E9F38D51}"/>
          </ac:spMkLst>
        </pc:spChg>
        <pc:spChg chg="del">
          <ac:chgData name="Lei Wu" userId="f083b2a8aea23a2f" providerId="LiveId" clId="{ABADB4FB-5B15-4D28-8DBD-D652F05B6F7B}" dt="2021-04-07T13:06:47.665" v="677" actId="478"/>
          <ac:spMkLst>
            <pc:docMk/>
            <pc:sldMk cId="1367851679" sldId="795"/>
            <ac:spMk id="104" creationId="{B679CA94-D9E7-4B8A-AC03-3672882ECE65}"/>
          </ac:spMkLst>
        </pc:spChg>
        <pc:spChg chg="del">
          <ac:chgData name="Lei Wu" userId="f083b2a8aea23a2f" providerId="LiveId" clId="{ABADB4FB-5B15-4D28-8DBD-D652F05B6F7B}" dt="2021-04-07T13:06:47.665" v="677" actId="478"/>
          <ac:spMkLst>
            <pc:docMk/>
            <pc:sldMk cId="1367851679" sldId="795"/>
            <ac:spMk id="105" creationId="{446845DB-0EA1-47D4-B210-2692202F732A}"/>
          </ac:spMkLst>
        </pc:spChg>
        <pc:spChg chg="del">
          <ac:chgData name="Lei Wu" userId="f083b2a8aea23a2f" providerId="LiveId" clId="{ABADB4FB-5B15-4D28-8DBD-D652F05B6F7B}" dt="2021-04-07T13:06:47.665" v="677" actId="478"/>
          <ac:spMkLst>
            <pc:docMk/>
            <pc:sldMk cId="1367851679" sldId="795"/>
            <ac:spMk id="106" creationId="{95DFE5BE-9886-48E4-B120-3515F6BC7EF4}"/>
          </ac:spMkLst>
        </pc:spChg>
        <pc:spChg chg="del">
          <ac:chgData name="Lei Wu" userId="f083b2a8aea23a2f" providerId="LiveId" clId="{ABADB4FB-5B15-4D28-8DBD-D652F05B6F7B}" dt="2021-04-07T13:06:47.665" v="677" actId="478"/>
          <ac:spMkLst>
            <pc:docMk/>
            <pc:sldMk cId="1367851679" sldId="795"/>
            <ac:spMk id="107" creationId="{58602F64-2036-4065-B8BB-157BDDC0AB76}"/>
          </ac:spMkLst>
        </pc:spChg>
        <pc:spChg chg="del">
          <ac:chgData name="Lei Wu" userId="f083b2a8aea23a2f" providerId="LiveId" clId="{ABADB4FB-5B15-4D28-8DBD-D652F05B6F7B}" dt="2021-04-07T13:06:47.665" v="677" actId="478"/>
          <ac:spMkLst>
            <pc:docMk/>
            <pc:sldMk cId="1367851679" sldId="795"/>
            <ac:spMk id="108" creationId="{19D9E529-E8DD-48D3-BB28-AD5EC33B70A1}"/>
          </ac:spMkLst>
        </pc:spChg>
        <pc:spChg chg="del">
          <ac:chgData name="Lei Wu" userId="f083b2a8aea23a2f" providerId="LiveId" clId="{ABADB4FB-5B15-4D28-8DBD-D652F05B6F7B}" dt="2021-04-07T13:06:47.665" v="677" actId="478"/>
          <ac:spMkLst>
            <pc:docMk/>
            <pc:sldMk cId="1367851679" sldId="795"/>
            <ac:spMk id="109" creationId="{0EEFE105-4335-4103-BC48-575E4317A582}"/>
          </ac:spMkLst>
        </pc:spChg>
        <pc:spChg chg="del">
          <ac:chgData name="Lei Wu" userId="f083b2a8aea23a2f" providerId="LiveId" clId="{ABADB4FB-5B15-4D28-8DBD-D652F05B6F7B}" dt="2021-04-07T13:06:47.665" v="677" actId="478"/>
          <ac:spMkLst>
            <pc:docMk/>
            <pc:sldMk cId="1367851679" sldId="795"/>
            <ac:spMk id="110" creationId="{BFE8E192-DD27-43CE-BC39-6347693669D8}"/>
          </ac:spMkLst>
        </pc:spChg>
        <pc:spChg chg="del">
          <ac:chgData name="Lei Wu" userId="f083b2a8aea23a2f" providerId="LiveId" clId="{ABADB4FB-5B15-4D28-8DBD-D652F05B6F7B}" dt="2021-04-07T13:06:47.665" v="677" actId="478"/>
          <ac:spMkLst>
            <pc:docMk/>
            <pc:sldMk cId="1367851679" sldId="795"/>
            <ac:spMk id="111" creationId="{C0562C1B-3708-40CE-A36A-643AF2D9DD95}"/>
          </ac:spMkLst>
        </pc:spChg>
        <pc:spChg chg="del">
          <ac:chgData name="Lei Wu" userId="f083b2a8aea23a2f" providerId="LiveId" clId="{ABADB4FB-5B15-4D28-8DBD-D652F05B6F7B}" dt="2021-04-07T13:06:47.665" v="677" actId="478"/>
          <ac:spMkLst>
            <pc:docMk/>
            <pc:sldMk cId="1367851679" sldId="795"/>
            <ac:spMk id="112" creationId="{5EA4E0E2-F556-422B-8650-9BEF19192B5D}"/>
          </ac:spMkLst>
        </pc:spChg>
        <pc:spChg chg="del">
          <ac:chgData name="Lei Wu" userId="f083b2a8aea23a2f" providerId="LiveId" clId="{ABADB4FB-5B15-4D28-8DBD-D652F05B6F7B}" dt="2021-04-07T13:06:47.665" v="677" actId="478"/>
          <ac:spMkLst>
            <pc:docMk/>
            <pc:sldMk cId="1367851679" sldId="795"/>
            <ac:spMk id="114" creationId="{674A81C2-6964-43AE-8BA5-8B42E27040D2}"/>
          </ac:spMkLst>
        </pc:spChg>
        <pc:spChg chg="del">
          <ac:chgData name="Lei Wu" userId="f083b2a8aea23a2f" providerId="LiveId" clId="{ABADB4FB-5B15-4D28-8DBD-D652F05B6F7B}" dt="2021-04-07T13:06:47.665" v="677" actId="478"/>
          <ac:spMkLst>
            <pc:docMk/>
            <pc:sldMk cId="1367851679" sldId="795"/>
            <ac:spMk id="115" creationId="{EE1852D2-2205-48AA-A0C2-BDCFC9857559}"/>
          </ac:spMkLst>
        </pc:spChg>
        <pc:spChg chg="del">
          <ac:chgData name="Lei Wu" userId="f083b2a8aea23a2f" providerId="LiveId" clId="{ABADB4FB-5B15-4D28-8DBD-D652F05B6F7B}" dt="2021-04-07T13:06:47.665" v="677" actId="478"/>
          <ac:spMkLst>
            <pc:docMk/>
            <pc:sldMk cId="1367851679" sldId="795"/>
            <ac:spMk id="117" creationId="{6E427EC1-4039-4E52-BDB7-56760459525B}"/>
          </ac:spMkLst>
        </pc:spChg>
        <pc:spChg chg="del">
          <ac:chgData name="Lei Wu" userId="f083b2a8aea23a2f" providerId="LiveId" clId="{ABADB4FB-5B15-4D28-8DBD-D652F05B6F7B}" dt="2021-04-07T13:06:47.665" v="677" actId="478"/>
          <ac:spMkLst>
            <pc:docMk/>
            <pc:sldMk cId="1367851679" sldId="795"/>
            <ac:spMk id="118" creationId="{EB8A16EC-6843-4392-83F6-0A50176377CA}"/>
          </ac:spMkLst>
        </pc:spChg>
        <pc:spChg chg="del">
          <ac:chgData name="Lei Wu" userId="f083b2a8aea23a2f" providerId="LiveId" clId="{ABADB4FB-5B15-4D28-8DBD-D652F05B6F7B}" dt="2021-04-07T13:06:47.665" v="677" actId="478"/>
          <ac:spMkLst>
            <pc:docMk/>
            <pc:sldMk cId="1367851679" sldId="795"/>
            <ac:spMk id="119" creationId="{1511BC8A-EE91-4A33-84F5-615628AFA50C}"/>
          </ac:spMkLst>
        </pc:spChg>
        <pc:spChg chg="del">
          <ac:chgData name="Lei Wu" userId="f083b2a8aea23a2f" providerId="LiveId" clId="{ABADB4FB-5B15-4D28-8DBD-D652F05B6F7B}" dt="2021-04-07T13:06:47.665" v="677" actId="478"/>
          <ac:spMkLst>
            <pc:docMk/>
            <pc:sldMk cId="1367851679" sldId="795"/>
            <ac:spMk id="120" creationId="{4625FC0E-A65F-467F-B994-B95DD63AE679}"/>
          </ac:spMkLst>
        </pc:spChg>
        <pc:spChg chg="del">
          <ac:chgData name="Lei Wu" userId="f083b2a8aea23a2f" providerId="LiveId" clId="{ABADB4FB-5B15-4D28-8DBD-D652F05B6F7B}" dt="2021-04-07T13:06:47.665" v="677" actId="478"/>
          <ac:spMkLst>
            <pc:docMk/>
            <pc:sldMk cId="1367851679" sldId="795"/>
            <ac:spMk id="121" creationId="{7DDD1FB8-F08C-40E5-B232-26414981E583}"/>
          </ac:spMkLst>
        </pc:spChg>
        <pc:spChg chg="del">
          <ac:chgData name="Lei Wu" userId="f083b2a8aea23a2f" providerId="LiveId" clId="{ABADB4FB-5B15-4D28-8DBD-D652F05B6F7B}" dt="2021-04-07T13:06:47.665" v="677" actId="478"/>
          <ac:spMkLst>
            <pc:docMk/>
            <pc:sldMk cId="1367851679" sldId="795"/>
            <ac:spMk id="122" creationId="{1A1C3C5E-7D88-44BB-919A-CA82AFA1C7B8}"/>
          </ac:spMkLst>
        </pc:spChg>
        <pc:spChg chg="mod">
          <ac:chgData name="Lei Wu" userId="f083b2a8aea23a2f" providerId="LiveId" clId="{ABADB4FB-5B15-4D28-8DBD-D652F05B6F7B}" dt="2021-04-07T13:08:36.866" v="716" actId="20577"/>
          <ac:spMkLst>
            <pc:docMk/>
            <pc:sldMk cId="1367851679" sldId="795"/>
            <ac:spMk id="123" creationId="{F31E1E51-394D-4A96-8F15-19967CC7AD42}"/>
          </ac:spMkLst>
        </pc:spChg>
      </pc:sldChg>
      <pc:sldChg chg="modSp mod">
        <pc:chgData name="Lei Wu" userId="f083b2a8aea23a2f" providerId="LiveId" clId="{ABADB4FB-5B15-4D28-8DBD-D652F05B6F7B}" dt="2021-04-07T17:27:50.923" v="3252" actId="122"/>
        <pc:sldMkLst>
          <pc:docMk/>
          <pc:sldMk cId="2986493644" sldId="796"/>
        </pc:sldMkLst>
        <pc:spChg chg="mod">
          <ac:chgData name="Lei Wu" userId="f083b2a8aea23a2f" providerId="LiveId" clId="{ABADB4FB-5B15-4D28-8DBD-D652F05B6F7B}" dt="2021-04-07T12:58:25.521" v="581"/>
          <ac:spMkLst>
            <pc:docMk/>
            <pc:sldMk cId="2986493644" sldId="796"/>
            <ac:spMk id="2" creationId="{00000000-0000-0000-0000-000000000000}"/>
          </ac:spMkLst>
        </pc:spChg>
        <pc:spChg chg="mod">
          <ac:chgData name="Lei Wu" userId="f083b2a8aea23a2f" providerId="LiveId" clId="{ABADB4FB-5B15-4D28-8DBD-D652F05B6F7B}" dt="2021-04-07T17:27:50.923" v="3252" actId="122"/>
          <ac:spMkLst>
            <pc:docMk/>
            <pc:sldMk cId="2986493644" sldId="796"/>
            <ac:spMk id="3" creationId="{00000000-0000-0000-0000-000000000000}"/>
          </ac:spMkLst>
        </pc:spChg>
      </pc:sldChg>
      <pc:sldChg chg="delSp modSp mod">
        <pc:chgData name="Lei Wu" userId="f083b2a8aea23a2f" providerId="LiveId" clId="{ABADB4FB-5B15-4D28-8DBD-D652F05B6F7B}" dt="2021-04-07T21:44:14.049" v="4670" actId="20577"/>
        <pc:sldMkLst>
          <pc:docMk/>
          <pc:sldMk cId="3908071447" sldId="797"/>
        </pc:sldMkLst>
        <pc:spChg chg="mod">
          <ac:chgData name="Lei Wu" userId="f083b2a8aea23a2f" providerId="LiveId" clId="{ABADB4FB-5B15-4D28-8DBD-D652F05B6F7B}" dt="2021-04-07T13:09:43.526" v="717"/>
          <ac:spMkLst>
            <pc:docMk/>
            <pc:sldMk cId="3908071447" sldId="797"/>
            <ac:spMk id="2" creationId="{00000000-0000-0000-0000-000000000000}"/>
          </ac:spMkLst>
        </pc:spChg>
        <pc:spChg chg="mod">
          <ac:chgData name="Lei Wu" userId="f083b2a8aea23a2f" providerId="LiveId" clId="{ABADB4FB-5B15-4D28-8DBD-D652F05B6F7B}" dt="2021-04-07T21:44:14.049" v="4670" actId="20577"/>
          <ac:spMkLst>
            <pc:docMk/>
            <pc:sldMk cId="3908071447" sldId="797"/>
            <ac:spMk id="713" creationId="{12C1C569-4818-44C4-B4A2-83DE8B4AF0D0}"/>
          </ac:spMkLst>
        </pc:spChg>
        <pc:grpChg chg="del">
          <ac:chgData name="Lei Wu" userId="f083b2a8aea23a2f" providerId="LiveId" clId="{ABADB4FB-5B15-4D28-8DBD-D652F05B6F7B}" dt="2021-04-07T13:10:07.932" v="722" actId="478"/>
          <ac:grpSpMkLst>
            <pc:docMk/>
            <pc:sldMk cId="3908071447" sldId="797"/>
            <ac:grpSpMk id="115" creationId="{B51DA77C-ADBE-42CB-A185-91FAAA3A97AD}"/>
          </ac:grpSpMkLst>
        </pc:grpChg>
      </pc:sldChg>
      <pc:sldChg chg="addSp delSp modSp mod">
        <pc:chgData name="Lei Wu" userId="f083b2a8aea23a2f" providerId="LiveId" clId="{ABADB4FB-5B15-4D28-8DBD-D652F05B6F7B}" dt="2021-04-07T13:14:49.094" v="798"/>
        <pc:sldMkLst>
          <pc:docMk/>
          <pc:sldMk cId="1859756545" sldId="798"/>
        </pc:sldMkLst>
        <pc:spChg chg="mod">
          <ac:chgData name="Lei Wu" userId="f083b2a8aea23a2f" providerId="LiveId" clId="{ABADB4FB-5B15-4D28-8DBD-D652F05B6F7B}" dt="2021-04-07T13:14:34.024" v="793"/>
          <ac:spMkLst>
            <pc:docMk/>
            <pc:sldMk cId="1859756545" sldId="798"/>
            <ac:spMk id="2" creationId="{00000000-0000-0000-0000-000000000000}"/>
          </ac:spMkLst>
        </pc:spChg>
        <pc:spChg chg="del">
          <ac:chgData name="Lei Wu" userId="f083b2a8aea23a2f" providerId="LiveId" clId="{ABADB4FB-5B15-4D28-8DBD-D652F05B6F7B}" dt="2021-04-07T13:14:41.120" v="794" actId="478"/>
          <ac:spMkLst>
            <pc:docMk/>
            <pc:sldMk cId="1859756545" sldId="798"/>
            <ac:spMk id="3" creationId="{00000000-0000-0000-0000-000000000000}"/>
          </ac:spMkLst>
        </pc:spChg>
        <pc:spChg chg="add del mod">
          <ac:chgData name="Lei Wu" userId="f083b2a8aea23a2f" providerId="LiveId" clId="{ABADB4FB-5B15-4D28-8DBD-D652F05B6F7B}" dt="2021-04-07T13:14:43.682" v="795" actId="478"/>
          <ac:spMkLst>
            <pc:docMk/>
            <pc:sldMk cId="1859756545" sldId="798"/>
            <ac:spMk id="4" creationId="{ACA2BE72-1CD0-4127-AA8F-1F1FF4B0F8DD}"/>
          </ac:spMkLst>
        </pc:spChg>
        <pc:spChg chg="del">
          <ac:chgData name="Lei Wu" userId="f083b2a8aea23a2f" providerId="LiveId" clId="{ABADB4FB-5B15-4D28-8DBD-D652F05B6F7B}" dt="2021-04-07T13:14:45.393" v="796" actId="478"/>
          <ac:spMkLst>
            <pc:docMk/>
            <pc:sldMk cId="1859756545" sldId="798"/>
            <ac:spMk id="668" creationId="{4CDC0049-0AFC-4DF1-A9B6-8C0A7DA3F974}"/>
          </ac:spMkLst>
        </pc:spChg>
        <pc:grpChg chg="del">
          <ac:chgData name="Lei Wu" userId="f083b2a8aea23a2f" providerId="LiveId" clId="{ABADB4FB-5B15-4D28-8DBD-D652F05B6F7B}" dt="2021-04-07T13:14:48.647" v="797" actId="478"/>
          <ac:grpSpMkLst>
            <pc:docMk/>
            <pc:sldMk cId="1859756545" sldId="798"/>
            <ac:grpSpMk id="669" creationId="{FBFCE3DE-83DD-45D3-ADD1-633E760A2D61}"/>
          </ac:grpSpMkLst>
        </pc:grpChg>
        <pc:graphicFrameChg chg="add mod">
          <ac:chgData name="Lei Wu" userId="f083b2a8aea23a2f" providerId="LiveId" clId="{ABADB4FB-5B15-4D28-8DBD-D652F05B6F7B}" dt="2021-04-07T13:14:49.094" v="798"/>
          <ac:graphicFrameMkLst>
            <pc:docMk/>
            <pc:sldMk cId="1859756545" sldId="798"/>
            <ac:graphicFrameMk id="51" creationId="{6A0944F3-0793-4490-AEF2-B99BFA46F3BB}"/>
          </ac:graphicFrameMkLst>
        </pc:graphicFrameChg>
      </pc:sldChg>
      <pc:sldChg chg="addSp delSp modSp mod modNotesTx">
        <pc:chgData name="Lei Wu" userId="f083b2a8aea23a2f" providerId="LiveId" clId="{ABADB4FB-5B15-4D28-8DBD-D652F05B6F7B}" dt="2021-04-07T21:34:22.855" v="4650" actId="20577"/>
        <pc:sldMkLst>
          <pc:docMk/>
          <pc:sldMk cId="3981668173" sldId="799"/>
        </pc:sldMkLst>
        <pc:spChg chg="mod">
          <ac:chgData name="Lei Wu" userId="f083b2a8aea23a2f" providerId="LiveId" clId="{ABADB4FB-5B15-4D28-8DBD-D652F05B6F7B}" dt="2021-04-07T17:19:00.854" v="3247" actId="20577"/>
          <ac:spMkLst>
            <pc:docMk/>
            <pc:sldMk cId="3981668173" sldId="799"/>
            <ac:spMk id="2" creationId="{00000000-0000-0000-0000-000000000000}"/>
          </ac:spMkLst>
        </pc:spChg>
        <pc:spChg chg="del">
          <ac:chgData name="Lei Wu" userId="f083b2a8aea23a2f" providerId="LiveId" clId="{ABADB4FB-5B15-4D28-8DBD-D652F05B6F7B}" dt="2021-04-07T12:53:35.484" v="531" actId="478"/>
          <ac:spMkLst>
            <pc:docMk/>
            <pc:sldMk cId="3981668173" sldId="799"/>
            <ac:spMk id="3" creationId="{00000000-0000-0000-0000-000000000000}"/>
          </ac:spMkLst>
        </pc:spChg>
        <pc:spChg chg="add del mod">
          <ac:chgData name="Lei Wu" userId="f083b2a8aea23a2f" providerId="LiveId" clId="{ABADB4FB-5B15-4D28-8DBD-D652F05B6F7B}" dt="2021-04-07T12:53:37.318" v="532" actId="478"/>
          <ac:spMkLst>
            <pc:docMk/>
            <pc:sldMk cId="3981668173" sldId="799"/>
            <ac:spMk id="5" creationId="{D8ED4D92-758A-4181-97F8-7D69BF979C67}"/>
          </ac:spMkLst>
        </pc:spChg>
        <pc:graphicFrameChg chg="add mod">
          <ac:chgData name="Lei Wu" userId="f083b2a8aea23a2f" providerId="LiveId" clId="{ABADB4FB-5B15-4D28-8DBD-D652F05B6F7B}" dt="2021-04-07T12:53:41.872" v="534" actId="1076"/>
          <ac:graphicFrameMkLst>
            <pc:docMk/>
            <pc:sldMk cId="3981668173" sldId="799"/>
            <ac:graphicFrameMk id="6" creationId="{EF916810-406F-48E5-9AC5-A343136E0F0F}"/>
          </ac:graphicFrameMkLst>
        </pc:graphicFrameChg>
      </pc:sldChg>
      <pc:sldChg chg="modSp add mod">
        <pc:chgData name="Lei Wu" userId="f083b2a8aea23a2f" providerId="LiveId" clId="{ABADB4FB-5B15-4D28-8DBD-D652F05B6F7B}" dt="2021-04-07T12:32:56.882" v="83" actId="207"/>
        <pc:sldMkLst>
          <pc:docMk/>
          <pc:sldMk cId="93093666" sldId="800"/>
        </pc:sldMkLst>
        <pc:spChg chg="mod">
          <ac:chgData name="Lei Wu" userId="f083b2a8aea23a2f" providerId="LiveId" clId="{ABADB4FB-5B15-4D28-8DBD-D652F05B6F7B}" dt="2021-04-07T12:32:56.882" v="83" actId="207"/>
          <ac:spMkLst>
            <pc:docMk/>
            <pc:sldMk cId="93093666" sldId="800"/>
            <ac:spMk id="3" creationId="{00000000-0000-0000-0000-000000000000}"/>
          </ac:spMkLst>
        </pc:spChg>
      </pc:sldChg>
      <pc:sldChg chg="addSp delSp modSp add del mod">
        <pc:chgData name="Lei Wu" userId="f083b2a8aea23a2f" providerId="LiveId" clId="{ABADB4FB-5B15-4D28-8DBD-D652F05B6F7B}" dt="2021-04-07T12:35:23.709" v="135" actId="47"/>
        <pc:sldMkLst>
          <pc:docMk/>
          <pc:sldMk cId="4210234851" sldId="801"/>
        </pc:sldMkLst>
        <pc:graphicFrameChg chg="add mod">
          <ac:chgData name="Lei Wu" userId="f083b2a8aea23a2f" providerId="LiveId" clId="{ABADB4FB-5B15-4D28-8DBD-D652F05B6F7B}" dt="2021-04-07T12:34:49.409" v="128"/>
          <ac:graphicFrameMkLst>
            <pc:docMk/>
            <pc:sldMk cId="4210234851" sldId="801"/>
            <ac:graphicFrameMk id="5" creationId="{8A34EF1C-4187-4E0E-9396-F0394025A6DC}"/>
          </ac:graphicFrameMkLst>
        </pc:graphicFrameChg>
        <pc:graphicFrameChg chg="del">
          <ac:chgData name="Lei Wu" userId="f083b2a8aea23a2f" providerId="LiveId" clId="{ABADB4FB-5B15-4D28-8DBD-D652F05B6F7B}" dt="2021-04-07T12:34:49.111" v="127" actId="478"/>
          <ac:graphicFrameMkLst>
            <pc:docMk/>
            <pc:sldMk cId="4210234851" sldId="801"/>
            <ac:graphicFrameMk id="25" creationId="{A27773A0-D199-4519-90B3-3571585CCA85}"/>
          </ac:graphicFrameMkLst>
        </pc:graphicFrameChg>
      </pc:sldChg>
      <pc:sldChg chg="addSp delSp modSp add del mod modNotesTx">
        <pc:chgData name="Lei Wu" userId="f083b2a8aea23a2f" providerId="LiveId" clId="{ABADB4FB-5B15-4D28-8DBD-D652F05B6F7B}" dt="2021-04-07T19:14:28.758" v="3873" actId="58"/>
        <pc:sldMkLst>
          <pc:docMk/>
          <pc:sldMk cId="1661200159" sldId="802"/>
        </pc:sldMkLst>
        <pc:spChg chg="add del mod">
          <ac:chgData name="Lei Wu" userId="f083b2a8aea23a2f" providerId="LiveId" clId="{ABADB4FB-5B15-4D28-8DBD-D652F05B6F7B}" dt="2021-04-07T13:56:59.604" v="1116" actId="21"/>
          <ac:spMkLst>
            <pc:docMk/>
            <pc:sldMk cId="1661200159" sldId="802"/>
            <ac:spMk id="3" creationId="{96EC0E47-0036-40EC-AA33-7E39C618E4B1}"/>
          </ac:spMkLst>
        </pc:spChg>
        <pc:graphicFrameChg chg="del">
          <ac:chgData name="Lei Wu" userId="f083b2a8aea23a2f" providerId="LiveId" clId="{ABADB4FB-5B15-4D28-8DBD-D652F05B6F7B}" dt="2021-04-07T12:35:08.396" v="130" actId="478"/>
          <ac:graphicFrameMkLst>
            <pc:docMk/>
            <pc:sldMk cId="1661200159" sldId="802"/>
            <ac:graphicFrameMk id="5" creationId="{8A34EF1C-4187-4E0E-9396-F0394025A6DC}"/>
          </ac:graphicFrameMkLst>
        </pc:graphicFrameChg>
        <pc:graphicFrameChg chg="add mod">
          <ac:chgData name="Lei Wu" userId="f083b2a8aea23a2f" providerId="LiveId" clId="{ABADB4FB-5B15-4D28-8DBD-D652F05B6F7B}" dt="2021-04-07T12:35:08.880" v="131"/>
          <ac:graphicFrameMkLst>
            <pc:docMk/>
            <pc:sldMk cId="1661200159" sldId="802"/>
            <ac:graphicFrameMk id="6" creationId="{27516F5C-FAD4-4763-919F-839842EDD4D4}"/>
          </ac:graphicFrameMkLst>
        </pc:graphicFrameChg>
      </pc:sldChg>
      <pc:sldChg chg="modSp add mod">
        <pc:chgData name="Lei Wu" userId="f083b2a8aea23a2f" providerId="LiveId" clId="{ABADB4FB-5B15-4D28-8DBD-D652F05B6F7B}" dt="2021-04-07T13:05:31.674" v="668" actId="113"/>
        <pc:sldMkLst>
          <pc:docMk/>
          <pc:sldMk cId="126229748" sldId="803"/>
        </pc:sldMkLst>
        <pc:spChg chg="mod">
          <ac:chgData name="Lei Wu" userId="f083b2a8aea23a2f" providerId="LiveId" clId="{ABADB4FB-5B15-4D28-8DBD-D652F05B6F7B}" dt="2021-04-07T13:05:31.674" v="668" actId="113"/>
          <ac:spMkLst>
            <pc:docMk/>
            <pc:sldMk cId="126229748" sldId="803"/>
            <ac:spMk id="3" creationId="{00000000-0000-0000-0000-000000000000}"/>
          </ac:spMkLst>
        </pc:spChg>
      </pc:sldChg>
      <pc:sldChg chg="addSp delSp modSp add mod">
        <pc:chgData name="Lei Wu" userId="f083b2a8aea23a2f" providerId="LiveId" clId="{ABADB4FB-5B15-4D28-8DBD-D652F05B6F7B}" dt="2021-04-07T13:15:11.044" v="802"/>
        <pc:sldMkLst>
          <pc:docMk/>
          <pc:sldMk cId="3580575864" sldId="804"/>
        </pc:sldMkLst>
        <pc:spChg chg="mod">
          <ac:chgData name="Lei Wu" userId="f083b2a8aea23a2f" providerId="LiveId" clId="{ABADB4FB-5B15-4D28-8DBD-D652F05B6F7B}" dt="2021-04-07T13:15:04.361" v="800"/>
          <ac:spMkLst>
            <pc:docMk/>
            <pc:sldMk cId="3580575864" sldId="804"/>
            <ac:spMk id="2" creationId="{00000000-0000-0000-0000-000000000000}"/>
          </ac:spMkLst>
        </pc:spChg>
        <pc:graphicFrameChg chg="add mod">
          <ac:chgData name="Lei Wu" userId="f083b2a8aea23a2f" providerId="LiveId" clId="{ABADB4FB-5B15-4D28-8DBD-D652F05B6F7B}" dt="2021-04-07T13:15:11.044" v="802"/>
          <ac:graphicFrameMkLst>
            <pc:docMk/>
            <pc:sldMk cId="3580575864" sldId="804"/>
            <ac:graphicFrameMk id="5" creationId="{6EFDBF1B-99B0-4363-A78A-07C1F5BCB7B3}"/>
          </ac:graphicFrameMkLst>
        </pc:graphicFrameChg>
        <pc:graphicFrameChg chg="del">
          <ac:chgData name="Lei Wu" userId="f083b2a8aea23a2f" providerId="LiveId" clId="{ABADB4FB-5B15-4D28-8DBD-D652F05B6F7B}" dt="2021-04-07T13:15:10.518" v="801" actId="478"/>
          <ac:graphicFrameMkLst>
            <pc:docMk/>
            <pc:sldMk cId="3580575864" sldId="804"/>
            <ac:graphicFrameMk id="51" creationId="{6A0944F3-0793-4490-AEF2-B99BFA46F3BB}"/>
          </ac:graphicFrameMkLst>
        </pc:graphicFrameChg>
      </pc:sldChg>
      <pc:sldChg chg="addSp delSp modSp add mod modNotesTx">
        <pc:chgData name="Lei Wu" userId="f083b2a8aea23a2f" providerId="LiveId" clId="{ABADB4FB-5B15-4D28-8DBD-D652F05B6F7B}" dt="2021-04-07T22:13:30.541" v="5136" actId="20577"/>
        <pc:sldMkLst>
          <pc:docMk/>
          <pc:sldMk cId="2344315008" sldId="805"/>
        </pc:sldMkLst>
        <pc:spChg chg="mod">
          <ac:chgData name="Lei Wu" userId="f083b2a8aea23a2f" providerId="LiveId" clId="{ABADB4FB-5B15-4D28-8DBD-D652F05B6F7B}" dt="2021-04-07T13:16:06.711" v="804"/>
          <ac:spMkLst>
            <pc:docMk/>
            <pc:sldMk cId="2344315008" sldId="805"/>
            <ac:spMk id="2" creationId="{00000000-0000-0000-0000-000000000000}"/>
          </ac:spMkLst>
        </pc:spChg>
        <pc:graphicFrameChg chg="del">
          <ac:chgData name="Lei Wu" userId="f083b2a8aea23a2f" providerId="LiveId" clId="{ABADB4FB-5B15-4D28-8DBD-D652F05B6F7B}" dt="2021-04-07T13:16:11.046" v="805" actId="478"/>
          <ac:graphicFrameMkLst>
            <pc:docMk/>
            <pc:sldMk cId="2344315008" sldId="805"/>
            <ac:graphicFrameMk id="5" creationId="{6EFDBF1B-99B0-4363-A78A-07C1F5BCB7B3}"/>
          </ac:graphicFrameMkLst>
        </pc:graphicFrameChg>
        <pc:graphicFrameChg chg="add mod">
          <ac:chgData name="Lei Wu" userId="f083b2a8aea23a2f" providerId="LiveId" clId="{ABADB4FB-5B15-4D28-8DBD-D652F05B6F7B}" dt="2021-04-07T13:16:11.444" v="806"/>
          <ac:graphicFrameMkLst>
            <pc:docMk/>
            <pc:sldMk cId="2344315008" sldId="805"/>
            <ac:graphicFrameMk id="6" creationId="{DB0EE9A4-FE77-47CB-9247-3371A905EE7E}"/>
          </ac:graphicFrameMkLst>
        </pc:graphicFrameChg>
      </pc:sldChg>
      <pc:sldChg chg="addSp delSp modSp add mod">
        <pc:chgData name="Lei Wu" userId="f083b2a8aea23a2f" providerId="LiveId" clId="{ABADB4FB-5B15-4D28-8DBD-D652F05B6F7B}" dt="2021-04-07T23:06:20.844" v="5551" actId="478"/>
        <pc:sldMkLst>
          <pc:docMk/>
          <pc:sldMk cId="3182780087" sldId="806"/>
        </pc:sldMkLst>
        <pc:spChg chg="mod">
          <ac:chgData name="Lei Wu" userId="f083b2a8aea23a2f" providerId="LiveId" clId="{ABADB4FB-5B15-4D28-8DBD-D652F05B6F7B}" dt="2021-04-07T13:21:12.895" v="848" actId="207"/>
          <ac:spMkLst>
            <pc:docMk/>
            <pc:sldMk cId="3182780087" sldId="806"/>
            <ac:spMk id="3" creationId="{00000000-0000-0000-0000-000000000000}"/>
          </ac:spMkLst>
        </pc:spChg>
        <pc:picChg chg="add del mod">
          <ac:chgData name="Lei Wu" userId="f083b2a8aea23a2f" providerId="LiveId" clId="{ABADB4FB-5B15-4D28-8DBD-D652F05B6F7B}" dt="2021-04-07T23:06:20.844" v="5551" actId="478"/>
          <ac:picMkLst>
            <pc:docMk/>
            <pc:sldMk cId="3182780087" sldId="806"/>
            <ac:picMk id="1026" creationId="{604A4F89-C36A-4DE3-97A1-34BE94C94867}"/>
          </ac:picMkLst>
        </pc:picChg>
      </pc:sldChg>
      <pc:sldChg chg="addSp delSp modSp add mod modAnim">
        <pc:chgData name="Lei Wu" userId="f083b2a8aea23a2f" providerId="LiveId" clId="{ABADB4FB-5B15-4D28-8DBD-D652F05B6F7B}" dt="2021-04-07T17:54:26.427" v="3838" actId="20577"/>
        <pc:sldMkLst>
          <pc:docMk/>
          <pc:sldMk cId="1223428828" sldId="807"/>
        </pc:sldMkLst>
        <pc:spChg chg="mod">
          <ac:chgData name="Lei Wu" userId="f083b2a8aea23a2f" providerId="LiveId" clId="{ABADB4FB-5B15-4D28-8DBD-D652F05B6F7B}" dt="2021-04-07T17:54:26.427" v="3838" actId="20577"/>
          <ac:spMkLst>
            <pc:docMk/>
            <pc:sldMk cId="1223428828" sldId="807"/>
            <ac:spMk id="2" creationId="{00000000-0000-0000-0000-000000000000}"/>
          </ac:spMkLst>
        </pc:spChg>
        <pc:spChg chg="del">
          <ac:chgData name="Lei Wu" userId="f083b2a8aea23a2f" providerId="LiveId" clId="{ABADB4FB-5B15-4D28-8DBD-D652F05B6F7B}" dt="2021-04-07T13:57:05.784" v="1117" actId="478"/>
          <ac:spMkLst>
            <pc:docMk/>
            <pc:sldMk cId="1223428828" sldId="807"/>
            <ac:spMk id="3" creationId="{00000000-0000-0000-0000-000000000000}"/>
          </ac:spMkLst>
        </pc:spChg>
        <pc:spChg chg="del">
          <ac:chgData name="Lei Wu" userId="f083b2a8aea23a2f" providerId="LiveId" clId="{ABADB4FB-5B15-4D28-8DBD-D652F05B6F7B}" dt="2021-04-07T13:57:05.784" v="1117" actId="478"/>
          <ac:spMkLst>
            <pc:docMk/>
            <pc:sldMk cId="1223428828" sldId="807"/>
            <ac:spMk id="6" creationId="{62EC32C9-8EDB-4348-BFDD-1384E3393D2A}"/>
          </ac:spMkLst>
        </pc:spChg>
        <pc:spChg chg="add del mod">
          <ac:chgData name="Lei Wu" userId="f083b2a8aea23a2f" providerId="LiveId" clId="{ABADB4FB-5B15-4D28-8DBD-D652F05B6F7B}" dt="2021-04-07T13:57:08.913" v="1118" actId="478"/>
          <ac:spMkLst>
            <pc:docMk/>
            <pc:sldMk cId="1223428828" sldId="807"/>
            <ac:spMk id="7" creationId="{6F84F995-425D-411F-9175-1D2F5F7C5560}"/>
          </ac:spMkLst>
        </pc:spChg>
        <pc:spChg chg="add mod">
          <ac:chgData name="Lei Wu" userId="f083b2a8aea23a2f" providerId="LiveId" clId="{ABADB4FB-5B15-4D28-8DBD-D652F05B6F7B}" dt="2021-04-07T14:07:07.332" v="1566" actId="1076"/>
          <ac:spMkLst>
            <pc:docMk/>
            <pc:sldMk cId="1223428828" sldId="807"/>
            <ac:spMk id="8" creationId="{B9D8BD39-81DC-484C-A854-1C6A8F83789F}"/>
          </ac:spMkLst>
        </pc:spChg>
        <pc:spChg chg="add mod">
          <ac:chgData name="Lei Wu" userId="f083b2a8aea23a2f" providerId="LiveId" clId="{ABADB4FB-5B15-4D28-8DBD-D652F05B6F7B}" dt="2021-04-07T14:07:09.263" v="1567" actId="1076"/>
          <ac:spMkLst>
            <pc:docMk/>
            <pc:sldMk cId="1223428828" sldId="807"/>
            <ac:spMk id="9" creationId="{01A4E852-270E-432F-8DDE-CABB6C864F80}"/>
          </ac:spMkLst>
        </pc:spChg>
        <pc:graphicFrameChg chg="del">
          <ac:chgData name="Lei Wu" userId="f083b2a8aea23a2f" providerId="LiveId" clId="{ABADB4FB-5B15-4D28-8DBD-D652F05B6F7B}" dt="2021-04-07T13:57:05.784" v="1117" actId="478"/>
          <ac:graphicFrameMkLst>
            <pc:docMk/>
            <pc:sldMk cId="1223428828" sldId="807"/>
            <ac:graphicFrameMk id="5" creationId="{0D255595-9144-4D07-8101-D0C74A7959B6}"/>
          </ac:graphicFrameMkLst>
        </pc:graphicFrameChg>
      </pc:sldChg>
      <pc:sldChg chg="modSp add mod modNotesTx">
        <pc:chgData name="Lei Wu" userId="f083b2a8aea23a2f" providerId="LiveId" clId="{ABADB4FB-5B15-4D28-8DBD-D652F05B6F7B}" dt="2021-04-07T22:10:28.809" v="4876" actId="20577"/>
        <pc:sldMkLst>
          <pc:docMk/>
          <pc:sldMk cId="622286714" sldId="808"/>
        </pc:sldMkLst>
        <pc:spChg chg="mod">
          <ac:chgData name="Lei Wu" userId="f083b2a8aea23a2f" providerId="LiveId" clId="{ABADB4FB-5B15-4D28-8DBD-D652F05B6F7B}" dt="2021-04-07T21:46:13.041" v="4695" actId="20577"/>
          <ac:spMkLst>
            <pc:docMk/>
            <pc:sldMk cId="622286714" sldId="808"/>
            <ac:spMk id="2" creationId="{00000000-0000-0000-0000-000000000000}"/>
          </ac:spMkLst>
        </pc:spChg>
        <pc:spChg chg="mod">
          <ac:chgData name="Lei Wu" userId="f083b2a8aea23a2f" providerId="LiveId" clId="{ABADB4FB-5B15-4D28-8DBD-D652F05B6F7B}" dt="2021-04-07T21:31:25.640" v="4330" actId="404"/>
          <ac:spMkLst>
            <pc:docMk/>
            <pc:sldMk cId="622286714" sldId="808"/>
            <ac:spMk id="3" creationId="{00000000-0000-0000-0000-000000000000}"/>
          </ac:spMkLst>
        </pc:spChg>
      </pc:sldChg>
      <pc:sldChg chg="addSp delSp modSp add mod modAnim modNotesTx">
        <pc:chgData name="Lei Wu" userId="f083b2a8aea23a2f" providerId="LiveId" clId="{ABADB4FB-5B15-4D28-8DBD-D652F05B6F7B}" dt="2021-04-07T21:26:16.766" v="4213" actId="20577"/>
        <pc:sldMkLst>
          <pc:docMk/>
          <pc:sldMk cId="3287244017" sldId="809"/>
        </pc:sldMkLst>
        <pc:spChg chg="mod">
          <ac:chgData name="Lei Wu" userId="f083b2a8aea23a2f" providerId="LiveId" clId="{ABADB4FB-5B15-4D28-8DBD-D652F05B6F7B}" dt="2021-04-07T17:54:32.408" v="3842" actId="20577"/>
          <ac:spMkLst>
            <pc:docMk/>
            <pc:sldMk cId="3287244017" sldId="809"/>
            <ac:spMk id="2" creationId="{00000000-0000-0000-0000-000000000000}"/>
          </ac:spMkLst>
        </pc:spChg>
        <pc:spChg chg="add mod">
          <ac:chgData name="Lei Wu" userId="f083b2a8aea23a2f" providerId="LiveId" clId="{ABADB4FB-5B15-4D28-8DBD-D652F05B6F7B}" dt="2021-04-07T21:25:04.236" v="4181" actId="1582"/>
          <ac:spMkLst>
            <pc:docMk/>
            <pc:sldMk cId="3287244017" sldId="809"/>
            <ac:spMk id="3" creationId="{1B43DB96-D858-451D-8FE3-6CFF7D011D4F}"/>
          </ac:spMkLst>
        </pc:spChg>
        <pc:spChg chg="add mod">
          <ac:chgData name="Lei Wu" userId="f083b2a8aea23a2f" providerId="LiveId" clId="{ABADB4FB-5B15-4D28-8DBD-D652F05B6F7B}" dt="2021-04-07T17:53:33.902" v="3815" actId="113"/>
          <ac:spMkLst>
            <pc:docMk/>
            <pc:sldMk cId="3287244017" sldId="809"/>
            <ac:spMk id="6" creationId="{6002E7CF-1C8A-4F8C-9CBA-1BAE839792A5}"/>
          </ac:spMkLst>
        </pc:spChg>
        <pc:spChg chg="add del mod">
          <ac:chgData name="Lei Wu" userId="f083b2a8aea23a2f" providerId="LiveId" clId="{ABADB4FB-5B15-4D28-8DBD-D652F05B6F7B}" dt="2021-04-07T21:23:37.737" v="4161" actId="478"/>
          <ac:spMkLst>
            <pc:docMk/>
            <pc:sldMk cId="3287244017" sldId="809"/>
            <ac:spMk id="7" creationId="{1D83718D-B552-43E4-B99B-CDC6730B1DEC}"/>
          </ac:spMkLst>
        </pc:spChg>
        <pc:spChg chg="mod">
          <ac:chgData name="Lei Wu" userId="f083b2a8aea23a2f" providerId="LiveId" clId="{ABADB4FB-5B15-4D28-8DBD-D652F05B6F7B}" dt="2021-04-07T21:23:55.987" v="4164" actId="207"/>
          <ac:spMkLst>
            <pc:docMk/>
            <pc:sldMk cId="3287244017" sldId="809"/>
            <ac:spMk id="8" creationId="{B9D8BD39-81DC-484C-A854-1C6A8F83789F}"/>
          </ac:spMkLst>
        </pc:spChg>
        <pc:spChg chg="mod">
          <ac:chgData name="Lei Wu" userId="f083b2a8aea23a2f" providerId="LiveId" clId="{ABADB4FB-5B15-4D28-8DBD-D652F05B6F7B}" dt="2021-04-07T21:23:41.056" v="4162" actId="20577"/>
          <ac:spMkLst>
            <pc:docMk/>
            <pc:sldMk cId="3287244017" sldId="809"/>
            <ac:spMk id="9" creationId="{01A4E852-270E-432F-8DDE-CABB6C864F80}"/>
          </ac:spMkLst>
        </pc:spChg>
        <pc:spChg chg="add mod">
          <ac:chgData name="Lei Wu" userId="f083b2a8aea23a2f" providerId="LiveId" clId="{ABADB4FB-5B15-4D28-8DBD-D652F05B6F7B}" dt="2021-04-07T21:24:58.803" v="4180" actId="1582"/>
          <ac:spMkLst>
            <pc:docMk/>
            <pc:sldMk cId="3287244017" sldId="809"/>
            <ac:spMk id="10" creationId="{866E4B47-6448-499A-B132-D1F609583B39}"/>
          </ac:spMkLst>
        </pc:spChg>
        <pc:spChg chg="add mod">
          <ac:chgData name="Lei Wu" userId="f083b2a8aea23a2f" providerId="LiveId" clId="{ABADB4FB-5B15-4D28-8DBD-D652F05B6F7B}" dt="2021-04-07T21:25:23.116" v="4188" actId="1035"/>
          <ac:spMkLst>
            <pc:docMk/>
            <pc:sldMk cId="3287244017" sldId="809"/>
            <ac:spMk id="11" creationId="{F7A7EAD2-17C6-46B4-B3B5-88210D5AF8A7}"/>
          </ac:spMkLst>
        </pc:spChg>
      </pc:sldChg>
      <pc:sldChg chg="addSp delSp modSp add mod modAnim modNotesTx">
        <pc:chgData name="Lei Wu" userId="f083b2a8aea23a2f" providerId="LiveId" clId="{ABADB4FB-5B15-4D28-8DBD-D652F05B6F7B}" dt="2021-04-07T22:42:01.279" v="5543" actId="20577"/>
        <pc:sldMkLst>
          <pc:docMk/>
          <pc:sldMk cId="2636628402" sldId="810"/>
        </pc:sldMkLst>
        <pc:spChg chg="mod">
          <ac:chgData name="Lei Wu" userId="f083b2a8aea23a2f" providerId="LiveId" clId="{ABADB4FB-5B15-4D28-8DBD-D652F05B6F7B}" dt="2021-04-07T22:32:01.391" v="5145" actId="20577"/>
          <ac:spMkLst>
            <pc:docMk/>
            <pc:sldMk cId="2636628402" sldId="810"/>
            <ac:spMk id="2" creationId="{00000000-0000-0000-0000-000000000000}"/>
          </ac:spMkLst>
        </pc:spChg>
        <pc:spChg chg="mod">
          <ac:chgData name="Lei Wu" userId="f083b2a8aea23a2f" providerId="LiveId" clId="{ABADB4FB-5B15-4D28-8DBD-D652F05B6F7B}" dt="2021-04-07T22:37:43.309" v="5239" actId="20577"/>
          <ac:spMkLst>
            <pc:docMk/>
            <pc:sldMk cId="2636628402" sldId="810"/>
            <ac:spMk id="3" creationId="{00000000-0000-0000-0000-000000000000}"/>
          </ac:spMkLst>
        </pc:spChg>
        <pc:spChg chg="add del mod">
          <ac:chgData name="Lei Wu" userId="f083b2a8aea23a2f" providerId="LiveId" clId="{ABADB4FB-5B15-4D28-8DBD-D652F05B6F7B}" dt="2021-04-07T22:32:51.867" v="5153" actId="478"/>
          <ac:spMkLst>
            <pc:docMk/>
            <pc:sldMk cId="2636628402" sldId="810"/>
            <ac:spMk id="9" creationId="{AFC0AC55-7FD4-435E-84A5-0039C3B283E5}"/>
          </ac:spMkLst>
        </pc:spChg>
        <pc:spChg chg="add mod topLvl">
          <ac:chgData name="Lei Wu" userId="f083b2a8aea23a2f" providerId="LiveId" clId="{ABADB4FB-5B15-4D28-8DBD-D652F05B6F7B}" dt="2021-04-07T22:41:38.590" v="5502" actId="1035"/>
          <ac:spMkLst>
            <pc:docMk/>
            <pc:sldMk cId="2636628402" sldId="810"/>
            <ac:spMk id="12" creationId="{6F4848D9-415C-4D94-88D2-523F7EE92C2C}"/>
          </ac:spMkLst>
        </pc:spChg>
        <pc:spChg chg="mod">
          <ac:chgData name="Lei Wu" userId="f083b2a8aea23a2f" providerId="LiveId" clId="{ABADB4FB-5B15-4D28-8DBD-D652F05B6F7B}" dt="2021-04-07T22:34:42.265" v="5176" actId="1076"/>
          <ac:spMkLst>
            <pc:docMk/>
            <pc:sldMk cId="2636628402" sldId="810"/>
            <ac:spMk id="16" creationId="{AE731645-5559-4204-8233-C39AE2438D26}"/>
          </ac:spMkLst>
        </pc:spChg>
        <pc:spChg chg="mod">
          <ac:chgData name="Lei Wu" userId="f083b2a8aea23a2f" providerId="LiveId" clId="{ABADB4FB-5B15-4D28-8DBD-D652F05B6F7B}" dt="2021-04-07T22:41:38.590" v="5502" actId="1035"/>
          <ac:spMkLst>
            <pc:docMk/>
            <pc:sldMk cId="2636628402" sldId="810"/>
            <ac:spMk id="20" creationId="{45A8E62D-7BDC-4699-B369-F2E3FDBB22EB}"/>
          </ac:spMkLst>
        </pc:spChg>
        <pc:spChg chg="mod">
          <ac:chgData name="Lei Wu" userId="f083b2a8aea23a2f" providerId="LiveId" clId="{ABADB4FB-5B15-4D28-8DBD-D652F05B6F7B}" dt="2021-04-07T22:41:38.590" v="5502" actId="1035"/>
          <ac:spMkLst>
            <pc:docMk/>
            <pc:sldMk cId="2636628402" sldId="810"/>
            <ac:spMk id="23" creationId="{5381C540-B713-47E9-B10E-13E419AEAB59}"/>
          </ac:spMkLst>
        </pc:spChg>
        <pc:spChg chg="mod">
          <ac:chgData name="Lei Wu" userId="f083b2a8aea23a2f" providerId="LiveId" clId="{ABADB4FB-5B15-4D28-8DBD-D652F05B6F7B}" dt="2021-04-07T22:41:38.590" v="5502" actId="1035"/>
          <ac:spMkLst>
            <pc:docMk/>
            <pc:sldMk cId="2636628402" sldId="810"/>
            <ac:spMk id="25" creationId="{8213FB70-FB95-4B8F-B65A-771F2E7FEFE9}"/>
          </ac:spMkLst>
        </pc:spChg>
        <pc:spChg chg="mod">
          <ac:chgData name="Lei Wu" userId="f083b2a8aea23a2f" providerId="LiveId" clId="{ABADB4FB-5B15-4D28-8DBD-D652F05B6F7B}" dt="2021-04-07T22:41:38.590" v="5502" actId="1035"/>
          <ac:spMkLst>
            <pc:docMk/>
            <pc:sldMk cId="2636628402" sldId="810"/>
            <ac:spMk id="28" creationId="{530DAB43-2596-4031-94B1-68D33C97990A}"/>
          </ac:spMkLst>
        </pc:spChg>
        <pc:grpChg chg="add del mod">
          <ac:chgData name="Lei Wu" userId="f083b2a8aea23a2f" providerId="LiveId" clId="{ABADB4FB-5B15-4D28-8DBD-D652F05B6F7B}" dt="2021-04-07T22:34:56.798" v="5181" actId="165"/>
          <ac:grpSpMkLst>
            <pc:docMk/>
            <pc:sldMk cId="2636628402" sldId="810"/>
            <ac:grpSpMk id="10" creationId="{CEB01D1A-8A9C-4021-B492-A40BA5CAC1BB}"/>
          </ac:grpSpMkLst>
        </pc:grpChg>
        <pc:grpChg chg="add mod">
          <ac:chgData name="Lei Wu" userId="f083b2a8aea23a2f" providerId="LiveId" clId="{ABADB4FB-5B15-4D28-8DBD-D652F05B6F7B}" dt="2021-04-07T22:41:38.590" v="5502" actId="1035"/>
          <ac:grpSpMkLst>
            <pc:docMk/>
            <pc:sldMk cId="2636628402" sldId="810"/>
            <ac:grpSpMk id="11" creationId="{3CA8B0B2-D116-454F-A19B-32F5E99799F6}"/>
          </ac:grpSpMkLst>
        </pc:grpChg>
        <pc:grpChg chg="add del mod">
          <ac:chgData name="Lei Wu" userId="f083b2a8aea23a2f" providerId="LiveId" clId="{ABADB4FB-5B15-4D28-8DBD-D652F05B6F7B}" dt="2021-04-07T22:34:42.683" v="5177"/>
          <ac:grpSpMkLst>
            <pc:docMk/>
            <pc:sldMk cId="2636628402" sldId="810"/>
            <ac:grpSpMk id="14" creationId="{0A2F0AC6-A1BB-4C92-9AC1-16694B568E63}"/>
          </ac:grpSpMkLst>
        </pc:grpChg>
        <pc:grpChg chg="add mod">
          <ac:chgData name="Lei Wu" userId="f083b2a8aea23a2f" providerId="LiveId" clId="{ABADB4FB-5B15-4D28-8DBD-D652F05B6F7B}" dt="2021-04-07T22:41:38.590" v="5502" actId="1035"/>
          <ac:grpSpMkLst>
            <pc:docMk/>
            <pc:sldMk cId="2636628402" sldId="810"/>
            <ac:grpSpMk id="18" creationId="{7685A724-49F0-48B1-81E4-4898DBF3D9F9}"/>
          </ac:grpSpMkLst>
        </pc:grpChg>
        <pc:grpChg chg="add mod">
          <ac:chgData name="Lei Wu" userId="f083b2a8aea23a2f" providerId="LiveId" clId="{ABADB4FB-5B15-4D28-8DBD-D652F05B6F7B}" dt="2021-04-07T22:41:38.590" v="5502" actId="1035"/>
          <ac:grpSpMkLst>
            <pc:docMk/>
            <pc:sldMk cId="2636628402" sldId="810"/>
            <ac:grpSpMk id="21" creationId="{868DE2BF-F368-441B-8FA1-025ED7210AD0}"/>
          </ac:grpSpMkLst>
        </pc:grpChg>
        <pc:grpChg chg="add mod">
          <ac:chgData name="Lei Wu" userId="f083b2a8aea23a2f" providerId="LiveId" clId="{ABADB4FB-5B15-4D28-8DBD-D652F05B6F7B}" dt="2021-04-07T22:41:38.590" v="5502" actId="1035"/>
          <ac:grpSpMkLst>
            <pc:docMk/>
            <pc:sldMk cId="2636628402" sldId="810"/>
            <ac:grpSpMk id="26" creationId="{0D6B949D-4D59-4AEA-8D4F-D37544C7C397}"/>
          </ac:grpSpMkLst>
        </pc:grpChg>
        <pc:graphicFrameChg chg="mod">
          <ac:chgData name="Lei Wu" userId="f083b2a8aea23a2f" providerId="LiveId" clId="{ABADB4FB-5B15-4D28-8DBD-D652F05B6F7B}" dt="2021-04-07T22:41:38.590" v="5502" actId="1035"/>
          <ac:graphicFrameMkLst>
            <pc:docMk/>
            <pc:sldMk cId="2636628402" sldId="810"/>
            <ac:graphicFrameMk id="24" creationId="{0E517578-AA40-45FE-AB6A-678A9210A7F1}"/>
          </ac:graphicFrameMkLst>
        </pc:graphicFrameChg>
        <pc:cxnChg chg="add mod topLvl">
          <ac:chgData name="Lei Wu" userId="f083b2a8aea23a2f" providerId="LiveId" clId="{ABADB4FB-5B15-4D28-8DBD-D652F05B6F7B}" dt="2021-04-07T22:41:38.590" v="5502" actId="1035"/>
          <ac:cxnSpMkLst>
            <pc:docMk/>
            <pc:sldMk cId="2636628402" sldId="810"/>
            <ac:cxnSpMk id="6" creationId="{89B62DDB-1453-4156-BB2A-73E51963A959}"/>
          </ac:cxnSpMkLst>
        </pc:cxnChg>
        <pc:cxnChg chg="mod">
          <ac:chgData name="Lei Wu" userId="f083b2a8aea23a2f" providerId="LiveId" clId="{ABADB4FB-5B15-4D28-8DBD-D652F05B6F7B}" dt="2021-04-07T22:34:42.265" v="5176" actId="1076"/>
          <ac:cxnSpMkLst>
            <pc:docMk/>
            <pc:sldMk cId="2636628402" sldId="810"/>
            <ac:cxnSpMk id="15" creationId="{A3F4F83B-1070-435D-A5AB-A7C1190E0AC5}"/>
          </ac:cxnSpMkLst>
        </pc:cxnChg>
        <pc:cxnChg chg="mod">
          <ac:chgData name="Lei Wu" userId="f083b2a8aea23a2f" providerId="LiveId" clId="{ABADB4FB-5B15-4D28-8DBD-D652F05B6F7B}" dt="2021-04-07T22:41:38.590" v="5502" actId="1035"/>
          <ac:cxnSpMkLst>
            <pc:docMk/>
            <pc:sldMk cId="2636628402" sldId="810"/>
            <ac:cxnSpMk id="19" creationId="{9E552BEA-080B-43AB-94FF-356126BE57BC}"/>
          </ac:cxnSpMkLst>
        </pc:cxnChg>
        <pc:cxnChg chg="mod">
          <ac:chgData name="Lei Wu" userId="f083b2a8aea23a2f" providerId="LiveId" clId="{ABADB4FB-5B15-4D28-8DBD-D652F05B6F7B}" dt="2021-04-07T22:41:38.590" v="5502" actId="1035"/>
          <ac:cxnSpMkLst>
            <pc:docMk/>
            <pc:sldMk cId="2636628402" sldId="810"/>
            <ac:cxnSpMk id="22" creationId="{B12FC7AF-8477-4946-8E86-900F28EA4C55}"/>
          </ac:cxnSpMkLst>
        </pc:cxnChg>
        <pc:cxnChg chg="mod">
          <ac:chgData name="Lei Wu" userId="f083b2a8aea23a2f" providerId="LiveId" clId="{ABADB4FB-5B15-4D28-8DBD-D652F05B6F7B}" dt="2021-04-07T22:41:38.590" v="5502" actId="1035"/>
          <ac:cxnSpMkLst>
            <pc:docMk/>
            <pc:sldMk cId="2636628402" sldId="810"/>
            <ac:cxnSpMk id="27" creationId="{5FF36375-CB6F-4326-96D5-6114DA9BFE48}"/>
          </ac:cxnSpMkLst>
        </pc:cxnChg>
      </pc:sldChg>
      <pc:sldChg chg="addSp delSp modSp add del mod">
        <pc:chgData name="Lei Wu" userId="f083b2a8aea23a2f" providerId="LiveId" clId="{ABADB4FB-5B15-4D28-8DBD-D652F05B6F7B}" dt="2021-04-07T23:09:05.733" v="5571" actId="47"/>
        <pc:sldMkLst>
          <pc:docMk/>
          <pc:sldMk cId="3721718663" sldId="811"/>
        </pc:sldMkLst>
        <pc:spChg chg="mod">
          <ac:chgData name="Lei Wu" userId="f083b2a8aea23a2f" providerId="LiveId" clId="{ABADB4FB-5B15-4D28-8DBD-D652F05B6F7B}" dt="2021-04-07T23:07:15.391" v="5553"/>
          <ac:spMkLst>
            <pc:docMk/>
            <pc:sldMk cId="3721718663" sldId="811"/>
            <ac:spMk id="2" creationId="{00000000-0000-0000-0000-000000000000}"/>
          </ac:spMkLst>
        </pc:spChg>
        <pc:spChg chg="add mod">
          <ac:chgData name="Lei Wu" userId="f083b2a8aea23a2f" providerId="LiveId" clId="{ABADB4FB-5B15-4D28-8DBD-D652F05B6F7B}" dt="2021-04-07T23:08:05.823" v="5564" actId="15"/>
          <ac:spMkLst>
            <pc:docMk/>
            <pc:sldMk cId="3721718663" sldId="811"/>
            <ac:spMk id="7" creationId="{7FA06B65-07BF-40E7-A510-94A541D8CB4D}"/>
          </ac:spMkLst>
        </pc:spChg>
        <pc:spChg chg="del">
          <ac:chgData name="Lei Wu" userId="f083b2a8aea23a2f" providerId="LiveId" clId="{ABADB4FB-5B15-4D28-8DBD-D652F05B6F7B}" dt="2021-04-07T23:07:36.322" v="5554" actId="478"/>
          <ac:spMkLst>
            <pc:docMk/>
            <pc:sldMk cId="3721718663" sldId="811"/>
            <ac:spMk id="12" creationId="{C9D8C2D4-A495-43D1-B863-D17497C8C244}"/>
          </ac:spMkLst>
        </pc:spChg>
        <pc:graphicFrameChg chg="add mod">
          <ac:chgData name="Lei Wu" userId="f083b2a8aea23a2f" providerId="LiveId" clId="{ABADB4FB-5B15-4D28-8DBD-D652F05B6F7B}" dt="2021-04-07T23:08:08.751" v="5565" actId="1076"/>
          <ac:graphicFrameMkLst>
            <pc:docMk/>
            <pc:sldMk cId="3721718663" sldId="811"/>
            <ac:graphicFrameMk id="8" creationId="{4F990728-D799-44BE-AD6E-9191A1B272D2}"/>
          </ac:graphicFrameMkLst>
        </pc:graphicFrameChg>
        <pc:graphicFrameChg chg="del">
          <ac:chgData name="Lei Wu" userId="f083b2a8aea23a2f" providerId="LiveId" clId="{ABADB4FB-5B15-4D28-8DBD-D652F05B6F7B}" dt="2021-04-07T23:07:37.945" v="5555" actId="478"/>
          <ac:graphicFrameMkLst>
            <pc:docMk/>
            <pc:sldMk cId="3721718663" sldId="811"/>
            <ac:graphicFrameMk id="10" creationId="{B8AD7122-3A0A-4A89-AB46-86EA526DDF38}"/>
          </ac:graphicFrameMkLst>
        </pc:graphicFrameChg>
        <pc:graphicFrameChg chg="del">
          <ac:chgData name="Lei Wu" userId="f083b2a8aea23a2f" providerId="LiveId" clId="{ABADB4FB-5B15-4D28-8DBD-D652F05B6F7B}" dt="2021-04-07T23:07:36.322" v="5554" actId="478"/>
          <ac:graphicFrameMkLst>
            <pc:docMk/>
            <pc:sldMk cId="3721718663" sldId="811"/>
            <ac:graphicFrameMk id="11" creationId="{921B2386-3CA1-4C71-86EF-1A2FDC9A4D85}"/>
          </ac:graphicFrameMkLst>
        </pc:graphicFrameChg>
      </pc:sldChg>
      <pc:sldChg chg="addSp delSp modSp add mod">
        <pc:chgData name="Lei Wu" userId="f083b2a8aea23a2f" providerId="LiveId" clId="{ABADB4FB-5B15-4D28-8DBD-D652F05B6F7B}" dt="2021-04-07T23:13:20.211" v="5587" actId="58"/>
        <pc:sldMkLst>
          <pc:docMk/>
          <pc:sldMk cId="31275838" sldId="812"/>
        </pc:sldMkLst>
        <pc:spChg chg="del">
          <ac:chgData name="Lei Wu" userId="f083b2a8aea23a2f" providerId="LiveId" clId="{ABADB4FB-5B15-4D28-8DBD-D652F05B6F7B}" dt="2021-04-07T23:09:58.706" v="5579" actId="478"/>
          <ac:spMkLst>
            <pc:docMk/>
            <pc:sldMk cId="31275838" sldId="812"/>
            <ac:spMk id="5" creationId="{290D7227-7B6A-4176-81D3-933EBF3EEC34}"/>
          </ac:spMkLst>
        </pc:spChg>
        <pc:spChg chg="add mod">
          <ac:chgData name="Lei Wu" userId="f083b2a8aea23a2f" providerId="LiveId" clId="{ABADB4FB-5B15-4D28-8DBD-D652F05B6F7B}" dt="2021-04-07T23:10:08.369" v="5582"/>
          <ac:spMkLst>
            <pc:docMk/>
            <pc:sldMk cId="31275838" sldId="812"/>
            <ac:spMk id="6" creationId="{20514299-57C9-4990-8862-0CF496FFC871}"/>
          </ac:spMkLst>
        </pc:spChg>
        <pc:spChg chg="mod">
          <ac:chgData name="Lei Wu" userId="f083b2a8aea23a2f" providerId="LiveId" clId="{ABADB4FB-5B15-4D28-8DBD-D652F05B6F7B}" dt="2021-04-07T23:13:20.211" v="5587" actId="58"/>
          <ac:spMkLst>
            <pc:docMk/>
            <pc:sldMk cId="31275838" sldId="812"/>
            <ac:spMk id="7" creationId="{7FA06B65-07BF-40E7-A510-94A541D8CB4D}"/>
          </ac:spMkLst>
        </pc:spChg>
        <pc:graphicFrameChg chg="mod">
          <ac:chgData name="Lei Wu" userId="f083b2a8aea23a2f" providerId="LiveId" clId="{ABADB4FB-5B15-4D28-8DBD-D652F05B6F7B}" dt="2021-04-07T23:09:52.634" v="5578" actId="1076"/>
          <ac:graphicFrameMkLst>
            <pc:docMk/>
            <pc:sldMk cId="31275838" sldId="812"/>
            <ac:graphicFrameMk id="8" creationId="{4F990728-D799-44BE-AD6E-9191A1B272D2}"/>
          </ac:graphicFrameMkLst>
        </pc:graphicFrameChg>
      </pc:sldChg>
      <pc:sldChg chg="addSp delSp modSp add mod modAnim modNotesTx">
        <pc:chgData name="Lei Wu" userId="f083b2a8aea23a2f" providerId="LiveId" clId="{ABADB4FB-5B15-4D28-8DBD-D652F05B6F7B}" dt="2021-04-07T23:32:05.832" v="6560" actId="20577"/>
        <pc:sldMkLst>
          <pc:docMk/>
          <pc:sldMk cId="2403295401" sldId="813"/>
        </pc:sldMkLst>
        <pc:spChg chg="mod">
          <ac:chgData name="Lei Wu" userId="f083b2a8aea23a2f" providerId="LiveId" clId="{ABADB4FB-5B15-4D28-8DBD-D652F05B6F7B}" dt="2021-04-07T23:19:57.163" v="5658" actId="20577"/>
          <ac:spMkLst>
            <pc:docMk/>
            <pc:sldMk cId="2403295401" sldId="813"/>
            <ac:spMk id="2" creationId="{00000000-0000-0000-0000-000000000000}"/>
          </ac:spMkLst>
        </pc:spChg>
        <pc:spChg chg="add mod">
          <ac:chgData name="Lei Wu" userId="f083b2a8aea23a2f" providerId="LiveId" clId="{ABADB4FB-5B15-4D28-8DBD-D652F05B6F7B}" dt="2021-04-07T23:27:59.967" v="6113" actId="1076"/>
          <ac:spMkLst>
            <pc:docMk/>
            <pc:sldMk cId="2403295401" sldId="813"/>
            <ac:spMk id="7" creationId="{20ED9338-AD79-4481-9911-C681208E6EAA}"/>
          </ac:spMkLst>
        </pc:spChg>
        <pc:spChg chg="del">
          <ac:chgData name="Lei Wu" userId="f083b2a8aea23a2f" providerId="LiveId" clId="{ABADB4FB-5B15-4D28-8DBD-D652F05B6F7B}" dt="2021-04-07T23:20:13.349" v="5668" actId="478"/>
          <ac:spMkLst>
            <pc:docMk/>
            <pc:sldMk cId="2403295401" sldId="813"/>
            <ac:spMk id="8" creationId="{B9D8BD39-81DC-484C-A854-1C6A8F83789F}"/>
          </ac:spMkLst>
        </pc:spChg>
        <pc:spChg chg="mod">
          <ac:chgData name="Lei Wu" userId="f083b2a8aea23a2f" providerId="LiveId" clId="{ABADB4FB-5B15-4D28-8DBD-D652F05B6F7B}" dt="2021-04-07T23:27:31.617" v="6109" actId="20577"/>
          <ac:spMkLst>
            <pc:docMk/>
            <pc:sldMk cId="2403295401" sldId="813"/>
            <ac:spMk id="9" creationId="{01A4E852-270E-432F-8DDE-CABB6C864F80}"/>
          </ac:spMkLst>
        </pc:spChg>
        <pc:graphicFrameChg chg="add mod modGraphic">
          <ac:chgData name="Lei Wu" userId="f083b2a8aea23a2f" providerId="LiveId" clId="{ABADB4FB-5B15-4D28-8DBD-D652F05B6F7B}" dt="2021-04-07T23:20:56.568" v="5679" actId="2164"/>
          <ac:graphicFrameMkLst>
            <pc:docMk/>
            <pc:sldMk cId="2403295401" sldId="813"/>
            <ac:graphicFrameMk id="6" creationId="{D7EEC233-9CC2-45BF-8836-73620815B317}"/>
          </ac:graphicFrameMkLst>
        </pc:graphicFrameChg>
      </pc:sldChg>
    </pc:docChg>
  </pc:docChgLst>
  <pc:docChgLst>
    <pc:chgData name="Lei Wu" userId="f083b2a8aea23a2f" providerId="LiveId" clId="{45B02417-ED3C-4B7C-A5E9-6ED49E42C22E}"/>
    <pc:docChg chg="undo custSel addSld delSld modSld">
      <pc:chgData name="Lei Wu" userId="f083b2a8aea23a2f" providerId="LiveId" clId="{45B02417-ED3C-4B7C-A5E9-6ED49E42C22E}" dt="2022-04-28T23:53:58.822" v="2" actId="20577"/>
      <pc:docMkLst>
        <pc:docMk/>
      </pc:docMkLst>
      <pc:sldChg chg="modSp mod">
        <pc:chgData name="Lei Wu" userId="f083b2a8aea23a2f" providerId="LiveId" clId="{45B02417-ED3C-4B7C-A5E9-6ED49E42C22E}" dt="2022-04-28T23:53:58.822" v="2" actId="20577"/>
        <pc:sldMkLst>
          <pc:docMk/>
          <pc:sldMk cId="2512678375" sldId="856"/>
        </pc:sldMkLst>
        <pc:spChg chg="mod">
          <ac:chgData name="Lei Wu" userId="f083b2a8aea23a2f" providerId="LiveId" clId="{45B02417-ED3C-4B7C-A5E9-6ED49E42C22E}" dt="2022-04-28T23:53:58.822" v="2" actId="20577"/>
          <ac:spMkLst>
            <pc:docMk/>
            <pc:sldMk cId="2512678375" sldId="856"/>
            <ac:spMk id="3" creationId="{00000000-0000-0000-0000-000000000000}"/>
          </ac:spMkLst>
        </pc:spChg>
      </pc:sldChg>
      <pc:sldChg chg="new del">
        <pc:chgData name="Lei Wu" userId="f083b2a8aea23a2f" providerId="LiveId" clId="{45B02417-ED3C-4B7C-A5E9-6ED49E42C22E}" dt="2022-04-28T23:47:20.986" v="1" actId="680"/>
        <pc:sldMkLst>
          <pc:docMk/>
          <pc:sldMk cId="954567215" sldId="902"/>
        </pc:sldMkLst>
      </pc:sldChg>
    </pc:docChg>
  </pc:docChgLst>
  <pc:docChgLst>
    <pc:chgData name="Lei Wu" userId="f083b2a8aea23a2f" providerId="LiveId" clId="{EA3145AB-BD3B-7449-8ABF-A932FBB3D96C}"/>
    <pc:docChg chg="modSld">
      <pc:chgData name="Lei Wu" userId="f083b2a8aea23a2f" providerId="LiveId" clId="{EA3145AB-BD3B-7449-8ABF-A932FBB3D96C}" dt="2021-01-14T05:24:50.046" v="22" actId="20577"/>
      <pc:docMkLst>
        <pc:docMk/>
      </pc:docMkLst>
      <pc:sldChg chg="modNotesTx">
        <pc:chgData name="Lei Wu" userId="f083b2a8aea23a2f" providerId="LiveId" clId="{EA3145AB-BD3B-7449-8ABF-A932FBB3D96C}" dt="2021-01-14T05:24:50.046" v="22" actId="20577"/>
        <pc:sldMkLst>
          <pc:docMk/>
          <pc:sldMk cId="3298819288" sldId="596"/>
        </pc:sldMkLst>
      </pc:sldChg>
    </pc:docChg>
  </pc:docChgLst>
  <pc:docChgLst>
    <pc:chgData name="Lei Wu" userId="f083b2a8aea23a2f" providerId="LiveId" clId="{D3C201D8-48B1-4AE4-9553-9040D20AF85A}"/>
    <pc:docChg chg="undo redo custSel addSld delSld modSld sldOrd">
      <pc:chgData name="Lei Wu" userId="f083b2a8aea23a2f" providerId="LiveId" clId="{D3C201D8-48B1-4AE4-9553-9040D20AF85A}" dt="2021-04-13T05:58:50.914" v="3530" actId="20577"/>
      <pc:docMkLst>
        <pc:docMk/>
      </pc:docMkLst>
      <pc:sldChg chg="add del">
        <pc:chgData name="Lei Wu" userId="f083b2a8aea23a2f" providerId="LiveId" clId="{D3C201D8-48B1-4AE4-9553-9040D20AF85A}" dt="2021-04-10T08:02:40.163" v="438"/>
        <pc:sldMkLst>
          <pc:docMk/>
          <pc:sldMk cId="0" sldId="414"/>
        </pc:sldMkLst>
      </pc:sldChg>
      <pc:sldChg chg="modSp mod">
        <pc:chgData name="Lei Wu" userId="f083b2a8aea23a2f" providerId="LiveId" clId="{D3C201D8-48B1-4AE4-9553-9040D20AF85A}" dt="2021-04-13T02:29:47.487" v="3436"/>
        <pc:sldMkLst>
          <pc:docMk/>
          <pc:sldMk cId="2426070471" sldId="597"/>
        </pc:sldMkLst>
        <pc:spChg chg="mod">
          <ac:chgData name="Lei Wu" userId="f083b2a8aea23a2f" providerId="LiveId" clId="{D3C201D8-48B1-4AE4-9553-9040D20AF85A}" dt="2021-04-13T02:29:47.487" v="3436"/>
          <ac:spMkLst>
            <pc:docMk/>
            <pc:sldMk cId="2426070471" sldId="597"/>
            <ac:spMk id="6" creationId="{9DA74013-E518-4560-A30E-31EF11EDC80A}"/>
          </ac:spMkLst>
        </pc:spChg>
      </pc:sldChg>
      <pc:sldChg chg="modSp del mod ord">
        <pc:chgData name="Lei Wu" userId="f083b2a8aea23a2f" providerId="LiveId" clId="{D3C201D8-48B1-4AE4-9553-9040D20AF85A}" dt="2021-04-11T13:13:05.527" v="1402" actId="47"/>
        <pc:sldMkLst>
          <pc:docMk/>
          <pc:sldMk cId="2468491244" sldId="729"/>
        </pc:sldMkLst>
        <pc:spChg chg="mod">
          <ac:chgData name="Lei Wu" userId="f083b2a8aea23a2f" providerId="LiveId" clId="{D3C201D8-48B1-4AE4-9553-9040D20AF85A}" dt="2021-04-11T13:10:21.576" v="1372" actId="20577"/>
          <ac:spMkLst>
            <pc:docMk/>
            <pc:sldMk cId="2468491244" sldId="729"/>
            <ac:spMk id="2" creationId="{00000000-0000-0000-0000-000000000000}"/>
          </ac:spMkLst>
        </pc:spChg>
      </pc:sldChg>
      <pc:sldChg chg="modSp mod">
        <pc:chgData name="Lei Wu" userId="f083b2a8aea23a2f" providerId="LiveId" clId="{D3C201D8-48B1-4AE4-9553-9040D20AF85A}" dt="2021-04-13T01:01:37.740" v="2984" actId="20577"/>
        <pc:sldMkLst>
          <pc:docMk/>
          <pc:sldMk cId="3003829862" sldId="750"/>
        </pc:sldMkLst>
        <pc:spChg chg="mod">
          <ac:chgData name="Lei Wu" userId="f083b2a8aea23a2f" providerId="LiveId" clId="{D3C201D8-48B1-4AE4-9553-9040D20AF85A}" dt="2021-04-13T01:01:37.740" v="2984" actId="20577"/>
          <ac:spMkLst>
            <pc:docMk/>
            <pc:sldMk cId="3003829862" sldId="750"/>
            <ac:spMk id="3" creationId="{00000000-0000-0000-0000-000000000000}"/>
          </ac:spMkLst>
        </pc:spChg>
      </pc:sldChg>
      <pc:sldChg chg="modSp">
        <pc:chgData name="Lei Wu" userId="f083b2a8aea23a2f" providerId="LiveId" clId="{D3C201D8-48B1-4AE4-9553-9040D20AF85A}" dt="2021-04-11T12:26:27.260" v="1140" actId="1076"/>
        <pc:sldMkLst>
          <pc:docMk/>
          <pc:sldMk cId="2739801314" sldId="751"/>
        </pc:sldMkLst>
        <pc:spChg chg="mod">
          <ac:chgData name="Lei Wu" userId="f083b2a8aea23a2f" providerId="LiveId" clId="{D3C201D8-48B1-4AE4-9553-9040D20AF85A}" dt="2021-04-11T12:26:27.260" v="1140" actId="1076"/>
          <ac:spMkLst>
            <pc:docMk/>
            <pc:sldMk cId="2739801314" sldId="751"/>
            <ac:spMk id="25" creationId="{8213FB70-FB95-4B8F-B65A-771F2E7FEFE9}"/>
          </ac:spMkLst>
        </pc:spChg>
        <pc:graphicFrameChg chg="mod">
          <ac:chgData name="Lei Wu" userId="f083b2a8aea23a2f" providerId="LiveId" clId="{D3C201D8-48B1-4AE4-9553-9040D20AF85A}" dt="2021-04-11T12:26:27.260" v="1140" actId="1076"/>
          <ac:graphicFrameMkLst>
            <pc:docMk/>
            <pc:sldMk cId="2739801314" sldId="751"/>
            <ac:graphicFrameMk id="24" creationId="{0E517578-AA40-45FE-AB6A-678A9210A7F1}"/>
          </ac:graphicFrameMkLst>
        </pc:graphicFrameChg>
      </pc:sldChg>
      <pc:sldChg chg="addSp delSp modSp mod modAnim modNotesTx">
        <pc:chgData name="Lei Wu" userId="f083b2a8aea23a2f" providerId="LiveId" clId="{D3C201D8-48B1-4AE4-9553-9040D20AF85A}" dt="2021-04-13T00:15:38.688" v="2183" actId="20577"/>
        <pc:sldMkLst>
          <pc:docMk/>
          <pc:sldMk cId="34768273" sldId="752"/>
        </pc:sldMkLst>
        <pc:spChg chg="mod">
          <ac:chgData name="Lei Wu" userId="f083b2a8aea23a2f" providerId="LiveId" clId="{D3C201D8-48B1-4AE4-9553-9040D20AF85A}" dt="2021-04-10T07:58:41.107" v="427" actId="20577"/>
          <ac:spMkLst>
            <pc:docMk/>
            <pc:sldMk cId="34768273" sldId="752"/>
            <ac:spMk id="2" creationId="{00000000-0000-0000-0000-000000000000}"/>
          </ac:spMkLst>
        </pc:spChg>
        <pc:spChg chg="add del">
          <ac:chgData name="Lei Wu" userId="f083b2a8aea23a2f" providerId="LiveId" clId="{D3C201D8-48B1-4AE4-9553-9040D20AF85A}" dt="2021-04-09T16:38:08.344" v="213" actId="478"/>
          <ac:spMkLst>
            <pc:docMk/>
            <pc:sldMk cId="34768273" sldId="752"/>
            <ac:spMk id="3" creationId="{00000000-0000-0000-0000-000000000000}"/>
          </ac:spMkLst>
        </pc:spChg>
        <pc:spChg chg="add del">
          <ac:chgData name="Lei Wu" userId="f083b2a8aea23a2f" providerId="LiveId" clId="{D3C201D8-48B1-4AE4-9553-9040D20AF85A}" dt="2021-04-09T16:38:15.778" v="214" actId="478"/>
          <ac:spMkLst>
            <pc:docMk/>
            <pc:sldMk cId="34768273" sldId="752"/>
            <ac:spMk id="6" creationId="{7BA664EA-3446-4A5B-BC3B-D0010CA09239}"/>
          </ac:spMkLst>
        </pc:spChg>
        <pc:spChg chg="add del mod">
          <ac:chgData name="Lei Wu" userId="f083b2a8aea23a2f" providerId="LiveId" clId="{D3C201D8-48B1-4AE4-9553-9040D20AF85A}" dt="2021-04-09T16:38:08.344" v="213" actId="478"/>
          <ac:spMkLst>
            <pc:docMk/>
            <pc:sldMk cId="34768273" sldId="752"/>
            <ac:spMk id="7" creationId="{9FB70D02-B414-4C93-B236-A90556A451B4}"/>
          </ac:spMkLst>
        </pc:spChg>
        <pc:spChg chg="add mod">
          <ac:chgData name="Lei Wu" userId="f083b2a8aea23a2f" providerId="LiveId" clId="{D3C201D8-48B1-4AE4-9553-9040D20AF85A}" dt="2021-04-09T16:51:18.122" v="339" actId="20577"/>
          <ac:spMkLst>
            <pc:docMk/>
            <pc:sldMk cId="34768273" sldId="752"/>
            <ac:spMk id="8" creationId="{635E595F-1A00-4C41-B5D6-CE56DCD3F9D9}"/>
          </ac:spMkLst>
        </pc:spChg>
      </pc:sldChg>
      <pc:sldChg chg="addSp modSp mod ord">
        <pc:chgData name="Lei Wu" userId="f083b2a8aea23a2f" providerId="LiveId" clId="{D3C201D8-48B1-4AE4-9553-9040D20AF85A}" dt="2021-04-11T13:16:08.603" v="1488" actId="20577"/>
        <pc:sldMkLst>
          <pc:docMk/>
          <pc:sldMk cId="2980165752" sldId="757"/>
        </pc:sldMkLst>
        <pc:spChg chg="mod">
          <ac:chgData name="Lei Wu" userId="f083b2a8aea23a2f" providerId="LiveId" clId="{D3C201D8-48B1-4AE4-9553-9040D20AF85A}" dt="2021-04-11T13:16:08.603" v="1488" actId="20577"/>
          <ac:spMkLst>
            <pc:docMk/>
            <pc:sldMk cId="2980165752" sldId="757"/>
            <ac:spMk id="2" creationId="{00000000-0000-0000-0000-000000000000}"/>
          </ac:spMkLst>
        </pc:spChg>
        <pc:graphicFrameChg chg="mod">
          <ac:chgData name="Lei Wu" userId="f083b2a8aea23a2f" providerId="LiveId" clId="{D3C201D8-48B1-4AE4-9553-9040D20AF85A}" dt="2021-04-11T13:12:32.380" v="1398" actId="1076"/>
          <ac:graphicFrameMkLst>
            <pc:docMk/>
            <pc:sldMk cId="2980165752" sldId="757"/>
            <ac:graphicFrameMk id="7" creationId="{ED83BE9D-F554-4063-A604-170292FAF12D}"/>
          </ac:graphicFrameMkLst>
        </pc:graphicFrameChg>
        <pc:graphicFrameChg chg="add mod">
          <ac:chgData name="Lei Wu" userId="f083b2a8aea23a2f" providerId="LiveId" clId="{D3C201D8-48B1-4AE4-9553-9040D20AF85A}" dt="2021-04-11T13:12:40.494" v="1400" actId="1076"/>
          <ac:graphicFrameMkLst>
            <pc:docMk/>
            <pc:sldMk cId="2980165752" sldId="757"/>
            <ac:graphicFrameMk id="8" creationId="{8452B7FA-E1EE-4E73-B223-A8DE865E2CDA}"/>
          </ac:graphicFrameMkLst>
        </pc:graphicFrameChg>
        <pc:graphicFrameChg chg="mod modGraphic">
          <ac:chgData name="Lei Wu" userId="f083b2a8aea23a2f" providerId="LiveId" clId="{D3C201D8-48B1-4AE4-9553-9040D20AF85A}" dt="2021-04-11T13:12:35.912" v="1399" actId="1076"/>
          <ac:graphicFrameMkLst>
            <pc:docMk/>
            <pc:sldMk cId="2980165752" sldId="757"/>
            <ac:graphicFrameMk id="10" creationId="{4D6E1EC6-3CE2-4869-B928-966D4109B45D}"/>
          </ac:graphicFrameMkLst>
        </pc:graphicFrameChg>
      </pc:sldChg>
      <pc:sldChg chg="del">
        <pc:chgData name="Lei Wu" userId="f083b2a8aea23a2f" providerId="LiveId" clId="{D3C201D8-48B1-4AE4-9553-9040D20AF85A}" dt="2021-04-13T01:36:44.670" v="3231" actId="47"/>
        <pc:sldMkLst>
          <pc:docMk/>
          <pc:sldMk cId="906286239" sldId="774"/>
        </pc:sldMkLst>
      </pc:sldChg>
      <pc:sldChg chg="modSp mod">
        <pc:chgData name="Lei Wu" userId="f083b2a8aea23a2f" providerId="LiveId" clId="{D3C201D8-48B1-4AE4-9553-9040D20AF85A}" dt="2021-04-10T07:58:15.172" v="419"/>
        <pc:sldMkLst>
          <pc:docMk/>
          <pc:sldMk cId="2262463546" sldId="793"/>
        </pc:sldMkLst>
        <pc:spChg chg="mod">
          <ac:chgData name="Lei Wu" userId="f083b2a8aea23a2f" providerId="LiveId" clId="{D3C201D8-48B1-4AE4-9553-9040D20AF85A}" dt="2021-04-10T07:58:15.172" v="419"/>
          <ac:spMkLst>
            <pc:docMk/>
            <pc:sldMk cId="2262463546" sldId="793"/>
            <ac:spMk id="2" creationId="{00000000-0000-0000-0000-000000000000}"/>
          </ac:spMkLst>
        </pc:spChg>
      </pc:sldChg>
      <pc:sldChg chg="modNotesTx">
        <pc:chgData name="Lei Wu" userId="f083b2a8aea23a2f" providerId="LiveId" clId="{D3C201D8-48B1-4AE4-9553-9040D20AF85A}" dt="2021-04-13T00:14:27.782" v="2171"/>
        <pc:sldMkLst>
          <pc:docMk/>
          <pc:sldMk cId="2986493644" sldId="796"/>
        </pc:sldMkLst>
      </pc:sldChg>
      <pc:sldChg chg="del">
        <pc:chgData name="Lei Wu" userId="f083b2a8aea23a2f" providerId="LiveId" clId="{D3C201D8-48B1-4AE4-9553-9040D20AF85A}" dt="2021-04-13T01:37:39.532" v="3232" actId="47"/>
        <pc:sldMkLst>
          <pc:docMk/>
          <pc:sldMk cId="3908071447" sldId="797"/>
        </pc:sldMkLst>
      </pc:sldChg>
      <pc:sldChg chg="modNotesTx">
        <pc:chgData name="Lei Wu" userId="f083b2a8aea23a2f" providerId="LiveId" clId="{D3C201D8-48B1-4AE4-9553-9040D20AF85A}" dt="2021-04-09T17:49:52.671" v="395" actId="20577"/>
        <pc:sldMkLst>
          <pc:docMk/>
          <pc:sldMk cId="1859756545" sldId="798"/>
        </pc:sldMkLst>
      </pc:sldChg>
      <pc:sldChg chg="del modNotesTx">
        <pc:chgData name="Lei Wu" userId="f083b2a8aea23a2f" providerId="LiveId" clId="{D3C201D8-48B1-4AE4-9553-9040D20AF85A}" dt="2021-04-13T01:35:23.468" v="3230" actId="47"/>
        <pc:sldMkLst>
          <pc:docMk/>
          <pc:sldMk cId="3981668173" sldId="799"/>
        </pc:sldMkLst>
      </pc:sldChg>
      <pc:sldChg chg="addSp delSp modSp mod">
        <pc:chgData name="Lei Wu" userId="f083b2a8aea23a2f" providerId="LiveId" clId="{D3C201D8-48B1-4AE4-9553-9040D20AF85A}" dt="2021-04-10T07:58:06.942" v="417"/>
        <pc:sldMkLst>
          <pc:docMk/>
          <pc:sldMk cId="126229748" sldId="803"/>
        </pc:sldMkLst>
        <pc:spChg chg="mod">
          <ac:chgData name="Lei Wu" userId="f083b2a8aea23a2f" providerId="LiveId" clId="{D3C201D8-48B1-4AE4-9553-9040D20AF85A}" dt="2021-04-10T07:58:06.942" v="417"/>
          <ac:spMkLst>
            <pc:docMk/>
            <pc:sldMk cId="126229748" sldId="803"/>
            <ac:spMk id="2" creationId="{00000000-0000-0000-0000-000000000000}"/>
          </ac:spMkLst>
        </pc:spChg>
        <pc:spChg chg="add del">
          <ac:chgData name="Lei Wu" userId="f083b2a8aea23a2f" providerId="LiveId" clId="{D3C201D8-48B1-4AE4-9553-9040D20AF85A}" dt="2021-04-10T07:58:03.350" v="415" actId="22"/>
          <ac:spMkLst>
            <pc:docMk/>
            <pc:sldMk cId="126229748" sldId="803"/>
            <ac:spMk id="6" creationId="{23C0939B-72B1-4A10-8E19-FD54B59DD938}"/>
          </ac:spMkLst>
        </pc:spChg>
      </pc:sldChg>
      <pc:sldChg chg="addSp delSp modSp mod modNotesTx">
        <pc:chgData name="Lei Wu" userId="f083b2a8aea23a2f" providerId="LiveId" clId="{D3C201D8-48B1-4AE4-9553-9040D20AF85A}" dt="2021-04-13T01:28:14.260" v="3196" actId="1076"/>
        <pc:sldMkLst>
          <pc:docMk/>
          <pc:sldMk cId="622286714" sldId="808"/>
        </pc:sldMkLst>
        <pc:spChg chg="mod">
          <ac:chgData name="Lei Wu" userId="f083b2a8aea23a2f" providerId="LiveId" clId="{D3C201D8-48B1-4AE4-9553-9040D20AF85A}" dt="2021-04-13T01:22:01.148" v="3015" actId="20577"/>
          <ac:spMkLst>
            <pc:docMk/>
            <pc:sldMk cId="622286714" sldId="808"/>
            <ac:spMk id="3" creationId="{00000000-0000-0000-0000-000000000000}"/>
          </ac:spMkLst>
        </pc:spChg>
        <pc:spChg chg="mod">
          <ac:chgData name="Lei Wu" userId="f083b2a8aea23a2f" providerId="LiveId" clId="{D3C201D8-48B1-4AE4-9553-9040D20AF85A}" dt="2021-04-13T01:28:02.016" v="3188" actId="14100"/>
          <ac:spMkLst>
            <pc:docMk/>
            <pc:sldMk cId="622286714" sldId="808"/>
            <ac:spMk id="7" creationId="{717CA281-9F53-4249-865C-DE842A885C21}"/>
          </ac:spMkLst>
        </pc:spChg>
        <pc:spChg chg="mod">
          <ac:chgData name="Lei Wu" userId="f083b2a8aea23a2f" providerId="LiveId" clId="{D3C201D8-48B1-4AE4-9553-9040D20AF85A}" dt="2021-04-13T01:28:02.016" v="3188" actId="14100"/>
          <ac:spMkLst>
            <pc:docMk/>
            <pc:sldMk cId="622286714" sldId="808"/>
            <ac:spMk id="8" creationId="{D936940A-22D8-48CE-BF28-8B2DA0CD39B4}"/>
          </ac:spMkLst>
        </pc:spChg>
        <pc:spChg chg="mod">
          <ac:chgData name="Lei Wu" userId="f083b2a8aea23a2f" providerId="LiveId" clId="{D3C201D8-48B1-4AE4-9553-9040D20AF85A}" dt="2021-04-13T01:28:02.016" v="3188" actId="14100"/>
          <ac:spMkLst>
            <pc:docMk/>
            <pc:sldMk cId="622286714" sldId="808"/>
            <ac:spMk id="9" creationId="{CE2D6D48-EC38-4732-BF88-C4EC55F3C8E8}"/>
          </ac:spMkLst>
        </pc:spChg>
        <pc:spChg chg="mod">
          <ac:chgData name="Lei Wu" userId="f083b2a8aea23a2f" providerId="LiveId" clId="{D3C201D8-48B1-4AE4-9553-9040D20AF85A}" dt="2021-04-13T01:28:02.016" v="3188" actId="14100"/>
          <ac:spMkLst>
            <pc:docMk/>
            <pc:sldMk cId="622286714" sldId="808"/>
            <ac:spMk id="11" creationId="{E3A14A9A-A5A7-43E3-A631-6CAA2D6C24E3}"/>
          </ac:spMkLst>
        </pc:spChg>
        <pc:spChg chg="mod">
          <ac:chgData name="Lei Wu" userId="f083b2a8aea23a2f" providerId="LiveId" clId="{D3C201D8-48B1-4AE4-9553-9040D20AF85A}" dt="2021-04-13T01:28:02.016" v="3188" actId="14100"/>
          <ac:spMkLst>
            <pc:docMk/>
            <pc:sldMk cId="622286714" sldId="808"/>
            <ac:spMk id="12" creationId="{08C2182B-FEBB-47BE-BCA4-5902AB647760}"/>
          </ac:spMkLst>
        </pc:spChg>
        <pc:spChg chg="mod">
          <ac:chgData name="Lei Wu" userId="f083b2a8aea23a2f" providerId="LiveId" clId="{D3C201D8-48B1-4AE4-9553-9040D20AF85A}" dt="2021-04-13T01:28:02.016" v="3188" actId="14100"/>
          <ac:spMkLst>
            <pc:docMk/>
            <pc:sldMk cId="622286714" sldId="808"/>
            <ac:spMk id="13" creationId="{BFAF931A-8A3F-43DD-934C-6AE31E5F3035}"/>
          </ac:spMkLst>
        </pc:spChg>
        <pc:spChg chg="mod">
          <ac:chgData name="Lei Wu" userId="f083b2a8aea23a2f" providerId="LiveId" clId="{D3C201D8-48B1-4AE4-9553-9040D20AF85A}" dt="2021-04-13T01:28:02.016" v="3188" actId="14100"/>
          <ac:spMkLst>
            <pc:docMk/>
            <pc:sldMk cId="622286714" sldId="808"/>
            <ac:spMk id="14" creationId="{8FAA4343-B226-48FF-B7EB-470EBDD386C0}"/>
          </ac:spMkLst>
        </pc:spChg>
        <pc:spChg chg="mod">
          <ac:chgData name="Lei Wu" userId="f083b2a8aea23a2f" providerId="LiveId" clId="{D3C201D8-48B1-4AE4-9553-9040D20AF85A}" dt="2021-04-13T01:28:02.016" v="3188" actId="14100"/>
          <ac:spMkLst>
            <pc:docMk/>
            <pc:sldMk cId="622286714" sldId="808"/>
            <ac:spMk id="15" creationId="{FA30E718-53CA-4218-9986-4B8076319BC2}"/>
          </ac:spMkLst>
        </pc:spChg>
        <pc:spChg chg="mod">
          <ac:chgData name="Lei Wu" userId="f083b2a8aea23a2f" providerId="LiveId" clId="{D3C201D8-48B1-4AE4-9553-9040D20AF85A}" dt="2021-04-13T01:28:02.016" v="3188" actId="14100"/>
          <ac:spMkLst>
            <pc:docMk/>
            <pc:sldMk cId="622286714" sldId="808"/>
            <ac:spMk id="16" creationId="{5C00B6C6-8A42-473C-82FB-771D2BB69F4B}"/>
          </ac:spMkLst>
        </pc:spChg>
        <pc:spChg chg="mod">
          <ac:chgData name="Lei Wu" userId="f083b2a8aea23a2f" providerId="LiveId" clId="{D3C201D8-48B1-4AE4-9553-9040D20AF85A}" dt="2021-04-13T01:28:02.016" v="3188" actId="14100"/>
          <ac:spMkLst>
            <pc:docMk/>
            <pc:sldMk cId="622286714" sldId="808"/>
            <ac:spMk id="17" creationId="{82D51F7B-BDA6-4724-8301-F7CF234EAD3E}"/>
          </ac:spMkLst>
        </pc:spChg>
        <pc:spChg chg="mod">
          <ac:chgData name="Lei Wu" userId="f083b2a8aea23a2f" providerId="LiveId" clId="{D3C201D8-48B1-4AE4-9553-9040D20AF85A}" dt="2021-04-13T01:28:02.016" v="3188" actId="14100"/>
          <ac:spMkLst>
            <pc:docMk/>
            <pc:sldMk cId="622286714" sldId="808"/>
            <ac:spMk id="18" creationId="{DB879303-F26D-4DAC-88FF-39336DAF5F20}"/>
          </ac:spMkLst>
        </pc:spChg>
        <pc:spChg chg="mod">
          <ac:chgData name="Lei Wu" userId="f083b2a8aea23a2f" providerId="LiveId" clId="{D3C201D8-48B1-4AE4-9553-9040D20AF85A}" dt="2021-04-13T01:28:02.016" v="3188" actId="14100"/>
          <ac:spMkLst>
            <pc:docMk/>
            <pc:sldMk cId="622286714" sldId="808"/>
            <ac:spMk id="19" creationId="{AFFB7C52-1FDC-4312-AFE5-5FD697BE3D09}"/>
          </ac:spMkLst>
        </pc:spChg>
        <pc:spChg chg="mod">
          <ac:chgData name="Lei Wu" userId="f083b2a8aea23a2f" providerId="LiveId" clId="{D3C201D8-48B1-4AE4-9553-9040D20AF85A}" dt="2021-04-13T01:28:02.016" v="3188" actId="14100"/>
          <ac:spMkLst>
            <pc:docMk/>
            <pc:sldMk cId="622286714" sldId="808"/>
            <ac:spMk id="20" creationId="{26449107-BB24-4B76-9D03-32BDA5100125}"/>
          </ac:spMkLst>
        </pc:spChg>
        <pc:spChg chg="mod">
          <ac:chgData name="Lei Wu" userId="f083b2a8aea23a2f" providerId="LiveId" clId="{D3C201D8-48B1-4AE4-9553-9040D20AF85A}" dt="2021-04-13T01:28:02.016" v="3188" actId="14100"/>
          <ac:spMkLst>
            <pc:docMk/>
            <pc:sldMk cId="622286714" sldId="808"/>
            <ac:spMk id="21" creationId="{FB61B1F3-C15C-4EA3-8E0A-EBFC88B6E9A4}"/>
          </ac:spMkLst>
        </pc:spChg>
        <pc:spChg chg="mod">
          <ac:chgData name="Lei Wu" userId="f083b2a8aea23a2f" providerId="LiveId" clId="{D3C201D8-48B1-4AE4-9553-9040D20AF85A}" dt="2021-04-13T01:28:02.016" v="3188" actId="14100"/>
          <ac:spMkLst>
            <pc:docMk/>
            <pc:sldMk cId="622286714" sldId="808"/>
            <ac:spMk id="22" creationId="{B5AAFF9B-7BBA-49C8-B161-B225A074E291}"/>
          </ac:spMkLst>
        </pc:spChg>
        <pc:spChg chg="mod">
          <ac:chgData name="Lei Wu" userId="f083b2a8aea23a2f" providerId="LiveId" clId="{D3C201D8-48B1-4AE4-9553-9040D20AF85A}" dt="2021-04-13T01:28:02.016" v="3188" actId="14100"/>
          <ac:spMkLst>
            <pc:docMk/>
            <pc:sldMk cId="622286714" sldId="808"/>
            <ac:spMk id="23" creationId="{2DE241A6-4F12-49F9-8CF2-ABB33C5A609F}"/>
          </ac:spMkLst>
        </pc:spChg>
        <pc:spChg chg="mod">
          <ac:chgData name="Lei Wu" userId="f083b2a8aea23a2f" providerId="LiveId" clId="{D3C201D8-48B1-4AE4-9553-9040D20AF85A}" dt="2021-04-13T01:28:02.016" v="3188" actId="14100"/>
          <ac:spMkLst>
            <pc:docMk/>
            <pc:sldMk cId="622286714" sldId="808"/>
            <ac:spMk id="24" creationId="{62131283-AD50-43E2-915F-6307C381FE5F}"/>
          </ac:spMkLst>
        </pc:spChg>
        <pc:spChg chg="mod">
          <ac:chgData name="Lei Wu" userId="f083b2a8aea23a2f" providerId="LiveId" clId="{D3C201D8-48B1-4AE4-9553-9040D20AF85A}" dt="2021-04-13T01:28:02.016" v="3188" actId="14100"/>
          <ac:spMkLst>
            <pc:docMk/>
            <pc:sldMk cId="622286714" sldId="808"/>
            <ac:spMk id="25" creationId="{F88D6B53-43C0-40E2-ABE2-919B59DE2C87}"/>
          </ac:spMkLst>
        </pc:spChg>
        <pc:spChg chg="mod">
          <ac:chgData name="Lei Wu" userId="f083b2a8aea23a2f" providerId="LiveId" clId="{D3C201D8-48B1-4AE4-9553-9040D20AF85A}" dt="2021-04-13T01:28:02.016" v="3188" actId="14100"/>
          <ac:spMkLst>
            <pc:docMk/>
            <pc:sldMk cId="622286714" sldId="808"/>
            <ac:spMk id="26" creationId="{F6F501FD-C3AB-4718-A40F-BE23163DB96C}"/>
          </ac:spMkLst>
        </pc:spChg>
        <pc:spChg chg="mod">
          <ac:chgData name="Lei Wu" userId="f083b2a8aea23a2f" providerId="LiveId" clId="{D3C201D8-48B1-4AE4-9553-9040D20AF85A}" dt="2021-04-13T01:28:02.016" v="3188" actId="14100"/>
          <ac:spMkLst>
            <pc:docMk/>
            <pc:sldMk cId="622286714" sldId="808"/>
            <ac:spMk id="27" creationId="{F342811A-B32B-46DF-8C8D-FE822B2FA8F6}"/>
          </ac:spMkLst>
        </pc:spChg>
        <pc:spChg chg="mod">
          <ac:chgData name="Lei Wu" userId="f083b2a8aea23a2f" providerId="LiveId" clId="{D3C201D8-48B1-4AE4-9553-9040D20AF85A}" dt="2021-04-13T01:28:02.016" v="3188" actId="14100"/>
          <ac:spMkLst>
            <pc:docMk/>
            <pc:sldMk cId="622286714" sldId="808"/>
            <ac:spMk id="28" creationId="{D453938C-3FF6-483A-971B-D77A49366347}"/>
          </ac:spMkLst>
        </pc:spChg>
        <pc:spChg chg="mod">
          <ac:chgData name="Lei Wu" userId="f083b2a8aea23a2f" providerId="LiveId" clId="{D3C201D8-48B1-4AE4-9553-9040D20AF85A}" dt="2021-04-13T01:28:02.016" v="3188" actId="14100"/>
          <ac:spMkLst>
            <pc:docMk/>
            <pc:sldMk cId="622286714" sldId="808"/>
            <ac:spMk id="29" creationId="{1F35108E-7CE6-49AA-AAAA-A271C97C40C2}"/>
          </ac:spMkLst>
        </pc:spChg>
        <pc:spChg chg="mod">
          <ac:chgData name="Lei Wu" userId="f083b2a8aea23a2f" providerId="LiveId" clId="{D3C201D8-48B1-4AE4-9553-9040D20AF85A}" dt="2021-04-13T01:28:02.016" v="3188" actId="14100"/>
          <ac:spMkLst>
            <pc:docMk/>
            <pc:sldMk cId="622286714" sldId="808"/>
            <ac:spMk id="30" creationId="{2A258888-3450-405B-9DE9-F25FF47181E0}"/>
          </ac:spMkLst>
        </pc:spChg>
        <pc:spChg chg="mod">
          <ac:chgData name="Lei Wu" userId="f083b2a8aea23a2f" providerId="LiveId" clId="{D3C201D8-48B1-4AE4-9553-9040D20AF85A}" dt="2021-04-13T01:28:02.016" v="3188" actId="14100"/>
          <ac:spMkLst>
            <pc:docMk/>
            <pc:sldMk cId="622286714" sldId="808"/>
            <ac:spMk id="31" creationId="{9D095351-22BA-4BB5-81C3-9C33CE4F894F}"/>
          </ac:spMkLst>
        </pc:spChg>
        <pc:spChg chg="mod">
          <ac:chgData name="Lei Wu" userId="f083b2a8aea23a2f" providerId="LiveId" clId="{D3C201D8-48B1-4AE4-9553-9040D20AF85A}" dt="2021-04-13T01:28:02.016" v="3188" actId="14100"/>
          <ac:spMkLst>
            <pc:docMk/>
            <pc:sldMk cId="622286714" sldId="808"/>
            <ac:spMk id="32" creationId="{FA0E3644-715F-49FA-86F2-58466FD100F2}"/>
          </ac:spMkLst>
        </pc:spChg>
        <pc:spChg chg="mod">
          <ac:chgData name="Lei Wu" userId="f083b2a8aea23a2f" providerId="LiveId" clId="{D3C201D8-48B1-4AE4-9553-9040D20AF85A}" dt="2021-04-13T01:28:02.016" v="3188" actId="14100"/>
          <ac:spMkLst>
            <pc:docMk/>
            <pc:sldMk cId="622286714" sldId="808"/>
            <ac:spMk id="33" creationId="{4ACDEC56-5926-41BE-ADDD-F4969903ACD4}"/>
          </ac:spMkLst>
        </pc:spChg>
        <pc:spChg chg="mod">
          <ac:chgData name="Lei Wu" userId="f083b2a8aea23a2f" providerId="LiveId" clId="{D3C201D8-48B1-4AE4-9553-9040D20AF85A}" dt="2021-04-13T01:28:02.016" v="3188" actId="14100"/>
          <ac:spMkLst>
            <pc:docMk/>
            <pc:sldMk cId="622286714" sldId="808"/>
            <ac:spMk id="34" creationId="{6BC6B573-C8CD-4D5F-919B-957BC577C47E}"/>
          </ac:spMkLst>
        </pc:spChg>
        <pc:spChg chg="mod">
          <ac:chgData name="Lei Wu" userId="f083b2a8aea23a2f" providerId="LiveId" clId="{D3C201D8-48B1-4AE4-9553-9040D20AF85A}" dt="2021-04-13T01:28:02.016" v="3188" actId="14100"/>
          <ac:spMkLst>
            <pc:docMk/>
            <pc:sldMk cId="622286714" sldId="808"/>
            <ac:spMk id="35" creationId="{8958FD83-522E-4B11-AA2E-790B04AAED00}"/>
          </ac:spMkLst>
        </pc:spChg>
        <pc:spChg chg="mod">
          <ac:chgData name="Lei Wu" userId="f083b2a8aea23a2f" providerId="LiveId" clId="{D3C201D8-48B1-4AE4-9553-9040D20AF85A}" dt="2021-04-13T01:28:02.016" v="3188" actId="14100"/>
          <ac:spMkLst>
            <pc:docMk/>
            <pc:sldMk cId="622286714" sldId="808"/>
            <ac:spMk id="36" creationId="{36C5AFD2-DCC8-4511-A3DE-820BA2BFEB44}"/>
          </ac:spMkLst>
        </pc:spChg>
        <pc:spChg chg="mod">
          <ac:chgData name="Lei Wu" userId="f083b2a8aea23a2f" providerId="LiveId" clId="{D3C201D8-48B1-4AE4-9553-9040D20AF85A}" dt="2021-04-13T01:28:02.016" v="3188" actId="14100"/>
          <ac:spMkLst>
            <pc:docMk/>
            <pc:sldMk cId="622286714" sldId="808"/>
            <ac:spMk id="37" creationId="{9994EE4C-BA2E-4714-989E-DF08C1C119BF}"/>
          </ac:spMkLst>
        </pc:spChg>
        <pc:spChg chg="mod">
          <ac:chgData name="Lei Wu" userId="f083b2a8aea23a2f" providerId="LiveId" clId="{D3C201D8-48B1-4AE4-9553-9040D20AF85A}" dt="2021-04-13T01:28:02.016" v="3188" actId="14100"/>
          <ac:spMkLst>
            <pc:docMk/>
            <pc:sldMk cId="622286714" sldId="808"/>
            <ac:spMk id="38" creationId="{CC74C721-791B-4761-B221-F9909425A4B8}"/>
          </ac:spMkLst>
        </pc:spChg>
        <pc:spChg chg="mod">
          <ac:chgData name="Lei Wu" userId="f083b2a8aea23a2f" providerId="LiveId" clId="{D3C201D8-48B1-4AE4-9553-9040D20AF85A}" dt="2021-04-13T01:28:02.016" v="3188" actId="14100"/>
          <ac:spMkLst>
            <pc:docMk/>
            <pc:sldMk cId="622286714" sldId="808"/>
            <ac:spMk id="39" creationId="{B03553E9-AFB9-4149-83CA-AD1FC0E8AF96}"/>
          </ac:spMkLst>
        </pc:spChg>
        <pc:spChg chg="mod">
          <ac:chgData name="Lei Wu" userId="f083b2a8aea23a2f" providerId="LiveId" clId="{D3C201D8-48B1-4AE4-9553-9040D20AF85A}" dt="2021-04-13T01:28:04.602" v="3190"/>
          <ac:spMkLst>
            <pc:docMk/>
            <pc:sldMk cId="622286714" sldId="808"/>
            <ac:spMk id="42" creationId="{1AB08A56-F495-4C0D-A920-1A02E93C6BE0}"/>
          </ac:spMkLst>
        </pc:spChg>
        <pc:spChg chg="mod">
          <ac:chgData name="Lei Wu" userId="f083b2a8aea23a2f" providerId="LiveId" clId="{D3C201D8-48B1-4AE4-9553-9040D20AF85A}" dt="2021-04-13T01:28:04.602" v="3190"/>
          <ac:spMkLst>
            <pc:docMk/>
            <pc:sldMk cId="622286714" sldId="808"/>
            <ac:spMk id="43" creationId="{5BE5367E-827D-4252-8161-CCE4104C786E}"/>
          </ac:spMkLst>
        </pc:spChg>
        <pc:spChg chg="mod">
          <ac:chgData name="Lei Wu" userId="f083b2a8aea23a2f" providerId="LiveId" clId="{D3C201D8-48B1-4AE4-9553-9040D20AF85A}" dt="2021-04-13T01:28:04.602" v="3190"/>
          <ac:spMkLst>
            <pc:docMk/>
            <pc:sldMk cId="622286714" sldId="808"/>
            <ac:spMk id="44" creationId="{132A8A46-E350-497F-A188-C1A65119F003}"/>
          </ac:spMkLst>
        </pc:spChg>
        <pc:spChg chg="mod">
          <ac:chgData name="Lei Wu" userId="f083b2a8aea23a2f" providerId="LiveId" clId="{D3C201D8-48B1-4AE4-9553-9040D20AF85A}" dt="2021-04-13T01:28:04.602" v="3190"/>
          <ac:spMkLst>
            <pc:docMk/>
            <pc:sldMk cId="622286714" sldId="808"/>
            <ac:spMk id="46" creationId="{D15F6885-96AD-4EAB-8087-04BFDD8E9827}"/>
          </ac:spMkLst>
        </pc:spChg>
        <pc:spChg chg="mod">
          <ac:chgData name="Lei Wu" userId="f083b2a8aea23a2f" providerId="LiveId" clId="{D3C201D8-48B1-4AE4-9553-9040D20AF85A}" dt="2021-04-13T01:28:04.602" v="3190"/>
          <ac:spMkLst>
            <pc:docMk/>
            <pc:sldMk cId="622286714" sldId="808"/>
            <ac:spMk id="47" creationId="{2834073B-FC36-4E9C-BD8E-5893E5D956C8}"/>
          </ac:spMkLst>
        </pc:spChg>
        <pc:spChg chg="mod">
          <ac:chgData name="Lei Wu" userId="f083b2a8aea23a2f" providerId="LiveId" clId="{D3C201D8-48B1-4AE4-9553-9040D20AF85A}" dt="2021-04-13T01:28:04.602" v="3190"/>
          <ac:spMkLst>
            <pc:docMk/>
            <pc:sldMk cId="622286714" sldId="808"/>
            <ac:spMk id="48" creationId="{EA1DDF72-6077-458F-A548-A3D7058C7735}"/>
          </ac:spMkLst>
        </pc:spChg>
        <pc:spChg chg="mod">
          <ac:chgData name="Lei Wu" userId="f083b2a8aea23a2f" providerId="LiveId" clId="{D3C201D8-48B1-4AE4-9553-9040D20AF85A}" dt="2021-04-13T01:28:04.602" v="3190"/>
          <ac:spMkLst>
            <pc:docMk/>
            <pc:sldMk cId="622286714" sldId="808"/>
            <ac:spMk id="49" creationId="{C127F311-1904-48C1-A6CB-1B65D9075AE8}"/>
          </ac:spMkLst>
        </pc:spChg>
        <pc:spChg chg="mod">
          <ac:chgData name="Lei Wu" userId="f083b2a8aea23a2f" providerId="LiveId" clId="{D3C201D8-48B1-4AE4-9553-9040D20AF85A}" dt="2021-04-13T01:28:04.602" v="3190"/>
          <ac:spMkLst>
            <pc:docMk/>
            <pc:sldMk cId="622286714" sldId="808"/>
            <ac:spMk id="50" creationId="{BF703564-7B42-44ED-A55A-16AE34008B5D}"/>
          </ac:spMkLst>
        </pc:spChg>
        <pc:spChg chg="mod">
          <ac:chgData name="Lei Wu" userId="f083b2a8aea23a2f" providerId="LiveId" clId="{D3C201D8-48B1-4AE4-9553-9040D20AF85A}" dt="2021-04-13T01:28:04.602" v="3190"/>
          <ac:spMkLst>
            <pc:docMk/>
            <pc:sldMk cId="622286714" sldId="808"/>
            <ac:spMk id="51" creationId="{98428E4C-5426-4846-91B8-A6B1E90E305D}"/>
          </ac:spMkLst>
        </pc:spChg>
        <pc:spChg chg="mod">
          <ac:chgData name="Lei Wu" userId="f083b2a8aea23a2f" providerId="LiveId" clId="{D3C201D8-48B1-4AE4-9553-9040D20AF85A}" dt="2021-04-13T01:28:04.602" v="3190"/>
          <ac:spMkLst>
            <pc:docMk/>
            <pc:sldMk cId="622286714" sldId="808"/>
            <ac:spMk id="52" creationId="{FCA6D002-8BC6-4F7A-A3A8-78FCC37543BE}"/>
          </ac:spMkLst>
        </pc:spChg>
        <pc:spChg chg="mod">
          <ac:chgData name="Lei Wu" userId="f083b2a8aea23a2f" providerId="LiveId" clId="{D3C201D8-48B1-4AE4-9553-9040D20AF85A}" dt="2021-04-13T01:28:04.602" v="3190"/>
          <ac:spMkLst>
            <pc:docMk/>
            <pc:sldMk cId="622286714" sldId="808"/>
            <ac:spMk id="53" creationId="{77A61B39-F1A9-4C24-8950-4933670782FC}"/>
          </ac:spMkLst>
        </pc:spChg>
        <pc:spChg chg="mod">
          <ac:chgData name="Lei Wu" userId="f083b2a8aea23a2f" providerId="LiveId" clId="{D3C201D8-48B1-4AE4-9553-9040D20AF85A}" dt="2021-04-13T01:28:04.602" v="3190"/>
          <ac:spMkLst>
            <pc:docMk/>
            <pc:sldMk cId="622286714" sldId="808"/>
            <ac:spMk id="54" creationId="{D6C603CF-F993-4334-93FF-72515B75985D}"/>
          </ac:spMkLst>
        </pc:spChg>
        <pc:spChg chg="mod">
          <ac:chgData name="Lei Wu" userId="f083b2a8aea23a2f" providerId="LiveId" clId="{D3C201D8-48B1-4AE4-9553-9040D20AF85A}" dt="2021-04-13T01:28:04.602" v="3190"/>
          <ac:spMkLst>
            <pc:docMk/>
            <pc:sldMk cId="622286714" sldId="808"/>
            <ac:spMk id="55" creationId="{168DA3B1-D46A-4CD7-B5C3-81D0951F078F}"/>
          </ac:spMkLst>
        </pc:spChg>
        <pc:spChg chg="mod">
          <ac:chgData name="Lei Wu" userId="f083b2a8aea23a2f" providerId="LiveId" clId="{D3C201D8-48B1-4AE4-9553-9040D20AF85A}" dt="2021-04-13T01:28:04.602" v="3190"/>
          <ac:spMkLst>
            <pc:docMk/>
            <pc:sldMk cId="622286714" sldId="808"/>
            <ac:spMk id="56" creationId="{63476524-A0F5-407B-A597-4C671632C562}"/>
          </ac:spMkLst>
        </pc:spChg>
        <pc:spChg chg="mod">
          <ac:chgData name="Lei Wu" userId="f083b2a8aea23a2f" providerId="LiveId" clId="{D3C201D8-48B1-4AE4-9553-9040D20AF85A}" dt="2021-04-13T01:28:04.602" v="3190"/>
          <ac:spMkLst>
            <pc:docMk/>
            <pc:sldMk cId="622286714" sldId="808"/>
            <ac:spMk id="57" creationId="{BAADDE55-6C35-4DBA-B103-4E39CEF9EEFC}"/>
          </ac:spMkLst>
        </pc:spChg>
        <pc:spChg chg="mod">
          <ac:chgData name="Lei Wu" userId="f083b2a8aea23a2f" providerId="LiveId" clId="{D3C201D8-48B1-4AE4-9553-9040D20AF85A}" dt="2021-04-13T01:28:04.602" v="3190"/>
          <ac:spMkLst>
            <pc:docMk/>
            <pc:sldMk cId="622286714" sldId="808"/>
            <ac:spMk id="58" creationId="{B9BB60B8-C6CE-428B-9D75-65AD04222378}"/>
          </ac:spMkLst>
        </pc:spChg>
        <pc:spChg chg="mod">
          <ac:chgData name="Lei Wu" userId="f083b2a8aea23a2f" providerId="LiveId" clId="{D3C201D8-48B1-4AE4-9553-9040D20AF85A}" dt="2021-04-13T01:28:04.602" v="3190"/>
          <ac:spMkLst>
            <pc:docMk/>
            <pc:sldMk cId="622286714" sldId="808"/>
            <ac:spMk id="59" creationId="{E110CDD2-ED2B-441B-998B-EDC58841988B}"/>
          </ac:spMkLst>
        </pc:spChg>
        <pc:spChg chg="mod">
          <ac:chgData name="Lei Wu" userId="f083b2a8aea23a2f" providerId="LiveId" clId="{D3C201D8-48B1-4AE4-9553-9040D20AF85A}" dt="2021-04-13T01:28:04.602" v="3190"/>
          <ac:spMkLst>
            <pc:docMk/>
            <pc:sldMk cId="622286714" sldId="808"/>
            <ac:spMk id="60" creationId="{E71DD933-1814-41C1-875D-13F6564C1C9A}"/>
          </ac:spMkLst>
        </pc:spChg>
        <pc:spChg chg="mod">
          <ac:chgData name="Lei Wu" userId="f083b2a8aea23a2f" providerId="LiveId" clId="{D3C201D8-48B1-4AE4-9553-9040D20AF85A}" dt="2021-04-13T01:28:04.602" v="3190"/>
          <ac:spMkLst>
            <pc:docMk/>
            <pc:sldMk cId="622286714" sldId="808"/>
            <ac:spMk id="61" creationId="{1F5DD310-8A06-4BFE-8D9D-6513684708B0}"/>
          </ac:spMkLst>
        </pc:spChg>
        <pc:spChg chg="mod">
          <ac:chgData name="Lei Wu" userId="f083b2a8aea23a2f" providerId="LiveId" clId="{D3C201D8-48B1-4AE4-9553-9040D20AF85A}" dt="2021-04-13T01:28:04.602" v="3190"/>
          <ac:spMkLst>
            <pc:docMk/>
            <pc:sldMk cId="622286714" sldId="808"/>
            <ac:spMk id="62" creationId="{C8E67ECE-E9FA-44F1-BE2F-15D3A83AA330}"/>
          </ac:spMkLst>
        </pc:spChg>
        <pc:spChg chg="mod">
          <ac:chgData name="Lei Wu" userId="f083b2a8aea23a2f" providerId="LiveId" clId="{D3C201D8-48B1-4AE4-9553-9040D20AF85A}" dt="2021-04-13T01:28:04.602" v="3190"/>
          <ac:spMkLst>
            <pc:docMk/>
            <pc:sldMk cId="622286714" sldId="808"/>
            <ac:spMk id="63" creationId="{3EFF2A7C-7568-4B34-9C57-BC07DB9E8C1A}"/>
          </ac:spMkLst>
        </pc:spChg>
        <pc:spChg chg="mod">
          <ac:chgData name="Lei Wu" userId="f083b2a8aea23a2f" providerId="LiveId" clId="{D3C201D8-48B1-4AE4-9553-9040D20AF85A}" dt="2021-04-13T01:28:04.602" v="3190"/>
          <ac:spMkLst>
            <pc:docMk/>
            <pc:sldMk cId="622286714" sldId="808"/>
            <ac:spMk id="64" creationId="{B3B910A6-2E68-4E2F-BF8E-73E4EFD1A16B}"/>
          </ac:spMkLst>
        </pc:spChg>
        <pc:spChg chg="mod">
          <ac:chgData name="Lei Wu" userId="f083b2a8aea23a2f" providerId="LiveId" clId="{D3C201D8-48B1-4AE4-9553-9040D20AF85A}" dt="2021-04-13T01:28:04.602" v="3190"/>
          <ac:spMkLst>
            <pc:docMk/>
            <pc:sldMk cId="622286714" sldId="808"/>
            <ac:spMk id="65" creationId="{F8DD1E0B-9B5E-4AEE-9076-9F54DB134201}"/>
          </ac:spMkLst>
        </pc:spChg>
        <pc:spChg chg="mod">
          <ac:chgData name="Lei Wu" userId="f083b2a8aea23a2f" providerId="LiveId" clId="{D3C201D8-48B1-4AE4-9553-9040D20AF85A}" dt="2021-04-13T01:28:04.602" v="3190"/>
          <ac:spMkLst>
            <pc:docMk/>
            <pc:sldMk cId="622286714" sldId="808"/>
            <ac:spMk id="66" creationId="{FDD9B04B-626F-4CFA-97A9-E491365C1A51}"/>
          </ac:spMkLst>
        </pc:spChg>
        <pc:spChg chg="mod">
          <ac:chgData name="Lei Wu" userId="f083b2a8aea23a2f" providerId="LiveId" clId="{D3C201D8-48B1-4AE4-9553-9040D20AF85A}" dt="2021-04-13T01:28:04.602" v="3190"/>
          <ac:spMkLst>
            <pc:docMk/>
            <pc:sldMk cId="622286714" sldId="808"/>
            <ac:spMk id="67" creationId="{D714146C-B6DE-4131-9D2B-7C3FF8105A84}"/>
          </ac:spMkLst>
        </pc:spChg>
        <pc:spChg chg="mod">
          <ac:chgData name="Lei Wu" userId="f083b2a8aea23a2f" providerId="LiveId" clId="{D3C201D8-48B1-4AE4-9553-9040D20AF85A}" dt="2021-04-13T01:28:04.602" v="3190"/>
          <ac:spMkLst>
            <pc:docMk/>
            <pc:sldMk cId="622286714" sldId="808"/>
            <ac:spMk id="68" creationId="{71488B7A-D472-49C9-ADAE-79408227F149}"/>
          </ac:spMkLst>
        </pc:spChg>
        <pc:spChg chg="mod">
          <ac:chgData name="Lei Wu" userId="f083b2a8aea23a2f" providerId="LiveId" clId="{D3C201D8-48B1-4AE4-9553-9040D20AF85A}" dt="2021-04-13T01:28:04.602" v="3190"/>
          <ac:spMkLst>
            <pc:docMk/>
            <pc:sldMk cId="622286714" sldId="808"/>
            <ac:spMk id="69" creationId="{78F20B30-9627-448A-A674-D40FE70CE69C}"/>
          </ac:spMkLst>
        </pc:spChg>
        <pc:spChg chg="mod">
          <ac:chgData name="Lei Wu" userId="f083b2a8aea23a2f" providerId="LiveId" clId="{D3C201D8-48B1-4AE4-9553-9040D20AF85A}" dt="2021-04-13T01:28:04.602" v="3190"/>
          <ac:spMkLst>
            <pc:docMk/>
            <pc:sldMk cId="622286714" sldId="808"/>
            <ac:spMk id="70" creationId="{65CE6302-B64D-497D-9CD1-39B1A1CCDC27}"/>
          </ac:spMkLst>
        </pc:spChg>
        <pc:spChg chg="mod">
          <ac:chgData name="Lei Wu" userId="f083b2a8aea23a2f" providerId="LiveId" clId="{D3C201D8-48B1-4AE4-9553-9040D20AF85A}" dt="2021-04-13T01:28:04.602" v="3190"/>
          <ac:spMkLst>
            <pc:docMk/>
            <pc:sldMk cId="622286714" sldId="808"/>
            <ac:spMk id="71" creationId="{804FB6DC-D4BE-43E7-A3CB-308D9D12AE86}"/>
          </ac:spMkLst>
        </pc:spChg>
        <pc:spChg chg="mod">
          <ac:chgData name="Lei Wu" userId="f083b2a8aea23a2f" providerId="LiveId" clId="{D3C201D8-48B1-4AE4-9553-9040D20AF85A}" dt="2021-04-13T01:28:04.602" v="3190"/>
          <ac:spMkLst>
            <pc:docMk/>
            <pc:sldMk cId="622286714" sldId="808"/>
            <ac:spMk id="72" creationId="{8C669000-EC65-4712-9355-6B785EE63AC1}"/>
          </ac:spMkLst>
        </pc:spChg>
        <pc:spChg chg="mod">
          <ac:chgData name="Lei Wu" userId="f083b2a8aea23a2f" providerId="LiveId" clId="{D3C201D8-48B1-4AE4-9553-9040D20AF85A}" dt="2021-04-13T01:28:04.602" v="3190"/>
          <ac:spMkLst>
            <pc:docMk/>
            <pc:sldMk cId="622286714" sldId="808"/>
            <ac:spMk id="73" creationId="{3E4FBE18-790A-41E5-A628-7F3BAF4736DF}"/>
          </ac:spMkLst>
        </pc:spChg>
        <pc:spChg chg="mod">
          <ac:chgData name="Lei Wu" userId="f083b2a8aea23a2f" providerId="LiveId" clId="{D3C201D8-48B1-4AE4-9553-9040D20AF85A}" dt="2021-04-13T01:28:04.602" v="3190"/>
          <ac:spMkLst>
            <pc:docMk/>
            <pc:sldMk cId="622286714" sldId="808"/>
            <ac:spMk id="74" creationId="{58FF0F2A-A011-4FA6-8C13-1734341BA028}"/>
          </ac:spMkLst>
        </pc:spChg>
        <pc:grpChg chg="add del mod">
          <ac:chgData name="Lei Wu" userId="f083b2a8aea23a2f" providerId="LiveId" clId="{D3C201D8-48B1-4AE4-9553-9040D20AF85A}" dt="2021-04-13T01:28:03.543" v="3189"/>
          <ac:grpSpMkLst>
            <pc:docMk/>
            <pc:sldMk cId="622286714" sldId="808"/>
            <ac:grpSpMk id="5" creationId="{F05E78AD-CEFB-46D2-8CBB-2897D7A1870D}"/>
          </ac:grpSpMkLst>
        </pc:grpChg>
        <pc:grpChg chg="mod">
          <ac:chgData name="Lei Wu" userId="f083b2a8aea23a2f" providerId="LiveId" clId="{D3C201D8-48B1-4AE4-9553-9040D20AF85A}" dt="2021-04-13T01:28:02.016" v="3188" actId="14100"/>
          <ac:grpSpMkLst>
            <pc:docMk/>
            <pc:sldMk cId="622286714" sldId="808"/>
            <ac:grpSpMk id="6" creationId="{7FD78D6B-08A6-4E37-81FF-F5EFF6B4B38C}"/>
          </ac:grpSpMkLst>
        </pc:grpChg>
        <pc:grpChg chg="mod">
          <ac:chgData name="Lei Wu" userId="f083b2a8aea23a2f" providerId="LiveId" clId="{D3C201D8-48B1-4AE4-9553-9040D20AF85A}" dt="2021-04-13T01:28:02.016" v="3188" actId="14100"/>
          <ac:grpSpMkLst>
            <pc:docMk/>
            <pc:sldMk cId="622286714" sldId="808"/>
            <ac:grpSpMk id="10" creationId="{21911ED8-9543-4110-A8D2-90D38294DA84}"/>
          </ac:grpSpMkLst>
        </pc:grpChg>
        <pc:grpChg chg="add del mod">
          <ac:chgData name="Lei Wu" userId="f083b2a8aea23a2f" providerId="LiveId" clId="{D3C201D8-48B1-4AE4-9553-9040D20AF85A}" dt="2021-04-13T01:28:06.858" v="3193"/>
          <ac:grpSpMkLst>
            <pc:docMk/>
            <pc:sldMk cId="622286714" sldId="808"/>
            <ac:grpSpMk id="40" creationId="{8DAD5785-9702-4F42-8B35-7D219FE4BB42}"/>
          </ac:grpSpMkLst>
        </pc:grpChg>
        <pc:grpChg chg="mod">
          <ac:chgData name="Lei Wu" userId="f083b2a8aea23a2f" providerId="LiveId" clId="{D3C201D8-48B1-4AE4-9553-9040D20AF85A}" dt="2021-04-13T01:28:04.602" v="3190"/>
          <ac:grpSpMkLst>
            <pc:docMk/>
            <pc:sldMk cId="622286714" sldId="808"/>
            <ac:grpSpMk id="41" creationId="{ABD54C60-E805-4320-9F30-8EDB895B7841}"/>
          </ac:grpSpMkLst>
        </pc:grpChg>
        <pc:grpChg chg="mod">
          <ac:chgData name="Lei Wu" userId="f083b2a8aea23a2f" providerId="LiveId" clId="{D3C201D8-48B1-4AE4-9553-9040D20AF85A}" dt="2021-04-13T01:28:04.602" v="3190"/>
          <ac:grpSpMkLst>
            <pc:docMk/>
            <pc:sldMk cId="622286714" sldId="808"/>
            <ac:grpSpMk id="45" creationId="{E0F7D3B3-8B56-4EBE-9822-1F59565DB1E2}"/>
          </ac:grpSpMkLst>
        </pc:grpChg>
        <pc:picChg chg="add mod">
          <ac:chgData name="Lei Wu" userId="f083b2a8aea23a2f" providerId="LiveId" clId="{D3C201D8-48B1-4AE4-9553-9040D20AF85A}" dt="2021-04-13T01:28:14.260" v="3196" actId="1076"/>
          <ac:picMkLst>
            <pc:docMk/>
            <pc:sldMk cId="622286714" sldId="808"/>
            <ac:picMk id="75" creationId="{09E72585-A069-4EB0-A392-DADFB90565AF}"/>
          </ac:picMkLst>
        </pc:picChg>
      </pc:sldChg>
      <pc:sldChg chg="modSp mod">
        <pc:chgData name="Lei Wu" userId="f083b2a8aea23a2f" providerId="LiveId" clId="{D3C201D8-48B1-4AE4-9553-9040D20AF85A}" dt="2021-04-13T01:26:37.769" v="3185" actId="20577"/>
        <pc:sldMkLst>
          <pc:docMk/>
          <pc:sldMk cId="3287244017" sldId="809"/>
        </pc:sldMkLst>
        <pc:spChg chg="mod">
          <ac:chgData name="Lei Wu" userId="f083b2a8aea23a2f" providerId="LiveId" clId="{D3C201D8-48B1-4AE4-9553-9040D20AF85A}" dt="2021-04-13T01:25:21.330" v="3113" actId="20577"/>
          <ac:spMkLst>
            <pc:docMk/>
            <pc:sldMk cId="3287244017" sldId="809"/>
            <ac:spMk id="6" creationId="{6002E7CF-1C8A-4F8C-9CBA-1BAE839792A5}"/>
          </ac:spMkLst>
        </pc:spChg>
        <pc:spChg chg="mod">
          <ac:chgData name="Lei Wu" userId="f083b2a8aea23a2f" providerId="LiveId" clId="{D3C201D8-48B1-4AE4-9553-9040D20AF85A}" dt="2021-04-13T01:26:37.769" v="3185" actId="20577"/>
          <ac:spMkLst>
            <pc:docMk/>
            <pc:sldMk cId="3287244017" sldId="809"/>
            <ac:spMk id="9" creationId="{01A4E852-270E-432F-8DDE-CABB6C864F80}"/>
          </ac:spMkLst>
        </pc:spChg>
        <pc:spChg chg="mod">
          <ac:chgData name="Lei Wu" userId="f083b2a8aea23a2f" providerId="LiveId" clId="{D3C201D8-48B1-4AE4-9553-9040D20AF85A}" dt="2021-04-13T01:26:30.713" v="3183" actId="1036"/>
          <ac:spMkLst>
            <pc:docMk/>
            <pc:sldMk cId="3287244017" sldId="809"/>
            <ac:spMk id="10" creationId="{866E4B47-6448-499A-B132-D1F609583B39}"/>
          </ac:spMkLst>
        </pc:spChg>
      </pc:sldChg>
      <pc:sldChg chg="addSp delSp modSp del mod modAnim">
        <pc:chgData name="Lei Wu" userId="f083b2a8aea23a2f" providerId="LiveId" clId="{D3C201D8-48B1-4AE4-9553-9040D20AF85A}" dt="2021-04-11T12:31:19.332" v="1141" actId="47"/>
        <pc:sldMkLst>
          <pc:docMk/>
          <pc:sldMk cId="2636628402" sldId="810"/>
        </pc:sldMkLst>
        <pc:spChg chg="add del">
          <ac:chgData name="Lei Wu" userId="f083b2a8aea23a2f" providerId="LiveId" clId="{D3C201D8-48B1-4AE4-9553-9040D20AF85A}" dt="2021-04-11T08:41:10.532" v="1136" actId="478"/>
          <ac:spMkLst>
            <pc:docMk/>
            <pc:sldMk cId="2636628402" sldId="810"/>
            <ac:spMk id="25" creationId="{8213FB70-FB95-4B8F-B65A-771F2E7FEFE9}"/>
          </ac:spMkLst>
        </pc:spChg>
        <pc:graphicFrameChg chg="mod">
          <ac:chgData name="Lei Wu" userId="f083b2a8aea23a2f" providerId="LiveId" clId="{D3C201D8-48B1-4AE4-9553-9040D20AF85A}" dt="2021-04-11T08:41:11.517" v="1137" actId="1076"/>
          <ac:graphicFrameMkLst>
            <pc:docMk/>
            <pc:sldMk cId="2636628402" sldId="810"/>
            <ac:graphicFrameMk id="24" creationId="{0E517578-AA40-45FE-AB6A-678A9210A7F1}"/>
          </ac:graphicFrameMkLst>
        </pc:graphicFrameChg>
        <pc:picChg chg="add del mod">
          <ac:chgData name="Lei Wu" userId="f083b2a8aea23a2f" providerId="LiveId" clId="{D3C201D8-48B1-4AE4-9553-9040D20AF85A}" dt="2021-04-11T08:41:13.046" v="1139"/>
          <ac:picMkLst>
            <pc:docMk/>
            <pc:sldMk cId="2636628402" sldId="810"/>
            <ac:picMk id="5" creationId="{FE1833AB-A15B-4EB7-AD51-743442AAF9AE}"/>
          </ac:picMkLst>
        </pc:picChg>
      </pc:sldChg>
      <pc:sldChg chg="addSp modSp mod ord modNotesTx">
        <pc:chgData name="Lei Wu" userId="f083b2a8aea23a2f" providerId="LiveId" clId="{D3C201D8-48B1-4AE4-9553-9040D20AF85A}" dt="2021-04-11T13:15:53.367" v="1480" actId="20577"/>
        <pc:sldMkLst>
          <pc:docMk/>
          <pc:sldMk cId="2403295401" sldId="813"/>
        </pc:sldMkLst>
        <pc:spChg chg="mod">
          <ac:chgData name="Lei Wu" userId="f083b2a8aea23a2f" providerId="LiveId" clId="{D3C201D8-48B1-4AE4-9553-9040D20AF85A}" dt="2021-04-11T13:15:53.367" v="1480" actId="20577"/>
          <ac:spMkLst>
            <pc:docMk/>
            <pc:sldMk cId="2403295401" sldId="813"/>
            <ac:spMk id="2" creationId="{00000000-0000-0000-0000-000000000000}"/>
          </ac:spMkLst>
        </pc:spChg>
        <pc:spChg chg="mod">
          <ac:chgData name="Lei Wu" userId="f083b2a8aea23a2f" providerId="LiveId" clId="{D3C201D8-48B1-4AE4-9553-9040D20AF85A}" dt="2021-04-11T13:03:07.353" v="1339" actId="20577"/>
          <ac:spMkLst>
            <pc:docMk/>
            <pc:sldMk cId="2403295401" sldId="813"/>
            <ac:spMk id="9" creationId="{01A4E852-270E-432F-8DDE-CABB6C864F80}"/>
          </ac:spMkLst>
        </pc:spChg>
        <pc:picChg chg="add mod">
          <ac:chgData name="Lei Wu" userId="f083b2a8aea23a2f" providerId="LiveId" clId="{D3C201D8-48B1-4AE4-9553-9040D20AF85A}" dt="2021-04-11T13:00:07.918" v="1181" actId="1076"/>
          <ac:picMkLst>
            <pc:docMk/>
            <pc:sldMk cId="2403295401" sldId="813"/>
            <ac:picMk id="1026" creationId="{80196A52-964F-4869-AD8D-7B9EF13378AC}"/>
          </ac:picMkLst>
        </pc:picChg>
      </pc:sldChg>
      <pc:sldChg chg="delSp modSp add del mod modAnim">
        <pc:chgData name="Lei Wu" userId="f083b2a8aea23a2f" providerId="LiveId" clId="{D3C201D8-48B1-4AE4-9553-9040D20AF85A}" dt="2021-04-09T16:33:42.976" v="17" actId="47"/>
        <pc:sldMkLst>
          <pc:docMk/>
          <pc:sldMk cId="2695604868" sldId="814"/>
        </pc:sldMkLst>
        <pc:spChg chg="mod">
          <ac:chgData name="Lei Wu" userId="f083b2a8aea23a2f" providerId="LiveId" clId="{D3C201D8-48B1-4AE4-9553-9040D20AF85A}" dt="2021-04-09T16:32:16.509" v="10" actId="403"/>
          <ac:spMkLst>
            <pc:docMk/>
            <pc:sldMk cId="2695604868" sldId="814"/>
            <ac:spMk id="3" creationId="{00000000-0000-0000-0000-000000000000}"/>
          </ac:spMkLst>
        </pc:spChg>
        <pc:spChg chg="del">
          <ac:chgData name="Lei Wu" userId="f083b2a8aea23a2f" providerId="LiveId" clId="{D3C201D8-48B1-4AE4-9553-9040D20AF85A}" dt="2021-04-09T16:31:49.653" v="1" actId="478"/>
          <ac:spMkLst>
            <pc:docMk/>
            <pc:sldMk cId="2695604868" sldId="814"/>
            <ac:spMk id="5" creationId="{2F86835E-27E3-492E-83CE-B1A9410E5B42}"/>
          </ac:spMkLst>
        </pc:spChg>
        <pc:spChg chg="del">
          <ac:chgData name="Lei Wu" userId="f083b2a8aea23a2f" providerId="LiveId" clId="{D3C201D8-48B1-4AE4-9553-9040D20AF85A}" dt="2021-04-09T16:31:53.214" v="2" actId="478"/>
          <ac:spMkLst>
            <pc:docMk/>
            <pc:sldMk cId="2695604868" sldId="814"/>
            <ac:spMk id="6" creationId="{7BA664EA-3446-4A5B-BC3B-D0010CA09239}"/>
          </ac:spMkLst>
        </pc:spChg>
      </pc:sldChg>
      <pc:sldChg chg="addSp delSp modSp add mod modAnim modNotesTx">
        <pc:chgData name="Lei Wu" userId="f083b2a8aea23a2f" providerId="LiveId" clId="{D3C201D8-48B1-4AE4-9553-9040D20AF85A}" dt="2021-04-09T16:52:24.466" v="344" actId="1076"/>
        <pc:sldMkLst>
          <pc:docMk/>
          <pc:sldMk cId="3982700569" sldId="814"/>
        </pc:sldMkLst>
        <pc:spChg chg="mod">
          <ac:chgData name="Lei Wu" userId="f083b2a8aea23a2f" providerId="LiveId" clId="{D3C201D8-48B1-4AE4-9553-9040D20AF85A}" dt="2021-04-09T16:35:03.901" v="75" actId="20577"/>
          <ac:spMkLst>
            <pc:docMk/>
            <pc:sldMk cId="3982700569" sldId="814"/>
            <ac:spMk id="2" creationId="{00000000-0000-0000-0000-000000000000}"/>
          </ac:spMkLst>
        </pc:spChg>
        <pc:spChg chg="del">
          <ac:chgData name="Lei Wu" userId="f083b2a8aea23a2f" providerId="LiveId" clId="{D3C201D8-48B1-4AE4-9553-9040D20AF85A}" dt="2021-04-09T16:35:01.916" v="74" actId="478"/>
          <ac:spMkLst>
            <pc:docMk/>
            <pc:sldMk cId="3982700569" sldId="814"/>
            <ac:spMk id="3" creationId="{00000000-0000-0000-0000-000000000000}"/>
          </ac:spMkLst>
        </pc:spChg>
        <pc:spChg chg="del">
          <ac:chgData name="Lei Wu" userId="f083b2a8aea23a2f" providerId="LiveId" clId="{D3C201D8-48B1-4AE4-9553-9040D20AF85A}" dt="2021-04-09T16:35:09.656" v="77" actId="478"/>
          <ac:spMkLst>
            <pc:docMk/>
            <pc:sldMk cId="3982700569" sldId="814"/>
            <ac:spMk id="5" creationId="{2F86835E-27E3-492E-83CE-B1A9410E5B42}"/>
          </ac:spMkLst>
        </pc:spChg>
        <pc:spChg chg="del">
          <ac:chgData name="Lei Wu" userId="f083b2a8aea23a2f" providerId="LiveId" clId="{D3C201D8-48B1-4AE4-9553-9040D20AF85A}" dt="2021-04-09T16:35:09.656" v="77" actId="478"/>
          <ac:spMkLst>
            <pc:docMk/>
            <pc:sldMk cId="3982700569" sldId="814"/>
            <ac:spMk id="6" creationId="{7BA664EA-3446-4A5B-BC3B-D0010CA09239}"/>
          </ac:spMkLst>
        </pc:spChg>
        <pc:spChg chg="add del mod">
          <ac:chgData name="Lei Wu" userId="f083b2a8aea23a2f" providerId="LiveId" clId="{D3C201D8-48B1-4AE4-9553-9040D20AF85A}" dt="2021-04-09T16:35:06.217" v="76" actId="478"/>
          <ac:spMkLst>
            <pc:docMk/>
            <pc:sldMk cId="3982700569" sldId="814"/>
            <ac:spMk id="7" creationId="{2977F97A-0A15-4AA7-BEF9-27AC7F7D2F66}"/>
          </ac:spMkLst>
        </pc:spChg>
        <pc:spChg chg="add mod">
          <ac:chgData name="Lei Wu" userId="f083b2a8aea23a2f" providerId="LiveId" clId="{D3C201D8-48B1-4AE4-9553-9040D20AF85A}" dt="2021-04-09T16:52:15.513" v="343" actId="404"/>
          <ac:spMkLst>
            <pc:docMk/>
            <pc:sldMk cId="3982700569" sldId="814"/>
            <ac:spMk id="8" creationId="{F5B06CD7-A2DB-4E35-AB16-A49C2E2969C4}"/>
          </ac:spMkLst>
        </pc:spChg>
        <pc:spChg chg="add mod">
          <ac:chgData name="Lei Wu" userId="f083b2a8aea23a2f" providerId="LiveId" clId="{D3C201D8-48B1-4AE4-9553-9040D20AF85A}" dt="2021-04-09T16:52:13.307" v="342" actId="404"/>
          <ac:spMkLst>
            <pc:docMk/>
            <pc:sldMk cId="3982700569" sldId="814"/>
            <ac:spMk id="9" creationId="{125B7A85-D055-49E4-9D9B-EB2D1D16EB7B}"/>
          </ac:spMkLst>
        </pc:spChg>
        <pc:spChg chg="add mod">
          <ac:chgData name="Lei Wu" userId="f083b2a8aea23a2f" providerId="LiveId" clId="{D3C201D8-48B1-4AE4-9553-9040D20AF85A}" dt="2021-04-09T16:52:08.519" v="340" actId="404"/>
          <ac:spMkLst>
            <pc:docMk/>
            <pc:sldMk cId="3982700569" sldId="814"/>
            <ac:spMk id="10" creationId="{D7B82A85-2921-45DE-911E-79B1E3D1FD53}"/>
          </ac:spMkLst>
        </pc:spChg>
        <pc:spChg chg="add mod">
          <ac:chgData name="Lei Wu" userId="f083b2a8aea23a2f" providerId="LiveId" clId="{D3C201D8-48B1-4AE4-9553-9040D20AF85A}" dt="2021-04-09T16:52:10.791" v="341" actId="404"/>
          <ac:spMkLst>
            <pc:docMk/>
            <pc:sldMk cId="3982700569" sldId="814"/>
            <ac:spMk id="11" creationId="{75B68EE3-B41B-40B5-BDD1-D481263B3B71}"/>
          </ac:spMkLst>
        </pc:spChg>
        <pc:spChg chg="add mod">
          <ac:chgData name="Lei Wu" userId="f083b2a8aea23a2f" providerId="LiveId" clId="{D3C201D8-48B1-4AE4-9553-9040D20AF85A}" dt="2021-04-09T16:52:24.466" v="344" actId="1076"/>
          <ac:spMkLst>
            <pc:docMk/>
            <pc:sldMk cId="3982700569" sldId="814"/>
            <ac:spMk id="12" creationId="{85B5B7B1-47DD-4717-812A-0220B129FB37}"/>
          </ac:spMkLst>
        </pc:spChg>
      </pc:sldChg>
      <pc:sldChg chg="delSp modSp add mod ord modAnim modNotesTx">
        <pc:chgData name="Lei Wu" userId="f083b2a8aea23a2f" providerId="LiveId" clId="{D3C201D8-48B1-4AE4-9553-9040D20AF85A}" dt="2021-04-13T05:58:50.914" v="3530" actId="20577"/>
        <pc:sldMkLst>
          <pc:docMk/>
          <pc:sldMk cId="734996292" sldId="815"/>
        </pc:sldMkLst>
        <pc:spChg chg="mod">
          <ac:chgData name="Lei Wu" userId="f083b2a8aea23a2f" providerId="LiveId" clId="{D3C201D8-48B1-4AE4-9553-9040D20AF85A}" dt="2021-04-10T07:58:47.649" v="433" actId="20577"/>
          <ac:spMkLst>
            <pc:docMk/>
            <pc:sldMk cId="734996292" sldId="815"/>
            <ac:spMk id="2" creationId="{00000000-0000-0000-0000-000000000000}"/>
          </ac:spMkLst>
        </pc:spChg>
        <pc:spChg chg="del">
          <ac:chgData name="Lei Wu" userId="f083b2a8aea23a2f" providerId="LiveId" clId="{D3C201D8-48B1-4AE4-9553-9040D20AF85A}" dt="2021-04-09T16:37:35.779" v="153" actId="478"/>
          <ac:spMkLst>
            <pc:docMk/>
            <pc:sldMk cId="734996292" sldId="815"/>
            <ac:spMk id="5" creationId="{2F86835E-27E3-492E-83CE-B1A9410E5B42}"/>
          </ac:spMkLst>
        </pc:spChg>
        <pc:spChg chg="mod">
          <ac:chgData name="Lei Wu" userId="f083b2a8aea23a2f" providerId="LiveId" clId="{D3C201D8-48B1-4AE4-9553-9040D20AF85A}" dt="2021-04-13T05:58:50.914" v="3530" actId="20577"/>
          <ac:spMkLst>
            <pc:docMk/>
            <pc:sldMk cId="734996292" sldId="815"/>
            <ac:spMk id="6" creationId="{7BA664EA-3446-4A5B-BC3B-D0010CA09239}"/>
          </ac:spMkLst>
        </pc:spChg>
      </pc:sldChg>
      <pc:sldChg chg="addSp delSp modSp add del mod modNotesTx">
        <pc:chgData name="Lei Wu" userId="f083b2a8aea23a2f" providerId="LiveId" clId="{D3C201D8-48B1-4AE4-9553-9040D20AF85A}" dt="2021-04-12T07:48:52.347" v="1585" actId="2696"/>
        <pc:sldMkLst>
          <pc:docMk/>
          <pc:sldMk cId="2422280292" sldId="816"/>
        </pc:sldMkLst>
        <pc:spChg chg="mod">
          <ac:chgData name="Lei Wu" userId="f083b2a8aea23a2f" providerId="LiveId" clId="{D3C201D8-48B1-4AE4-9553-9040D20AF85A}" dt="2021-04-10T07:56:03.134" v="404"/>
          <ac:spMkLst>
            <pc:docMk/>
            <pc:sldMk cId="2422280292" sldId="816"/>
            <ac:spMk id="2" creationId="{00000000-0000-0000-0000-000000000000}"/>
          </ac:spMkLst>
        </pc:spChg>
        <pc:spChg chg="add del mod">
          <ac:chgData name="Lei Wu" userId="f083b2a8aea23a2f" providerId="LiveId" clId="{D3C201D8-48B1-4AE4-9553-9040D20AF85A}" dt="2021-04-10T07:55:19.846" v="400"/>
          <ac:spMkLst>
            <pc:docMk/>
            <pc:sldMk cId="2422280292" sldId="816"/>
            <ac:spMk id="5" creationId="{E8C13218-37D0-47C4-BB76-89D62947D17D}"/>
          </ac:spMkLst>
        </pc:spChg>
        <pc:spChg chg="add mod">
          <ac:chgData name="Lei Wu" userId="f083b2a8aea23a2f" providerId="LiveId" clId="{D3C201D8-48B1-4AE4-9553-9040D20AF85A}" dt="2021-04-12T07:45:30.025" v="1577" actId="1076"/>
          <ac:spMkLst>
            <pc:docMk/>
            <pc:sldMk cId="2422280292" sldId="816"/>
            <ac:spMk id="6" creationId="{EEBFDE4E-907C-4381-BD79-478B1A542379}"/>
          </ac:spMkLst>
        </pc:spChg>
        <pc:spChg chg="mod">
          <ac:chgData name="Lei Wu" userId="f083b2a8aea23a2f" providerId="LiveId" clId="{D3C201D8-48B1-4AE4-9553-9040D20AF85A}" dt="2021-04-12T07:45:44.988" v="1578" actId="21"/>
          <ac:spMkLst>
            <pc:docMk/>
            <pc:sldMk cId="2422280292" sldId="816"/>
            <ac:spMk id="713" creationId="{12C1C569-4818-44C4-B4A2-83DE8B4AF0D0}"/>
          </ac:spMkLst>
        </pc:spChg>
      </pc:sldChg>
      <pc:sldChg chg="modSp add mod">
        <pc:chgData name="Lei Wu" userId="f083b2a8aea23a2f" providerId="LiveId" clId="{D3C201D8-48B1-4AE4-9553-9040D20AF85A}" dt="2021-04-12T07:52:18.182" v="1667" actId="20577"/>
        <pc:sldMkLst>
          <pc:docMk/>
          <pc:sldMk cId="4155370613" sldId="816"/>
        </pc:sldMkLst>
        <pc:spChg chg="mod">
          <ac:chgData name="Lei Wu" userId="f083b2a8aea23a2f" providerId="LiveId" clId="{D3C201D8-48B1-4AE4-9553-9040D20AF85A}" dt="2021-04-12T07:52:18.182" v="1667" actId="20577"/>
          <ac:spMkLst>
            <pc:docMk/>
            <pc:sldMk cId="4155370613" sldId="816"/>
            <ac:spMk id="2" creationId="{00000000-0000-0000-0000-000000000000}"/>
          </ac:spMkLst>
        </pc:spChg>
      </pc:sldChg>
      <pc:sldChg chg="addSp delSp modSp add del mod">
        <pc:chgData name="Lei Wu" userId="f083b2a8aea23a2f" providerId="LiveId" clId="{D3C201D8-48B1-4AE4-9553-9040D20AF85A}" dt="2021-04-10T09:03:35.298" v="1116" actId="47"/>
        <pc:sldMkLst>
          <pc:docMk/>
          <pc:sldMk cId="1087301270" sldId="817"/>
        </pc:sldMkLst>
        <pc:spChg chg="mod">
          <ac:chgData name="Lei Wu" userId="f083b2a8aea23a2f" providerId="LiveId" clId="{D3C201D8-48B1-4AE4-9553-9040D20AF85A}" dt="2021-04-10T07:57:45.313" v="412"/>
          <ac:spMkLst>
            <pc:docMk/>
            <pc:sldMk cId="1087301270" sldId="817"/>
            <ac:spMk id="2" creationId="{00000000-0000-0000-0000-000000000000}"/>
          </ac:spMkLst>
        </pc:spChg>
        <pc:spChg chg="del">
          <ac:chgData name="Lei Wu" userId="f083b2a8aea23a2f" providerId="LiveId" clId="{D3C201D8-48B1-4AE4-9553-9040D20AF85A}" dt="2021-04-10T07:56:33.157" v="407" actId="478"/>
          <ac:spMkLst>
            <pc:docMk/>
            <pc:sldMk cId="1087301270" sldId="817"/>
            <ac:spMk id="6" creationId="{EEBFDE4E-907C-4381-BD79-478B1A542379}"/>
          </ac:spMkLst>
        </pc:spChg>
        <pc:spChg chg="mod">
          <ac:chgData name="Lei Wu" userId="f083b2a8aea23a2f" providerId="LiveId" clId="{D3C201D8-48B1-4AE4-9553-9040D20AF85A}" dt="2021-04-10T07:56:52.963" v="410" actId="57"/>
          <ac:spMkLst>
            <pc:docMk/>
            <pc:sldMk cId="1087301270" sldId="817"/>
            <ac:spMk id="713" creationId="{12C1C569-4818-44C4-B4A2-83DE8B4AF0D0}"/>
          </ac:spMkLst>
        </pc:spChg>
        <pc:picChg chg="add mod">
          <ac:chgData name="Lei Wu" userId="f083b2a8aea23a2f" providerId="LiveId" clId="{D3C201D8-48B1-4AE4-9553-9040D20AF85A}" dt="2021-04-10T07:56:44.398" v="409" actId="1076"/>
          <ac:picMkLst>
            <pc:docMk/>
            <pc:sldMk cId="1087301270" sldId="817"/>
            <ac:picMk id="7" creationId="{BD3791BC-1C39-4449-B247-7102E04DD046}"/>
          </ac:picMkLst>
        </pc:picChg>
      </pc:sldChg>
      <pc:sldChg chg="addSp delSp modSp add del mod">
        <pc:chgData name="Lei Wu" userId="f083b2a8aea23a2f" providerId="LiveId" clId="{D3C201D8-48B1-4AE4-9553-9040D20AF85A}" dt="2021-04-10T09:04:14.792" v="1119" actId="47"/>
        <pc:sldMkLst>
          <pc:docMk/>
          <pc:sldMk cId="194193821" sldId="818"/>
        </pc:sldMkLst>
        <pc:spChg chg="mod">
          <ac:chgData name="Lei Wu" userId="f083b2a8aea23a2f" providerId="LiveId" clId="{D3C201D8-48B1-4AE4-9553-9040D20AF85A}" dt="2021-04-10T08:33:18.340" v="936" actId="20577"/>
          <ac:spMkLst>
            <pc:docMk/>
            <pc:sldMk cId="194193821" sldId="818"/>
            <ac:spMk id="2" creationId="{00000000-0000-0000-0000-000000000000}"/>
          </ac:spMkLst>
        </pc:spChg>
        <pc:spChg chg="del">
          <ac:chgData name="Lei Wu" userId="f083b2a8aea23a2f" providerId="LiveId" clId="{D3C201D8-48B1-4AE4-9553-9040D20AF85A}" dt="2021-04-10T08:14:31.215" v="711" actId="478"/>
          <ac:spMkLst>
            <pc:docMk/>
            <pc:sldMk cId="194193821" sldId="818"/>
            <ac:spMk id="6" creationId="{EEBFDE4E-907C-4381-BD79-478B1A542379}"/>
          </ac:spMkLst>
        </pc:spChg>
        <pc:spChg chg="add del mod">
          <ac:chgData name="Lei Wu" userId="f083b2a8aea23a2f" providerId="LiveId" clId="{D3C201D8-48B1-4AE4-9553-9040D20AF85A}" dt="2021-04-10T08:14:52.113" v="721"/>
          <ac:spMkLst>
            <pc:docMk/>
            <pc:sldMk cId="194193821" sldId="818"/>
            <ac:spMk id="7" creationId="{014CFDFC-67DE-49C4-B3C3-E7B97E009568}"/>
          </ac:spMkLst>
        </pc:spChg>
        <pc:spChg chg="add del mod">
          <ac:chgData name="Lei Wu" userId="f083b2a8aea23a2f" providerId="LiveId" clId="{D3C201D8-48B1-4AE4-9553-9040D20AF85A}" dt="2021-04-10T08:14:52.113" v="721"/>
          <ac:spMkLst>
            <pc:docMk/>
            <pc:sldMk cId="194193821" sldId="818"/>
            <ac:spMk id="8" creationId="{56E87AED-30C3-4D7D-BEB4-A72508B2966F}"/>
          </ac:spMkLst>
        </pc:spChg>
        <pc:spChg chg="add del mod">
          <ac:chgData name="Lei Wu" userId="f083b2a8aea23a2f" providerId="LiveId" clId="{D3C201D8-48B1-4AE4-9553-9040D20AF85A}" dt="2021-04-10T08:14:52.113" v="721"/>
          <ac:spMkLst>
            <pc:docMk/>
            <pc:sldMk cId="194193821" sldId="818"/>
            <ac:spMk id="9" creationId="{5C8DEA1B-958E-4126-AC24-252CC6B11EAF}"/>
          </ac:spMkLst>
        </pc:spChg>
        <pc:spChg chg="add del mod">
          <ac:chgData name="Lei Wu" userId="f083b2a8aea23a2f" providerId="LiveId" clId="{D3C201D8-48B1-4AE4-9553-9040D20AF85A}" dt="2021-04-10T08:14:52.113" v="721"/>
          <ac:spMkLst>
            <pc:docMk/>
            <pc:sldMk cId="194193821" sldId="818"/>
            <ac:spMk id="10" creationId="{18472038-FBE1-48EC-9296-1E154C4CC76B}"/>
          </ac:spMkLst>
        </pc:spChg>
        <pc:spChg chg="add del mod">
          <ac:chgData name="Lei Wu" userId="f083b2a8aea23a2f" providerId="LiveId" clId="{D3C201D8-48B1-4AE4-9553-9040D20AF85A}" dt="2021-04-10T08:14:52.113" v="721"/>
          <ac:spMkLst>
            <pc:docMk/>
            <pc:sldMk cId="194193821" sldId="818"/>
            <ac:spMk id="11" creationId="{E4DD5A2D-EE40-4B2E-BA01-8F1B18C4D585}"/>
          </ac:spMkLst>
        </pc:spChg>
        <pc:spChg chg="add mod">
          <ac:chgData name="Lei Wu" userId="f083b2a8aea23a2f" providerId="LiveId" clId="{D3C201D8-48B1-4AE4-9553-9040D20AF85A}" dt="2021-04-10T08:16:16.697" v="741" actId="1076"/>
          <ac:spMkLst>
            <pc:docMk/>
            <pc:sldMk cId="194193821" sldId="818"/>
            <ac:spMk id="12" creationId="{CBC7C0F9-5A7C-44A5-8C0F-BBDCE52F0ACF}"/>
          </ac:spMkLst>
        </pc:spChg>
        <pc:spChg chg="add mod">
          <ac:chgData name="Lei Wu" userId="f083b2a8aea23a2f" providerId="LiveId" clId="{D3C201D8-48B1-4AE4-9553-9040D20AF85A}" dt="2021-04-10T08:16:27.770" v="744" actId="1076"/>
          <ac:spMkLst>
            <pc:docMk/>
            <pc:sldMk cId="194193821" sldId="818"/>
            <ac:spMk id="13" creationId="{AAD13212-CAA3-41EE-98E1-1E90AF028657}"/>
          </ac:spMkLst>
        </pc:spChg>
        <pc:spChg chg="add mod">
          <ac:chgData name="Lei Wu" userId="f083b2a8aea23a2f" providerId="LiveId" clId="{D3C201D8-48B1-4AE4-9553-9040D20AF85A}" dt="2021-04-10T08:16:25.479" v="743" actId="1076"/>
          <ac:spMkLst>
            <pc:docMk/>
            <pc:sldMk cId="194193821" sldId="818"/>
            <ac:spMk id="14" creationId="{1AFEC255-911C-4AF0-A655-0F18B1713043}"/>
          </ac:spMkLst>
        </pc:spChg>
        <pc:spChg chg="add mod">
          <ac:chgData name="Lei Wu" userId="f083b2a8aea23a2f" providerId="LiveId" clId="{D3C201D8-48B1-4AE4-9553-9040D20AF85A}" dt="2021-04-10T08:16:46.435" v="748" actId="1076"/>
          <ac:spMkLst>
            <pc:docMk/>
            <pc:sldMk cId="194193821" sldId="818"/>
            <ac:spMk id="15" creationId="{E9F6B7D3-4AA4-43C5-8437-41D1A43E84AE}"/>
          </ac:spMkLst>
        </pc:spChg>
        <pc:spChg chg="add mod">
          <ac:chgData name="Lei Wu" userId="f083b2a8aea23a2f" providerId="LiveId" clId="{D3C201D8-48B1-4AE4-9553-9040D20AF85A}" dt="2021-04-10T08:16:46.435" v="748" actId="1076"/>
          <ac:spMkLst>
            <pc:docMk/>
            <pc:sldMk cId="194193821" sldId="818"/>
            <ac:spMk id="16" creationId="{28F794D7-4FB2-4A85-8359-85B06D283C66}"/>
          </ac:spMkLst>
        </pc:spChg>
        <pc:spChg chg="mod">
          <ac:chgData name="Lei Wu" userId="f083b2a8aea23a2f" providerId="LiveId" clId="{D3C201D8-48B1-4AE4-9553-9040D20AF85A}" dt="2021-04-10T08:17:11.587" v="750" actId="58"/>
          <ac:spMkLst>
            <pc:docMk/>
            <pc:sldMk cId="194193821" sldId="818"/>
            <ac:spMk id="713" creationId="{12C1C569-4818-44C4-B4A2-83DE8B4AF0D0}"/>
          </ac:spMkLst>
        </pc:spChg>
      </pc:sldChg>
      <pc:sldChg chg="addSp delSp modSp add del mod modAnim">
        <pc:chgData name="Lei Wu" userId="f083b2a8aea23a2f" providerId="LiveId" clId="{D3C201D8-48B1-4AE4-9553-9040D20AF85A}" dt="2021-04-10T09:04:02.527" v="1117" actId="47"/>
        <pc:sldMkLst>
          <pc:docMk/>
          <pc:sldMk cId="3090836345" sldId="819"/>
        </pc:sldMkLst>
        <pc:spChg chg="mod">
          <ac:chgData name="Lei Wu" userId="f083b2a8aea23a2f" providerId="LiveId" clId="{D3C201D8-48B1-4AE4-9553-9040D20AF85A}" dt="2021-04-10T08:24:09.645" v="778" actId="20577"/>
          <ac:spMkLst>
            <pc:docMk/>
            <pc:sldMk cId="3090836345" sldId="819"/>
            <ac:spMk id="2" creationId="{00000000-0000-0000-0000-000000000000}"/>
          </ac:spMkLst>
        </pc:spChg>
        <pc:spChg chg="add del mod">
          <ac:chgData name="Lei Wu" userId="f083b2a8aea23a2f" providerId="LiveId" clId="{D3C201D8-48B1-4AE4-9553-9040D20AF85A}" dt="2021-04-10T08:24:22.075" v="780" actId="478"/>
          <ac:spMkLst>
            <pc:docMk/>
            <pc:sldMk cId="3090836345" sldId="819"/>
            <ac:spMk id="4" creationId="{73A8ABA7-6D82-404A-9F09-E2A44BED3DF0}"/>
          </ac:spMkLst>
        </pc:spChg>
        <pc:spChg chg="del">
          <ac:chgData name="Lei Wu" userId="f083b2a8aea23a2f" providerId="LiveId" clId="{D3C201D8-48B1-4AE4-9553-9040D20AF85A}" dt="2021-04-10T08:22:44.754" v="753" actId="478"/>
          <ac:spMkLst>
            <pc:docMk/>
            <pc:sldMk cId="3090836345" sldId="819"/>
            <ac:spMk id="6" creationId="{EEBFDE4E-907C-4381-BD79-478B1A542379}"/>
          </ac:spMkLst>
        </pc:spChg>
        <pc:spChg chg="add del mod">
          <ac:chgData name="Lei Wu" userId="f083b2a8aea23a2f" providerId="LiveId" clId="{D3C201D8-48B1-4AE4-9553-9040D20AF85A}" dt="2021-04-10T08:23:27.137" v="757"/>
          <ac:spMkLst>
            <pc:docMk/>
            <pc:sldMk cId="3090836345" sldId="819"/>
            <ac:spMk id="7" creationId="{4C5FAB0A-436C-4D13-B7F2-6C05894637FF}"/>
          </ac:spMkLst>
        </pc:spChg>
        <pc:spChg chg="add del mod">
          <ac:chgData name="Lei Wu" userId="f083b2a8aea23a2f" providerId="LiveId" clId="{D3C201D8-48B1-4AE4-9553-9040D20AF85A}" dt="2021-04-10T08:23:27.137" v="757"/>
          <ac:spMkLst>
            <pc:docMk/>
            <pc:sldMk cId="3090836345" sldId="819"/>
            <ac:spMk id="8" creationId="{A2817C5A-AC00-40E7-96CC-18BD898F9B54}"/>
          </ac:spMkLst>
        </pc:spChg>
        <pc:spChg chg="add del mod">
          <ac:chgData name="Lei Wu" userId="f083b2a8aea23a2f" providerId="LiveId" clId="{D3C201D8-48B1-4AE4-9553-9040D20AF85A}" dt="2021-04-10T08:23:27.137" v="757"/>
          <ac:spMkLst>
            <pc:docMk/>
            <pc:sldMk cId="3090836345" sldId="819"/>
            <ac:spMk id="9" creationId="{7311487B-79FD-474C-8EE1-93EB4EE0BD39}"/>
          </ac:spMkLst>
        </pc:spChg>
        <pc:spChg chg="add del mod">
          <ac:chgData name="Lei Wu" userId="f083b2a8aea23a2f" providerId="LiveId" clId="{D3C201D8-48B1-4AE4-9553-9040D20AF85A}" dt="2021-04-10T08:23:27.137" v="757"/>
          <ac:spMkLst>
            <pc:docMk/>
            <pc:sldMk cId="3090836345" sldId="819"/>
            <ac:spMk id="10" creationId="{691E2F92-4876-4B4D-9AE4-AABDCE7C6E4E}"/>
          </ac:spMkLst>
        </pc:spChg>
        <pc:spChg chg="add del mod">
          <ac:chgData name="Lei Wu" userId="f083b2a8aea23a2f" providerId="LiveId" clId="{D3C201D8-48B1-4AE4-9553-9040D20AF85A}" dt="2021-04-10T08:23:27.137" v="757"/>
          <ac:spMkLst>
            <pc:docMk/>
            <pc:sldMk cId="3090836345" sldId="819"/>
            <ac:spMk id="11" creationId="{761C853C-B40F-46C4-8E8A-C9DF0694095F}"/>
          </ac:spMkLst>
        </pc:spChg>
        <pc:spChg chg="add del mod">
          <ac:chgData name="Lei Wu" userId="f083b2a8aea23a2f" providerId="LiveId" clId="{D3C201D8-48B1-4AE4-9553-9040D20AF85A}" dt="2021-04-10T08:23:27.137" v="757"/>
          <ac:spMkLst>
            <pc:docMk/>
            <pc:sldMk cId="3090836345" sldId="819"/>
            <ac:spMk id="12" creationId="{B145EA14-CF14-40D8-A944-F00204E36BCC}"/>
          </ac:spMkLst>
        </pc:spChg>
        <pc:spChg chg="add del mod">
          <ac:chgData name="Lei Wu" userId="f083b2a8aea23a2f" providerId="LiveId" clId="{D3C201D8-48B1-4AE4-9553-9040D20AF85A}" dt="2021-04-10T08:23:27.137" v="757"/>
          <ac:spMkLst>
            <pc:docMk/>
            <pc:sldMk cId="3090836345" sldId="819"/>
            <ac:spMk id="13" creationId="{BC1EBE10-3E19-42B7-95CB-E45C5AE6F31D}"/>
          </ac:spMkLst>
        </pc:spChg>
        <pc:spChg chg="add del mod">
          <ac:chgData name="Lei Wu" userId="f083b2a8aea23a2f" providerId="LiveId" clId="{D3C201D8-48B1-4AE4-9553-9040D20AF85A}" dt="2021-04-10T08:23:27.137" v="757"/>
          <ac:spMkLst>
            <pc:docMk/>
            <pc:sldMk cId="3090836345" sldId="819"/>
            <ac:spMk id="14" creationId="{DEA1DAF0-5B44-4260-9243-FA789159D7D3}"/>
          </ac:spMkLst>
        </pc:spChg>
        <pc:spChg chg="add del mod">
          <ac:chgData name="Lei Wu" userId="f083b2a8aea23a2f" providerId="LiveId" clId="{D3C201D8-48B1-4AE4-9553-9040D20AF85A}" dt="2021-04-10T08:23:27.137" v="757"/>
          <ac:spMkLst>
            <pc:docMk/>
            <pc:sldMk cId="3090836345" sldId="819"/>
            <ac:spMk id="15" creationId="{ABE5F42D-2685-4301-A7EE-515C3C0D4394}"/>
          </ac:spMkLst>
        </pc:spChg>
        <pc:spChg chg="add del mod">
          <ac:chgData name="Lei Wu" userId="f083b2a8aea23a2f" providerId="LiveId" clId="{D3C201D8-48B1-4AE4-9553-9040D20AF85A}" dt="2021-04-10T08:23:27.137" v="757"/>
          <ac:spMkLst>
            <pc:docMk/>
            <pc:sldMk cId="3090836345" sldId="819"/>
            <ac:spMk id="16" creationId="{BA22D374-D7DB-4FD3-BF22-B2F8C5ED4DE0}"/>
          </ac:spMkLst>
        </pc:spChg>
        <pc:spChg chg="add del mod">
          <ac:chgData name="Lei Wu" userId="f083b2a8aea23a2f" providerId="LiveId" clId="{D3C201D8-48B1-4AE4-9553-9040D20AF85A}" dt="2021-04-10T08:23:53.181" v="765"/>
          <ac:spMkLst>
            <pc:docMk/>
            <pc:sldMk cId="3090836345" sldId="819"/>
            <ac:spMk id="17" creationId="{4584CC9A-00FD-4622-B91B-CD7DC1E5ABCD}"/>
          </ac:spMkLst>
        </pc:spChg>
        <pc:spChg chg="add del mod">
          <ac:chgData name="Lei Wu" userId="f083b2a8aea23a2f" providerId="LiveId" clId="{D3C201D8-48B1-4AE4-9553-9040D20AF85A}" dt="2021-04-10T08:23:53.181" v="765"/>
          <ac:spMkLst>
            <pc:docMk/>
            <pc:sldMk cId="3090836345" sldId="819"/>
            <ac:spMk id="18" creationId="{F589DE1F-70C3-44FF-BBE6-FAB2FEFD7C90}"/>
          </ac:spMkLst>
        </pc:spChg>
        <pc:spChg chg="add del mod">
          <ac:chgData name="Lei Wu" userId="f083b2a8aea23a2f" providerId="LiveId" clId="{D3C201D8-48B1-4AE4-9553-9040D20AF85A}" dt="2021-04-10T08:23:53.181" v="765"/>
          <ac:spMkLst>
            <pc:docMk/>
            <pc:sldMk cId="3090836345" sldId="819"/>
            <ac:spMk id="19" creationId="{8A62820C-FE37-484E-8DC9-BCDEB4593A0D}"/>
          </ac:spMkLst>
        </pc:spChg>
        <pc:spChg chg="add del mod">
          <ac:chgData name="Lei Wu" userId="f083b2a8aea23a2f" providerId="LiveId" clId="{D3C201D8-48B1-4AE4-9553-9040D20AF85A}" dt="2021-04-10T08:23:53.181" v="765"/>
          <ac:spMkLst>
            <pc:docMk/>
            <pc:sldMk cId="3090836345" sldId="819"/>
            <ac:spMk id="20" creationId="{5E702204-AA86-46CE-87D7-B66DE49B7EB0}"/>
          </ac:spMkLst>
        </pc:spChg>
        <pc:spChg chg="add del mod">
          <ac:chgData name="Lei Wu" userId="f083b2a8aea23a2f" providerId="LiveId" clId="{D3C201D8-48B1-4AE4-9553-9040D20AF85A}" dt="2021-04-10T08:23:53.181" v="765"/>
          <ac:spMkLst>
            <pc:docMk/>
            <pc:sldMk cId="3090836345" sldId="819"/>
            <ac:spMk id="21" creationId="{5BAE6BC4-693C-4F21-A6F8-5A694138A628}"/>
          </ac:spMkLst>
        </pc:spChg>
        <pc:spChg chg="add del mod">
          <ac:chgData name="Lei Wu" userId="f083b2a8aea23a2f" providerId="LiveId" clId="{D3C201D8-48B1-4AE4-9553-9040D20AF85A}" dt="2021-04-10T08:23:53.181" v="765"/>
          <ac:spMkLst>
            <pc:docMk/>
            <pc:sldMk cId="3090836345" sldId="819"/>
            <ac:spMk id="22" creationId="{AFC00483-E247-4280-B4AE-1C19DE01E849}"/>
          </ac:spMkLst>
        </pc:spChg>
        <pc:spChg chg="add del mod">
          <ac:chgData name="Lei Wu" userId="f083b2a8aea23a2f" providerId="LiveId" clId="{D3C201D8-48B1-4AE4-9553-9040D20AF85A}" dt="2021-04-10T08:23:53.181" v="765"/>
          <ac:spMkLst>
            <pc:docMk/>
            <pc:sldMk cId="3090836345" sldId="819"/>
            <ac:spMk id="23" creationId="{6888175B-D4FC-41BC-BE88-754C4AD5788C}"/>
          </ac:spMkLst>
        </pc:spChg>
        <pc:spChg chg="add del mod">
          <ac:chgData name="Lei Wu" userId="f083b2a8aea23a2f" providerId="LiveId" clId="{D3C201D8-48B1-4AE4-9553-9040D20AF85A}" dt="2021-04-10T08:23:53.181" v="765"/>
          <ac:spMkLst>
            <pc:docMk/>
            <pc:sldMk cId="3090836345" sldId="819"/>
            <ac:spMk id="24" creationId="{E0F37726-AF78-4BF8-ADCB-24590ED218B5}"/>
          </ac:spMkLst>
        </pc:spChg>
        <pc:spChg chg="add del mod">
          <ac:chgData name="Lei Wu" userId="f083b2a8aea23a2f" providerId="LiveId" clId="{D3C201D8-48B1-4AE4-9553-9040D20AF85A}" dt="2021-04-10T08:23:53.181" v="765"/>
          <ac:spMkLst>
            <pc:docMk/>
            <pc:sldMk cId="3090836345" sldId="819"/>
            <ac:spMk id="25" creationId="{6BE7C672-03D4-4F66-A386-FBF1255B62B6}"/>
          </ac:spMkLst>
        </pc:spChg>
        <pc:spChg chg="add del mod">
          <ac:chgData name="Lei Wu" userId="f083b2a8aea23a2f" providerId="LiveId" clId="{D3C201D8-48B1-4AE4-9553-9040D20AF85A}" dt="2021-04-10T08:23:53.181" v="765"/>
          <ac:spMkLst>
            <pc:docMk/>
            <pc:sldMk cId="3090836345" sldId="819"/>
            <ac:spMk id="26" creationId="{8C5A4629-3EAB-42AC-9DC5-06C0A6F3EB2B}"/>
          </ac:spMkLst>
        </pc:spChg>
        <pc:spChg chg="add del mod">
          <ac:chgData name="Lei Wu" userId="f083b2a8aea23a2f" providerId="LiveId" clId="{D3C201D8-48B1-4AE4-9553-9040D20AF85A}" dt="2021-04-10T08:23:57.598" v="769"/>
          <ac:spMkLst>
            <pc:docMk/>
            <pc:sldMk cId="3090836345" sldId="819"/>
            <ac:spMk id="27" creationId="{5DA56EB1-A885-42F6-A22B-34D76605D27C}"/>
          </ac:spMkLst>
        </pc:spChg>
        <pc:spChg chg="add del mod">
          <ac:chgData name="Lei Wu" userId="f083b2a8aea23a2f" providerId="LiveId" clId="{D3C201D8-48B1-4AE4-9553-9040D20AF85A}" dt="2021-04-10T08:23:57.598" v="769"/>
          <ac:spMkLst>
            <pc:docMk/>
            <pc:sldMk cId="3090836345" sldId="819"/>
            <ac:spMk id="28" creationId="{40FF4CD7-01BD-45C5-801B-D9BA1C32ABC6}"/>
          </ac:spMkLst>
        </pc:spChg>
        <pc:spChg chg="add del mod">
          <ac:chgData name="Lei Wu" userId="f083b2a8aea23a2f" providerId="LiveId" clId="{D3C201D8-48B1-4AE4-9553-9040D20AF85A}" dt="2021-04-10T08:23:57.598" v="769"/>
          <ac:spMkLst>
            <pc:docMk/>
            <pc:sldMk cId="3090836345" sldId="819"/>
            <ac:spMk id="29" creationId="{602ED464-BA9E-4E33-B530-343A6DB29C92}"/>
          </ac:spMkLst>
        </pc:spChg>
        <pc:spChg chg="add del mod">
          <ac:chgData name="Lei Wu" userId="f083b2a8aea23a2f" providerId="LiveId" clId="{D3C201D8-48B1-4AE4-9553-9040D20AF85A}" dt="2021-04-10T08:23:57.598" v="769"/>
          <ac:spMkLst>
            <pc:docMk/>
            <pc:sldMk cId="3090836345" sldId="819"/>
            <ac:spMk id="30" creationId="{B62C7CE0-2B90-4159-A5CF-388B09B08C24}"/>
          </ac:spMkLst>
        </pc:spChg>
        <pc:spChg chg="add del mod">
          <ac:chgData name="Lei Wu" userId="f083b2a8aea23a2f" providerId="LiveId" clId="{D3C201D8-48B1-4AE4-9553-9040D20AF85A}" dt="2021-04-10T08:23:57.598" v="769"/>
          <ac:spMkLst>
            <pc:docMk/>
            <pc:sldMk cId="3090836345" sldId="819"/>
            <ac:spMk id="31" creationId="{742F1517-5353-43E3-AFA3-CEA55B518BEA}"/>
          </ac:spMkLst>
        </pc:spChg>
        <pc:spChg chg="add del mod">
          <ac:chgData name="Lei Wu" userId="f083b2a8aea23a2f" providerId="LiveId" clId="{D3C201D8-48B1-4AE4-9553-9040D20AF85A}" dt="2021-04-10T08:23:57.598" v="769"/>
          <ac:spMkLst>
            <pc:docMk/>
            <pc:sldMk cId="3090836345" sldId="819"/>
            <ac:spMk id="32" creationId="{873485BA-E020-44CC-B223-F65FBC85A75B}"/>
          </ac:spMkLst>
        </pc:spChg>
        <pc:spChg chg="add del mod">
          <ac:chgData name="Lei Wu" userId="f083b2a8aea23a2f" providerId="LiveId" clId="{D3C201D8-48B1-4AE4-9553-9040D20AF85A}" dt="2021-04-10T08:23:57.598" v="769"/>
          <ac:spMkLst>
            <pc:docMk/>
            <pc:sldMk cId="3090836345" sldId="819"/>
            <ac:spMk id="33" creationId="{2B5F658F-ED34-465C-A6A3-C26DE7687A74}"/>
          </ac:spMkLst>
        </pc:spChg>
        <pc:spChg chg="add del mod">
          <ac:chgData name="Lei Wu" userId="f083b2a8aea23a2f" providerId="LiveId" clId="{D3C201D8-48B1-4AE4-9553-9040D20AF85A}" dt="2021-04-10T08:23:57.598" v="769"/>
          <ac:spMkLst>
            <pc:docMk/>
            <pc:sldMk cId="3090836345" sldId="819"/>
            <ac:spMk id="34" creationId="{EC6112D1-9AFE-46B5-918B-C1294346C63C}"/>
          </ac:spMkLst>
        </pc:spChg>
        <pc:spChg chg="add del mod">
          <ac:chgData name="Lei Wu" userId="f083b2a8aea23a2f" providerId="LiveId" clId="{D3C201D8-48B1-4AE4-9553-9040D20AF85A}" dt="2021-04-10T08:23:57.598" v="769"/>
          <ac:spMkLst>
            <pc:docMk/>
            <pc:sldMk cId="3090836345" sldId="819"/>
            <ac:spMk id="35" creationId="{90B386FC-78C5-4403-99FE-347F0E5AB17F}"/>
          </ac:spMkLst>
        </pc:spChg>
        <pc:spChg chg="add del mod">
          <ac:chgData name="Lei Wu" userId="f083b2a8aea23a2f" providerId="LiveId" clId="{D3C201D8-48B1-4AE4-9553-9040D20AF85A}" dt="2021-04-10T08:23:57.598" v="769"/>
          <ac:spMkLst>
            <pc:docMk/>
            <pc:sldMk cId="3090836345" sldId="819"/>
            <ac:spMk id="36" creationId="{40954D1E-4647-47F2-8F0B-C882CE3BCC09}"/>
          </ac:spMkLst>
        </pc:spChg>
        <pc:spChg chg="add mod">
          <ac:chgData name="Lei Wu" userId="f083b2a8aea23a2f" providerId="LiveId" clId="{D3C201D8-48B1-4AE4-9553-9040D20AF85A}" dt="2021-04-10T08:42:27.416" v="962" actId="1076"/>
          <ac:spMkLst>
            <pc:docMk/>
            <pc:sldMk cId="3090836345" sldId="819"/>
            <ac:spMk id="37" creationId="{678C4E88-2BA1-4BB2-A771-BA1FDFEFBADD}"/>
          </ac:spMkLst>
        </pc:spChg>
        <pc:spChg chg="add mod">
          <ac:chgData name="Lei Wu" userId="f083b2a8aea23a2f" providerId="LiveId" clId="{D3C201D8-48B1-4AE4-9553-9040D20AF85A}" dt="2021-04-10T08:42:27.416" v="962" actId="1076"/>
          <ac:spMkLst>
            <pc:docMk/>
            <pc:sldMk cId="3090836345" sldId="819"/>
            <ac:spMk id="38" creationId="{7D22A15E-4E48-4955-9C1A-64F676E10D0E}"/>
          </ac:spMkLst>
        </pc:spChg>
        <pc:spChg chg="add mod">
          <ac:chgData name="Lei Wu" userId="f083b2a8aea23a2f" providerId="LiveId" clId="{D3C201D8-48B1-4AE4-9553-9040D20AF85A}" dt="2021-04-10T08:42:27.416" v="962" actId="1076"/>
          <ac:spMkLst>
            <pc:docMk/>
            <pc:sldMk cId="3090836345" sldId="819"/>
            <ac:spMk id="39" creationId="{05F260C7-44E2-4042-B4FE-B1EE569BC31A}"/>
          </ac:spMkLst>
        </pc:spChg>
        <pc:spChg chg="add mod">
          <ac:chgData name="Lei Wu" userId="f083b2a8aea23a2f" providerId="LiveId" clId="{D3C201D8-48B1-4AE4-9553-9040D20AF85A}" dt="2021-04-10T08:42:27.416" v="962" actId="1076"/>
          <ac:spMkLst>
            <pc:docMk/>
            <pc:sldMk cId="3090836345" sldId="819"/>
            <ac:spMk id="40" creationId="{7BA9C1BC-AE20-465B-AA56-AA8071187E59}"/>
          </ac:spMkLst>
        </pc:spChg>
        <pc:spChg chg="add mod">
          <ac:chgData name="Lei Wu" userId="f083b2a8aea23a2f" providerId="LiveId" clId="{D3C201D8-48B1-4AE4-9553-9040D20AF85A}" dt="2021-04-10T08:42:27.416" v="962" actId="1076"/>
          <ac:spMkLst>
            <pc:docMk/>
            <pc:sldMk cId="3090836345" sldId="819"/>
            <ac:spMk id="41" creationId="{82299E23-3927-495A-9189-02FBC78A0215}"/>
          </ac:spMkLst>
        </pc:spChg>
        <pc:spChg chg="add mod">
          <ac:chgData name="Lei Wu" userId="f083b2a8aea23a2f" providerId="LiveId" clId="{D3C201D8-48B1-4AE4-9553-9040D20AF85A}" dt="2021-04-10T08:42:27.416" v="962" actId="1076"/>
          <ac:spMkLst>
            <pc:docMk/>
            <pc:sldMk cId="3090836345" sldId="819"/>
            <ac:spMk id="42" creationId="{867483DF-4DE9-4DE7-817B-793CE64EDA8D}"/>
          </ac:spMkLst>
        </pc:spChg>
        <pc:spChg chg="add mod">
          <ac:chgData name="Lei Wu" userId="f083b2a8aea23a2f" providerId="LiveId" clId="{D3C201D8-48B1-4AE4-9553-9040D20AF85A}" dt="2021-04-10T08:42:27.416" v="962" actId="1076"/>
          <ac:spMkLst>
            <pc:docMk/>
            <pc:sldMk cId="3090836345" sldId="819"/>
            <ac:spMk id="43" creationId="{4F1132ED-04D3-4184-BF1A-ADCEC6D29F93}"/>
          </ac:spMkLst>
        </pc:spChg>
        <pc:spChg chg="add mod">
          <ac:chgData name="Lei Wu" userId="f083b2a8aea23a2f" providerId="LiveId" clId="{D3C201D8-48B1-4AE4-9553-9040D20AF85A}" dt="2021-04-10T08:42:27.416" v="962" actId="1076"/>
          <ac:spMkLst>
            <pc:docMk/>
            <pc:sldMk cId="3090836345" sldId="819"/>
            <ac:spMk id="44" creationId="{4B67DFF2-73F2-43AA-98DF-CAA59F97359A}"/>
          </ac:spMkLst>
        </pc:spChg>
        <pc:spChg chg="add mod">
          <ac:chgData name="Lei Wu" userId="f083b2a8aea23a2f" providerId="LiveId" clId="{D3C201D8-48B1-4AE4-9553-9040D20AF85A}" dt="2021-04-10T08:42:27.416" v="962" actId="1076"/>
          <ac:spMkLst>
            <pc:docMk/>
            <pc:sldMk cId="3090836345" sldId="819"/>
            <ac:spMk id="45" creationId="{F5794AF8-C3B4-4DB4-A6FF-AD36602772B7}"/>
          </ac:spMkLst>
        </pc:spChg>
        <pc:spChg chg="add mod">
          <ac:chgData name="Lei Wu" userId="f083b2a8aea23a2f" providerId="LiveId" clId="{D3C201D8-48B1-4AE4-9553-9040D20AF85A}" dt="2021-04-10T08:42:27.416" v="962" actId="1076"/>
          <ac:spMkLst>
            <pc:docMk/>
            <pc:sldMk cId="3090836345" sldId="819"/>
            <ac:spMk id="46" creationId="{E75813A0-B362-4AF9-A8BA-C49CA5F535DE}"/>
          </ac:spMkLst>
        </pc:spChg>
        <pc:spChg chg="del">
          <ac:chgData name="Lei Wu" userId="f083b2a8aea23a2f" providerId="LiveId" clId="{D3C201D8-48B1-4AE4-9553-9040D20AF85A}" dt="2021-04-10T08:24:20.048" v="779" actId="478"/>
          <ac:spMkLst>
            <pc:docMk/>
            <pc:sldMk cId="3090836345" sldId="819"/>
            <ac:spMk id="713" creationId="{12C1C569-4818-44C4-B4A2-83DE8B4AF0D0}"/>
          </ac:spMkLst>
        </pc:spChg>
        <pc:picChg chg="add del mod">
          <ac:chgData name="Lei Wu" userId="f083b2a8aea23a2f" providerId="LiveId" clId="{D3C201D8-48B1-4AE4-9553-9040D20AF85A}" dt="2021-04-10T08:23:40.132" v="761"/>
          <ac:picMkLst>
            <pc:docMk/>
            <pc:sldMk cId="3090836345" sldId="819"/>
            <ac:picMk id="3" creationId="{995CD209-AF39-4352-9946-DD4014698B35}"/>
          </ac:picMkLst>
        </pc:picChg>
      </pc:sldChg>
      <pc:sldChg chg="addSp delSp modSp add del mod modAnim modNotesTx">
        <pc:chgData name="Lei Wu" userId="f083b2a8aea23a2f" providerId="LiveId" clId="{D3C201D8-48B1-4AE4-9553-9040D20AF85A}" dt="2021-04-10T09:04:03.903" v="1118" actId="47"/>
        <pc:sldMkLst>
          <pc:docMk/>
          <pc:sldMk cId="2298850377" sldId="820"/>
        </pc:sldMkLst>
        <pc:spChg chg="mod">
          <ac:chgData name="Lei Wu" userId="f083b2a8aea23a2f" providerId="LiveId" clId="{D3C201D8-48B1-4AE4-9553-9040D20AF85A}" dt="2021-04-10T08:27:39.327" v="809"/>
          <ac:spMkLst>
            <pc:docMk/>
            <pc:sldMk cId="2298850377" sldId="820"/>
            <ac:spMk id="2" creationId="{00000000-0000-0000-0000-000000000000}"/>
          </ac:spMkLst>
        </pc:spChg>
        <pc:spChg chg="add del mod">
          <ac:chgData name="Lei Wu" userId="f083b2a8aea23a2f" providerId="LiveId" clId="{D3C201D8-48B1-4AE4-9553-9040D20AF85A}" dt="2021-04-10T08:27:54.519" v="812"/>
          <ac:spMkLst>
            <pc:docMk/>
            <pc:sldMk cId="2298850377" sldId="820"/>
            <ac:spMk id="14" creationId="{981CA011-9D61-4D17-B495-2A7B45EC8E65}"/>
          </ac:spMkLst>
        </pc:spChg>
        <pc:spChg chg="add del mod">
          <ac:chgData name="Lei Wu" userId="f083b2a8aea23a2f" providerId="LiveId" clId="{D3C201D8-48B1-4AE4-9553-9040D20AF85A}" dt="2021-04-10T08:27:54.519" v="812"/>
          <ac:spMkLst>
            <pc:docMk/>
            <pc:sldMk cId="2298850377" sldId="820"/>
            <ac:spMk id="15" creationId="{6964DC77-6778-4521-800C-D2E419509A82}"/>
          </ac:spMkLst>
        </pc:spChg>
        <pc:spChg chg="add del mod">
          <ac:chgData name="Lei Wu" userId="f083b2a8aea23a2f" providerId="LiveId" clId="{D3C201D8-48B1-4AE4-9553-9040D20AF85A}" dt="2021-04-10T08:27:54.519" v="812"/>
          <ac:spMkLst>
            <pc:docMk/>
            <pc:sldMk cId="2298850377" sldId="820"/>
            <ac:spMk id="16" creationId="{2E1969CB-6BAA-4722-B57A-360CA9E91DAA}"/>
          </ac:spMkLst>
        </pc:spChg>
        <pc:spChg chg="add del mod">
          <ac:chgData name="Lei Wu" userId="f083b2a8aea23a2f" providerId="LiveId" clId="{D3C201D8-48B1-4AE4-9553-9040D20AF85A}" dt="2021-04-10T08:27:54.519" v="812"/>
          <ac:spMkLst>
            <pc:docMk/>
            <pc:sldMk cId="2298850377" sldId="820"/>
            <ac:spMk id="17" creationId="{9BD40FCF-DA1A-46A7-83B9-689E20161749}"/>
          </ac:spMkLst>
        </pc:spChg>
        <pc:spChg chg="add del mod">
          <ac:chgData name="Lei Wu" userId="f083b2a8aea23a2f" providerId="LiveId" clId="{D3C201D8-48B1-4AE4-9553-9040D20AF85A}" dt="2021-04-10T08:27:54.519" v="812"/>
          <ac:spMkLst>
            <pc:docMk/>
            <pc:sldMk cId="2298850377" sldId="820"/>
            <ac:spMk id="18" creationId="{E668AC77-00FA-4D97-B83F-F883B42D364C}"/>
          </ac:spMkLst>
        </pc:spChg>
        <pc:spChg chg="add del mod">
          <ac:chgData name="Lei Wu" userId="f083b2a8aea23a2f" providerId="LiveId" clId="{D3C201D8-48B1-4AE4-9553-9040D20AF85A}" dt="2021-04-10T08:27:54.519" v="812"/>
          <ac:spMkLst>
            <pc:docMk/>
            <pc:sldMk cId="2298850377" sldId="820"/>
            <ac:spMk id="19" creationId="{8A2F7640-E2CE-463C-821E-04A133FDC545}"/>
          </ac:spMkLst>
        </pc:spChg>
        <pc:spChg chg="add del mod">
          <ac:chgData name="Lei Wu" userId="f083b2a8aea23a2f" providerId="LiveId" clId="{D3C201D8-48B1-4AE4-9553-9040D20AF85A}" dt="2021-04-10T08:27:54.519" v="812"/>
          <ac:spMkLst>
            <pc:docMk/>
            <pc:sldMk cId="2298850377" sldId="820"/>
            <ac:spMk id="20" creationId="{74CCB1F4-8556-4802-96A9-FD0640777A3F}"/>
          </ac:spMkLst>
        </pc:spChg>
        <pc:spChg chg="add del mod">
          <ac:chgData name="Lei Wu" userId="f083b2a8aea23a2f" providerId="LiveId" clId="{D3C201D8-48B1-4AE4-9553-9040D20AF85A}" dt="2021-04-10T08:27:54.519" v="812"/>
          <ac:spMkLst>
            <pc:docMk/>
            <pc:sldMk cId="2298850377" sldId="820"/>
            <ac:spMk id="21" creationId="{656EC13F-0ABA-4E9A-B206-B98DD21B36C3}"/>
          </ac:spMkLst>
        </pc:spChg>
        <pc:spChg chg="add del mod">
          <ac:chgData name="Lei Wu" userId="f083b2a8aea23a2f" providerId="LiveId" clId="{D3C201D8-48B1-4AE4-9553-9040D20AF85A}" dt="2021-04-10T08:27:54.519" v="812"/>
          <ac:spMkLst>
            <pc:docMk/>
            <pc:sldMk cId="2298850377" sldId="820"/>
            <ac:spMk id="22" creationId="{63D0299F-F401-4193-8276-9BB3A1AE375E}"/>
          </ac:spMkLst>
        </pc:spChg>
        <pc:spChg chg="add del mod">
          <ac:chgData name="Lei Wu" userId="f083b2a8aea23a2f" providerId="LiveId" clId="{D3C201D8-48B1-4AE4-9553-9040D20AF85A}" dt="2021-04-10T08:27:54.519" v="812"/>
          <ac:spMkLst>
            <pc:docMk/>
            <pc:sldMk cId="2298850377" sldId="820"/>
            <ac:spMk id="23" creationId="{D5FE3EF9-9E09-4E7F-A1A9-E39462909E48}"/>
          </ac:spMkLst>
        </pc:spChg>
        <pc:spChg chg="add del mod">
          <ac:chgData name="Lei Wu" userId="f083b2a8aea23a2f" providerId="LiveId" clId="{D3C201D8-48B1-4AE4-9553-9040D20AF85A}" dt="2021-04-10T08:27:54.519" v="812"/>
          <ac:spMkLst>
            <pc:docMk/>
            <pc:sldMk cId="2298850377" sldId="820"/>
            <ac:spMk id="24" creationId="{A04336F9-B949-4D19-9710-47DC4540B5DD}"/>
          </ac:spMkLst>
        </pc:spChg>
        <pc:spChg chg="add del mod">
          <ac:chgData name="Lei Wu" userId="f083b2a8aea23a2f" providerId="LiveId" clId="{D3C201D8-48B1-4AE4-9553-9040D20AF85A}" dt="2021-04-10T08:27:54.519" v="812"/>
          <ac:spMkLst>
            <pc:docMk/>
            <pc:sldMk cId="2298850377" sldId="820"/>
            <ac:spMk id="25" creationId="{AB479020-B1B0-4BF2-8082-8E477A5CDACF}"/>
          </ac:spMkLst>
        </pc:spChg>
        <pc:spChg chg="add del mod">
          <ac:chgData name="Lei Wu" userId="f083b2a8aea23a2f" providerId="LiveId" clId="{D3C201D8-48B1-4AE4-9553-9040D20AF85A}" dt="2021-04-10T08:27:54.519" v="812"/>
          <ac:spMkLst>
            <pc:docMk/>
            <pc:sldMk cId="2298850377" sldId="820"/>
            <ac:spMk id="26" creationId="{8FD33E78-42C1-4BED-A4A3-DF760099D8B5}"/>
          </ac:spMkLst>
        </pc:spChg>
        <pc:spChg chg="add del mod">
          <ac:chgData name="Lei Wu" userId="f083b2a8aea23a2f" providerId="LiveId" clId="{D3C201D8-48B1-4AE4-9553-9040D20AF85A}" dt="2021-04-10T08:27:54.519" v="812"/>
          <ac:spMkLst>
            <pc:docMk/>
            <pc:sldMk cId="2298850377" sldId="820"/>
            <ac:spMk id="27" creationId="{CD27D9C7-0B36-40C0-BAC7-8D93CAB32D46}"/>
          </ac:spMkLst>
        </pc:spChg>
        <pc:spChg chg="add del mod">
          <ac:chgData name="Lei Wu" userId="f083b2a8aea23a2f" providerId="LiveId" clId="{D3C201D8-48B1-4AE4-9553-9040D20AF85A}" dt="2021-04-10T08:27:54.519" v="812"/>
          <ac:spMkLst>
            <pc:docMk/>
            <pc:sldMk cId="2298850377" sldId="820"/>
            <ac:spMk id="28" creationId="{DC3E9856-1ABD-4584-BDD6-E11B4A8A50B8}"/>
          </ac:spMkLst>
        </pc:spChg>
        <pc:spChg chg="add del mod">
          <ac:chgData name="Lei Wu" userId="f083b2a8aea23a2f" providerId="LiveId" clId="{D3C201D8-48B1-4AE4-9553-9040D20AF85A}" dt="2021-04-10T08:27:54.519" v="812"/>
          <ac:spMkLst>
            <pc:docMk/>
            <pc:sldMk cId="2298850377" sldId="820"/>
            <ac:spMk id="29" creationId="{4A49415B-9EC3-41F7-961C-F0F49E8F0868}"/>
          </ac:spMkLst>
        </pc:spChg>
        <pc:spChg chg="add mod">
          <ac:chgData name="Lei Wu" userId="f083b2a8aea23a2f" providerId="LiveId" clId="{D3C201D8-48B1-4AE4-9553-9040D20AF85A}" dt="2021-04-10T08:42:33.198" v="963" actId="1076"/>
          <ac:spMkLst>
            <pc:docMk/>
            <pc:sldMk cId="2298850377" sldId="820"/>
            <ac:spMk id="30" creationId="{0EFE506E-C067-42CE-A72F-D86251CF8C4B}"/>
          </ac:spMkLst>
        </pc:spChg>
        <pc:spChg chg="add mod">
          <ac:chgData name="Lei Wu" userId="f083b2a8aea23a2f" providerId="LiveId" clId="{D3C201D8-48B1-4AE4-9553-9040D20AF85A}" dt="2021-04-10T08:42:33.198" v="963" actId="1076"/>
          <ac:spMkLst>
            <pc:docMk/>
            <pc:sldMk cId="2298850377" sldId="820"/>
            <ac:spMk id="31" creationId="{EB2834EB-F40E-4B6C-BAF6-A51EBAF7F8B0}"/>
          </ac:spMkLst>
        </pc:spChg>
        <pc:spChg chg="add mod">
          <ac:chgData name="Lei Wu" userId="f083b2a8aea23a2f" providerId="LiveId" clId="{D3C201D8-48B1-4AE4-9553-9040D20AF85A}" dt="2021-04-10T08:42:33.198" v="963" actId="1076"/>
          <ac:spMkLst>
            <pc:docMk/>
            <pc:sldMk cId="2298850377" sldId="820"/>
            <ac:spMk id="32" creationId="{071942D0-D015-4A62-B8EE-E2EE234E6090}"/>
          </ac:spMkLst>
        </pc:spChg>
        <pc:spChg chg="add mod">
          <ac:chgData name="Lei Wu" userId="f083b2a8aea23a2f" providerId="LiveId" clId="{D3C201D8-48B1-4AE4-9553-9040D20AF85A}" dt="2021-04-10T08:42:33.198" v="963" actId="1076"/>
          <ac:spMkLst>
            <pc:docMk/>
            <pc:sldMk cId="2298850377" sldId="820"/>
            <ac:spMk id="33" creationId="{45714E6A-D8FA-410F-831C-D5426BB4F4C9}"/>
          </ac:spMkLst>
        </pc:spChg>
        <pc:spChg chg="add mod">
          <ac:chgData name="Lei Wu" userId="f083b2a8aea23a2f" providerId="LiveId" clId="{D3C201D8-48B1-4AE4-9553-9040D20AF85A}" dt="2021-04-10T08:42:33.198" v="963" actId="1076"/>
          <ac:spMkLst>
            <pc:docMk/>
            <pc:sldMk cId="2298850377" sldId="820"/>
            <ac:spMk id="34" creationId="{BAF15881-6BA4-4926-8552-DD4BC10F74B7}"/>
          </ac:spMkLst>
        </pc:spChg>
        <pc:spChg chg="add mod">
          <ac:chgData name="Lei Wu" userId="f083b2a8aea23a2f" providerId="LiveId" clId="{D3C201D8-48B1-4AE4-9553-9040D20AF85A}" dt="2021-04-10T08:42:33.198" v="963" actId="1076"/>
          <ac:spMkLst>
            <pc:docMk/>
            <pc:sldMk cId="2298850377" sldId="820"/>
            <ac:spMk id="35" creationId="{0744BDB1-6055-477E-9651-ACAC24675C29}"/>
          </ac:spMkLst>
        </pc:spChg>
        <pc:spChg chg="add mod">
          <ac:chgData name="Lei Wu" userId="f083b2a8aea23a2f" providerId="LiveId" clId="{D3C201D8-48B1-4AE4-9553-9040D20AF85A}" dt="2021-04-10T08:42:33.198" v="963" actId="1076"/>
          <ac:spMkLst>
            <pc:docMk/>
            <pc:sldMk cId="2298850377" sldId="820"/>
            <ac:spMk id="36" creationId="{4E5A37B4-B5AC-459B-AEE7-C2B8246ABF15}"/>
          </ac:spMkLst>
        </pc:spChg>
        <pc:spChg chg="del">
          <ac:chgData name="Lei Wu" userId="f083b2a8aea23a2f" providerId="LiveId" clId="{D3C201D8-48B1-4AE4-9553-9040D20AF85A}" dt="2021-04-10T08:27:49.670" v="810" actId="478"/>
          <ac:spMkLst>
            <pc:docMk/>
            <pc:sldMk cId="2298850377" sldId="820"/>
            <ac:spMk id="37" creationId="{678C4E88-2BA1-4BB2-A771-BA1FDFEFBADD}"/>
          </ac:spMkLst>
        </pc:spChg>
        <pc:spChg chg="del">
          <ac:chgData name="Lei Wu" userId="f083b2a8aea23a2f" providerId="LiveId" clId="{D3C201D8-48B1-4AE4-9553-9040D20AF85A}" dt="2021-04-10T08:27:49.670" v="810" actId="478"/>
          <ac:spMkLst>
            <pc:docMk/>
            <pc:sldMk cId="2298850377" sldId="820"/>
            <ac:spMk id="38" creationId="{7D22A15E-4E48-4955-9C1A-64F676E10D0E}"/>
          </ac:spMkLst>
        </pc:spChg>
        <pc:spChg chg="del">
          <ac:chgData name="Lei Wu" userId="f083b2a8aea23a2f" providerId="LiveId" clId="{D3C201D8-48B1-4AE4-9553-9040D20AF85A}" dt="2021-04-10T08:27:49.670" v="810" actId="478"/>
          <ac:spMkLst>
            <pc:docMk/>
            <pc:sldMk cId="2298850377" sldId="820"/>
            <ac:spMk id="39" creationId="{05F260C7-44E2-4042-B4FE-B1EE569BC31A}"/>
          </ac:spMkLst>
        </pc:spChg>
        <pc:spChg chg="del">
          <ac:chgData name="Lei Wu" userId="f083b2a8aea23a2f" providerId="LiveId" clId="{D3C201D8-48B1-4AE4-9553-9040D20AF85A}" dt="2021-04-10T08:27:49.670" v="810" actId="478"/>
          <ac:spMkLst>
            <pc:docMk/>
            <pc:sldMk cId="2298850377" sldId="820"/>
            <ac:spMk id="40" creationId="{7BA9C1BC-AE20-465B-AA56-AA8071187E59}"/>
          </ac:spMkLst>
        </pc:spChg>
        <pc:spChg chg="del">
          <ac:chgData name="Lei Wu" userId="f083b2a8aea23a2f" providerId="LiveId" clId="{D3C201D8-48B1-4AE4-9553-9040D20AF85A}" dt="2021-04-10T08:27:49.670" v="810" actId="478"/>
          <ac:spMkLst>
            <pc:docMk/>
            <pc:sldMk cId="2298850377" sldId="820"/>
            <ac:spMk id="41" creationId="{82299E23-3927-495A-9189-02FBC78A0215}"/>
          </ac:spMkLst>
        </pc:spChg>
        <pc:spChg chg="del">
          <ac:chgData name="Lei Wu" userId="f083b2a8aea23a2f" providerId="LiveId" clId="{D3C201D8-48B1-4AE4-9553-9040D20AF85A}" dt="2021-04-10T08:27:49.670" v="810" actId="478"/>
          <ac:spMkLst>
            <pc:docMk/>
            <pc:sldMk cId="2298850377" sldId="820"/>
            <ac:spMk id="42" creationId="{867483DF-4DE9-4DE7-817B-793CE64EDA8D}"/>
          </ac:spMkLst>
        </pc:spChg>
        <pc:spChg chg="del">
          <ac:chgData name="Lei Wu" userId="f083b2a8aea23a2f" providerId="LiveId" clId="{D3C201D8-48B1-4AE4-9553-9040D20AF85A}" dt="2021-04-10T08:27:49.670" v="810" actId="478"/>
          <ac:spMkLst>
            <pc:docMk/>
            <pc:sldMk cId="2298850377" sldId="820"/>
            <ac:spMk id="43" creationId="{4F1132ED-04D3-4184-BF1A-ADCEC6D29F93}"/>
          </ac:spMkLst>
        </pc:spChg>
        <pc:spChg chg="del">
          <ac:chgData name="Lei Wu" userId="f083b2a8aea23a2f" providerId="LiveId" clId="{D3C201D8-48B1-4AE4-9553-9040D20AF85A}" dt="2021-04-10T08:27:49.670" v="810" actId="478"/>
          <ac:spMkLst>
            <pc:docMk/>
            <pc:sldMk cId="2298850377" sldId="820"/>
            <ac:spMk id="44" creationId="{4B67DFF2-73F2-43AA-98DF-CAA59F97359A}"/>
          </ac:spMkLst>
        </pc:spChg>
        <pc:spChg chg="del">
          <ac:chgData name="Lei Wu" userId="f083b2a8aea23a2f" providerId="LiveId" clId="{D3C201D8-48B1-4AE4-9553-9040D20AF85A}" dt="2021-04-10T08:27:49.670" v="810" actId="478"/>
          <ac:spMkLst>
            <pc:docMk/>
            <pc:sldMk cId="2298850377" sldId="820"/>
            <ac:spMk id="45" creationId="{F5794AF8-C3B4-4DB4-A6FF-AD36602772B7}"/>
          </ac:spMkLst>
        </pc:spChg>
        <pc:spChg chg="del">
          <ac:chgData name="Lei Wu" userId="f083b2a8aea23a2f" providerId="LiveId" clId="{D3C201D8-48B1-4AE4-9553-9040D20AF85A}" dt="2021-04-10T08:27:49.670" v="810" actId="478"/>
          <ac:spMkLst>
            <pc:docMk/>
            <pc:sldMk cId="2298850377" sldId="820"/>
            <ac:spMk id="46" creationId="{E75813A0-B362-4AF9-A8BA-C49CA5F535DE}"/>
          </ac:spMkLst>
        </pc:spChg>
        <pc:spChg chg="add mod">
          <ac:chgData name="Lei Wu" userId="f083b2a8aea23a2f" providerId="LiveId" clId="{D3C201D8-48B1-4AE4-9553-9040D20AF85A}" dt="2021-04-10T08:42:33.198" v="963" actId="1076"/>
          <ac:spMkLst>
            <pc:docMk/>
            <pc:sldMk cId="2298850377" sldId="820"/>
            <ac:spMk id="47" creationId="{7C53568C-E84E-4D24-9582-C4B36602D687}"/>
          </ac:spMkLst>
        </pc:spChg>
        <pc:spChg chg="add mod">
          <ac:chgData name="Lei Wu" userId="f083b2a8aea23a2f" providerId="LiveId" clId="{D3C201D8-48B1-4AE4-9553-9040D20AF85A}" dt="2021-04-10T08:42:33.198" v="963" actId="1076"/>
          <ac:spMkLst>
            <pc:docMk/>
            <pc:sldMk cId="2298850377" sldId="820"/>
            <ac:spMk id="48" creationId="{C379399E-2F02-48A7-8F3F-87DFF6608303}"/>
          </ac:spMkLst>
        </pc:spChg>
        <pc:spChg chg="add mod">
          <ac:chgData name="Lei Wu" userId="f083b2a8aea23a2f" providerId="LiveId" clId="{D3C201D8-48B1-4AE4-9553-9040D20AF85A}" dt="2021-04-10T08:42:33.198" v="963" actId="1076"/>
          <ac:spMkLst>
            <pc:docMk/>
            <pc:sldMk cId="2298850377" sldId="820"/>
            <ac:spMk id="49" creationId="{EB8DACC2-8DA1-46BD-86B1-20083954583E}"/>
          </ac:spMkLst>
        </pc:spChg>
        <pc:spChg chg="add mod">
          <ac:chgData name="Lei Wu" userId="f083b2a8aea23a2f" providerId="LiveId" clId="{D3C201D8-48B1-4AE4-9553-9040D20AF85A}" dt="2021-04-10T08:42:33.198" v="963" actId="1076"/>
          <ac:spMkLst>
            <pc:docMk/>
            <pc:sldMk cId="2298850377" sldId="820"/>
            <ac:spMk id="50" creationId="{DF292667-CF32-467C-86F0-53A0F5DFB1D5}"/>
          </ac:spMkLst>
        </pc:spChg>
        <pc:spChg chg="add mod">
          <ac:chgData name="Lei Wu" userId="f083b2a8aea23a2f" providerId="LiveId" clId="{D3C201D8-48B1-4AE4-9553-9040D20AF85A}" dt="2021-04-10T08:42:33.198" v="963" actId="1076"/>
          <ac:spMkLst>
            <pc:docMk/>
            <pc:sldMk cId="2298850377" sldId="820"/>
            <ac:spMk id="51" creationId="{8193376A-549A-49B5-A536-4A2E93009659}"/>
          </ac:spMkLst>
        </pc:spChg>
        <pc:spChg chg="add mod">
          <ac:chgData name="Lei Wu" userId="f083b2a8aea23a2f" providerId="LiveId" clId="{D3C201D8-48B1-4AE4-9553-9040D20AF85A}" dt="2021-04-10T08:42:33.198" v="963" actId="1076"/>
          <ac:spMkLst>
            <pc:docMk/>
            <pc:sldMk cId="2298850377" sldId="820"/>
            <ac:spMk id="52" creationId="{941F90B3-0CEA-46BA-884D-C6CFACE95684}"/>
          </ac:spMkLst>
        </pc:spChg>
        <pc:spChg chg="add mod">
          <ac:chgData name="Lei Wu" userId="f083b2a8aea23a2f" providerId="LiveId" clId="{D3C201D8-48B1-4AE4-9553-9040D20AF85A}" dt="2021-04-10T08:42:33.198" v="963" actId="1076"/>
          <ac:spMkLst>
            <pc:docMk/>
            <pc:sldMk cId="2298850377" sldId="820"/>
            <ac:spMk id="53" creationId="{A8175EF5-2822-450E-94B3-AF2BA3565F9A}"/>
          </ac:spMkLst>
        </pc:spChg>
        <pc:spChg chg="add mod">
          <ac:chgData name="Lei Wu" userId="f083b2a8aea23a2f" providerId="LiveId" clId="{D3C201D8-48B1-4AE4-9553-9040D20AF85A}" dt="2021-04-10T08:42:33.198" v="963" actId="1076"/>
          <ac:spMkLst>
            <pc:docMk/>
            <pc:sldMk cId="2298850377" sldId="820"/>
            <ac:spMk id="54" creationId="{AD2ED092-4D01-4B9D-A49F-8DCE3A41604C}"/>
          </ac:spMkLst>
        </pc:spChg>
        <pc:spChg chg="add mod">
          <ac:chgData name="Lei Wu" userId="f083b2a8aea23a2f" providerId="LiveId" clId="{D3C201D8-48B1-4AE4-9553-9040D20AF85A}" dt="2021-04-10T08:42:33.198" v="963" actId="1076"/>
          <ac:spMkLst>
            <pc:docMk/>
            <pc:sldMk cId="2298850377" sldId="820"/>
            <ac:spMk id="55" creationId="{FEE15076-92E5-4430-81A6-0AFAFD9B3E1D}"/>
          </ac:spMkLst>
        </pc:spChg>
      </pc:sldChg>
      <pc:sldChg chg="addSp delSp modSp add del mod modAnim">
        <pc:chgData name="Lei Wu" userId="f083b2a8aea23a2f" providerId="LiveId" clId="{D3C201D8-48B1-4AE4-9553-9040D20AF85A}" dt="2021-04-10T08:53:50.995" v="1046" actId="47"/>
        <pc:sldMkLst>
          <pc:docMk/>
          <pc:sldMk cId="1222331014" sldId="821"/>
        </pc:sldMkLst>
        <pc:spChg chg="mod">
          <ac:chgData name="Lei Wu" userId="f083b2a8aea23a2f" providerId="LiveId" clId="{D3C201D8-48B1-4AE4-9553-9040D20AF85A}" dt="2021-04-10T08:33:50.730" v="938"/>
          <ac:spMkLst>
            <pc:docMk/>
            <pc:sldMk cId="1222331014" sldId="821"/>
            <ac:spMk id="2" creationId="{00000000-0000-0000-0000-000000000000}"/>
          </ac:spMkLst>
        </pc:spChg>
        <pc:spChg chg="add del mod">
          <ac:chgData name="Lei Wu" userId="f083b2a8aea23a2f" providerId="LiveId" clId="{D3C201D8-48B1-4AE4-9553-9040D20AF85A}" dt="2021-04-10T08:34:23.186" v="945"/>
          <ac:spMkLst>
            <pc:docMk/>
            <pc:sldMk cId="1222331014" sldId="821"/>
            <ac:spMk id="20" creationId="{F64B6543-0D7A-46F0-BDE7-202238B783CB}"/>
          </ac:spMkLst>
        </pc:spChg>
        <pc:spChg chg="add del mod">
          <ac:chgData name="Lei Wu" userId="f083b2a8aea23a2f" providerId="LiveId" clId="{D3C201D8-48B1-4AE4-9553-9040D20AF85A}" dt="2021-04-10T08:34:23.186" v="945"/>
          <ac:spMkLst>
            <pc:docMk/>
            <pc:sldMk cId="1222331014" sldId="821"/>
            <ac:spMk id="21" creationId="{EBBF94DA-073A-4DE7-9937-3026332749EE}"/>
          </ac:spMkLst>
        </pc:spChg>
        <pc:spChg chg="add del mod">
          <ac:chgData name="Lei Wu" userId="f083b2a8aea23a2f" providerId="LiveId" clId="{D3C201D8-48B1-4AE4-9553-9040D20AF85A}" dt="2021-04-10T08:34:23.186" v="945"/>
          <ac:spMkLst>
            <pc:docMk/>
            <pc:sldMk cId="1222331014" sldId="821"/>
            <ac:spMk id="22" creationId="{1AD44713-4650-4102-B665-105AE1F7795F}"/>
          </ac:spMkLst>
        </pc:spChg>
        <pc:spChg chg="add del mod">
          <ac:chgData name="Lei Wu" userId="f083b2a8aea23a2f" providerId="LiveId" clId="{D3C201D8-48B1-4AE4-9553-9040D20AF85A}" dt="2021-04-10T08:34:23.186" v="945"/>
          <ac:spMkLst>
            <pc:docMk/>
            <pc:sldMk cId="1222331014" sldId="821"/>
            <ac:spMk id="23" creationId="{B73BD673-E3B6-411F-B23D-B103CFE7D6D1}"/>
          </ac:spMkLst>
        </pc:spChg>
        <pc:spChg chg="add del mod">
          <ac:chgData name="Lei Wu" userId="f083b2a8aea23a2f" providerId="LiveId" clId="{D3C201D8-48B1-4AE4-9553-9040D20AF85A}" dt="2021-04-10T08:34:23.186" v="945"/>
          <ac:spMkLst>
            <pc:docMk/>
            <pc:sldMk cId="1222331014" sldId="821"/>
            <ac:spMk id="24" creationId="{60D45440-1FFB-4D1B-8A03-8D215133C7CF}"/>
          </ac:spMkLst>
        </pc:spChg>
        <pc:spChg chg="add del mod">
          <ac:chgData name="Lei Wu" userId="f083b2a8aea23a2f" providerId="LiveId" clId="{D3C201D8-48B1-4AE4-9553-9040D20AF85A}" dt="2021-04-10T08:34:23.186" v="945"/>
          <ac:spMkLst>
            <pc:docMk/>
            <pc:sldMk cId="1222331014" sldId="821"/>
            <ac:spMk id="25" creationId="{9D3B7A7F-09A0-4799-84D7-62E7CF590F18}"/>
          </ac:spMkLst>
        </pc:spChg>
        <pc:spChg chg="add del mod">
          <ac:chgData name="Lei Wu" userId="f083b2a8aea23a2f" providerId="LiveId" clId="{D3C201D8-48B1-4AE4-9553-9040D20AF85A}" dt="2021-04-10T08:34:23.186" v="945"/>
          <ac:spMkLst>
            <pc:docMk/>
            <pc:sldMk cId="1222331014" sldId="821"/>
            <ac:spMk id="26" creationId="{9837C85D-9372-4FD8-AEF0-26B76C5B9157}"/>
          </ac:spMkLst>
        </pc:spChg>
        <pc:spChg chg="add del mod">
          <ac:chgData name="Lei Wu" userId="f083b2a8aea23a2f" providerId="LiveId" clId="{D3C201D8-48B1-4AE4-9553-9040D20AF85A}" dt="2021-04-10T08:34:23.186" v="945"/>
          <ac:spMkLst>
            <pc:docMk/>
            <pc:sldMk cId="1222331014" sldId="821"/>
            <ac:spMk id="27" creationId="{E5C82777-2473-408A-82A4-E080B0B6B7D1}"/>
          </ac:spMkLst>
        </pc:spChg>
        <pc:spChg chg="add del mod">
          <ac:chgData name="Lei Wu" userId="f083b2a8aea23a2f" providerId="LiveId" clId="{D3C201D8-48B1-4AE4-9553-9040D20AF85A}" dt="2021-04-10T08:34:23.186" v="945"/>
          <ac:spMkLst>
            <pc:docMk/>
            <pc:sldMk cId="1222331014" sldId="821"/>
            <ac:spMk id="28" creationId="{DAC59607-38AC-4BAC-8C9F-90FA40FE067F}"/>
          </ac:spMkLst>
        </pc:spChg>
        <pc:spChg chg="add del mod">
          <ac:chgData name="Lei Wu" userId="f083b2a8aea23a2f" providerId="LiveId" clId="{D3C201D8-48B1-4AE4-9553-9040D20AF85A}" dt="2021-04-10T08:34:23.186" v="945"/>
          <ac:spMkLst>
            <pc:docMk/>
            <pc:sldMk cId="1222331014" sldId="821"/>
            <ac:spMk id="29" creationId="{A1F0F4B0-E7A1-4E2A-B82C-AFDEACA89C38}"/>
          </ac:spMkLst>
        </pc:spChg>
        <pc:spChg chg="del">
          <ac:chgData name="Lei Wu" userId="f083b2a8aea23a2f" providerId="LiveId" clId="{D3C201D8-48B1-4AE4-9553-9040D20AF85A}" dt="2021-04-10T08:34:00.475" v="939" actId="478"/>
          <ac:spMkLst>
            <pc:docMk/>
            <pc:sldMk cId="1222331014" sldId="821"/>
            <ac:spMk id="30" creationId="{0EFE506E-C067-42CE-A72F-D86251CF8C4B}"/>
          </ac:spMkLst>
        </pc:spChg>
        <pc:spChg chg="del">
          <ac:chgData name="Lei Wu" userId="f083b2a8aea23a2f" providerId="LiveId" clId="{D3C201D8-48B1-4AE4-9553-9040D20AF85A}" dt="2021-04-10T08:34:00.475" v="939" actId="478"/>
          <ac:spMkLst>
            <pc:docMk/>
            <pc:sldMk cId="1222331014" sldId="821"/>
            <ac:spMk id="31" creationId="{EB2834EB-F40E-4B6C-BAF6-A51EBAF7F8B0}"/>
          </ac:spMkLst>
        </pc:spChg>
        <pc:spChg chg="del">
          <ac:chgData name="Lei Wu" userId="f083b2a8aea23a2f" providerId="LiveId" clId="{D3C201D8-48B1-4AE4-9553-9040D20AF85A}" dt="2021-04-10T08:34:00.475" v="939" actId="478"/>
          <ac:spMkLst>
            <pc:docMk/>
            <pc:sldMk cId="1222331014" sldId="821"/>
            <ac:spMk id="32" creationId="{071942D0-D015-4A62-B8EE-E2EE234E6090}"/>
          </ac:spMkLst>
        </pc:spChg>
        <pc:spChg chg="del">
          <ac:chgData name="Lei Wu" userId="f083b2a8aea23a2f" providerId="LiveId" clId="{D3C201D8-48B1-4AE4-9553-9040D20AF85A}" dt="2021-04-10T08:34:00.475" v="939" actId="478"/>
          <ac:spMkLst>
            <pc:docMk/>
            <pc:sldMk cId="1222331014" sldId="821"/>
            <ac:spMk id="33" creationId="{45714E6A-D8FA-410F-831C-D5426BB4F4C9}"/>
          </ac:spMkLst>
        </pc:spChg>
        <pc:spChg chg="del">
          <ac:chgData name="Lei Wu" userId="f083b2a8aea23a2f" providerId="LiveId" clId="{D3C201D8-48B1-4AE4-9553-9040D20AF85A}" dt="2021-04-10T08:34:00.475" v="939" actId="478"/>
          <ac:spMkLst>
            <pc:docMk/>
            <pc:sldMk cId="1222331014" sldId="821"/>
            <ac:spMk id="34" creationId="{BAF15881-6BA4-4926-8552-DD4BC10F74B7}"/>
          </ac:spMkLst>
        </pc:spChg>
        <pc:spChg chg="del">
          <ac:chgData name="Lei Wu" userId="f083b2a8aea23a2f" providerId="LiveId" clId="{D3C201D8-48B1-4AE4-9553-9040D20AF85A}" dt="2021-04-10T08:34:00.475" v="939" actId="478"/>
          <ac:spMkLst>
            <pc:docMk/>
            <pc:sldMk cId="1222331014" sldId="821"/>
            <ac:spMk id="35" creationId="{0744BDB1-6055-477E-9651-ACAC24675C29}"/>
          </ac:spMkLst>
        </pc:spChg>
        <pc:spChg chg="del">
          <ac:chgData name="Lei Wu" userId="f083b2a8aea23a2f" providerId="LiveId" clId="{D3C201D8-48B1-4AE4-9553-9040D20AF85A}" dt="2021-04-10T08:34:00.475" v="939" actId="478"/>
          <ac:spMkLst>
            <pc:docMk/>
            <pc:sldMk cId="1222331014" sldId="821"/>
            <ac:spMk id="36" creationId="{4E5A37B4-B5AC-459B-AEE7-C2B8246ABF15}"/>
          </ac:spMkLst>
        </pc:spChg>
        <pc:spChg chg="add del mod">
          <ac:chgData name="Lei Wu" userId="f083b2a8aea23a2f" providerId="LiveId" clId="{D3C201D8-48B1-4AE4-9553-9040D20AF85A}" dt="2021-04-10T08:34:23.186" v="945"/>
          <ac:spMkLst>
            <pc:docMk/>
            <pc:sldMk cId="1222331014" sldId="821"/>
            <ac:spMk id="37" creationId="{7AEBE239-8FD6-4706-8316-1F05044791F6}"/>
          </ac:spMkLst>
        </pc:spChg>
        <pc:spChg chg="add del mod">
          <ac:chgData name="Lei Wu" userId="f083b2a8aea23a2f" providerId="LiveId" clId="{D3C201D8-48B1-4AE4-9553-9040D20AF85A}" dt="2021-04-10T08:34:23.186" v="945"/>
          <ac:spMkLst>
            <pc:docMk/>
            <pc:sldMk cId="1222331014" sldId="821"/>
            <ac:spMk id="38" creationId="{7A8B68F9-2FB6-463E-9C34-0FCF62CAA405}"/>
          </ac:spMkLst>
        </pc:spChg>
        <pc:spChg chg="add del mod">
          <ac:chgData name="Lei Wu" userId="f083b2a8aea23a2f" providerId="LiveId" clId="{D3C201D8-48B1-4AE4-9553-9040D20AF85A}" dt="2021-04-10T08:34:23.186" v="945"/>
          <ac:spMkLst>
            <pc:docMk/>
            <pc:sldMk cId="1222331014" sldId="821"/>
            <ac:spMk id="39" creationId="{BD0452DF-5CF7-4DC1-9B96-4B3447988BCF}"/>
          </ac:spMkLst>
        </pc:spChg>
        <pc:spChg chg="add del mod">
          <ac:chgData name="Lei Wu" userId="f083b2a8aea23a2f" providerId="LiveId" clId="{D3C201D8-48B1-4AE4-9553-9040D20AF85A}" dt="2021-04-10T08:34:27.050" v="947"/>
          <ac:spMkLst>
            <pc:docMk/>
            <pc:sldMk cId="1222331014" sldId="821"/>
            <ac:spMk id="41" creationId="{FEE3F0A0-C865-4BE5-9CC8-D93F58B83CB5}"/>
          </ac:spMkLst>
        </pc:spChg>
        <pc:spChg chg="add del mod">
          <ac:chgData name="Lei Wu" userId="f083b2a8aea23a2f" providerId="LiveId" clId="{D3C201D8-48B1-4AE4-9553-9040D20AF85A}" dt="2021-04-10T08:34:27.050" v="947"/>
          <ac:spMkLst>
            <pc:docMk/>
            <pc:sldMk cId="1222331014" sldId="821"/>
            <ac:spMk id="42" creationId="{3C998013-98FA-4E29-AFB1-737C9ACD73A1}"/>
          </ac:spMkLst>
        </pc:spChg>
        <pc:spChg chg="add del mod">
          <ac:chgData name="Lei Wu" userId="f083b2a8aea23a2f" providerId="LiveId" clId="{D3C201D8-48B1-4AE4-9553-9040D20AF85A}" dt="2021-04-10T08:34:27.050" v="947"/>
          <ac:spMkLst>
            <pc:docMk/>
            <pc:sldMk cId="1222331014" sldId="821"/>
            <ac:spMk id="43" creationId="{D5D28B37-3AFD-40E9-A9C3-BC7182168E9E}"/>
          </ac:spMkLst>
        </pc:spChg>
        <pc:spChg chg="add del mod">
          <ac:chgData name="Lei Wu" userId="f083b2a8aea23a2f" providerId="LiveId" clId="{D3C201D8-48B1-4AE4-9553-9040D20AF85A}" dt="2021-04-10T08:34:27.050" v="947"/>
          <ac:spMkLst>
            <pc:docMk/>
            <pc:sldMk cId="1222331014" sldId="821"/>
            <ac:spMk id="44" creationId="{14B68951-31EB-4FEE-8386-A2BC0D5E5BD6}"/>
          </ac:spMkLst>
        </pc:spChg>
        <pc:spChg chg="add del mod">
          <ac:chgData name="Lei Wu" userId="f083b2a8aea23a2f" providerId="LiveId" clId="{D3C201D8-48B1-4AE4-9553-9040D20AF85A}" dt="2021-04-10T08:34:27.050" v="947"/>
          <ac:spMkLst>
            <pc:docMk/>
            <pc:sldMk cId="1222331014" sldId="821"/>
            <ac:spMk id="45" creationId="{963C2D3D-444E-4FA0-ADF1-A0F5553C1003}"/>
          </ac:spMkLst>
        </pc:spChg>
        <pc:spChg chg="add del mod">
          <ac:chgData name="Lei Wu" userId="f083b2a8aea23a2f" providerId="LiveId" clId="{D3C201D8-48B1-4AE4-9553-9040D20AF85A}" dt="2021-04-10T08:34:27.050" v="947"/>
          <ac:spMkLst>
            <pc:docMk/>
            <pc:sldMk cId="1222331014" sldId="821"/>
            <ac:spMk id="46" creationId="{F7C3AA4A-AFBB-459C-B9E1-704F0131AC4D}"/>
          </ac:spMkLst>
        </pc:spChg>
        <pc:spChg chg="del">
          <ac:chgData name="Lei Wu" userId="f083b2a8aea23a2f" providerId="LiveId" clId="{D3C201D8-48B1-4AE4-9553-9040D20AF85A}" dt="2021-04-10T08:34:00.475" v="939" actId="478"/>
          <ac:spMkLst>
            <pc:docMk/>
            <pc:sldMk cId="1222331014" sldId="821"/>
            <ac:spMk id="47" creationId="{7C53568C-E84E-4D24-9582-C4B36602D687}"/>
          </ac:spMkLst>
        </pc:spChg>
        <pc:spChg chg="del">
          <ac:chgData name="Lei Wu" userId="f083b2a8aea23a2f" providerId="LiveId" clId="{D3C201D8-48B1-4AE4-9553-9040D20AF85A}" dt="2021-04-10T08:34:00.475" v="939" actId="478"/>
          <ac:spMkLst>
            <pc:docMk/>
            <pc:sldMk cId="1222331014" sldId="821"/>
            <ac:spMk id="48" creationId="{C379399E-2F02-48A7-8F3F-87DFF6608303}"/>
          </ac:spMkLst>
        </pc:spChg>
        <pc:spChg chg="del">
          <ac:chgData name="Lei Wu" userId="f083b2a8aea23a2f" providerId="LiveId" clId="{D3C201D8-48B1-4AE4-9553-9040D20AF85A}" dt="2021-04-10T08:34:00.475" v="939" actId="478"/>
          <ac:spMkLst>
            <pc:docMk/>
            <pc:sldMk cId="1222331014" sldId="821"/>
            <ac:spMk id="49" creationId="{EB8DACC2-8DA1-46BD-86B1-20083954583E}"/>
          </ac:spMkLst>
        </pc:spChg>
        <pc:spChg chg="del">
          <ac:chgData name="Lei Wu" userId="f083b2a8aea23a2f" providerId="LiveId" clId="{D3C201D8-48B1-4AE4-9553-9040D20AF85A}" dt="2021-04-10T08:34:00.475" v="939" actId="478"/>
          <ac:spMkLst>
            <pc:docMk/>
            <pc:sldMk cId="1222331014" sldId="821"/>
            <ac:spMk id="50" creationId="{DF292667-CF32-467C-86F0-53A0F5DFB1D5}"/>
          </ac:spMkLst>
        </pc:spChg>
        <pc:spChg chg="del">
          <ac:chgData name="Lei Wu" userId="f083b2a8aea23a2f" providerId="LiveId" clId="{D3C201D8-48B1-4AE4-9553-9040D20AF85A}" dt="2021-04-10T08:34:00.475" v="939" actId="478"/>
          <ac:spMkLst>
            <pc:docMk/>
            <pc:sldMk cId="1222331014" sldId="821"/>
            <ac:spMk id="51" creationId="{8193376A-549A-49B5-A536-4A2E93009659}"/>
          </ac:spMkLst>
        </pc:spChg>
        <pc:spChg chg="del">
          <ac:chgData name="Lei Wu" userId="f083b2a8aea23a2f" providerId="LiveId" clId="{D3C201D8-48B1-4AE4-9553-9040D20AF85A}" dt="2021-04-10T08:34:00.475" v="939" actId="478"/>
          <ac:spMkLst>
            <pc:docMk/>
            <pc:sldMk cId="1222331014" sldId="821"/>
            <ac:spMk id="52" creationId="{941F90B3-0CEA-46BA-884D-C6CFACE95684}"/>
          </ac:spMkLst>
        </pc:spChg>
        <pc:spChg chg="del">
          <ac:chgData name="Lei Wu" userId="f083b2a8aea23a2f" providerId="LiveId" clId="{D3C201D8-48B1-4AE4-9553-9040D20AF85A}" dt="2021-04-10T08:34:00.475" v="939" actId="478"/>
          <ac:spMkLst>
            <pc:docMk/>
            <pc:sldMk cId="1222331014" sldId="821"/>
            <ac:spMk id="53" creationId="{A8175EF5-2822-450E-94B3-AF2BA3565F9A}"/>
          </ac:spMkLst>
        </pc:spChg>
        <pc:spChg chg="del">
          <ac:chgData name="Lei Wu" userId="f083b2a8aea23a2f" providerId="LiveId" clId="{D3C201D8-48B1-4AE4-9553-9040D20AF85A}" dt="2021-04-10T08:34:00.475" v="939" actId="478"/>
          <ac:spMkLst>
            <pc:docMk/>
            <pc:sldMk cId="1222331014" sldId="821"/>
            <ac:spMk id="54" creationId="{AD2ED092-4D01-4B9D-A49F-8DCE3A41604C}"/>
          </ac:spMkLst>
        </pc:spChg>
        <pc:spChg chg="del">
          <ac:chgData name="Lei Wu" userId="f083b2a8aea23a2f" providerId="LiveId" clId="{D3C201D8-48B1-4AE4-9553-9040D20AF85A}" dt="2021-04-10T08:34:00.475" v="939" actId="478"/>
          <ac:spMkLst>
            <pc:docMk/>
            <pc:sldMk cId="1222331014" sldId="821"/>
            <ac:spMk id="55" creationId="{FEE15076-92E5-4430-81A6-0AFAFD9B3E1D}"/>
          </ac:spMkLst>
        </pc:spChg>
        <pc:spChg chg="add del mod">
          <ac:chgData name="Lei Wu" userId="f083b2a8aea23a2f" providerId="LiveId" clId="{D3C201D8-48B1-4AE4-9553-9040D20AF85A}" dt="2021-04-10T08:34:27.050" v="947"/>
          <ac:spMkLst>
            <pc:docMk/>
            <pc:sldMk cId="1222331014" sldId="821"/>
            <ac:spMk id="56" creationId="{E5D0091D-5498-4DC6-9482-EBECA4326F82}"/>
          </ac:spMkLst>
        </pc:spChg>
        <pc:spChg chg="add del mod">
          <ac:chgData name="Lei Wu" userId="f083b2a8aea23a2f" providerId="LiveId" clId="{D3C201D8-48B1-4AE4-9553-9040D20AF85A}" dt="2021-04-10T08:34:27.050" v="947"/>
          <ac:spMkLst>
            <pc:docMk/>
            <pc:sldMk cId="1222331014" sldId="821"/>
            <ac:spMk id="57" creationId="{4171C8FE-B52D-4D71-B7E6-2F657263682E}"/>
          </ac:spMkLst>
        </pc:spChg>
        <pc:spChg chg="add del mod">
          <ac:chgData name="Lei Wu" userId="f083b2a8aea23a2f" providerId="LiveId" clId="{D3C201D8-48B1-4AE4-9553-9040D20AF85A}" dt="2021-04-10T08:34:27.050" v="947"/>
          <ac:spMkLst>
            <pc:docMk/>
            <pc:sldMk cId="1222331014" sldId="821"/>
            <ac:spMk id="58" creationId="{8F543E6B-9514-47CB-835A-4D9943A79F02}"/>
          </ac:spMkLst>
        </pc:spChg>
        <pc:spChg chg="add del mod">
          <ac:chgData name="Lei Wu" userId="f083b2a8aea23a2f" providerId="LiveId" clId="{D3C201D8-48B1-4AE4-9553-9040D20AF85A}" dt="2021-04-10T08:34:27.050" v="947"/>
          <ac:spMkLst>
            <pc:docMk/>
            <pc:sldMk cId="1222331014" sldId="821"/>
            <ac:spMk id="59" creationId="{6CCBFA26-6A48-49E8-926D-D2E488B1E593}"/>
          </ac:spMkLst>
        </pc:spChg>
        <pc:spChg chg="add del mod">
          <ac:chgData name="Lei Wu" userId="f083b2a8aea23a2f" providerId="LiveId" clId="{D3C201D8-48B1-4AE4-9553-9040D20AF85A}" dt="2021-04-10T08:34:27.050" v="947"/>
          <ac:spMkLst>
            <pc:docMk/>
            <pc:sldMk cId="1222331014" sldId="821"/>
            <ac:spMk id="60" creationId="{B82105F6-25F6-4E58-8DB6-6FF7619D0F76}"/>
          </ac:spMkLst>
        </pc:spChg>
        <pc:spChg chg="add del mod">
          <ac:chgData name="Lei Wu" userId="f083b2a8aea23a2f" providerId="LiveId" clId="{D3C201D8-48B1-4AE4-9553-9040D20AF85A}" dt="2021-04-10T08:34:27.050" v="947"/>
          <ac:spMkLst>
            <pc:docMk/>
            <pc:sldMk cId="1222331014" sldId="821"/>
            <ac:spMk id="61" creationId="{7EE60FEA-8F0F-411A-9922-D56A051B9999}"/>
          </ac:spMkLst>
        </pc:spChg>
        <pc:spChg chg="add del mod">
          <ac:chgData name="Lei Wu" userId="f083b2a8aea23a2f" providerId="LiveId" clId="{D3C201D8-48B1-4AE4-9553-9040D20AF85A}" dt="2021-04-10T08:34:27.050" v="947"/>
          <ac:spMkLst>
            <pc:docMk/>
            <pc:sldMk cId="1222331014" sldId="821"/>
            <ac:spMk id="62" creationId="{38A11975-C0DC-43AF-985D-D98FA5C4E624}"/>
          </ac:spMkLst>
        </pc:spChg>
        <pc:spChg chg="add mod">
          <ac:chgData name="Lei Wu" userId="f083b2a8aea23a2f" providerId="LiveId" clId="{D3C201D8-48B1-4AE4-9553-9040D20AF85A}" dt="2021-04-10T08:34:33.568" v="949" actId="1076"/>
          <ac:spMkLst>
            <pc:docMk/>
            <pc:sldMk cId="1222331014" sldId="821"/>
            <ac:spMk id="64" creationId="{F6B795F7-4BC1-42A9-8AF9-691C724D4B31}"/>
          </ac:spMkLst>
        </pc:spChg>
        <pc:spChg chg="add mod">
          <ac:chgData name="Lei Wu" userId="f083b2a8aea23a2f" providerId="LiveId" clId="{D3C201D8-48B1-4AE4-9553-9040D20AF85A}" dt="2021-04-10T08:34:33.568" v="949" actId="1076"/>
          <ac:spMkLst>
            <pc:docMk/>
            <pc:sldMk cId="1222331014" sldId="821"/>
            <ac:spMk id="65" creationId="{8EAA149A-C621-4C04-9539-8F37CDBCE38C}"/>
          </ac:spMkLst>
        </pc:spChg>
        <pc:spChg chg="add mod">
          <ac:chgData name="Lei Wu" userId="f083b2a8aea23a2f" providerId="LiveId" clId="{D3C201D8-48B1-4AE4-9553-9040D20AF85A}" dt="2021-04-10T08:34:33.568" v="949" actId="1076"/>
          <ac:spMkLst>
            <pc:docMk/>
            <pc:sldMk cId="1222331014" sldId="821"/>
            <ac:spMk id="66" creationId="{2C0DC5E7-5ACA-4C3A-A0C9-FA9EDAE0997A}"/>
          </ac:spMkLst>
        </pc:spChg>
        <pc:spChg chg="add mod">
          <ac:chgData name="Lei Wu" userId="f083b2a8aea23a2f" providerId="LiveId" clId="{D3C201D8-48B1-4AE4-9553-9040D20AF85A}" dt="2021-04-10T08:34:33.568" v="949" actId="1076"/>
          <ac:spMkLst>
            <pc:docMk/>
            <pc:sldMk cId="1222331014" sldId="821"/>
            <ac:spMk id="67" creationId="{4815E315-9C51-4CDC-BA04-30F026AB4E25}"/>
          </ac:spMkLst>
        </pc:spChg>
        <pc:spChg chg="add mod">
          <ac:chgData name="Lei Wu" userId="f083b2a8aea23a2f" providerId="LiveId" clId="{D3C201D8-48B1-4AE4-9553-9040D20AF85A}" dt="2021-04-10T08:34:33.568" v="949" actId="1076"/>
          <ac:spMkLst>
            <pc:docMk/>
            <pc:sldMk cId="1222331014" sldId="821"/>
            <ac:spMk id="68" creationId="{DC276B91-62E1-4B57-86D8-83FB78E9FDB7}"/>
          </ac:spMkLst>
        </pc:spChg>
        <pc:spChg chg="add mod">
          <ac:chgData name="Lei Wu" userId="f083b2a8aea23a2f" providerId="LiveId" clId="{D3C201D8-48B1-4AE4-9553-9040D20AF85A}" dt="2021-04-10T08:34:33.568" v="949" actId="1076"/>
          <ac:spMkLst>
            <pc:docMk/>
            <pc:sldMk cId="1222331014" sldId="821"/>
            <ac:spMk id="69" creationId="{C8356754-47C6-4974-82B3-F81268599C12}"/>
          </ac:spMkLst>
        </pc:spChg>
        <pc:spChg chg="add mod">
          <ac:chgData name="Lei Wu" userId="f083b2a8aea23a2f" providerId="LiveId" clId="{D3C201D8-48B1-4AE4-9553-9040D20AF85A}" dt="2021-04-10T08:34:33.568" v="949" actId="1076"/>
          <ac:spMkLst>
            <pc:docMk/>
            <pc:sldMk cId="1222331014" sldId="821"/>
            <ac:spMk id="70" creationId="{21AF984E-284E-49EB-ACCC-1CA1085AE801}"/>
          </ac:spMkLst>
        </pc:spChg>
        <pc:spChg chg="add mod">
          <ac:chgData name="Lei Wu" userId="f083b2a8aea23a2f" providerId="LiveId" clId="{D3C201D8-48B1-4AE4-9553-9040D20AF85A}" dt="2021-04-10T08:34:33.568" v="949" actId="1076"/>
          <ac:spMkLst>
            <pc:docMk/>
            <pc:sldMk cId="1222331014" sldId="821"/>
            <ac:spMk id="71" creationId="{0DAB20DB-02A7-43F8-A239-C5089D69972C}"/>
          </ac:spMkLst>
        </pc:spChg>
        <pc:spChg chg="add mod">
          <ac:chgData name="Lei Wu" userId="f083b2a8aea23a2f" providerId="LiveId" clId="{D3C201D8-48B1-4AE4-9553-9040D20AF85A}" dt="2021-04-10T08:34:33.568" v="949" actId="1076"/>
          <ac:spMkLst>
            <pc:docMk/>
            <pc:sldMk cId="1222331014" sldId="821"/>
            <ac:spMk id="72" creationId="{3B3B4D59-ECB4-4215-87EF-654631229C6C}"/>
          </ac:spMkLst>
        </pc:spChg>
        <pc:spChg chg="add mod">
          <ac:chgData name="Lei Wu" userId="f083b2a8aea23a2f" providerId="LiveId" clId="{D3C201D8-48B1-4AE4-9553-9040D20AF85A}" dt="2021-04-10T08:34:33.568" v="949" actId="1076"/>
          <ac:spMkLst>
            <pc:docMk/>
            <pc:sldMk cId="1222331014" sldId="821"/>
            <ac:spMk id="73" creationId="{0D9F7EFA-487B-4E87-965A-AD25D5AF1EA1}"/>
          </ac:spMkLst>
        </pc:spChg>
        <pc:spChg chg="add mod">
          <ac:chgData name="Lei Wu" userId="f083b2a8aea23a2f" providerId="LiveId" clId="{D3C201D8-48B1-4AE4-9553-9040D20AF85A}" dt="2021-04-10T08:34:33.568" v="949" actId="1076"/>
          <ac:spMkLst>
            <pc:docMk/>
            <pc:sldMk cId="1222331014" sldId="821"/>
            <ac:spMk id="74" creationId="{ADA66EE5-634A-4889-93EB-B7E0592B1241}"/>
          </ac:spMkLst>
        </pc:spChg>
        <pc:spChg chg="add mod">
          <ac:chgData name="Lei Wu" userId="f083b2a8aea23a2f" providerId="LiveId" clId="{D3C201D8-48B1-4AE4-9553-9040D20AF85A}" dt="2021-04-10T08:34:33.568" v="949" actId="1076"/>
          <ac:spMkLst>
            <pc:docMk/>
            <pc:sldMk cId="1222331014" sldId="821"/>
            <ac:spMk id="75" creationId="{A3F9FCAC-6355-4EBB-9673-AA9243ABB8AD}"/>
          </ac:spMkLst>
        </pc:spChg>
        <pc:spChg chg="add mod">
          <ac:chgData name="Lei Wu" userId="f083b2a8aea23a2f" providerId="LiveId" clId="{D3C201D8-48B1-4AE4-9553-9040D20AF85A}" dt="2021-04-10T08:34:33.568" v="949" actId="1076"/>
          <ac:spMkLst>
            <pc:docMk/>
            <pc:sldMk cId="1222331014" sldId="821"/>
            <ac:spMk id="76" creationId="{88A51987-7540-4CE7-AFE6-8157CE08E538}"/>
          </ac:spMkLst>
        </pc:spChg>
        <pc:spChg chg="add del mod">
          <ac:chgData name="Lei Wu" userId="f083b2a8aea23a2f" providerId="LiveId" clId="{D3C201D8-48B1-4AE4-9553-9040D20AF85A}" dt="2021-04-10T08:35:01.578" v="951"/>
          <ac:spMkLst>
            <pc:docMk/>
            <pc:sldMk cId="1222331014" sldId="821"/>
            <ac:spMk id="78" creationId="{2C0A1AA1-D103-44AD-90E5-6C69DBC47841}"/>
          </ac:spMkLst>
        </pc:spChg>
        <pc:spChg chg="add del mod">
          <ac:chgData name="Lei Wu" userId="f083b2a8aea23a2f" providerId="LiveId" clId="{D3C201D8-48B1-4AE4-9553-9040D20AF85A}" dt="2021-04-10T08:35:01.578" v="951"/>
          <ac:spMkLst>
            <pc:docMk/>
            <pc:sldMk cId="1222331014" sldId="821"/>
            <ac:spMk id="79" creationId="{28695875-1B00-4F65-A935-BE360C00A19C}"/>
          </ac:spMkLst>
        </pc:spChg>
        <pc:spChg chg="add del mod">
          <ac:chgData name="Lei Wu" userId="f083b2a8aea23a2f" providerId="LiveId" clId="{D3C201D8-48B1-4AE4-9553-9040D20AF85A}" dt="2021-04-10T08:35:01.578" v="951"/>
          <ac:spMkLst>
            <pc:docMk/>
            <pc:sldMk cId="1222331014" sldId="821"/>
            <ac:spMk id="80" creationId="{85E7D9F2-FE15-4E5A-95C4-4129FA6877B6}"/>
          </ac:spMkLst>
        </pc:spChg>
        <pc:spChg chg="add del mod">
          <ac:chgData name="Lei Wu" userId="f083b2a8aea23a2f" providerId="LiveId" clId="{D3C201D8-48B1-4AE4-9553-9040D20AF85A}" dt="2021-04-10T08:35:01.578" v="951"/>
          <ac:spMkLst>
            <pc:docMk/>
            <pc:sldMk cId="1222331014" sldId="821"/>
            <ac:spMk id="81" creationId="{C5AEEBE8-7C2A-4315-A3AE-C4F0D1A143EF}"/>
          </ac:spMkLst>
        </pc:spChg>
        <pc:spChg chg="add del mod">
          <ac:chgData name="Lei Wu" userId="f083b2a8aea23a2f" providerId="LiveId" clId="{D3C201D8-48B1-4AE4-9553-9040D20AF85A}" dt="2021-04-10T08:35:01.578" v="951"/>
          <ac:spMkLst>
            <pc:docMk/>
            <pc:sldMk cId="1222331014" sldId="821"/>
            <ac:spMk id="82" creationId="{138966A5-80CD-40C4-AB8F-DCD24EB13FAD}"/>
          </ac:spMkLst>
        </pc:spChg>
        <pc:spChg chg="add del mod">
          <ac:chgData name="Lei Wu" userId="f083b2a8aea23a2f" providerId="LiveId" clId="{D3C201D8-48B1-4AE4-9553-9040D20AF85A}" dt="2021-04-10T08:35:01.578" v="951"/>
          <ac:spMkLst>
            <pc:docMk/>
            <pc:sldMk cId="1222331014" sldId="821"/>
            <ac:spMk id="83" creationId="{0E21CF0E-4439-466E-9D75-EB5D6A9B8D70}"/>
          </ac:spMkLst>
        </pc:spChg>
        <pc:spChg chg="add del mod">
          <ac:chgData name="Lei Wu" userId="f083b2a8aea23a2f" providerId="LiveId" clId="{D3C201D8-48B1-4AE4-9553-9040D20AF85A}" dt="2021-04-10T08:35:01.578" v="951"/>
          <ac:spMkLst>
            <pc:docMk/>
            <pc:sldMk cId="1222331014" sldId="821"/>
            <ac:spMk id="84" creationId="{010D8CB1-0620-48D6-9A6A-073ADCE63E63}"/>
          </ac:spMkLst>
        </pc:spChg>
        <pc:spChg chg="add del mod">
          <ac:chgData name="Lei Wu" userId="f083b2a8aea23a2f" providerId="LiveId" clId="{D3C201D8-48B1-4AE4-9553-9040D20AF85A}" dt="2021-04-10T08:35:01.578" v="951"/>
          <ac:spMkLst>
            <pc:docMk/>
            <pc:sldMk cId="1222331014" sldId="821"/>
            <ac:spMk id="85" creationId="{69BB0602-980A-4B67-9C46-8A92F56889F1}"/>
          </ac:spMkLst>
        </pc:spChg>
        <pc:spChg chg="add del mod">
          <ac:chgData name="Lei Wu" userId="f083b2a8aea23a2f" providerId="LiveId" clId="{D3C201D8-48B1-4AE4-9553-9040D20AF85A}" dt="2021-04-10T08:35:01.578" v="951"/>
          <ac:spMkLst>
            <pc:docMk/>
            <pc:sldMk cId="1222331014" sldId="821"/>
            <ac:spMk id="86" creationId="{6B4B87DC-373E-4FA9-92B1-613FB89224AD}"/>
          </ac:spMkLst>
        </pc:spChg>
        <pc:spChg chg="add del mod">
          <ac:chgData name="Lei Wu" userId="f083b2a8aea23a2f" providerId="LiveId" clId="{D3C201D8-48B1-4AE4-9553-9040D20AF85A}" dt="2021-04-10T08:35:01.578" v="951"/>
          <ac:spMkLst>
            <pc:docMk/>
            <pc:sldMk cId="1222331014" sldId="821"/>
            <ac:spMk id="87" creationId="{64DAA469-1576-4E57-AE3F-C1EC2259EEF5}"/>
          </ac:spMkLst>
        </pc:spChg>
        <pc:spChg chg="add del mod">
          <ac:chgData name="Lei Wu" userId="f083b2a8aea23a2f" providerId="LiveId" clId="{D3C201D8-48B1-4AE4-9553-9040D20AF85A}" dt="2021-04-10T08:35:01.578" v="951"/>
          <ac:spMkLst>
            <pc:docMk/>
            <pc:sldMk cId="1222331014" sldId="821"/>
            <ac:spMk id="88" creationId="{0C42992A-EC37-4A6F-8B40-0F58A310A434}"/>
          </ac:spMkLst>
        </pc:spChg>
        <pc:spChg chg="add del mod">
          <ac:chgData name="Lei Wu" userId="f083b2a8aea23a2f" providerId="LiveId" clId="{D3C201D8-48B1-4AE4-9553-9040D20AF85A}" dt="2021-04-10T08:35:01.578" v="951"/>
          <ac:spMkLst>
            <pc:docMk/>
            <pc:sldMk cId="1222331014" sldId="821"/>
            <ac:spMk id="89" creationId="{52A66414-4142-4AB8-88E4-62B8C45D1498}"/>
          </ac:spMkLst>
        </pc:spChg>
        <pc:spChg chg="add del mod">
          <ac:chgData name="Lei Wu" userId="f083b2a8aea23a2f" providerId="LiveId" clId="{D3C201D8-48B1-4AE4-9553-9040D20AF85A}" dt="2021-04-10T08:35:01.578" v="951"/>
          <ac:spMkLst>
            <pc:docMk/>
            <pc:sldMk cId="1222331014" sldId="821"/>
            <ac:spMk id="90" creationId="{678F673B-014E-4F32-9DF8-6D2314C6C123}"/>
          </ac:spMkLst>
        </pc:spChg>
        <pc:picChg chg="add del mod">
          <ac:chgData name="Lei Wu" userId="f083b2a8aea23a2f" providerId="LiveId" clId="{D3C201D8-48B1-4AE4-9553-9040D20AF85A}" dt="2021-04-10T08:34:23.186" v="945"/>
          <ac:picMkLst>
            <pc:docMk/>
            <pc:sldMk cId="1222331014" sldId="821"/>
            <ac:picMk id="40" creationId="{777602DC-077B-4E43-95DF-719538FD2BA9}"/>
          </ac:picMkLst>
        </pc:picChg>
        <pc:picChg chg="add del mod">
          <ac:chgData name="Lei Wu" userId="f083b2a8aea23a2f" providerId="LiveId" clId="{D3C201D8-48B1-4AE4-9553-9040D20AF85A}" dt="2021-04-10T08:34:27.050" v="947"/>
          <ac:picMkLst>
            <pc:docMk/>
            <pc:sldMk cId="1222331014" sldId="821"/>
            <ac:picMk id="63" creationId="{8A9901E8-E302-49EF-8013-9A1CFD9BA031}"/>
          </ac:picMkLst>
        </pc:picChg>
        <pc:picChg chg="add mod">
          <ac:chgData name="Lei Wu" userId="f083b2a8aea23a2f" providerId="LiveId" clId="{D3C201D8-48B1-4AE4-9553-9040D20AF85A}" dt="2021-04-10T08:34:33.568" v="949" actId="1076"/>
          <ac:picMkLst>
            <pc:docMk/>
            <pc:sldMk cId="1222331014" sldId="821"/>
            <ac:picMk id="77" creationId="{6E5CCF5E-DD54-4C2F-B427-342085CCB934}"/>
          </ac:picMkLst>
        </pc:picChg>
        <pc:picChg chg="add del mod">
          <ac:chgData name="Lei Wu" userId="f083b2a8aea23a2f" providerId="LiveId" clId="{D3C201D8-48B1-4AE4-9553-9040D20AF85A}" dt="2021-04-10T08:35:01.578" v="951"/>
          <ac:picMkLst>
            <pc:docMk/>
            <pc:sldMk cId="1222331014" sldId="821"/>
            <ac:picMk id="91" creationId="{D0D206F5-4E76-4A98-83AA-0A3310A80E1E}"/>
          </ac:picMkLst>
        </pc:picChg>
      </pc:sldChg>
      <pc:sldChg chg="addSp delSp modSp add del mod modAnim">
        <pc:chgData name="Lei Wu" userId="f083b2a8aea23a2f" providerId="LiveId" clId="{D3C201D8-48B1-4AE4-9553-9040D20AF85A}" dt="2021-04-10T08:53:52.106" v="1047" actId="47"/>
        <pc:sldMkLst>
          <pc:docMk/>
          <pc:sldMk cId="2979401610" sldId="822"/>
        </pc:sldMkLst>
        <pc:spChg chg="mod">
          <ac:chgData name="Lei Wu" userId="f083b2a8aea23a2f" providerId="LiveId" clId="{D3C201D8-48B1-4AE4-9553-9040D20AF85A}" dt="2021-04-10T08:35:07.720" v="956" actId="20577"/>
          <ac:spMkLst>
            <pc:docMk/>
            <pc:sldMk cId="2979401610" sldId="822"/>
            <ac:spMk id="2" creationId="{00000000-0000-0000-0000-000000000000}"/>
          </ac:spMkLst>
        </pc:spChg>
        <pc:spChg chg="add del mod">
          <ac:chgData name="Lei Wu" userId="f083b2a8aea23a2f" providerId="LiveId" clId="{D3C201D8-48B1-4AE4-9553-9040D20AF85A}" dt="2021-04-10T08:35:24.024" v="959"/>
          <ac:spMkLst>
            <pc:docMk/>
            <pc:sldMk cId="2979401610" sldId="822"/>
            <ac:spMk id="18" creationId="{46DAFD45-B8ED-45B0-B61B-B24A4CC6B93F}"/>
          </ac:spMkLst>
        </pc:spChg>
        <pc:spChg chg="add del mod">
          <ac:chgData name="Lei Wu" userId="f083b2a8aea23a2f" providerId="LiveId" clId="{D3C201D8-48B1-4AE4-9553-9040D20AF85A}" dt="2021-04-10T08:35:24.024" v="959"/>
          <ac:spMkLst>
            <pc:docMk/>
            <pc:sldMk cId="2979401610" sldId="822"/>
            <ac:spMk id="19" creationId="{6A270108-F98E-4993-BA92-227D0A60B012}"/>
          </ac:spMkLst>
        </pc:spChg>
        <pc:spChg chg="mod">
          <ac:chgData name="Lei Wu" userId="f083b2a8aea23a2f" providerId="LiveId" clId="{D3C201D8-48B1-4AE4-9553-9040D20AF85A}" dt="2021-04-10T08:35:19.747" v="958"/>
          <ac:spMkLst>
            <pc:docMk/>
            <pc:sldMk cId="2979401610" sldId="822"/>
            <ac:spMk id="21" creationId="{99ABB5C8-5D7F-42BA-AAE4-CFF0B0793C17}"/>
          </ac:spMkLst>
        </pc:spChg>
        <pc:spChg chg="mod">
          <ac:chgData name="Lei Wu" userId="f083b2a8aea23a2f" providerId="LiveId" clId="{D3C201D8-48B1-4AE4-9553-9040D20AF85A}" dt="2021-04-10T08:35:19.747" v="958"/>
          <ac:spMkLst>
            <pc:docMk/>
            <pc:sldMk cId="2979401610" sldId="822"/>
            <ac:spMk id="22" creationId="{41B0930E-F7EF-4C00-B6ED-DE4138FF363C}"/>
          </ac:spMkLst>
        </pc:spChg>
        <pc:spChg chg="mod">
          <ac:chgData name="Lei Wu" userId="f083b2a8aea23a2f" providerId="LiveId" clId="{D3C201D8-48B1-4AE4-9553-9040D20AF85A}" dt="2021-04-10T08:35:19.747" v="958"/>
          <ac:spMkLst>
            <pc:docMk/>
            <pc:sldMk cId="2979401610" sldId="822"/>
            <ac:spMk id="23" creationId="{2F6A8FBE-91CC-48F1-8625-2E52BDABFB2D}"/>
          </ac:spMkLst>
        </pc:spChg>
        <pc:spChg chg="mod">
          <ac:chgData name="Lei Wu" userId="f083b2a8aea23a2f" providerId="LiveId" clId="{D3C201D8-48B1-4AE4-9553-9040D20AF85A}" dt="2021-04-10T08:35:19.747" v="958"/>
          <ac:spMkLst>
            <pc:docMk/>
            <pc:sldMk cId="2979401610" sldId="822"/>
            <ac:spMk id="24" creationId="{5834D14F-F553-4F5B-BD9D-8D276EE5C5DA}"/>
          </ac:spMkLst>
        </pc:spChg>
        <pc:spChg chg="mod">
          <ac:chgData name="Lei Wu" userId="f083b2a8aea23a2f" providerId="LiveId" clId="{D3C201D8-48B1-4AE4-9553-9040D20AF85A}" dt="2021-04-10T08:35:19.747" v="958"/>
          <ac:spMkLst>
            <pc:docMk/>
            <pc:sldMk cId="2979401610" sldId="822"/>
            <ac:spMk id="25" creationId="{BE60EB95-FA0E-4672-B0A1-80E095CAB23E}"/>
          </ac:spMkLst>
        </pc:spChg>
        <pc:spChg chg="mod">
          <ac:chgData name="Lei Wu" userId="f083b2a8aea23a2f" providerId="LiveId" clId="{D3C201D8-48B1-4AE4-9553-9040D20AF85A}" dt="2021-04-10T08:35:19.747" v="958"/>
          <ac:spMkLst>
            <pc:docMk/>
            <pc:sldMk cId="2979401610" sldId="822"/>
            <ac:spMk id="26" creationId="{D5A39799-E100-4908-9DCA-5DCBA14D8858}"/>
          </ac:spMkLst>
        </pc:spChg>
        <pc:spChg chg="mod">
          <ac:chgData name="Lei Wu" userId="f083b2a8aea23a2f" providerId="LiveId" clId="{D3C201D8-48B1-4AE4-9553-9040D20AF85A}" dt="2021-04-10T08:35:19.747" v="958"/>
          <ac:spMkLst>
            <pc:docMk/>
            <pc:sldMk cId="2979401610" sldId="822"/>
            <ac:spMk id="27" creationId="{36C9F64B-6419-4A74-9AF3-CB2D8DD6BD24}"/>
          </ac:spMkLst>
        </pc:spChg>
        <pc:spChg chg="mod">
          <ac:chgData name="Lei Wu" userId="f083b2a8aea23a2f" providerId="LiveId" clId="{D3C201D8-48B1-4AE4-9553-9040D20AF85A}" dt="2021-04-10T08:35:19.747" v="958"/>
          <ac:spMkLst>
            <pc:docMk/>
            <pc:sldMk cId="2979401610" sldId="822"/>
            <ac:spMk id="28" creationId="{302AC517-3F84-4611-80C7-57FE4D6C9590}"/>
          </ac:spMkLst>
        </pc:spChg>
        <pc:spChg chg="mod">
          <ac:chgData name="Lei Wu" userId="f083b2a8aea23a2f" providerId="LiveId" clId="{D3C201D8-48B1-4AE4-9553-9040D20AF85A}" dt="2021-04-10T08:35:19.747" v="958"/>
          <ac:spMkLst>
            <pc:docMk/>
            <pc:sldMk cId="2979401610" sldId="822"/>
            <ac:spMk id="29" creationId="{F7201424-86BB-4131-B73F-2F98B81B185A}"/>
          </ac:spMkLst>
        </pc:spChg>
        <pc:spChg chg="mod">
          <ac:chgData name="Lei Wu" userId="f083b2a8aea23a2f" providerId="LiveId" clId="{D3C201D8-48B1-4AE4-9553-9040D20AF85A}" dt="2021-04-10T08:35:19.747" v="958"/>
          <ac:spMkLst>
            <pc:docMk/>
            <pc:sldMk cId="2979401610" sldId="822"/>
            <ac:spMk id="30" creationId="{317F3F6E-4BE2-4BBC-986C-E470D6C55883}"/>
          </ac:spMkLst>
        </pc:spChg>
        <pc:spChg chg="mod">
          <ac:chgData name="Lei Wu" userId="f083b2a8aea23a2f" providerId="LiveId" clId="{D3C201D8-48B1-4AE4-9553-9040D20AF85A}" dt="2021-04-10T08:35:19.747" v="958"/>
          <ac:spMkLst>
            <pc:docMk/>
            <pc:sldMk cId="2979401610" sldId="822"/>
            <ac:spMk id="31" creationId="{9F2D1A4E-593C-45BC-A227-3774061AC75F}"/>
          </ac:spMkLst>
        </pc:spChg>
        <pc:spChg chg="mod">
          <ac:chgData name="Lei Wu" userId="f083b2a8aea23a2f" providerId="LiveId" clId="{D3C201D8-48B1-4AE4-9553-9040D20AF85A}" dt="2021-04-10T08:35:19.747" v="958"/>
          <ac:spMkLst>
            <pc:docMk/>
            <pc:sldMk cId="2979401610" sldId="822"/>
            <ac:spMk id="32" creationId="{FC38ADC0-EC83-4947-A4FD-10A67B8EBB13}"/>
          </ac:spMkLst>
        </pc:spChg>
        <pc:spChg chg="mod">
          <ac:chgData name="Lei Wu" userId="f083b2a8aea23a2f" providerId="LiveId" clId="{D3C201D8-48B1-4AE4-9553-9040D20AF85A}" dt="2021-04-10T08:35:19.747" v="958"/>
          <ac:spMkLst>
            <pc:docMk/>
            <pc:sldMk cId="2979401610" sldId="822"/>
            <ac:spMk id="33" creationId="{E79939E1-1650-44C6-9167-39813A18F31B}"/>
          </ac:spMkLst>
        </pc:spChg>
        <pc:spChg chg="mod">
          <ac:chgData name="Lei Wu" userId="f083b2a8aea23a2f" providerId="LiveId" clId="{D3C201D8-48B1-4AE4-9553-9040D20AF85A}" dt="2021-04-10T08:35:19.747" v="958"/>
          <ac:spMkLst>
            <pc:docMk/>
            <pc:sldMk cId="2979401610" sldId="822"/>
            <ac:spMk id="35" creationId="{F12578C2-4542-401A-9245-82A77CD3711E}"/>
          </ac:spMkLst>
        </pc:spChg>
        <pc:spChg chg="mod">
          <ac:chgData name="Lei Wu" userId="f083b2a8aea23a2f" providerId="LiveId" clId="{D3C201D8-48B1-4AE4-9553-9040D20AF85A}" dt="2021-04-10T08:35:19.747" v="958"/>
          <ac:spMkLst>
            <pc:docMk/>
            <pc:sldMk cId="2979401610" sldId="822"/>
            <ac:spMk id="37" creationId="{DDC8F6BC-4681-49D8-8BCA-14F7F57C9A95}"/>
          </ac:spMkLst>
        </pc:spChg>
        <pc:spChg chg="mod">
          <ac:chgData name="Lei Wu" userId="f083b2a8aea23a2f" providerId="LiveId" clId="{D3C201D8-48B1-4AE4-9553-9040D20AF85A}" dt="2021-04-10T08:35:19.747" v="958"/>
          <ac:spMkLst>
            <pc:docMk/>
            <pc:sldMk cId="2979401610" sldId="822"/>
            <ac:spMk id="38" creationId="{DF5DC2F6-AC41-4391-88DE-D2CDCB61073E}"/>
          </ac:spMkLst>
        </pc:spChg>
        <pc:spChg chg="mod">
          <ac:chgData name="Lei Wu" userId="f083b2a8aea23a2f" providerId="LiveId" clId="{D3C201D8-48B1-4AE4-9553-9040D20AF85A}" dt="2021-04-10T08:35:19.747" v="958"/>
          <ac:spMkLst>
            <pc:docMk/>
            <pc:sldMk cId="2979401610" sldId="822"/>
            <ac:spMk id="39" creationId="{7EF6AC67-F939-4B54-86E8-4BC2B061E2FC}"/>
          </ac:spMkLst>
        </pc:spChg>
        <pc:spChg chg="mod">
          <ac:chgData name="Lei Wu" userId="f083b2a8aea23a2f" providerId="LiveId" clId="{D3C201D8-48B1-4AE4-9553-9040D20AF85A}" dt="2021-04-10T08:35:19.747" v="958"/>
          <ac:spMkLst>
            <pc:docMk/>
            <pc:sldMk cId="2979401610" sldId="822"/>
            <ac:spMk id="40" creationId="{ED209E4C-8E3B-4108-B4BD-7159CD19F83C}"/>
          </ac:spMkLst>
        </pc:spChg>
        <pc:spChg chg="mod">
          <ac:chgData name="Lei Wu" userId="f083b2a8aea23a2f" providerId="LiveId" clId="{D3C201D8-48B1-4AE4-9553-9040D20AF85A}" dt="2021-04-10T08:35:19.747" v="958"/>
          <ac:spMkLst>
            <pc:docMk/>
            <pc:sldMk cId="2979401610" sldId="822"/>
            <ac:spMk id="41" creationId="{E225A49A-1C00-4770-9F5C-A93FF60880E6}"/>
          </ac:spMkLst>
        </pc:spChg>
        <pc:spChg chg="mod">
          <ac:chgData name="Lei Wu" userId="f083b2a8aea23a2f" providerId="LiveId" clId="{D3C201D8-48B1-4AE4-9553-9040D20AF85A}" dt="2021-04-10T08:35:19.747" v="958"/>
          <ac:spMkLst>
            <pc:docMk/>
            <pc:sldMk cId="2979401610" sldId="822"/>
            <ac:spMk id="42" creationId="{FA53A62F-C0F4-4F67-A716-0A393982C94B}"/>
          </ac:spMkLst>
        </pc:spChg>
        <pc:spChg chg="mod">
          <ac:chgData name="Lei Wu" userId="f083b2a8aea23a2f" providerId="LiveId" clId="{D3C201D8-48B1-4AE4-9553-9040D20AF85A}" dt="2021-04-10T08:35:19.747" v="958"/>
          <ac:spMkLst>
            <pc:docMk/>
            <pc:sldMk cId="2979401610" sldId="822"/>
            <ac:spMk id="43" creationId="{551E06D8-3F2E-42BD-A6A8-B80C8E64CF3F}"/>
          </ac:spMkLst>
        </pc:spChg>
        <pc:spChg chg="mod">
          <ac:chgData name="Lei Wu" userId="f083b2a8aea23a2f" providerId="LiveId" clId="{D3C201D8-48B1-4AE4-9553-9040D20AF85A}" dt="2021-04-10T08:35:19.747" v="958"/>
          <ac:spMkLst>
            <pc:docMk/>
            <pc:sldMk cId="2979401610" sldId="822"/>
            <ac:spMk id="44" creationId="{336C4B4A-4F8D-4C68-A405-AF99C4BA480A}"/>
          </ac:spMkLst>
        </pc:spChg>
        <pc:spChg chg="mod">
          <ac:chgData name="Lei Wu" userId="f083b2a8aea23a2f" providerId="LiveId" clId="{D3C201D8-48B1-4AE4-9553-9040D20AF85A}" dt="2021-04-10T08:35:19.747" v="958"/>
          <ac:spMkLst>
            <pc:docMk/>
            <pc:sldMk cId="2979401610" sldId="822"/>
            <ac:spMk id="45" creationId="{23A06121-F764-463E-B645-3FDE8D99AB56}"/>
          </ac:spMkLst>
        </pc:spChg>
        <pc:spChg chg="mod">
          <ac:chgData name="Lei Wu" userId="f083b2a8aea23a2f" providerId="LiveId" clId="{D3C201D8-48B1-4AE4-9553-9040D20AF85A}" dt="2021-04-10T08:35:19.747" v="958"/>
          <ac:spMkLst>
            <pc:docMk/>
            <pc:sldMk cId="2979401610" sldId="822"/>
            <ac:spMk id="46" creationId="{A31A289C-58DB-4F55-8821-8674168735DD}"/>
          </ac:spMkLst>
        </pc:spChg>
        <pc:spChg chg="mod">
          <ac:chgData name="Lei Wu" userId="f083b2a8aea23a2f" providerId="LiveId" clId="{D3C201D8-48B1-4AE4-9553-9040D20AF85A}" dt="2021-04-10T08:35:19.747" v="958"/>
          <ac:spMkLst>
            <pc:docMk/>
            <pc:sldMk cId="2979401610" sldId="822"/>
            <ac:spMk id="47" creationId="{E44333EF-B81E-466C-A2AA-EA0DA09DDFE8}"/>
          </ac:spMkLst>
        </pc:spChg>
        <pc:spChg chg="mod">
          <ac:chgData name="Lei Wu" userId="f083b2a8aea23a2f" providerId="LiveId" clId="{D3C201D8-48B1-4AE4-9553-9040D20AF85A}" dt="2021-04-10T08:35:19.747" v="958"/>
          <ac:spMkLst>
            <pc:docMk/>
            <pc:sldMk cId="2979401610" sldId="822"/>
            <ac:spMk id="48" creationId="{EEA7B35B-67FB-4638-923F-565B6B6E92E3}"/>
          </ac:spMkLst>
        </pc:spChg>
        <pc:spChg chg="mod">
          <ac:chgData name="Lei Wu" userId="f083b2a8aea23a2f" providerId="LiveId" clId="{D3C201D8-48B1-4AE4-9553-9040D20AF85A}" dt="2021-04-10T08:35:19.747" v="958"/>
          <ac:spMkLst>
            <pc:docMk/>
            <pc:sldMk cId="2979401610" sldId="822"/>
            <ac:spMk id="49" creationId="{80E8A490-448B-468F-99B4-AF59255A8535}"/>
          </ac:spMkLst>
        </pc:spChg>
        <pc:spChg chg="mod">
          <ac:chgData name="Lei Wu" userId="f083b2a8aea23a2f" providerId="LiveId" clId="{D3C201D8-48B1-4AE4-9553-9040D20AF85A}" dt="2021-04-10T08:35:19.747" v="958"/>
          <ac:spMkLst>
            <pc:docMk/>
            <pc:sldMk cId="2979401610" sldId="822"/>
            <ac:spMk id="50" creationId="{5A2A746B-BD71-4831-ACA0-435129EC3660}"/>
          </ac:spMkLst>
        </pc:spChg>
        <pc:spChg chg="mod">
          <ac:chgData name="Lei Wu" userId="f083b2a8aea23a2f" providerId="LiveId" clId="{D3C201D8-48B1-4AE4-9553-9040D20AF85A}" dt="2021-04-10T08:35:19.747" v="958"/>
          <ac:spMkLst>
            <pc:docMk/>
            <pc:sldMk cId="2979401610" sldId="822"/>
            <ac:spMk id="51" creationId="{B261704F-0C16-4ACB-BB12-19364BC9EF59}"/>
          </ac:spMkLst>
        </pc:spChg>
        <pc:spChg chg="mod">
          <ac:chgData name="Lei Wu" userId="f083b2a8aea23a2f" providerId="LiveId" clId="{D3C201D8-48B1-4AE4-9553-9040D20AF85A}" dt="2021-04-10T08:35:19.747" v="958"/>
          <ac:spMkLst>
            <pc:docMk/>
            <pc:sldMk cId="2979401610" sldId="822"/>
            <ac:spMk id="52" creationId="{22025BFC-CBB8-48A9-A005-19E80EC33F1A}"/>
          </ac:spMkLst>
        </pc:spChg>
        <pc:spChg chg="mod">
          <ac:chgData name="Lei Wu" userId="f083b2a8aea23a2f" providerId="LiveId" clId="{D3C201D8-48B1-4AE4-9553-9040D20AF85A}" dt="2021-04-10T08:35:19.747" v="958"/>
          <ac:spMkLst>
            <pc:docMk/>
            <pc:sldMk cId="2979401610" sldId="822"/>
            <ac:spMk id="53" creationId="{B7D5AC67-C761-4F94-9E1E-CF7A57A608A0}"/>
          </ac:spMkLst>
        </pc:spChg>
        <pc:spChg chg="mod">
          <ac:chgData name="Lei Wu" userId="f083b2a8aea23a2f" providerId="LiveId" clId="{D3C201D8-48B1-4AE4-9553-9040D20AF85A}" dt="2021-04-10T08:35:19.747" v="958"/>
          <ac:spMkLst>
            <pc:docMk/>
            <pc:sldMk cId="2979401610" sldId="822"/>
            <ac:spMk id="54" creationId="{D3499AAE-555F-40BF-B3C6-5CA4BD71456C}"/>
          </ac:spMkLst>
        </pc:spChg>
        <pc:spChg chg="mod">
          <ac:chgData name="Lei Wu" userId="f083b2a8aea23a2f" providerId="LiveId" clId="{D3C201D8-48B1-4AE4-9553-9040D20AF85A}" dt="2021-04-10T08:35:19.747" v="958"/>
          <ac:spMkLst>
            <pc:docMk/>
            <pc:sldMk cId="2979401610" sldId="822"/>
            <ac:spMk id="55" creationId="{84974C8F-69E9-4952-BB82-7552665BD3D3}"/>
          </ac:spMkLst>
        </pc:spChg>
        <pc:spChg chg="mod">
          <ac:chgData name="Lei Wu" userId="f083b2a8aea23a2f" providerId="LiveId" clId="{D3C201D8-48B1-4AE4-9553-9040D20AF85A}" dt="2021-04-10T08:35:19.747" v="958"/>
          <ac:spMkLst>
            <pc:docMk/>
            <pc:sldMk cId="2979401610" sldId="822"/>
            <ac:spMk id="56" creationId="{6D0E4FC7-CFEF-4179-9720-7A5CDCAFB130}"/>
          </ac:spMkLst>
        </pc:spChg>
        <pc:spChg chg="add mod">
          <ac:chgData name="Lei Wu" userId="f083b2a8aea23a2f" providerId="LiveId" clId="{D3C201D8-48B1-4AE4-9553-9040D20AF85A}" dt="2021-04-10T08:35:27.983" v="961" actId="1076"/>
          <ac:spMkLst>
            <pc:docMk/>
            <pc:sldMk cId="2979401610" sldId="822"/>
            <ac:spMk id="57" creationId="{459BE46E-32A3-4F6E-AFE8-8C9F77E143C6}"/>
          </ac:spMkLst>
        </pc:spChg>
        <pc:spChg chg="add mod">
          <ac:chgData name="Lei Wu" userId="f083b2a8aea23a2f" providerId="LiveId" clId="{D3C201D8-48B1-4AE4-9553-9040D20AF85A}" dt="2021-04-10T08:35:27.983" v="961" actId="1076"/>
          <ac:spMkLst>
            <pc:docMk/>
            <pc:sldMk cId="2979401610" sldId="822"/>
            <ac:spMk id="58" creationId="{08D5A476-DA74-494C-9DD8-7672F00A4595}"/>
          </ac:spMkLst>
        </pc:spChg>
        <pc:spChg chg="mod">
          <ac:chgData name="Lei Wu" userId="f083b2a8aea23a2f" providerId="LiveId" clId="{D3C201D8-48B1-4AE4-9553-9040D20AF85A}" dt="2021-04-10T08:35:27.983" v="961" actId="1076"/>
          <ac:spMkLst>
            <pc:docMk/>
            <pc:sldMk cId="2979401610" sldId="822"/>
            <ac:spMk id="60" creationId="{1B7B4B97-4611-4FD7-A707-78935DC7FB8F}"/>
          </ac:spMkLst>
        </pc:spChg>
        <pc:spChg chg="mod">
          <ac:chgData name="Lei Wu" userId="f083b2a8aea23a2f" providerId="LiveId" clId="{D3C201D8-48B1-4AE4-9553-9040D20AF85A}" dt="2021-04-10T08:35:27.983" v="961" actId="1076"/>
          <ac:spMkLst>
            <pc:docMk/>
            <pc:sldMk cId="2979401610" sldId="822"/>
            <ac:spMk id="61" creationId="{53E2A3C7-34EA-4767-BEA5-FE57E5B190DE}"/>
          </ac:spMkLst>
        </pc:spChg>
        <pc:spChg chg="mod">
          <ac:chgData name="Lei Wu" userId="f083b2a8aea23a2f" providerId="LiveId" clId="{D3C201D8-48B1-4AE4-9553-9040D20AF85A}" dt="2021-04-10T08:35:27.983" v="961" actId="1076"/>
          <ac:spMkLst>
            <pc:docMk/>
            <pc:sldMk cId="2979401610" sldId="822"/>
            <ac:spMk id="62" creationId="{D35B13B9-A1C5-46A7-B13A-B15FD0DE17A6}"/>
          </ac:spMkLst>
        </pc:spChg>
        <pc:spChg chg="mod">
          <ac:chgData name="Lei Wu" userId="f083b2a8aea23a2f" providerId="LiveId" clId="{D3C201D8-48B1-4AE4-9553-9040D20AF85A}" dt="2021-04-10T08:35:27.983" v="961" actId="1076"/>
          <ac:spMkLst>
            <pc:docMk/>
            <pc:sldMk cId="2979401610" sldId="822"/>
            <ac:spMk id="63" creationId="{BD9F8371-DDB1-4627-A6F6-026E129DCDF0}"/>
          </ac:spMkLst>
        </pc:spChg>
        <pc:spChg chg="del">
          <ac:chgData name="Lei Wu" userId="f083b2a8aea23a2f" providerId="LiveId" clId="{D3C201D8-48B1-4AE4-9553-9040D20AF85A}" dt="2021-04-10T08:35:18.784" v="957" actId="478"/>
          <ac:spMkLst>
            <pc:docMk/>
            <pc:sldMk cId="2979401610" sldId="822"/>
            <ac:spMk id="64" creationId="{F6B795F7-4BC1-42A9-8AF9-691C724D4B31}"/>
          </ac:spMkLst>
        </pc:spChg>
        <pc:spChg chg="del">
          <ac:chgData name="Lei Wu" userId="f083b2a8aea23a2f" providerId="LiveId" clId="{D3C201D8-48B1-4AE4-9553-9040D20AF85A}" dt="2021-04-10T08:35:18.784" v="957" actId="478"/>
          <ac:spMkLst>
            <pc:docMk/>
            <pc:sldMk cId="2979401610" sldId="822"/>
            <ac:spMk id="65" creationId="{8EAA149A-C621-4C04-9539-8F37CDBCE38C}"/>
          </ac:spMkLst>
        </pc:spChg>
        <pc:spChg chg="del">
          <ac:chgData name="Lei Wu" userId="f083b2a8aea23a2f" providerId="LiveId" clId="{D3C201D8-48B1-4AE4-9553-9040D20AF85A}" dt="2021-04-10T08:35:18.784" v="957" actId="478"/>
          <ac:spMkLst>
            <pc:docMk/>
            <pc:sldMk cId="2979401610" sldId="822"/>
            <ac:spMk id="66" creationId="{2C0DC5E7-5ACA-4C3A-A0C9-FA9EDAE0997A}"/>
          </ac:spMkLst>
        </pc:spChg>
        <pc:spChg chg="del">
          <ac:chgData name="Lei Wu" userId="f083b2a8aea23a2f" providerId="LiveId" clId="{D3C201D8-48B1-4AE4-9553-9040D20AF85A}" dt="2021-04-10T08:35:18.784" v="957" actId="478"/>
          <ac:spMkLst>
            <pc:docMk/>
            <pc:sldMk cId="2979401610" sldId="822"/>
            <ac:spMk id="67" creationId="{4815E315-9C51-4CDC-BA04-30F026AB4E25}"/>
          </ac:spMkLst>
        </pc:spChg>
        <pc:spChg chg="del">
          <ac:chgData name="Lei Wu" userId="f083b2a8aea23a2f" providerId="LiveId" clId="{D3C201D8-48B1-4AE4-9553-9040D20AF85A}" dt="2021-04-10T08:35:18.784" v="957" actId="478"/>
          <ac:spMkLst>
            <pc:docMk/>
            <pc:sldMk cId="2979401610" sldId="822"/>
            <ac:spMk id="68" creationId="{DC276B91-62E1-4B57-86D8-83FB78E9FDB7}"/>
          </ac:spMkLst>
        </pc:spChg>
        <pc:spChg chg="del">
          <ac:chgData name="Lei Wu" userId="f083b2a8aea23a2f" providerId="LiveId" clId="{D3C201D8-48B1-4AE4-9553-9040D20AF85A}" dt="2021-04-10T08:35:18.784" v="957" actId="478"/>
          <ac:spMkLst>
            <pc:docMk/>
            <pc:sldMk cId="2979401610" sldId="822"/>
            <ac:spMk id="69" creationId="{C8356754-47C6-4974-82B3-F81268599C12}"/>
          </ac:spMkLst>
        </pc:spChg>
        <pc:spChg chg="del">
          <ac:chgData name="Lei Wu" userId="f083b2a8aea23a2f" providerId="LiveId" clId="{D3C201D8-48B1-4AE4-9553-9040D20AF85A}" dt="2021-04-10T08:35:18.784" v="957" actId="478"/>
          <ac:spMkLst>
            <pc:docMk/>
            <pc:sldMk cId="2979401610" sldId="822"/>
            <ac:spMk id="70" creationId="{21AF984E-284E-49EB-ACCC-1CA1085AE801}"/>
          </ac:spMkLst>
        </pc:spChg>
        <pc:spChg chg="del">
          <ac:chgData name="Lei Wu" userId="f083b2a8aea23a2f" providerId="LiveId" clId="{D3C201D8-48B1-4AE4-9553-9040D20AF85A}" dt="2021-04-10T08:35:18.784" v="957" actId="478"/>
          <ac:spMkLst>
            <pc:docMk/>
            <pc:sldMk cId="2979401610" sldId="822"/>
            <ac:spMk id="71" creationId="{0DAB20DB-02A7-43F8-A239-C5089D69972C}"/>
          </ac:spMkLst>
        </pc:spChg>
        <pc:spChg chg="del">
          <ac:chgData name="Lei Wu" userId="f083b2a8aea23a2f" providerId="LiveId" clId="{D3C201D8-48B1-4AE4-9553-9040D20AF85A}" dt="2021-04-10T08:35:18.784" v="957" actId="478"/>
          <ac:spMkLst>
            <pc:docMk/>
            <pc:sldMk cId="2979401610" sldId="822"/>
            <ac:spMk id="72" creationId="{3B3B4D59-ECB4-4215-87EF-654631229C6C}"/>
          </ac:spMkLst>
        </pc:spChg>
        <pc:spChg chg="del">
          <ac:chgData name="Lei Wu" userId="f083b2a8aea23a2f" providerId="LiveId" clId="{D3C201D8-48B1-4AE4-9553-9040D20AF85A}" dt="2021-04-10T08:35:18.784" v="957" actId="478"/>
          <ac:spMkLst>
            <pc:docMk/>
            <pc:sldMk cId="2979401610" sldId="822"/>
            <ac:spMk id="73" creationId="{0D9F7EFA-487B-4E87-965A-AD25D5AF1EA1}"/>
          </ac:spMkLst>
        </pc:spChg>
        <pc:spChg chg="del">
          <ac:chgData name="Lei Wu" userId="f083b2a8aea23a2f" providerId="LiveId" clId="{D3C201D8-48B1-4AE4-9553-9040D20AF85A}" dt="2021-04-10T08:35:18.784" v="957" actId="478"/>
          <ac:spMkLst>
            <pc:docMk/>
            <pc:sldMk cId="2979401610" sldId="822"/>
            <ac:spMk id="74" creationId="{ADA66EE5-634A-4889-93EB-B7E0592B1241}"/>
          </ac:spMkLst>
        </pc:spChg>
        <pc:spChg chg="del">
          <ac:chgData name="Lei Wu" userId="f083b2a8aea23a2f" providerId="LiveId" clId="{D3C201D8-48B1-4AE4-9553-9040D20AF85A}" dt="2021-04-10T08:35:18.784" v="957" actId="478"/>
          <ac:spMkLst>
            <pc:docMk/>
            <pc:sldMk cId="2979401610" sldId="822"/>
            <ac:spMk id="75" creationId="{A3F9FCAC-6355-4EBB-9673-AA9243ABB8AD}"/>
          </ac:spMkLst>
        </pc:spChg>
        <pc:spChg chg="del">
          <ac:chgData name="Lei Wu" userId="f083b2a8aea23a2f" providerId="LiveId" clId="{D3C201D8-48B1-4AE4-9553-9040D20AF85A}" dt="2021-04-10T08:35:18.784" v="957" actId="478"/>
          <ac:spMkLst>
            <pc:docMk/>
            <pc:sldMk cId="2979401610" sldId="822"/>
            <ac:spMk id="76" creationId="{88A51987-7540-4CE7-AFE6-8157CE08E538}"/>
          </ac:spMkLst>
        </pc:spChg>
        <pc:spChg chg="mod">
          <ac:chgData name="Lei Wu" userId="f083b2a8aea23a2f" providerId="LiveId" clId="{D3C201D8-48B1-4AE4-9553-9040D20AF85A}" dt="2021-04-10T08:35:27.983" v="961" actId="1076"/>
          <ac:spMkLst>
            <pc:docMk/>
            <pc:sldMk cId="2979401610" sldId="822"/>
            <ac:spMk id="78" creationId="{CDCB9838-BA32-4FD1-B408-D63832CDF8D6}"/>
          </ac:spMkLst>
        </pc:spChg>
        <pc:spChg chg="mod">
          <ac:chgData name="Lei Wu" userId="f083b2a8aea23a2f" providerId="LiveId" clId="{D3C201D8-48B1-4AE4-9553-9040D20AF85A}" dt="2021-04-10T08:35:27.983" v="961" actId="1076"/>
          <ac:spMkLst>
            <pc:docMk/>
            <pc:sldMk cId="2979401610" sldId="822"/>
            <ac:spMk id="79" creationId="{F8272BBC-B94E-475A-AE4E-18720E9E5A89}"/>
          </ac:spMkLst>
        </pc:spChg>
        <pc:spChg chg="mod">
          <ac:chgData name="Lei Wu" userId="f083b2a8aea23a2f" providerId="LiveId" clId="{D3C201D8-48B1-4AE4-9553-9040D20AF85A}" dt="2021-04-10T08:35:27.983" v="961" actId="1076"/>
          <ac:spMkLst>
            <pc:docMk/>
            <pc:sldMk cId="2979401610" sldId="822"/>
            <ac:spMk id="80" creationId="{F5324D89-1773-4076-ACEA-05A64D78434D}"/>
          </ac:spMkLst>
        </pc:spChg>
        <pc:spChg chg="mod">
          <ac:chgData name="Lei Wu" userId="f083b2a8aea23a2f" providerId="LiveId" clId="{D3C201D8-48B1-4AE4-9553-9040D20AF85A}" dt="2021-04-10T08:35:27.983" v="961" actId="1076"/>
          <ac:spMkLst>
            <pc:docMk/>
            <pc:sldMk cId="2979401610" sldId="822"/>
            <ac:spMk id="81" creationId="{6DC03E9A-7907-49E6-922C-C03B296C6132}"/>
          </ac:spMkLst>
        </pc:spChg>
        <pc:spChg chg="mod">
          <ac:chgData name="Lei Wu" userId="f083b2a8aea23a2f" providerId="LiveId" clId="{D3C201D8-48B1-4AE4-9553-9040D20AF85A}" dt="2021-04-10T08:35:27.983" v="961" actId="1076"/>
          <ac:spMkLst>
            <pc:docMk/>
            <pc:sldMk cId="2979401610" sldId="822"/>
            <ac:spMk id="82" creationId="{6912FEC4-98FA-413D-A89C-DDD38EF2F220}"/>
          </ac:spMkLst>
        </pc:spChg>
        <pc:spChg chg="mod">
          <ac:chgData name="Lei Wu" userId="f083b2a8aea23a2f" providerId="LiveId" clId="{D3C201D8-48B1-4AE4-9553-9040D20AF85A}" dt="2021-04-10T08:35:27.983" v="961" actId="1076"/>
          <ac:spMkLst>
            <pc:docMk/>
            <pc:sldMk cId="2979401610" sldId="822"/>
            <ac:spMk id="83" creationId="{7524800D-AFB3-46AF-932A-B1A4DBF3282F}"/>
          </ac:spMkLst>
        </pc:spChg>
        <pc:spChg chg="mod">
          <ac:chgData name="Lei Wu" userId="f083b2a8aea23a2f" providerId="LiveId" clId="{D3C201D8-48B1-4AE4-9553-9040D20AF85A}" dt="2021-04-10T08:35:27.983" v="961" actId="1076"/>
          <ac:spMkLst>
            <pc:docMk/>
            <pc:sldMk cId="2979401610" sldId="822"/>
            <ac:spMk id="84" creationId="{F232C53F-F0C6-4227-AFC5-99E2D6FF5B83}"/>
          </ac:spMkLst>
        </pc:spChg>
        <pc:spChg chg="mod">
          <ac:chgData name="Lei Wu" userId="f083b2a8aea23a2f" providerId="LiveId" clId="{D3C201D8-48B1-4AE4-9553-9040D20AF85A}" dt="2021-04-10T08:35:27.983" v="961" actId="1076"/>
          <ac:spMkLst>
            <pc:docMk/>
            <pc:sldMk cId="2979401610" sldId="822"/>
            <ac:spMk id="85" creationId="{DE038D04-9F62-473C-9E27-44CF1569B1D4}"/>
          </ac:spMkLst>
        </pc:spChg>
        <pc:spChg chg="mod">
          <ac:chgData name="Lei Wu" userId="f083b2a8aea23a2f" providerId="LiveId" clId="{D3C201D8-48B1-4AE4-9553-9040D20AF85A}" dt="2021-04-10T08:35:27.983" v="961" actId="1076"/>
          <ac:spMkLst>
            <pc:docMk/>
            <pc:sldMk cId="2979401610" sldId="822"/>
            <ac:spMk id="86" creationId="{85522184-CF70-4FD9-890F-D0CA1986E7D2}"/>
          </ac:spMkLst>
        </pc:spChg>
        <pc:spChg chg="mod">
          <ac:chgData name="Lei Wu" userId="f083b2a8aea23a2f" providerId="LiveId" clId="{D3C201D8-48B1-4AE4-9553-9040D20AF85A}" dt="2021-04-10T08:35:27.983" v="961" actId="1076"/>
          <ac:spMkLst>
            <pc:docMk/>
            <pc:sldMk cId="2979401610" sldId="822"/>
            <ac:spMk id="88" creationId="{0214C8D7-B7C5-490F-8E5F-2DCD89ABC097}"/>
          </ac:spMkLst>
        </pc:spChg>
        <pc:spChg chg="mod">
          <ac:chgData name="Lei Wu" userId="f083b2a8aea23a2f" providerId="LiveId" clId="{D3C201D8-48B1-4AE4-9553-9040D20AF85A}" dt="2021-04-10T08:35:27.983" v="961" actId="1076"/>
          <ac:spMkLst>
            <pc:docMk/>
            <pc:sldMk cId="2979401610" sldId="822"/>
            <ac:spMk id="90" creationId="{74FE258F-28EF-4067-B0F1-9F0F23EA2C28}"/>
          </ac:spMkLst>
        </pc:spChg>
        <pc:spChg chg="mod">
          <ac:chgData name="Lei Wu" userId="f083b2a8aea23a2f" providerId="LiveId" clId="{D3C201D8-48B1-4AE4-9553-9040D20AF85A}" dt="2021-04-10T08:35:27.983" v="961" actId="1076"/>
          <ac:spMkLst>
            <pc:docMk/>
            <pc:sldMk cId="2979401610" sldId="822"/>
            <ac:spMk id="91" creationId="{BE87B109-1065-4024-9759-D17182B069AB}"/>
          </ac:spMkLst>
        </pc:spChg>
        <pc:spChg chg="mod">
          <ac:chgData name="Lei Wu" userId="f083b2a8aea23a2f" providerId="LiveId" clId="{D3C201D8-48B1-4AE4-9553-9040D20AF85A}" dt="2021-04-10T08:35:27.983" v="961" actId="1076"/>
          <ac:spMkLst>
            <pc:docMk/>
            <pc:sldMk cId="2979401610" sldId="822"/>
            <ac:spMk id="92" creationId="{C29FEEA1-17B3-4B3B-8168-13DE0E849871}"/>
          </ac:spMkLst>
        </pc:spChg>
        <pc:spChg chg="mod">
          <ac:chgData name="Lei Wu" userId="f083b2a8aea23a2f" providerId="LiveId" clId="{D3C201D8-48B1-4AE4-9553-9040D20AF85A}" dt="2021-04-10T08:35:27.983" v="961" actId="1076"/>
          <ac:spMkLst>
            <pc:docMk/>
            <pc:sldMk cId="2979401610" sldId="822"/>
            <ac:spMk id="93" creationId="{754B9CAD-A0CF-4DFC-867E-EB54F535984C}"/>
          </ac:spMkLst>
        </pc:spChg>
        <pc:spChg chg="mod">
          <ac:chgData name="Lei Wu" userId="f083b2a8aea23a2f" providerId="LiveId" clId="{D3C201D8-48B1-4AE4-9553-9040D20AF85A}" dt="2021-04-10T08:35:27.983" v="961" actId="1076"/>
          <ac:spMkLst>
            <pc:docMk/>
            <pc:sldMk cId="2979401610" sldId="822"/>
            <ac:spMk id="94" creationId="{E2ABC117-9FCB-4FD8-850A-84141ED9BE00}"/>
          </ac:spMkLst>
        </pc:spChg>
        <pc:spChg chg="mod">
          <ac:chgData name="Lei Wu" userId="f083b2a8aea23a2f" providerId="LiveId" clId="{D3C201D8-48B1-4AE4-9553-9040D20AF85A}" dt="2021-04-10T08:35:27.983" v="961" actId="1076"/>
          <ac:spMkLst>
            <pc:docMk/>
            <pc:sldMk cId="2979401610" sldId="822"/>
            <ac:spMk id="95" creationId="{396BF4B7-4BA1-410E-9329-7CDC27E682F5}"/>
          </ac:spMkLst>
        </pc:spChg>
        <pc:spChg chg="mod">
          <ac:chgData name="Lei Wu" userId="f083b2a8aea23a2f" providerId="LiveId" clId="{D3C201D8-48B1-4AE4-9553-9040D20AF85A}" dt="2021-04-10T08:35:27.983" v="961" actId="1076"/>
          <ac:spMkLst>
            <pc:docMk/>
            <pc:sldMk cId="2979401610" sldId="822"/>
            <ac:spMk id="96" creationId="{E6BED64E-DACF-43EA-9B5C-63E0BD4867C7}"/>
          </ac:spMkLst>
        </pc:spChg>
        <pc:spChg chg="mod">
          <ac:chgData name="Lei Wu" userId="f083b2a8aea23a2f" providerId="LiveId" clId="{D3C201D8-48B1-4AE4-9553-9040D20AF85A}" dt="2021-04-10T08:35:27.983" v="961" actId="1076"/>
          <ac:spMkLst>
            <pc:docMk/>
            <pc:sldMk cId="2979401610" sldId="822"/>
            <ac:spMk id="97" creationId="{969AF60F-AECB-47E2-B668-690B595EA3B3}"/>
          </ac:spMkLst>
        </pc:spChg>
        <pc:spChg chg="mod">
          <ac:chgData name="Lei Wu" userId="f083b2a8aea23a2f" providerId="LiveId" clId="{D3C201D8-48B1-4AE4-9553-9040D20AF85A}" dt="2021-04-10T08:35:27.983" v="961" actId="1076"/>
          <ac:spMkLst>
            <pc:docMk/>
            <pc:sldMk cId="2979401610" sldId="822"/>
            <ac:spMk id="98" creationId="{E5616462-096A-41B1-8BA7-32BBBC9D4937}"/>
          </ac:spMkLst>
        </pc:spChg>
        <pc:spChg chg="mod">
          <ac:chgData name="Lei Wu" userId="f083b2a8aea23a2f" providerId="LiveId" clId="{D3C201D8-48B1-4AE4-9553-9040D20AF85A}" dt="2021-04-10T08:35:27.983" v="961" actId="1076"/>
          <ac:spMkLst>
            <pc:docMk/>
            <pc:sldMk cId="2979401610" sldId="822"/>
            <ac:spMk id="99" creationId="{99F10A74-2A2E-43AC-A678-B51B8C8E7768}"/>
          </ac:spMkLst>
        </pc:spChg>
        <pc:spChg chg="mod">
          <ac:chgData name="Lei Wu" userId="f083b2a8aea23a2f" providerId="LiveId" clId="{D3C201D8-48B1-4AE4-9553-9040D20AF85A}" dt="2021-04-10T08:35:27.983" v="961" actId="1076"/>
          <ac:spMkLst>
            <pc:docMk/>
            <pc:sldMk cId="2979401610" sldId="822"/>
            <ac:spMk id="100" creationId="{BEACA31E-FF54-4BE5-9FC2-574A83069DD1}"/>
          </ac:spMkLst>
        </pc:spChg>
        <pc:spChg chg="mod">
          <ac:chgData name="Lei Wu" userId="f083b2a8aea23a2f" providerId="LiveId" clId="{D3C201D8-48B1-4AE4-9553-9040D20AF85A}" dt="2021-04-10T08:35:27.983" v="961" actId="1076"/>
          <ac:spMkLst>
            <pc:docMk/>
            <pc:sldMk cId="2979401610" sldId="822"/>
            <ac:spMk id="101" creationId="{BA2F1C5F-D63A-4C2B-B9BE-E67C205B6EAF}"/>
          </ac:spMkLst>
        </pc:spChg>
        <pc:spChg chg="mod">
          <ac:chgData name="Lei Wu" userId="f083b2a8aea23a2f" providerId="LiveId" clId="{D3C201D8-48B1-4AE4-9553-9040D20AF85A}" dt="2021-04-10T08:35:27.983" v="961" actId="1076"/>
          <ac:spMkLst>
            <pc:docMk/>
            <pc:sldMk cId="2979401610" sldId="822"/>
            <ac:spMk id="102" creationId="{D31BF6CA-5D48-43BE-85D8-04F361C2C5CB}"/>
          </ac:spMkLst>
        </pc:spChg>
        <pc:spChg chg="mod">
          <ac:chgData name="Lei Wu" userId="f083b2a8aea23a2f" providerId="LiveId" clId="{D3C201D8-48B1-4AE4-9553-9040D20AF85A}" dt="2021-04-10T08:35:27.983" v="961" actId="1076"/>
          <ac:spMkLst>
            <pc:docMk/>
            <pc:sldMk cId="2979401610" sldId="822"/>
            <ac:spMk id="103" creationId="{09D4413B-0039-4734-829C-6BDD3EF25215}"/>
          </ac:spMkLst>
        </pc:spChg>
        <pc:spChg chg="mod">
          <ac:chgData name="Lei Wu" userId="f083b2a8aea23a2f" providerId="LiveId" clId="{D3C201D8-48B1-4AE4-9553-9040D20AF85A}" dt="2021-04-10T08:35:27.983" v="961" actId="1076"/>
          <ac:spMkLst>
            <pc:docMk/>
            <pc:sldMk cId="2979401610" sldId="822"/>
            <ac:spMk id="104" creationId="{41E596C5-495C-479D-9E87-337537DFEFD3}"/>
          </ac:spMkLst>
        </pc:spChg>
        <pc:spChg chg="mod">
          <ac:chgData name="Lei Wu" userId="f083b2a8aea23a2f" providerId="LiveId" clId="{D3C201D8-48B1-4AE4-9553-9040D20AF85A}" dt="2021-04-10T08:35:27.983" v="961" actId="1076"/>
          <ac:spMkLst>
            <pc:docMk/>
            <pc:sldMk cId="2979401610" sldId="822"/>
            <ac:spMk id="105" creationId="{64F2AFA5-9587-42B3-986F-08E8CD68BC77}"/>
          </ac:spMkLst>
        </pc:spChg>
        <pc:spChg chg="mod">
          <ac:chgData name="Lei Wu" userId="f083b2a8aea23a2f" providerId="LiveId" clId="{D3C201D8-48B1-4AE4-9553-9040D20AF85A}" dt="2021-04-10T08:35:27.983" v="961" actId="1076"/>
          <ac:spMkLst>
            <pc:docMk/>
            <pc:sldMk cId="2979401610" sldId="822"/>
            <ac:spMk id="106" creationId="{8A6B6C0A-9721-4B14-B933-7ABAD0F70DA3}"/>
          </ac:spMkLst>
        </pc:spChg>
        <pc:spChg chg="mod">
          <ac:chgData name="Lei Wu" userId="f083b2a8aea23a2f" providerId="LiveId" clId="{D3C201D8-48B1-4AE4-9553-9040D20AF85A}" dt="2021-04-10T08:35:27.983" v="961" actId="1076"/>
          <ac:spMkLst>
            <pc:docMk/>
            <pc:sldMk cId="2979401610" sldId="822"/>
            <ac:spMk id="107" creationId="{63957ABC-BB01-44E1-AE0F-9671338130E6}"/>
          </ac:spMkLst>
        </pc:spChg>
        <pc:spChg chg="mod">
          <ac:chgData name="Lei Wu" userId="f083b2a8aea23a2f" providerId="LiveId" clId="{D3C201D8-48B1-4AE4-9553-9040D20AF85A}" dt="2021-04-10T08:35:27.983" v="961" actId="1076"/>
          <ac:spMkLst>
            <pc:docMk/>
            <pc:sldMk cId="2979401610" sldId="822"/>
            <ac:spMk id="108" creationId="{0F5F0DFF-F315-4CEE-839A-3E73B81B3BC4}"/>
          </ac:spMkLst>
        </pc:spChg>
        <pc:spChg chg="mod">
          <ac:chgData name="Lei Wu" userId="f083b2a8aea23a2f" providerId="LiveId" clId="{D3C201D8-48B1-4AE4-9553-9040D20AF85A}" dt="2021-04-10T08:35:27.983" v="961" actId="1076"/>
          <ac:spMkLst>
            <pc:docMk/>
            <pc:sldMk cId="2979401610" sldId="822"/>
            <ac:spMk id="109" creationId="{8B5268D4-E136-4120-A64F-0902C286A44E}"/>
          </ac:spMkLst>
        </pc:spChg>
        <pc:grpChg chg="add del mod">
          <ac:chgData name="Lei Wu" userId="f083b2a8aea23a2f" providerId="LiveId" clId="{D3C201D8-48B1-4AE4-9553-9040D20AF85A}" dt="2021-04-10T08:35:24.024" v="959"/>
          <ac:grpSpMkLst>
            <pc:docMk/>
            <pc:sldMk cId="2979401610" sldId="822"/>
            <ac:grpSpMk id="20" creationId="{EF1405A3-7BFC-4446-B7DA-78F718A2608E}"/>
          </ac:grpSpMkLst>
        </pc:grpChg>
        <pc:grpChg chg="add del mod">
          <ac:chgData name="Lei Wu" userId="f083b2a8aea23a2f" providerId="LiveId" clId="{D3C201D8-48B1-4AE4-9553-9040D20AF85A}" dt="2021-04-10T08:35:24.024" v="959"/>
          <ac:grpSpMkLst>
            <pc:docMk/>
            <pc:sldMk cId="2979401610" sldId="822"/>
            <ac:grpSpMk id="34" creationId="{5E90C9A7-B3A9-492B-9124-0C0D5F81252B}"/>
          </ac:grpSpMkLst>
        </pc:grpChg>
        <pc:grpChg chg="mod">
          <ac:chgData name="Lei Wu" userId="f083b2a8aea23a2f" providerId="LiveId" clId="{D3C201D8-48B1-4AE4-9553-9040D20AF85A}" dt="2021-04-10T08:35:19.747" v="958"/>
          <ac:grpSpMkLst>
            <pc:docMk/>
            <pc:sldMk cId="2979401610" sldId="822"/>
            <ac:grpSpMk id="36" creationId="{61812976-53EB-4F5A-8FC3-DBA5B1E1A69E}"/>
          </ac:grpSpMkLst>
        </pc:grpChg>
        <pc:grpChg chg="add mod">
          <ac:chgData name="Lei Wu" userId="f083b2a8aea23a2f" providerId="LiveId" clId="{D3C201D8-48B1-4AE4-9553-9040D20AF85A}" dt="2021-04-10T08:35:27.983" v="961" actId="1076"/>
          <ac:grpSpMkLst>
            <pc:docMk/>
            <pc:sldMk cId="2979401610" sldId="822"/>
            <ac:grpSpMk id="59" creationId="{4D5865E3-AE28-4C63-9B2F-410D7E102F0C}"/>
          </ac:grpSpMkLst>
        </pc:grpChg>
        <pc:grpChg chg="add mod">
          <ac:chgData name="Lei Wu" userId="f083b2a8aea23a2f" providerId="LiveId" clId="{D3C201D8-48B1-4AE4-9553-9040D20AF85A}" dt="2021-04-10T08:35:27.983" v="961" actId="1076"/>
          <ac:grpSpMkLst>
            <pc:docMk/>
            <pc:sldMk cId="2979401610" sldId="822"/>
            <ac:grpSpMk id="87" creationId="{37D51257-F8B1-4A5B-9098-CF966B9F1639}"/>
          </ac:grpSpMkLst>
        </pc:grpChg>
        <pc:grpChg chg="mod">
          <ac:chgData name="Lei Wu" userId="f083b2a8aea23a2f" providerId="LiveId" clId="{D3C201D8-48B1-4AE4-9553-9040D20AF85A}" dt="2021-04-10T08:35:27.983" v="961" actId="1076"/>
          <ac:grpSpMkLst>
            <pc:docMk/>
            <pc:sldMk cId="2979401610" sldId="822"/>
            <ac:grpSpMk id="89" creationId="{24ACBC63-0B14-4992-A5F0-A48889DC2C6D}"/>
          </ac:grpSpMkLst>
        </pc:grpChg>
        <pc:picChg chg="del">
          <ac:chgData name="Lei Wu" userId="f083b2a8aea23a2f" providerId="LiveId" clId="{D3C201D8-48B1-4AE4-9553-9040D20AF85A}" dt="2021-04-10T08:35:18.784" v="957" actId="478"/>
          <ac:picMkLst>
            <pc:docMk/>
            <pc:sldMk cId="2979401610" sldId="822"/>
            <ac:picMk id="77" creationId="{6E5CCF5E-DD54-4C2F-B427-342085CCB934}"/>
          </ac:picMkLst>
        </pc:picChg>
      </pc:sldChg>
      <pc:sldChg chg="addSp delSp modSp add mod modNotesTx">
        <pc:chgData name="Lei Wu" userId="f083b2a8aea23a2f" providerId="LiveId" clId="{D3C201D8-48B1-4AE4-9553-9040D20AF85A}" dt="2021-04-12T07:48:16.160" v="1584" actId="20577"/>
        <pc:sldMkLst>
          <pc:docMk/>
          <pc:sldMk cId="2651958451" sldId="823"/>
        </pc:sldMkLst>
        <pc:spChg chg="mod">
          <ac:chgData name="Lei Wu" userId="f083b2a8aea23a2f" providerId="LiveId" clId="{D3C201D8-48B1-4AE4-9553-9040D20AF85A}" dt="2021-04-10T08:46:42.096" v="989"/>
          <ac:spMkLst>
            <pc:docMk/>
            <pc:sldMk cId="2651958451" sldId="823"/>
            <ac:spMk id="2" creationId="{00000000-0000-0000-0000-000000000000}"/>
          </ac:spMkLst>
        </pc:spChg>
        <pc:spChg chg="del">
          <ac:chgData name="Lei Wu" userId="f083b2a8aea23a2f" providerId="LiveId" clId="{D3C201D8-48B1-4AE4-9553-9040D20AF85A}" dt="2021-04-10T08:45:34.575" v="965" actId="478"/>
          <ac:spMkLst>
            <pc:docMk/>
            <pc:sldMk cId="2651958451" sldId="823"/>
            <ac:spMk id="6" creationId="{EEBFDE4E-907C-4381-BD79-478B1A542379}"/>
          </ac:spMkLst>
        </pc:spChg>
        <pc:spChg chg="mod">
          <ac:chgData name="Lei Wu" userId="f083b2a8aea23a2f" providerId="LiveId" clId="{D3C201D8-48B1-4AE4-9553-9040D20AF85A}" dt="2021-04-10T08:46:00.741" v="967"/>
          <ac:spMkLst>
            <pc:docMk/>
            <pc:sldMk cId="2651958451" sldId="823"/>
            <ac:spMk id="9" creationId="{BED872B1-CD4A-41CC-A27A-192DD2F07344}"/>
          </ac:spMkLst>
        </pc:spChg>
        <pc:spChg chg="mod">
          <ac:chgData name="Lei Wu" userId="f083b2a8aea23a2f" providerId="LiveId" clId="{D3C201D8-48B1-4AE4-9553-9040D20AF85A}" dt="2021-04-10T08:46:00.741" v="967"/>
          <ac:spMkLst>
            <pc:docMk/>
            <pc:sldMk cId="2651958451" sldId="823"/>
            <ac:spMk id="10" creationId="{30D43B62-EAA0-42EF-AF17-F2EF2AF3D926}"/>
          </ac:spMkLst>
        </pc:spChg>
        <pc:spChg chg="mod">
          <ac:chgData name="Lei Wu" userId="f083b2a8aea23a2f" providerId="LiveId" clId="{D3C201D8-48B1-4AE4-9553-9040D20AF85A}" dt="2021-04-10T08:46:00.741" v="967"/>
          <ac:spMkLst>
            <pc:docMk/>
            <pc:sldMk cId="2651958451" sldId="823"/>
            <ac:spMk id="11" creationId="{F5162168-D094-4B22-9AB9-6025D383F836}"/>
          </ac:spMkLst>
        </pc:spChg>
        <pc:spChg chg="mod">
          <ac:chgData name="Lei Wu" userId="f083b2a8aea23a2f" providerId="LiveId" clId="{D3C201D8-48B1-4AE4-9553-9040D20AF85A}" dt="2021-04-10T08:46:00.741" v="967"/>
          <ac:spMkLst>
            <pc:docMk/>
            <pc:sldMk cId="2651958451" sldId="823"/>
            <ac:spMk id="12" creationId="{FD6DB320-E9FC-4D4E-A2BA-E627ED2A3A07}"/>
          </ac:spMkLst>
        </pc:spChg>
        <pc:spChg chg="mod">
          <ac:chgData name="Lei Wu" userId="f083b2a8aea23a2f" providerId="LiveId" clId="{D3C201D8-48B1-4AE4-9553-9040D20AF85A}" dt="2021-04-10T08:46:00.741" v="967"/>
          <ac:spMkLst>
            <pc:docMk/>
            <pc:sldMk cId="2651958451" sldId="823"/>
            <ac:spMk id="13" creationId="{7C01B177-9A97-4220-9330-FDE65BD406D8}"/>
          </ac:spMkLst>
        </pc:spChg>
        <pc:spChg chg="mod">
          <ac:chgData name="Lei Wu" userId="f083b2a8aea23a2f" providerId="LiveId" clId="{D3C201D8-48B1-4AE4-9553-9040D20AF85A}" dt="2021-04-10T08:46:00.741" v="967"/>
          <ac:spMkLst>
            <pc:docMk/>
            <pc:sldMk cId="2651958451" sldId="823"/>
            <ac:spMk id="14" creationId="{28890EF7-003D-45FB-84F7-963A6397D1BF}"/>
          </ac:spMkLst>
        </pc:spChg>
        <pc:spChg chg="mod">
          <ac:chgData name="Lei Wu" userId="f083b2a8aea23a2f" providerId="LiveId" clId="{D3C201D8-48B1-4AE4-9553-9040D20AF85A}" dt="2021-04-10T08:46:00.741" v="967"/>
          <ac:spMkLst>
            <pc:docMk/>
            <pc:sldMk cId="2651958451" sldId="823"/>
            <ac:spMk id="15" creationId="{8772CF72-CD01-48F7-8EB3-8F32EFD86A22}"/>
          </ac:spMkLst>
        </pc:spChg>
        <pc:spChg chg="mod">
          <ac:chgData name="Lei Wu" userId="f083b2a8aea23a2f" providerId="LiveId" clId="{D3C201D8-48B1-4AE4-9553-9040D20AF85A}" dt="2021-04-10T08:46:00.741" v="967"/>
          <ac:spMkLst>
            <pc:docMk/>
            <pc:sldMk cId="2651958451" sldId="823"/>
            <ac:spMk id="16" creationId="{D3B09DB4-F446-4CE1-911F-32093BF77CB0}"/>
          </ac:spMkLst>
        </pc:spChg>
        <pc:spChg chg="mod">
          <ac:chgData name="Lei Wu" userId="f083b2a8aea23a2f" providerId="LiveId" clId="{D3C201D8-48B1-4AE4-9553-9040D20AF85A}" dt="2021-04-10T08:46:00.741" v="967"/>
          <ac:spMkLst>
            <pc:docMk/>
            <pc:sldMk cId="2651958451" sldId="823"/>
            <ac:spMk id="17" creationId="{BBB42DAB-F2C0-4D22-A18B-E708D2E3B2A2}"/>
          </ac:spMkLst>
        </pc:spChg>
        <pc:spChg chg="mod">
          <ac:chgData name="Lei Wu" userId="f083b2a8aea23a2f" providerId="LiveId" clId="{D3C201D8-48B1-4AE4-9553-9040D20AF85A}" dt="2021-04-10T08:46:00.741" v="967"/>
          <ac:spMkLst>
            <pc:docMk/>
            <pc:sldMk cId="2651958451" sldId="823"/>
            <ac:spMk id="18" creationId="{7B57A959-7E5C-4FDE-98F0-5224FEADF8E9}"/>
          </ac:spMkLst>
        </pc:spChg>
        <pc:spChg chg="mod">
          <ac:chgData name="Lei Wu" userId="f083b2a8aea23a2f" providerId="LiveId" clId="{D3C201D8-48B1-4AE4-9553-9040D20AF85A}" dt="2021-04-10T08:46:00.741" v="967"/>
          <ac:spMkLst>
            <pc:docMk/>
            <pc:sldMk cId="2651958451" sldId="823"/>
            <ac:spMk id="19" creationId="{E32702D0-4536-4FAF-8AE1-5EB5F6BDC8C6}"/>
          </ac:spMkLst>
        </pc:spChg>
        <pc:spChg chg="mod">
          <ac:chgData name="Lei Wu" userId="f083b2a8aea23a2f" providerId="LiveId" clId="{D3C201D8-48B1-4AE4-9553-9040D20AF85A}" dt="2021-04-10T08:46:00.741" v="967"/>
          <ac:spMkLst>
            <pc:docMk/>
            <pc:sldMk cId="2651958451" sldId="823"/>
            <ac:spMk id="20" creationId="{C023403E-CC3E-4D07-99B0-B159844C5D62}"/>
          </ac:spMkLst>
        </pc:spChg>
        <pc:spChg chg="mod">
          <ac:chgData name="Lei Wu" userId="f083b2a8aea23a2f" providerId="LiveId" clId="{D3C201D8-48B1-4AE4-9553-9040D20AF85A}" dt="2021-04-10T08:46:00.741" v="967"/>
          <ac:spMkLst>
            <pc:docMk/>
            <pc:sldMk cId="2651958451" sldId="823"/>
            <ac:spMk id="21" creationId="{15B102C6-92E7-4A9A-8AC7-06C359E85B4C}"/>
          </ac:spMkLst>
        </pc:spChg>
        <pc:spChg chg="add del mod">
          <ac:chgData name="Lei Wu" userId="f083b2a8aea23a2f" providerId="LiveId" clId="{D3C201D8-48B1-4AE4-9553-9040D20AF85A}" dt="2021-04-10T08:46:04.116" v="968"/>
          <ac:spMkLst>
            <pc:docMk/>
            <pc:sldMk cId="2651958451" sldId="823"/>
            <ac:spMk id="22" creationId="{6E329D5E-2EF7-432E-B07E-809F88B274EC}"/>
          </ac:spMkLst>
        </pc:spChg>
        <pc:spChg chg="mod">
          <ac:chgData name="Lei Wu" userId="f083b2a8aea23a2f" providerId="LiveId" clId="{D3C201D8-48B1-4AE4-9553-9040D20AF85A}" dt="2021-04-10T08:46:00.741" v="967"/>
          <ac:spMkLst>
            <pc:docMk/>
            <pc:sldMk cId="2651958451" sldId="823"/>
            <ac:spMk id="24" creationId="{9C0CCD81-4039-4107-9E45-8C4A8AAFDBB5}"/>
          </ac:spMkLst>
        </pc:spChg>
        <pc:spChg chg="mod">
          <ac:chgData name="Lei Wu" userId="f083b2a8aea23a2f" providerId="LiveId" clId="{D3C201D8-48B1-4AE4-9553-9040D20AF85A}" dt="2021-04-10T08:46:00.741" v="967"/>
          <ac:spMkLst>
            <pc:docMk/>
            <pc:sldMk cId="2651958451" sldId="823"/>
            <ac:spMk id="25" creationId="{62CCBC8D-08D2-4A45-80FE-8E2F5EF34FA8}"/>
          </ac:spMkLst>
        </pc:spChg>
        <pc:spChg chg="mod">
          <ac:chgData name="Lei Wu" userId="f083b2a8aea23a2f" providerId="LiveId" clId="{D3C201D8-48B1-4AE4-9553-9040D20AF85A}" dt="2021-04-10T08:46:00.741" v="967"/>
          <ac:spMkLst>
            <pc:docMk/>
            <pc:sldMk cId="2651958451" sldId="823"/>
            <ac:spMk id="26" creationId="{AAC15611-9C61-4B8D-ABD0-1FB829B95056}"/>
          </ac:spMkLst>
        </pc:spChg>
        <pc:spChg chg="mod">
          <ac:chgData name="Lei Wu" userId="f083b2a8aea23a2f" providerId="LiveId" clId="{D3C201D8-48B1-4AE4-9553-9040D20AF85A}" dt="2021-04-10T08:46:00.741" v="967"/>
          <ac:spMkLst>
            <pc:docMk/>
            <pc:sldMk cId="2651958451" sldId="823"/>
            <ac:spMk id="27" creationId="{D6B72BEC-513D-4C9C-A6A4-F3A12F48E120}"/>
          </ac:spMkLst>
        </pc:spChg>
        <pc:spChg chg="mod">
          <ac:chgData name="Lei Wu" userId="f083b2a8aea23a2f" providerId="LiveId" clId="{D3C201D8-48B1-4AE4-9553-9040D20AF85A}" dt="2021-04-10T08:46:00.741" v="967"/>
          <ac:spMkLst>
            <pc:docMk/>
            <pc:sldMk cId="2651958451" sldId="823"/>
            <ac:spMk id="28" creationId="{74E08757-DD9D-4E33-806A-A2FC041A2BB9}"/>
          </ac:spMkLst>
        </pc:spChg>
        <pc:spChg chg="mod">
          <ac:chgData name="Lei Wu" userId="f083b2a8aea23a2f" providerId="LiveId" clId="{D3C201D8-48B1-4AE4-9553-9040D20AF85A}" dt="2021-04-10T08:46:00.741" v="967"/>
          <ac:spMkLst>
            <pc:docMk/>
            <pc:sldMk cId="2651958451" sldId="823"/>
            <ac:spMk id="29" creationId="{E6EA42C3-DBFD-4E32-816B-8DD024D5F9EF}"/>
          </ac:spMkLst>
        </pc:spChg>
        <pc:spChg chg="mod">
          <ac:chgData name="Lei Wu" userId="f083b2a8aea23a2f" providerId="LiveId" clId="{D3C201D8-48B1-4AE4-9553-9040D20AF85A}" dt="2021-04-10T08:46:00.741" v="967"/>
          <ac:spMkLst>
            <pc:docMk/>
            <pc:sldMk cId="2651958451" sldId="823"/>
            <ac:spMk id="30" creationId="{AA48BBEE-68DF-45BE-9C67-76E607AAB713}"/>
          </ac:spMkLst>
        </pc:spChg>
        <pc:spChg chg="mod">
          <ac:chgData name="Lei Wu" userId="f083b2a8aea23a2f" providerId="LiveId" clId="{D3C201D8-48B1-4AE4-9553-9040D20AF85A}" dt="2021-04-10T08:46:00.741" v="967"/>
          <ac:spMkLst>
            <pc:docMk/>
            <pc:sldMk cId="2651958451" sldId="823"/>
            <ac:spMk id="31" creationId="{A757DEAB-43E1-4D4D-8E39-FADB227A8700}"/>
          </ac:spMkLst>
        </pc:spChg>
        <pc:spChg chg="mod">
          <ac:chgData name="Lei Wu" userId="f083b2a8aea23a2f" providerId="LiveId" clId="{D3C201D8-48B1-4AE4-9553-9040D20AF85A}" dt="2021-04-10T08:46:00.741" v="967"/>
          <ac:spMkLst>
            <pc:docMk/>
            <pc:sldMk cId="2651958451" sldId="823"/>
            <ac:spMk id="32" creationId="{A950EE58-3B1F-49B3-84B6-9FC29C4CF396}"/>
          </ac:spMkLst>
        </pc:spChg>
        <pc:spChg chg="mod">
          <ac:chgData name="Lei Wu" userId="f083b2a8aea23a2f" providerId="LiveId" clId="{D3C201D8-48B1-4AE4-9553-9040D20AF85A}" dt="2021-04-10T08:46:00.741" v="967"/>
          <ac:spMkLst>
            <pc:docMk/>
            <pc:sldMk cId="2651958451" sldId="823"/>
            <ac:spMk id="33" creationId="{3E3DFFCE-3911-47A9-BA93-6B01DAE54ABE}"/>
          </ac:spMkLst>
        </pc:spChg>
        <pc:spChg chg="add del mod">
          <ac:chgData name="Lei Wu" userId="f083b2a8aea23a2f" providerId="LiveId" clId="{D3C201D8-48B1-4AE4-9553-9040D20AF85A}" dt="2021-04-10T08:46:04.116" v="968"/>
          <ac:spMkLst>
            <pc:docMk/>
            <pc:sldMk cId="2651958451" sldId="823"/>
            <ac:spMk id="34" creationId="{5FCD43D6-2257-4F35-BF69-EC95B903D50E}"/>
          </ac:spMkLst>
        </pc:spChg>
        <pc:spChg chg="add del mod">
          <ac:chgData name="Lei Wu" userId="f083b2a8aea23a2f" providerId="LiveId" clId="{D3C201D8-48B1-4AE4-9553-9040D20AF85A}" dt="2021-04-10T08:46:04.116" v="968"/>
          <ac:spMkLst>
            <pc:docMk/>
            <pc:sldMk cId="2651958451" sldId="823"/>
            <ac:spMk id="35" creationId="{7DA8C472-8CCA-49B1-B335-3FEB173DCC8E}"/>
          </ac:spMkLst>
        </pc:spChg>
        <pc:spChg chg="add del mod">
          <ac:chgData name="Lei Wu" userId="f083b2a8aea23a2f" providerId="LiveId" clId="{D3C201D8-48B1-4AE4-9553-9040D20AF85A}" dt="2021-04-10T08:46:04.116" v="968"/>
          <ac:spMkLst>
            <pc:docMk/>
            <pc:sldMk cId="2651958451" sldId="823"/>
            <ac:spMk id="36" creationId="{11951D7C-05B5-45E2-9462-9004DB0BA2FD}"/>
          </ac:spMkLst>
        </pc:spChg>
        <pc:spChg chg="add del mod">
          <ac:chgData name="Lei Wu" userId="f083b2a8aea23a2f" providerId="LiveId" clId="{D3C201D8-48B1-4AE4-9553-9040D20AF85A}" dt="2021-04-10T08:46:04.116" v="968"/>
          <ac:spMkLst>
            <pc:docMk/>
            <pc:sldMk cId="2651958451" sldId="823"/>
            <ac:spMk id="37" creationId="{2B749373-E6F2-4521-AD8A-6BDE36AAAC4F}"/>
          </ac:spMkLst>
        </pc:spChg>
        <pc:spChg chg="add del mod">
          <ac:chgData name="Lei Wu" userId="f083b2a8aea23a2f" providerId="LiveId" clId="{D3C201D8-48B1-4AE4-9553-9040D20AF85A}" dt="2021-04-10T08:46:04.116" v="968"/>
          <ac:spMkLst>
            <pc:docMk/>
            <pc:sldMk cId="2651958451" sldId="823"/>
            <ac:spMk id="38" creationId="{0D402AC5-9133-4864-AF4A-96E14D8A125B}"/>
          </ac:spMkLst>
        </pc:spChg>
        <pc:spChg chg="mod">
          <ac:chgData name="Lei Wu" userId="f083b2a8aea23a2f" providerId="LiveId" clId="{D3C201D8-48B1-4AE4-9553-9040D20AF85A}" dt="2021-04-10T08:46:00.741" v="967"/>
          <ac:spMkLst>
            <pc:docMk/>
            <pc:sldMk cId="2651958451" sldId="823"/>
            <ac:spMk id="40" creationId="{C00D7BDE-9BB8-4B55-A8C9-339531B34C0A}"/>
          </ac:spMkLst>
        </pc:spChg>
        <pc:spChg chg="mod">
          <ac:chgData name="Lei Wu" userId="f083b2a8aea23a2f" providerId="LiveId" clId="{D3C201D8-48B1-4AE4-9553-9040D20AF85A}" dt="2021-04-10T08:46:00.741" v="967"/>
          <ac:spMkLst>
            <pc:docMk/>
            <pc:sldMk cId="2651958451" sldId="823"/>
            <ac:spMk id="41" creationId="{BA004819-CA41-48D1-91A2-4F7DE12EF3A9}"/>
          </ac:spMkLst>
        </pc:spChg>
        <pc:spChg chg="mod">
          <ac:chgData name="Lei Wu" userId="f083b2a8aea23a2f" providerId="LiveId" clId="{D3C201D8-48B1-4AE4-9553-9040D20AF85A}" dt="2021-04-10T08:46:00.741" v="967"/>
          <ac:spMkLst>
            <pc:docMk/>
            <pc:sldMk cId="2651958451" sldId="823"/>
            <ac:spMk id="42" creationId="{2604E271-400D-4B73-A9E8-8EE94E11735B}"/>
          </ac:spMkLst>
        </pc:spChg>
        <pc:spChg chg="mod">
          <ac:chgData name="Lei Wu" userId="f083b2a8aea23a2f" providerId="LiveId" clId="{D3C201D8-48B1-4AE4-9553-9040D20AF85A}" dt="2021-04-10T08:46:00.741" v="967"/>
          <ac:spMkLst>
            <pc:docMk/>
            <pc:sldMk cId="2651958451" sldId="823"/>
            <ac:spMk id="43" creationId="{0CF4E055-755F-45F0-847E-4D2EC19B34ED}"/>
          </ac:spMkLst>
        </pc:spChg>
        <pc:spChg chg="mod">
          <ac:chgData name="Lei Wu" userId="f083b2a8aea23a2f" providerId="LiveId" clId="{D3C201D8-48B1-4AE4-9553-9040D20AF85A}" dt="2021-04-10T08:46:00.741" v="967"/>
          <ac:spMkLst>
            <pc:docMk/>
            <pc:sldMk cId="2651958451" sldId="823"/>
            <ac:spMk id="44" creationId="{3E3B8CD1-BD9C-4315-9B97-2F7F79022153}"/>
          </ac:spMkLst>
        </pc:spChg>
        <pc:spChg chg="mod">
          <ac:chgData name="Lei Wu" userId="f083b2a8aea23a2f" providerId="LiveId" clId="{D3C201D8-48B1-4AE4-9553-9040D20AF85A}" dt="2021-04-10T08:46:00.741" v="967"/>
          <ac:spMkLst>
            <pc:docMk/>
            <pc:sldMk cId="2651958451" sldId="823"/>
            <ac:spMk id="45" creationId="{FB64230C-4EFE-42C9-A494-631EDCFDDCA5}"/>
          </ac:spMkLst>
        </pc:spChg>
        <pc:spChg chg="add del mod">
          <ac:chgData name="Lei Wu" userId="f083b2a8aea23a2f" providerId="LiveId" clId="{D3C201D8-48B1-4AE4-9553-9040D20AF85A}" dt="2021-04-10T08:46:04.116" v="968"/>
          <ac:spMkLst>
            <pc:docMk/>
            <pc:sldMk cId="2651958451" sldId="823"/>
            <ac:spMk id="46" creationId="{AB420833-3377-4444-AD80-E01252612461}"/>
          </ac:spMkLst>
        </pc:spChg>
        <pc:spChg chg="add del mod">
          <ac:chgData name="Lei Wu" userId="f083b2a8aea23a2f" providerId="LiveId" clId="{D3C201D8-48B1-4AE4-9553-9040D20AF85A}" dt="2021-04-10T08:46:04.116" v="968"/>
          <ac:spMkLst>
            <pc:docMk/>
            <pc:sldMk cId="2651958451" sldId="823"/>
            <ac:spMk id="47" creationId="{113012F8-8DC7-4F17-A666-5A2CC4C8C1E6}"/>
          </ac:spMkLst>
        </pc:spChg>
        <pc:spChg chg="add del mod">
          <ac:chgData name="Lei Wu" userId="f083b2a8aea23a2f" providerId="LiveId" clId="{D3C201D8-48B1-4AE4-9553-9040D20AF85A}" dt="2021-04-10T08:46:04.116" v="968"/>
          <ac:spMkLst>
            <pc:docMk/>
            <pc:sldMk cId="2651958451" sldId="823"/>
            <ac:spMk id="48" creationId="{82995E78-89E4-4949-963D-D756BE0646FF}"/>
          </ac:spMkLst>
        </pc:spChg>
        <pc:spChg chg="add del mod">
          <ac:chgData name="Lei Wu" userId="f083b2a8aea23a2f" providerId="LiveId" clId="{D3C201D8-48B1-4AE4-9553-9040D20AF85A}" dt="2021-04-10T08:46:04.116" v="968"/>
          <ac:spMkLst>
            <pc:docMk/>
            <pc:sldMk cId="2651958451" sldId="823"/>
            <ac:spMk id="49" creationId="{F8760C8D-69A9-4C9B-8D7F-6CDAE1281F24}"/>
          </ac:spMkLst>
        </pc:spChg>
        <pc:spChg chg="add del mod">
          <ac:chgData name="Lei Wu" userId="f083b2a8aea23a2f" providerId="LiveId" clId="{D3C201D8-48B1-4AE4-9553-9040D20AF85A}" dt="2021-04-10T08:46:04.116" v="968"/>
          <ac:spMkLst>
            <pc:docMk/>
            <pc:sldMk cId="2651958451" sldId="823"/>
            <ac:spMk id="50" creationId="{76853671-B7FC-45F8-81E2-3CF32331EB6B}"/>
          </ac:spMkLst>
        </pc:spChg>
        <pc:spChg chg="add del mod">
          <ac:chgData name="Lei Wu" userId="f083b2a8aea23a2f" providerId="LiveId" clId="{D3C201D8-48B1-4AE4-9553-9040D20AF85A}" dt="2021-04-10T08:46:04.116" v="968"/>
          <ac:spMkLst>
            <pc:docMk/>
            <pc:sldMk cId="2651958451" sldId="823"/>
            <ac:spMk id="51" creationId="{1732C403-19AC-43AE-967F-B36CD454B5CF}"/>
          </ac:spMkLst>
        </pc:spChg>
        <pc:spChg chg="add del mod">
          <ac:chgData name="Lei Wu" userId="f083b2a8aea23a2f" providerId="LiveId" clId="{D3C201D8-48B1-4AE4-9553-9040D20AF85A}" dt="2021-04-10T08:46:04.116" v="968"/>
          <ac:spMkLst>
            <pc:docMk/>
            <pc:sldMk cId="2651958451" sldId="823"/>
            <ac:spMk id="52" creationId="{1A2EEBB5-E870-4A46-9629-F23A8D1D3FA2}"/>
          </ac:spMkLst>
        </pc:spChg>
        <pc:spChg chg="add del mod">
          <ac:chgData name="Lei Wu" userId="f083b2a8aea23a2f" providerId="LiveId" clId="{D3C201D8-48B1-4AE4-9553-9040D20AF85A}" dt="2021-04-10T08:46:04.116" v="968"/>
          <ac:spMkLst>
            <pc:docMk/>
            <pc:sldMk cId="2651958451" sldId="823"/>
            <ac:spMk id="53" creationId="{264506A4-AD4C-4DF2-A87A-04D4AAAFA3FA}"/>
          </ac:spMkLst>
        </pc:spChg>
        <pc:spChg chg="mod">
          <ac:chgData name="Lei Wu" userId="f083b2a8aea23a2f" providerId="LiveId" clId="{D3C201D8-48B1-4AE4-9553-9040D20AF85A}" dt="2021-04-10T08:46:00.741" v="967"/>
          <ac:spMkLst>
            <pc:docMk/>
            <pc:sldMk cId="2651958451" sldId="823"/>
            <ac:spMk id="55" creationId="{3468A08C-B4DC-45B8-8904-BA405429964A}"/>
          </ac:spMkLst>
        </pc:spChg>
        <pc:spChg chg="mod">
          <ac:chgData name="Lei Wu" userId="f083b2a8aea23a2f" providerId="LiveId" clId="{D3C201D8-48B1-4AE4-9553-9040D20AF85A}" dt="2021-04-10T08:46:00.741" v="967"/>
          <ac:spMkLst>
            <pc:docMk/>
            <pc:sldMk cId="2651958451" sldId="823"/>
            <ac:spMk id="56" creationId="{D1309096-EC21-4BC8-8530-D5765E4EE543}"/>
          </ac:spMkLst>
        </pc:spChg>
        <pc:spChg chg="add del mod">
          <ac:chgData name="Lei Wu" userId="f083b2a8aea23a2f" providerId="LiveId" clId="{D3C201D8-48B1-4AE4-9553-9040D20AF85A}" dt="2021-04-10T08:46:04.116" v="968"/>
          <ac:spMkLst>
            <pc:docMk/>
            <pc:sldMk cId="2651958451" sldId="823"/>
            <ac:spMk id="57" creationId="{13C0B689-9FF6-448A-9BED-67A62EDF12E3}"/>
          </ac:spMkLst>
        </pc:spChg>
        <pc:spChg chg="mod">
          <ac:chgData name="Lei Wu" userId="f083b2a8aea23a2f" providerId="LiveId" clId="{D3C201D8-48B1-4AE4-9553-9040D20AF85A}" dt="2021-04-10T08:46:00.741" v="967"/>
          <ac:spMkLst>
            <pc:docMk/>
            <pc:sldMk cId="2651958451" sldId="823"/>
            <ac:spMk id="60" creationId="{FAFA3414-7B92-4A8D-90CA-7F0BB64D91C9}"/>
          </ac:spMkLst>
        </pc:spChg>
        <pc:spChg chg="mod">
          <ac:chgData name="Lei Wu" userId="f083b2a8aea23a2f" providerId="LiveId" clId="{D3C201D8-48B1-4AE4-9553-9040D20AF85A}" dt="2021-04-10T08:46:00.741" v="967"/>
          <ac:spMkLst>
            <pc:docMk/>
            <pc:sldMk cId="2651958451" sldId="823"/>
            <ac:spMk id="61" creationId="{FB1E7680-A111-4996-A21D-2E9D399B5117}"/>
          </ac:spMkLst>
        </pc:spChg>
        <pc:spChg chg="mod">
          <ac:chgData name="Lei Wu" userId="f083b2a8aea23a2f" providerId="LiveId" clId="{D3C201D8-48B1-4AE4-9553-9040D20AF85A}" dt="2021-04-10T08:46:00.741" v="967"/>
          <ac:spMkLst>
            <pc:docMk/>
            <pc:sldMk cId="2651958451" sldId="823"/>
            <ac:spMk id="62" creationId="{49DC7AA2-C441-4077-B11E-714029909245}"/>
          </ac:spMkLst>
        </pc:spChg>
        <pc:spChg chg="mod">
          <ac:chgData name="Lei Wu" userId="f083b2a8aea23a2f" providerId="LiveId" clId="{D3C201D8-48B1-4AE4-9553-9040D20AF85A}" dt="2021-04-10T08:46:00.741" v="967"/>
          <ac:spMkLst>
            <pc:docMk/>
            <pc:sldMk cId="2651958451" sldId="823"/>
            <ac:spMk id="63" creationId="{1B193542-FAD7-44B2-9659-A2D34781CA8A}"/>
          </ac:spMkLst>
        </pc:spChg>
        <pc:spChg chg="mod">
          <ac:chgData name="Lei Wu" userId="f083b2a8aea23a2f" providerId="LiveId" clId="{D3C201D8-48B1-4AE4-9553-9040D20AF85A}" dt="2021-04-10T08:46:21.566" v="987" actId="1035"/>
          <ac:spMkLst>
            <pc:docMk/>
            <pc:sldMk cId="2651958451" sldId="823"/>
            <ac:spMk id="66" creationId="{472AEFF2-DB56-4A61-B46F-3B32ABD0EBB8}"/>
          </ac:spMkLst>
        </pc:spChg>
        <pc:spChg chg="mod">
          <ac:chgData name="Lei Wu" userId="f083b2a8aea23a2f" providerId="LiveId" clId="{D3C201D8-48B1-4AE4-9553-9040D20AF85A}" dt="2021-04-10T08:46:21.566" v="987" actId="1035"/>
          <ac:spMkLst>
            <pc:docMk/>
            <pc:sldMk cId="2651958451" sldId="823"/>
            <ac:spMk id="67" creationId="{61509C44-4DEF-4F1B-A80F-AE5810C9E093}"/>
          </ac:spMkLst>
        </pc:spChg>
        <pc:spChg chg="mod">
          <ac:chgData name="Lei Wu" userId="f083b2a8aea23a2f" providerId="LiveId" clId="{D3C201D8-48B1-4AE4-9553-9040D20AF85A}" dt="2021-04-10T08:46:21.566" v="987" actId="1035"/>
          <ac:spMkLst>
            <pc:docMk/>
            <pc:sldMk cId="2651958451" sldId="823"/>
            <ac:spMk id="68" creationId="{56B6F936-F9FB-478E-83B1-5709580A596D}"/>
          </ac:spMkLst>
        </pc:spChg>
        <pc:spChg chg="mod">
          <ac:chgData name="Lei Wu" userId="f083b2a8aea23a2f" providerId="LiveId" clId="{D3C201D8-48B1-4AE4-9553-9040D20AF85A}" dt="2021-04-10T08:46:21.566" v="987" actId="1035"/>
          <ac:spMkLst>
            <pc:docMk/>
            <pc:sldMk cId="2651958451" sldId="823"/>
            <ac:spMk id="69" creationId="{124F9203-02BF-4915-9F58-065E05D0647D}"/>
          </ac:spMkLst>
        </pc:spChg>
        <pc:spChg chg="mod">
          <ac:chgData name="Lei Wu" userId="f083b2a8aea23a2f" providerId="LiveId" clId="{D3C201D8-48B1-4AE4-9553-9040D20AF85A}" dt="2021-04-10T08:46:21.566" v="987" actId="1035"/>
          <ac:spMkLst>
            <pc:docMk/>
            <pc:sldMk cId="2651958451" sldId="823"/>
            <ac:spMk id="70" creationId="{90BF5BBF-133A-4875-BFB7-E8A1ABD62EFD}"/>
          </ac:spMkLst>
        </pc:spChg>
        <pc:spChg chg="mod">
          <ac:chgData name="Lei Wu" userId="f083b2a8aea23a2f" providerId="LiveId" clId="{D3C201D8-48B1-4AE4-9553-9040D20AF85A}" dt="2021-04-10T08:46:21.566" v="987" actId="1035"/>
          <ac:spMkLst>
            <pc:docMk/>
            <pc:sldMk cId="2651958451" sldId="823"/>
            <ac:spMk id="71" creationId="{53989E02-262A-4A99-96FF-393398DFCF04}"/>
          </ac:spMkLst>
        </pc:spChg>
        <pc:spChg chg="mod">
          <ac:chgData name="Lei Wu" userId="f083b2a8aea23a2f" providerId="LiveId" clId="{D3C201D8-48B1-4AE4-9553-9040D20AF85A}" dt="2021-04-10T08:46:21.566" v="987" actId="1035"/>
          <ac:spMkLst>
            <pc:docMk/>
            <pc:sldMk cId="2651958451" sldId="823"/>
            <ac:spMk id="72" creationId="{4674954E-7CAA-411C-9010-E00DB6F912BB}"/>
          </ac:spMkLst>
        </pc:spChg>
        <pc:spChg chg="mod">
          <ac:chgData name="Lei Wu" userId="f083b2a8aea23a2f" providerId="LiveId" clId="{D3C201D8-48B1-4AE4-9553-9040D20AF85A}" dt="2021-04-10T08:46:21.566" v="987" actId="1035"/>
          <ac:spMkLst>
            <pc:docMk/>
            <pc:sldMk cId="2651958451" sldId="823"/>
            <ac:spMk id="73" creationId="{B00066AA-FF36-4753-AD4F-5EE19C7C206C}"/>
          </ac:spMkLst>
        </pc:spChg>
        <pc:spChg chg="mod">
          <ac:chgData name="Lei Wu" userId="f083b2a8aea23a2f" providerId="LiveId" clId="{D3C201D8-48B1-4AE4-9553-9040D20AF85A}" dt="2021-04-10T08:46:21.566" v="987" actId="1035"/>
          <ac:spMkLst>
            <pc:docMk/>
            <pc:sldMk cId="2651958451" sldId="823"/>
            <ac:spMk id="74" creationId="{FB820AEB-B018-4572-9C24-7F5ED2DB696C}"/>
          </ac:spMkLst>
        </pc:spChg>
        <pc:spChg chg="mod">
          <ac:chgData name="Lei Wu" userId="f083b2a8aea23a2f" providerId="LiveId" clId="{D3C201D8-48B1-4AE4-9553-9040D20AF85A}" dt="2021-04-10T08:46:21.566" v="987" actId="1035"/>
          <ac:spMkLst>
            <pc:docMk/>
            <pc:sldMk cId="2651958451" sldId="823"/>
            <ac:spMk id="75" creationId="{E736C97B-DD1D-4B04-B206-1F7F4E625037}"/>
          </ac:spMkLst>
        </pc:spChg>
        <pc:spChg chg="mod">
          <ac:chgData name="Lei Wu" userId="f083b2a8aea23a2f" providerId="LiveId" clId="{D3C201D8-48B1-4AE4-9553-9040D20AF85A}" dt="2021-04-10T08:46:21.566" v="987" actId="1035"/>
          <ac:spMkLst>
            <pc:docMk/>
            <pc:sldMk cId="2651958451" sldId="823"/>
            <ac:spMk id="76" creationId="{D5F002D2-E904-44E4-8893-6444D1E9778B}"/>
          </ac:spMkLst>
        </pc:spChg>
        <pc:spChg chg="mod">
          <ac:chgData name="Lei Wu" userId="f083b2a8aea23a2f" providerId="LiveId" clId="{D3C201D8-48B1-4AE4-9553-9040D20AF85A}" dt="2021-04-10T08:46:21.566" v="987" actId="1035"/>
          <ac:spMkLst>
            <pc:docMk/>
            <pc:sldMk cId="2651958451" sldId="823"/>
            <ac:spMk id="77" creationId="{F7D5A158-EF9D-4F04-90C4-9D790069FE65}"/>
          </ac:spMkLst>
        </pc:spChg>
        <pc:spChg chg="mod">
          <ac:chgData name="Lei Wu" userId="f083b2a8aea23a2f" providerId="LiveId" clId="{D3C201D8-48B1-4AE4-9553-9040D20AF85A}" dt="2021-04-10T08:46:21.566" v="987" actId="1035"/>
          <ac:spMkLst>
            <pc:docMk/>
            <pc:sldMk cId="2651958451" sldId="823"/>
            <ac:spMk id="78" creationId="{AE00FECF-4FDF-4CC1-A7C8-51426E1EBC1B}"/>
          </ac:spMkLst>
        </pc:spChg>
        <pc:spChg chg="add mod">
          <ac:chgData name="Lei Wu" userId="f083b2a8aea23a2f" providerId="LiveId" clId="{D3C201D8-48B1-4AE4-9553-9040D20AF85A}" dt="2021-04-10T08:46:21.566" v="987" actId="1035"/>
          <ac:spMkLst>
            <pc:docMk/>
            <pc:sldMk cId="2651958451" sldId="823"/>
            <ac:spMk id="79" creationId="{BF299A4D-CD4E-4B4F-B646-3BB9AE96E6D1}"/>
          </ac:spMkLst>
        </pc:spChg>
        <pc:spChg chg="mod">
          <ac:chgData name="Lei Wu" userId="f083b2a8aea23a2f" providerId="LiveId" clId="{D3C201D8-48B1-4AE4-9553-9040D20AF85A}" dt="2021-04-10T08:46:21.566" v="987" actId="1035"/>
          <ac:spMkLst>
            <pc:docMk/>
            <pc:sldMk cId="2651958451" sldId="823"/>
            <ac:spMk id="81" creationId="{01692540-551C-4A78-8FF7-8617E45A86CA}"/>
          </ac:spMkLst>
        </pc:spChg>
        <pc:spChg chg="mod">
          <ac:chgData name="Lei Wu" userId="f083b2a8aea23a2f" providerId="LiveId" clId="{D3C201D8-48B1-4AE4-9553-9040D20AF85A}" dt="2021-04-10T08:46:21.566" v="987" actId="1035"/>
          <ac:spMkLst>
            <pc:docMk/>
            <pc:sldMk cId="2651958451" sldId="823"/>
            <ac:spMk id="82" creationId="{25867064-11D5-4A4B-AB31-6DF5B7361613}"/>
          </ac:spMkLst>
        </pc:spChg>
        <pc:spChg chg="mod">
          <ac:chgData name="Lei Wu" userId="f083b2a8aea23a2f" providerId="LiveId" clId="{D3C201D8-48B1-4AE4-9553-9040D20AF85A}" dt="2021-04-10T08:46:21.566" v="987" actId="1035"/>
          <ac:spMkLst>
            <pc:docMk/>
            <pc:sldMk cId="2651958451" sldId="823"/>
            <ac:spMk id="83" creationId="{90F9B94C-B71F-4BB3-B830-157086B0BDEF}"/>
          </ac:spMkLst>
        </pc:spChg>
        <pc:spChg chg="mod">
          <ac:chgData name="Lei Wu" userId="f083b2a8aea23a2f" providerId="LiveId" clId="{D3C201D8-48B1-4AE4-9553-9040D20AF85A}" dt="2021-04-10T08:46:21.566" v="987" actId="1035"/>
          <ac:spMkLst>
            <pc:docMk/>
            <pc:sldMk cId="2651958451" sldId="823"/>
            <ac:spMk id="84" creationId="{AECFA04A-C3B9-4B47-B303-8041080AD15C}"/>
          </ac:spMkLst>
        </pc:spChg>
        <pc:spChg chg="mod">
          <ac:chgData name="Lei Wu" userId="f083b2a8aea23a2f" providerId="LiveId" clId="{D3C201D8-48B1-4AE4-9553-9040D20AF85A}" dt="2021-04-10T08:46:21.566" v="987" actId="1035"/>
          <ac:spMkLst>
            <pc:docMk/>
            <pc:sldMk cId="2651958451" sldId="823"/>
            <ac:spMk id="85" creationId="{FC573734-51AF-492B-A0F9-44DC33E47E95}"/>
          </ac:spMkLst>
        </pc:spChg>
        <pc:spChg chg="mod">
          <ac:chgData name="Lei Wu" userId="f083b2a8aea23a2f" providerId="LiveId" clId="{D3C201D8-48B1-4AE4-9553-9040D20AF85A}" dt="2021-04-10T08:46:21.566" v="987" actId="1035"/>
          <ac:spMkLst>
            <pc:docMk/>
            <pc:sldMk cId="2651958451" sldId="823"/>
            <ac:spMk id="86" creationId="{A0FF2403-C731-4D1A-835B-0FC64B106E5A}"/>
          </ac:spMkLst>
        </pc:spChg>
        <pc:spChg chg="mod">
          <ac:chgData name="Lei Wu" userId="f083b2a8aea23a2f" providerId="LiveId" clId="{D3C201D8-48B1-4AE4-9553-9040D20AF85A}" dt="2021-04-10T08:46:21.566" v="987" actId="1035"/>
          <ac:spMkLst>
            <pc:docMk/>
            <pc:sldMk cId="2651958451" sldId="823"/>
            <ac:spMk id="87" creationId="{870993C4-33BD-4E71-812A-181E413AE445}"/>
          </ac:spMkLst>
        </pc:spChg>
        <pc:spChg chg="mod">
          <ac:chgData name="Lei Wu" userId="f083b2a8aea23a2f" providerId="LiveId" clId="{D3C201D8-48B1-4AE4-9553-9040D20AF85A}" dt="2021-04-10T08:46:21.566" v="987" actId="1035"/>
          <ac:spMkLst>
            <pc:docMk/>
            <pc:sldMk cId="2651958451" sldId="823"/>
            <ac:spMk id="88" creationId="{5B317998-56F9-404A-AEF0-6B951BFE2A96}"/>
          </ac:spMkLst>
        </pc:spChg>
        <pc:spChg chg="mod">
          <ac:chgData name="Lei Wu" userId="f083b2a8aea23a2f" providerId="LiveId" clId="{D3C201D8-48B1-4AE4-9553-9040D20AF85A}" dt="2021-04-10T08:46:21.566" v="987" actId="1035"/>
          <ac:spMkLst>
            <pc:docMk/>
            <pc:sldMk cId="2651958451" sldId="823"/>
            <ac:spMk id="89" creationId="{59FF6314-C8BF-44A5-B742-F77F9DAC6C1F}"/>
          </ac:spMkLst>
        </pc:spChg>
        <pc:spChg chg="mod">
          <ac:chgData name="Lei Wu" userId="f083b2a8aea23a2f" providerId="LiveId" clId="{D3C201D8-48B1-4AE4-9553-9040D20AF85A}" dt="2021-04-10T08:46:21.566" v="987" actId="1035"/>
          <ac:spMkLst>
            <pc:docMk/>
            <pc:sldMk cId="2651958451" sldId="823"/>
            <ac:spMk id="90" creationId="{16E1BC3F-906F-4893-B4D1-3A9635E4210A}"/>
          </ac:spMkLst>
        </pc:spChg>
        <pc:spChg chg="add mod">
          <ac:chgData name="Lei Wu" userId="f083b2a8aea23a2f" providerId="LiveId" clId="{D3C201D8-48B1-4AE4-9553-9040D20AF85A}" dt="2021-04-10T08:46:21.566" v="987" actId="1035"/>
          <ac:spMkLst>
            <pc:docMk/>
            <pc:sldMk cId="2651958451" sldId="823"/>
            <ac:spMk id="91" creationId="{9911E4AF-8F6E-458F-A11A-BE7DCA38BFBE}"/>
          </ac:spMkLst>
        </pc:spChg>
        <pc:spChg chg="add mod">
          <ac:chgData name="Lei Wu" userId="f083b2a8aea23a2f" providerId="LiveId" clId="{D3C201D8-48B1-4AE4-9553-9040D20AF85A}" dt="2021-04-10T08:46:21.566" v="987" actId="1035"/>
          <ac:spMkLst>
            <pc:docMk/>
            <pc:sldMk cId="2651958451" sldId="823"/>
            <ac:spMk id="92" creationId="{964FB6E6-02B6-4451-BA49-F0A5BB115FD5}"/>
          </ac:spMkLst>
        </pc:spChg>
        <pc:spChg chg="add mod">
          <ac:chgData name="Lei Wu" userId="f083b2a8aea23a2f" providerId="LiveId" clId="{D3C201D8-48B1-4AE4-9553-9040D20AF85A}" dt="2021-04-10T08:46:21.566" v="987" actId="1035"/>
          <ac:spMkLst>
            <pc:docMk/>
            <pc:sldMk cId="2651958451" sldId="823"/>
            <ac:spMk id="93" creationId="{DB263256-287D-43F7-8DE7-99D11673CC24}"/>
          </ac:spMkLst>
        </pc:spChg>
        <pc:spChg chg="add mod">
          <ac:chgData name="Lei Wu" userId="f083b2a8aea23a2f" providerId="LiveId" clId="{D3C201D8-48B1-4AE4-9553-9040D20AF85A}" dt="2021-04-10T08:46:21.566" v="987" actId="1035"/>
          <ac:spMkLst>
            <pc:docMk/>
            <pc:sldMk cId="2651958451" sldId="823"/>
            <ac:spMk id="94" creationId="{9E6FC89B-1CA7-40EC-B378-2C6A77C5ED8B}"/>
          </ac:spMkLst>
        </pc:spChg>
        <pc:spChg chg="add mod">
          <ac:chgData name="Lei Wu" userId="f083b2a8aea23a2f" providerId="LiveId" clId="{D3C201D8-48B1-4AE4-9553-9040D20AF85A}" dt="2021-04-10T08:46:21.566" v="987" actId="1035"/>
          <ac:spMkLst>
            <pc:docMk/>
            <pc:sldMk cId="2651958451" sldId="823"/>
            <ac:spMk id="95" creationId="{9390AA56-292C-41BC-B333-85424E972909}"/>
          </ac:spMkLst>
        </pc:spChg>
        <pc:spChg chg="mod">
          <ac:chgData name="Lei Wu" userId="f083b2a8aea23a2f" providerId="LiveId" clId="{D3C201D8-48B1-4AE4-9553-9040D20AF85A}" dt="2021-04-10T08:46:21.566" v="987" actId="1035"/>
          <ac:spMkLst>
            <pc:docMk/>
            <pc:sldMk cId="2651958451" sldId="823"/>
            <ac:spMk id="97" creationId="{FAB02BCA-49F2-47A0-964F-060F4A24E5F8}"/>
          </ac:spMkLst>
        </pc:spChg>
        <pc:spChg chg="mod">
          <ac:chgData name="Lei Wu" userId="f083b2a8aea23a2f" providerId="LiveId" clId="{D3C201D8-48B1-4AE4-9553-9040D20AF85A}" dt="2021-04-10T08:46:21.566" v="987" actId="1035"/>
          <ac:spMkLst>
            <pc:docMk/>
            <pc:sldMk cId="2651958451" sldId="823"/>
            <ac:spMk id="98" creationId="{2D2CD468-17EE-48CA-8945-9E1A6533ABB4}"/>
          </ac:spMkLst>
        </pc:spChg>
        <pc:spChg chg="mod">
          <ac:chgData name="Lei Wu" userId="f083b2a8aea23a2f" providerId="LiveId" clId="{D3C201D8-48B1-4AE4-9553-9040D20AF85A}" dt="2021-04-10T08:46:21.566" v="987" actId="1035"/>
          <ac:spMkLst>
            <pc:docMk/>
            <pc:sldMk cId="2651958451" sldId="823"/>
            <ac:spMk id="99" creationId="{F71B6164-04A3-46BC-91CB-E7D1E14744B3}"/>
          </ac:spMkLst>
        </pc:spChg>
        <pc:spChg chg="mod">
          <ac:chgData name="Lei Wu" userId="f083b2a8aea23a2f" providerId="LiveId" clId="{D3C201D8-48B1-4AE4-9553-9040D20AF85A}" dt="2021-04-10T08:46:21.566" v="987" actId="1035"/>
          <ac:spMkLst>
            <pc:docMk/>
            <pc:sldMk cId="2651958451" sldId="823"/>
            <ac:spMk id="100" creationId="{A0B2F955-4C6E-411B-8E4F-B7E545D455DB}"/>
          </ac:spMkLst>
        </pc:spChg>
        <pc:spChg chg="mod">
          <ac:chgData name="Lei Wu" userId="f083b2a8aea23a2f" providerId="LiveId" clId="{D3C201D8-48B1-4AE4-9553-9040D20AF85A}" dt="2021-04-10T08:46:21.566" v="987" actId="1035"/>
          <ac:spMkLst>
            <pc:docMk/>
            <pc:sldMk cId="2651958451" sldId="823"/>
            <ac:spMk id="101" creationId="{A3CE422E-6671-46B7-99F1-5A536A3E83A0}"/>
          </ac:spMkLst>
        </pc:spChg>
        <pc:spChg chg="mod">
          <ac:chgData name="Lei Wu" userId="f083b2a8aea23a2f" providerId="LiveId" clId="{D3C201D8-48B1-4AE4-9553-9040D20AF85A}" dt="2021-04-10T08:46:21.566" v="987" actId="1035"/>
          <ac:spMkLst>
            <pc:docMk/>
            <pc:sldMk cId="2651958451" sldId="823"/>
            <ac:spMk id="102" creationId="{982C2773-FA0A-43BC-921A-39D3CDD1E7F9}"/>
          </ac:spMkLst>
        </pc:spChg>
        <pc:spChg chg="add mod">
          <ac:chgData name="Lei Wu" userId="f083b2a8aea23a2f" providerId="LiveId" clId="{D3C201D8-48B1-4AE4-9553-9040D20AF85A}" dt="2021-04-10T08:46:21.566" v="987" actId="1035"/>
          <ac:spMkLst>
            <pc:docMk/>
            <pc:sldMk cId="2651958451" sldId="823"/>
            <ac:spMk id="103" creationId="{9859D8ED-D7A5-4A79-9C4F-F8601C32FC0E}"/>
          </ac:spMkLst>
        </pc:spChg>
        <pc:spChg chg="add mod">
          <ac:chgData name="Lei Wu" userId="f083b2a8aea23a2f" providerId="LiveId" clId="{D3C201D8-48B1-4AE4-9553-9040D20AF85A}" dt="2021-04-10T08:46:21.566" v="987" actId="1035"/>
          <ac:spMkLst>
            <pc:docMk/>
            <pc:sldMk cId="2651958451" sldId="823"/>
            <ac:spMk id="104" creationId="{B5140550-E9AD-4029-BD95-621BAE553144}"/>
          </ac:spMkLst>
        </pc:spChg>
        <pc:spChg chg="add mod">
          <ac:chgData name="Lei Wu" userId="f083b2a8aea23a2f" providerId="LiveId" clId="{D3C201D8-48B1-4AE4-9553-9040D20AF85A}" dt="2021-04-10T08:46:21.566" v="987" actId="1035"/>
          <ac:spMkLst>
            <pc:docMk/>
            <pc:sldMk cId="2651958451" sldId="823"/>
            <ac:spMk id="105" creationId="{9E92CECB-D2EB-43D1-BFE4-050C2BE02554}"/>
          </ac:spMkLst>
        </pc:spChg>
        <pc:spChg chg="add mod">
          <ac:chgData name="Lei Wu" userId="f083b2a8aea23a2f" providerId="LiveId" clId="{D3C201D8-48B1-4AE4-9553-9040D20AF85A}" dt="2021-04-10T08:46:21.566" v="987" actId="1035"/>
          <ac:spMkLst>
            <pc:docMk/>
            <pc:sldMk cId="2651958451" sldId="823"/>
            <ac:spMk id="106" creationId="{B56EF3B9-A9B8-4955-9BB6-37AC11F20984}"/>
          </ac:spMkLst>
        </pc:spChg>
        <pc:spChg chg="add mod">
          <ac:chgData name="Lei Wu" userId="f083b2a8aea23a2f" providerId="LiveId" clId="{D3C201D8-48B1-4AE4-9553-9040D20AF85A}" dt="2021-04-10T08:46:21.566" v="987" actId="1035"/>
          <ac:spMkLst>
            <pc:docMk/>
            <pc:sldMk cId="2651958451" sldId="823"/>
            <ac:spMk id="107" creationId="{04A1C771-768B-493C-B863-65B3B100BCAB}"/>
          </ac:spMkLst>
        </pc:spChg>
        <pc:spChg chg="add mod">
          <ac:chgData name="Lei Wu" userId="f083b2a8aea23a2f" providerId="LiveId" clId="{D3C201D8-48B1-4AE4-9553-9040D20AF85A}" dt="2021-04-10T08:46:21.566" v="987" actId="1035"/>
          <ac:spMkLst>
            <pc:docMk/>
            <pc:sldMk cId="2651958451" sldId="823"/>
            <ac:spMk id="108" creationId="{18165BA0-F4AE-408C-B572-D9A519A5834A}"/>
          </ac:spMkLst>
        </pc:spChg>
        <pc:spChg chg="add mod">
          <ac:chgData name="Lei Wu" userId="f083b2a8aea23a2f" providerId="LiveId" clId="{D3C201D8-48B1-4AE4-9553-9040D20AF85A}" dt="2021-04-10T08:46:21.566" v="987" actId="1035"/>
          <ac:spMkLst>
            <pc:docMk/>
            <pc:sldMk cId="2651958451" sldId="823"/>
            <ac:spMk id="109" creationId="{D3F81F59-DE12-486F-ADF7-1AE30631D86C}"/>
          </ac:spMkLst>
        </pc:spChg>
        <pc:spChg chg="add mod">
          <ac:chgData name="Lei Wu" userId="f083b2a8aea23a2f" providerId="LiveId" clId="{D3C201D8-48B1-4AE4-9553-9040D20AF85A}" dt="2021-04-10T08:46:21.566" v="987" actId="1035"/>
          <ac:spMkLst>
            <pc:docMk/>
            <pc:sldMk cId="2651958451" sldId="823"/>
            <ac:spMk id="110" creationId="{8F02546F-F489-4E39-B07E-AB4880FE777E}"/>
          </ac:spMkLst>
        </pc:spChg>
        <pc:spChg chg="mod">
          <ac:chgData name="Lei Wu" userId="f083b2a8aea23a2f" providerId="LiveId" clId="{D3C201D8-48B1-4AE4-9553-9040D20AF85A}" dt="2021-04-10T08:46:21.566" v="987" actId="1035"/>
          <ac:spMkLst>
            <pc:docMk/>
            <pc:sldMk cId="2651958451" sldId="823"/>
            <ac:spMk id="112" creationId="{BFF3F44B-C0F6-43EF-B5F3-C52C9F7A2F09}"/>
          </ac:spMkLst>
        </pc:spChg>
        <pc:spChg chg="mod">
          <ac:chgData name="Lei Wu" userId="f083b2a8aea23a2f" providerId="LiveId" clId="{D3C201D8-48B1-4AE4-9553-9040D20AF85A}" dt="2021-04-10T08:46:21.566" v="987" actId="1035"/>
          <ac:spMkLst>
            <pc:docMk/>
            <pc:sldMk cId="2651958451" sldId="823"/>
            <ac:spMk id="113" creationId="{5BCFC48B-E772-45F0-8F38-AE2A02888EDE}"/>
          </ac:spMkLst>
        </pc:spChg>
        <pc:spChg chg="add mod">
          <ac:chgData name="Lei Wu" userId="f083b2a8aea23a2f" providerId="LiveId" clId="{D3C201D8-48B1-4AE4-9553-9040D20AF85A}" dt="2021-04-10T08:46:21.566" v="987" actId="1035"/>
          <ac:spMkLst>
            <pc:docMk/>
            <pc:sldMk cId="2651958451" sldId="823"/>
            <ac:spMk id="114" creationId="{6EEDDC83-7D2F-446E-B92A-C06C531C8067}"/>
          </ac:spMkLst>
        </pc:spChg>
        <pc:spChg chg="mod">
          <ac:chgData name="Lei Wu" userId="f083b2a8aea23a2f" providerId="LiveId" clId="{D3C201D8-48B1-4AE4-9553-9040D20AF85A}" dt="2021-04-10T08:46:21.566" v="987" actId="1035"/>
          <ac:spMkLst>
            <pc:docMk/>
            <pc:sldMk cId="2651958451" sldId="823"/>
            <ac:spMk id="118" creationId="{ADCA4DFD-9B15-49EC-9487-E6F1BC9D5E9F}"/>
          </ac:spMkLst>
        </pc:spChg>
        <pc:spChg chg="mod">
          <ac:chgData name="Lei Wu" userId="f083b2a8aea23a2f" providerId="LiveId" clId="{D3C201D8-48B1-4AE4-9553-9040D20AF85A}" dt="2021-04-10T08:46:21.566" v="987" actId="1035"/>
          <ac:spMkLst>
            <pc:docMk/>
            <pc:sldMk cId="2651958451" sldId="823"/>
            <ac:spMk id="119" creationId="{E91F83EA-D0CC-41CE-B9DF-736B5231CA70}"/>
          </ac:spMkLst>
        </pc:spChg>
        <pc:spChg chg="mod">
          <ac:chgData name="Lei Wu" userId="f083b2a8aea23a2f" providerId="LiveId" clId="{D3C201D8-48B1-4AE4-9553-9040D20AF85A}" dt="2021-04-10T08:46:21.566" v="987" actId="1035"/>
          <ac:spMkLst>
            <pc:docMk/>
            <pc:sldMk cId="2651958451" sldId="823"/>
            <ac:spMk id="120" creationId="{78B683FD-164D-415E-9190-581385D285BD}"/>
          </ac:spMkLst>
        </pc:spChg>
        <pc:spChg chg="mod">
          <ac:chgData name="Lei Wu" userId="f083b2a8aea23a2f" providerId="LiveId" clId="{D3C201D8-48B1-4AE4-9553-9040D20AF85A}" dt="2021-04-10T08:46:21.566" v="987" actId="1035"/>
          <ac:spMkLst>
            <pc:docMk/>
            <pc:sldMk cId="2651958451" sldId="823"/>
            <ac:spMk id="121" creationId="{9C4701F1-1F46-46A3-9154-639C960947E7}"/>
          </ac:spMkLst>
        </pc:spChg>
        <pc:spChg chg="mod">
          <ac:chgData name="Lei Wu" userId="f083b2a8aea23a2f" providerId="LiveId" clId="{D3C201D8-48B1-4AE4-9553-9040D20AF85A}" dt="2021-04-12T07:48:16.160" v="1584" actId="20577"/>
          <ac:spMkLst>
            <pc:docMk/>
            <pc:sldMk cId="2651958451" sldId="823"/>
            <ac:spMk id="713" creationId="{12C1C569-4818-44C4-B4A2-83DE8B4AF0D0}"/>
          </ac:spMkLst>
        </pc:spChg>
        <pc:grpChg chg="add del mod">
          <ac:chgData name="Lei Wu" userId="f083b2a8aea23a2f" providerId="LiveId" clId="{D3C201D8-48B1-4AE4-9553-9040D20AF85A}" dt="2021-04-10T08:46:04.116" v="968"/>
          <ac:grpSpMkLst>
            <pc:docMk/>
            <pc:sldMk cId="2651958451" sldId="823"/>
            <ac:grpSpMk id="7" creationId="{D3F768AC-22A4-4C97-A3E7-02C225739360}"/>
          </ac:grpSpMkLst>
        </pc:grpChg>
        <pc:grpChg chg="mod">
          <ac:chgData name="Lei Wu" userId="f083b2a8aea23a2f" providerId="LiveId" clId="{D3C201D8-48B1-4AE4-9553-9040D20AF85A}" dt="2021-04-10T08:46:00.741" v="967"/>
          <ac:grpSpMkLst>
            <pc:docMk/>
            <pc:sldMk cId="2651958451" sldId="823"/>
            <ac:grpSpMk id="8" creationId="{2C45A253-09F6-4032-A5C1-AAD80E182537}"/>
          </ac:grpSpMkLst>
        </pc:grpChg>
        <pc:grpChg chg="add del mod">
          <ac:chgData name="Lei Wu" userId="f083b2a8aea23a2f" providerId="LiveId" clId="{D3C201D8-48B1-4AE4-9553-9040D20AF85A}" dt="2021-04-10T08:46:04.116" v="968"/>
          <ac:grpSpMkLst>
            <pc:docMk/>
            <pc:sldMk cId="2651958451" sldId="823"/>
            <ac:grpSpMk id="23" creationId="{2B29AC9B-2A09-49DF-B256-220C882D3E95}"/>
          </ac:grpSpMkLst>
        </pc:grpChg>
        <pc:grpChg chg="add del mod">
          <ac:chgData name="Lei Wu" userId="f083b2a8aea23a2f" providerId="LiveId" clId="{D3C201D8-48B1-4AE4-9553-9040D20AF85A}" dt="2021-04-10T08:46:04.116" v="968"/>
          <ac:grpSpMkLst>
            <pc:docMk/>
            <pc:sldMk cId="2651958451" sldId="823"/>
            <ac:grpSpMk id="39" creationId="{F6411B7E-0B91-4E14-9275-5A82B8942D3C}"/>
          </ac:grpSpMkLst>
        </pc:grpChg>
        <pc:grpChg chg="add del mod">
          <ac:chgData name="Lei Wu" userId="f083b2a8aea23a2f" providerId="LiveId" clId="{D3C201D8-48B1-4AE4-9553-9040D20AF85A}" dt="2021-04-10T08:46:04.116" v="968"/>
          <ac:grpSpMkLst>
            <pc:docMk/>
            <pc:sldMk cId="2651958451" sldId="823"/>
            <ac:grpSpMk id="54" creationId="{F8C5DEF3-F394-40EA-9770-BB45D640904F}"/>
          </ac:grpSpMkLst>
        </pc:grpChg>
        <pc:grpChg chg="add del mod">
          <ac:chgData name="Lei Wu" userId="f083b2a8aea23a2f" providerId="LiveId" clId="{D3C201D8-48B1-4AE4-9553-9040D20AF85A}" dt="2021-04-10T08:46:04.116" v="968"/>
          <ac:grpSpMkLst>
            <pc:docMk/>
            <pc:sldMk cId="2651958451" sldId="823"/>
            <ac:grpSpMk id="58" creationId="{444E73B5-516A-4D6B-87AA-DA1CFEC2E6F1}"/>
          </ac:grpSpMkLst>
        </pc:grpChg>
        <pc:grpChg chg="mod">
          <ac:chgData name="Lei Wu" userId="f083b2a8aea23a2f" providerId="LiveId" clId="{D3C201D8-48B1-4AE4-9553-9040D20AF85A}" dt="2021-04-10T08:46:00.741" v="967"/>
          <ac:grpSpMkLst>
            <pc:docMk/>
            <pc:sldMk cId="2651958451" sldId="823"/>
            <ac:grpSpMk id="59" creationId="{FC66C7F7-B5D8-48E1-9598-41A0E558701B}"/>
          </ac:grpSpMkLst>
        </pc:grpChg>
        <pc:grpChg chg="add mod">
          <ac:chgData name="Lei Wu" userId="f083b2a8aea23a2f" providerId="LiveId" clId="{D3C201D8-48B1-4AE4-9553-9040D20AF85A}" dt="2021-04-10T08:46:21.566" v="987" actId="1035"/>
          <ac:grpSpMkLst>
            <pc:docMk/>
            <pc:sldMk cId="2651958451" sldId="823"/>
            <ac:grpSpMk id="64" creationId="{A6640071-841F-4E9E-B5C1-E65D79D47836}"/>
          </ac:grpSpMkLst>
        </pc:grpChg>
        <pc:grpChg chg="mod">
          <ac:chgData name="Lei Wu" userId="f083b2a8aea23a2f" providerId="LiveId" clId="{D3C201D8-48B1-4AE4-9553-9040D20AF85A}" dt="2021-04-10T08:46:21.566" v="987" actId="1035"/>
          <ac:grpSpMkLst>
            <pc:docMk/>
            <pc:sldMk cId="2651958451" sldId="823"/>
            <ac:grpSpMk id="65" creationId="{9027F642-6193-4B4E-8341-8442C06D4924}"/>
          </ac:grpSpMkLst>
        </pc:grpChg>
        <pc:grpChg chg="add mod">
          <ac:chgData name="Lei Wu" userId="f083b2a8aea23a2f" providerId="LiveId" clId="{D3C201D8-48B1-4AE4-9553-9040D20AF85A}" dt="2021-04-10T08:46:21.566" v="987" actId="1035"/>
          <ac:grpSpMkLst>
            <pc:docMk/>
            <pc:sldMk cId="2651958451" sldId="823"/>
            <ac:grpSpMk id="80" creationId="{ED31FA5E-B1B9-493D-A018-DFCEB0FC1D4A}"/>
          </ac:grpSpMkLst>
        </pc:grpChg>
        <pc:grpChg chg="add mod">
          <ac:chgData name="Lei Wu" userId="f083b2a8aea23a2f" providerId="LiveId" clId="{D3C201D8-48B1-4AE4-9553-9040D20AF85A}" dt="2021-04-10T08:46:21.566" v="987" actId="1035"/>
          <ac:grpSpMkLst>
            <pc:docMk/>
            <pc:sldMk cId="2651958451" sldId="823"/>
            <ac:grpSpMk id="96" creationId="{2DCA6731-E6CB-4FEF-BEC8-3A21AF9BC944}"/>
          </ac:grpSpMkLst>
        </pc:grpChg>
        <pc:grpChg chg="add mod">
          <ac:chgData name="Lei Wu" userId="f083b2a8aea23a2f" providerId="LiveId" clId="{D3C201D8-48B1-4AE4-9553-9040D20AF85A}" dt="2021-04-10T08:46:21.566" v="987" actId="1035"/>
          <ac:grpSpMkLst>
            <pc:docMk/>
            <pc:sldMk cId="2651958451" sldId="823"/>
            <ac:grpSpMk id="111" creationId="{ADA336EA-7813-47FE-A6B9-4A8BE76B81DE}"/>
          </ac:grpSpMkLst>
        </pc:grpChg>
        <pc:grpChg chg="add mod">
          <ac:chgData name="Lei Wu" userId="f083b2a8aea23a2f" providerId="LiveId" clId="{D3C201D8-48B1-4AE4-9553-9040D20AF85A}" dt="2021-04-10T08:46:21.566" v="987" actId="1035"/>
          <ac:grpSpMkLst>
            <pc:docMk/>
            <pc:sldMk cId="2651958451" sldId="823"/>
            <ac:grpSpMk id="115" creationId="{725790BB-559E-45ED-916E-624D71E01912}"/>
          </ac:grpSpMkLst>
        </pc:grpChg>
        <pc:grpChg chg="mod">
          <ac:chgData name="Lei Wu" userId="f083b2a8aea23a2f" providerId="LiveId" clId="{D3C201D8-48B1-4AE4-9553-9040D20AF85A}" dt="2021-04-10T08:46:21.566" v="987" actId="1035"/>
          <ac:grpSpMkLst>
            <pc:docMk/>
            <pc:sldMk cId="2651958451" sldId="823"/>
            <ac:grpSpMk id="117" creationId="{93C2AE23-B8D9-4D7F-93A2-8904632D7719}"/>
          </ac:grpSpMkLst>
        </pc:grpChg>
      </pc:sldChg>
      <pc:sldChg chg="addSp delSp modSp add mod modNotesTx">
        <pc:chgData name="Lei Wu" userId="f083b2a8aea23a2f" providerId="LiveId" clId="{D3C201D8-48B1-4AE4-9553-9040D20AF85A}" dt="2021-04-12T08:08:42.244" v="1749" actId="58"/>
        <pc:sldMkLst>
          <pc:docMk/>
          <pc:sldMk cId="991153429" sldId="824"/>
        </pc:sldMkLst>
        <pc:spChg chg="mod">
          <ac:chgData name="Lei Wu" userId="f083b2a8aea23a2f" providerId="LiveId" clId="{D3C201D8-48B1-4AE4-9553-9040D20AF85A}" dt="2021-04-10T08:49:28.453" v="1015"/>
          <ac:spMkLst>
            <pc:docMk/>
            <pc:sldMk cId="991153429" sldId="824"/>
            <ac:spMk id="2" creationId="{00000000-0000-0000-0000-000000000000}"/>
          </ac:spMkLst>
        </pc:spChg>
        <pc:spChg chg="mod">
          <ac:chgData name="Lei Wu" userId="f083b2a8aea23a2f" providerId="LiveId" clId="{D3C201D8-48B1-4AE4-9553-9040D20AF85A}" dt="2021-04-10T08:47:10.004" v="993"/>
          <ac:spMkLst>
            <pc:docMk/>
            <pc:sldMk cId="991153429" sldId="824"/>
            <ac:spMk id="63" creationId="{A6203733-BCAA-4C8F-875E-2ED9FD4507BB}"/>
          </ac:spMkLst>
        </pc:spChg>
        <pc:spChg chg="del">
          <ac:chgData name="Lei Wu" userId="f083b2a8aea23a2f" providerId="LiveId" clId="{D3C201D8-48B1-4AE4-9553-9040D20AF85A}" dt="2021-04-10T08:47:09.301" v="992" actId="478"/>
          <ac:spMkLst>
            <pc:docMk/>
            <pc:sldMk cId="991153429" sldId="824"/>
            <ac:spMk id="79" creationId="{BF299A4D-CD4E-4B4F-B646-3BB9AE96E6D1}"/>
          </ac:spMkLst>
        </pc:spChg>
        <pc:spChg chg="del">
          <ac:chgData name="Lei Wu" userId="f083b2a8aea23a2f" providerId="LiveId" clId="{D3C201D8-48B1-4AE4-9553-9040D20AF85A}" dt="2021-04-10T08:47:09.301" v="992" actId="478"/>
          <ac:spMkLst>
            <pc:docMk/>
            <pc:sldMk cId="991153429" sldId="824"/>
            <ac:spMk id="91" creationId="{9911E4AF-8F6E-458F-A11A-BE7DCA38BFBE}"/>
          </ac:spMkLst>
        </pc:spChg>
        <pc:spChg chg="del">
          <ac:chgData name="Lei Wu" userId="f083b2a8aea23a2f" providerId="LiveId" clId="{D3C201D8-48B1-4AE4-9553-9040D20AF85A}" dt="2021-04-10T08:47:09.301" v="992" actId="478"/>
          <ac:spMkLst>
            <pc:docMk/>
            <pc:sldMk cId="991153429" sldId="824"/>
            <ac:spMk id="92" creationId="{964FB6E6-02B6-4451-BA49-F0A5BB115FD5}"/>
          </ac:spMkLst>
        </pc:spChg>
        <pc:spChg chg="del">
          <ac:chgData name="Lei Wu" userId="f083b2a8aea23a2f" providerId="LiveId" clId="{D3C201D8-48B1-4AE4-9553-9040D20AF85A}" dt="2021-04-10T08:47:09.301" v="992" actId="478"/>
          <ac:spMkLst>
            <pc:docMk/>
            <pc:sldMk cId="991153429" sldId="824"/>
            <ac:spMk id="93" creationId="{DB263256-287D-43F7-8DE7-99D11673CC24}"/>
          </ac:spMkLst>
        </pc:spChg>
        <pc:spChg chg="del">
          <ac:chgData name="Lei Wu" userId="f083b2a8aea23a2f" providerId="LiveId" clId="{D3C201D8-48B1-4AE4-9553-9040D20AF85A}" dt="2021-04-10T08:47:09.301" v="992" actId="478"/>
          <ac:spMkLst>
            <pc:docMk/>
            <pc:sldMk cId="991153429" sldId="824"/>
            <ac:spMk id="94" creationId="{9E6FC89B-1CA7-40EC-B378-2C6A77C5ED8B}"/>
          </ac:spMkLst>
        </pc:spChg>
        <pc:spChg chg="del">
          <ac:chgData name="Lei Wu" userId="f083b2a8aea23a2f" providerId="LiveId" clId="{D3C201D8-48B1-4AE4-9553-9040D20AF85A}" dt="2021-04-10T08:47:09.301" v="992" actId="478"/>
          <ac:spMkLst>
            <pc:docMk/>
            <pc:sldMk cId="991153429" sldId="824"/>
            <ac:spMk id="95" creationId="{9390AA56-292C-41BC-B333-85424E972909}"/>
          </ac:spMkLst>
        </pc:spChg>
        <pc:spChg chg="del">
          <ac:chgData name="Lei Wu" userId="f083b2a8aea23a2f" providerId="LiveId" clId="{D3C201D8-48B1-4AE4-9553-9040D20AF85A}" dt="2021-04-10T08:47:09.301" v="992" actId="478"/>
          <ac:spMkLst>
            <pc:docMk/>
            <pc:sldMk cId="991153429" sldId="824"/>
            <ac:spMk id="103" creationId="{9859D8ED-D7A5-4A79-9C4F-F8601C32FC0E}"/>
          </ac:spMkLst>
        </pc:spChg>
        <pc:spChg chg="del">
          <ac:chgData name="Lei Wu" userId="f083b2a8aea23a2f" providerId="LiveId" clId="{D3C201D8-48B1-4AE4-9553-9040D20AF85A}" dt="2021-04-10T08:47:09.301" v="992" actId="478"/>
          <ac:spMkLst>
            <pc:docMk/>
            <pc:sldMk cId="991153429" sldId="824"/>
            <ac:spMk id="104" creationId="{B5140550-E9AD-4029-BD95-621BAE553144}"/>
          </ac:spMkLst>
        </pc:spChg>
        <pc:spChg chg="del">
          <ac:chgData name="Lei Wu" userId="f083b2a8aea23a2f" providerId="LiveId" clId="{D3C201D8-48B1-4AE4-9553-9040D20AF85A}" dt="2021-04-10T08:47:09.301" v="992" actId="478"/>
          <ac:spMkLst>
            <pc:docMk/>
            <pc:sldMk cId="991153429" sldId="824"/>
            <ac:spMk id="105" creationId="{9E92CECB-D2EB-43D1-BFE4-050C2BE02554}"/>
          </ac:spMkLst>
        </pc:spChg>
        <pc:spChg chg="del">
          <ac:chgData name="Lei Wu" userId="f083b2a8aea23a2f" providerId="LiveId" clId="{D3C201D8-48B1-4AE4-9553-9040D20AF85A}" dt="2021-04-10T08:47:09.301" v="992" actId="478"/>
          <ac:spMkLst>
            <pc:docMk/>
            <pc:sldMk cId="991153429" sldId="824"/>
            <ac:spMk id="106" creationId="{B56EF3B9-A9B8-4955-9BB6-37AC11F20984}"/>
          </ac:spMkLst>
        </pc:spChg>
        <pc:spChg chg="del">
          <ac:chgData name="Lei Wu" userId="f083b2a8aea23a2f" providerId="LiveId" clId="{D3C201D8-48B1-4AE4-9553-9040D20AF85A}" dt="2021-04-10T08:47:09.301" v="992" actId="478"/>
          <ac:spMkLst>
            <pc:docMk/>
            <pc:sldMk cId="991153429" sldId="824"/>
            <ac:spMk id="107" creationId="{04A1C771-768B-493C-B863-65B3B100BCAB}"/>
          </ac:spMkLst>
        </pc:spChg>
        <pc:spChg chg="del">
          <ac:chgData name="Lei Wu" userId="f083b2a8aea23a2f" providerId="LiveId" clId="{D3C201D8-48B1-4AE4-9553-9040D20AF85A}" dt="2021-04-10T08:47:09.301" v="992" actId="478"/>
          <ac:spMkLst>
            <pc:docMk/>
            <pc:sldMk cId="991153429" sldId="824"/>
            <ac:spMk id="108" creationId="{18165BA0-F4AE-408C-B572-D9A519A5834A}"/>
          </ac:spMkLst>
        </pc:spChg>
        <pc:spChg chg="del">
          <ac:chgData name="Lei Wu" userId="f083b2a8aea23a2f" providerId="LiveId" clId="{D3C201D8-48B1-4AE4-9553-9040D20AF85A}" dt="2021-04-10T08:47:09.301" v="992" actId="478"/>
          <ac:spMkLst>
            <pc:docMk/>
            <pc:sldMk cId="991153429" sldId="824"/>
            <ac:spMk id="109" creationId="{D3F81F59-DE12-486F-ADF7-1AE30631D86C}"/>
          </ac:spMkLst>
        </pc:spChg>
        <pc:spChg chg="del">
          <ac:chgData name="Lei Wu" userId="f083b2a8aea23a2f" providerId="LiveId" clId="{D3C201D8-48B1-4AE4-9553-9040D20AF85A}" dt="2021-04-10T08:47:09.301" v="992" actId="478"/>
          <ac:spMkLst>
            <pc:docMk/>
            <pc:sldMk cId="991153429" sldId="824"/>
            <ac:spMk id="110" creationId="{8F02546F-F489-4E39-B07E-AB4880FE777E}"/>
          </ac:spMkLst>
        </pc:spChg>
        <pc:spChg chg="del">
          <ac:chgData name="Lei Wu" userId="f083b2a8aea23a2f" providerId="LiveId" clId="{D3C201D8-48B1-4AE4-9553-9040D20AF85A}" dt="2021-04-10T08:47:09.301" v="992" actId="478"/>
          <ac:spMkLst>
            <pc:docMk/>
            <pc:sldMk cId="991153429" sldId="824"/>
            <ac:spMk id="114" creationId="{6EEDDC83-7D2F-446E-B92A-C06C531C8067}"/>
          </ac:spMkLst>
        </pc:spChg>
        <pc:spChg chg="mod">
          <ac:chgData name="Lei Wu" userId="f083b2a8aea23a2f" providerId="LiveId" clId="{D3C201D8-48B1-4AE4-9553-9040D20AF85A}" dt="2021-04-10T08:47:10.004" v="993"/>
          <ac:spMkLst>
            <pc:docMk/>
            <pc:sldMk cId="991153429" sldId="824"/>
            <ac:spMk id="122" creationId="{D7B2EE26-45A7-438B-A55C-8A2A32FAC44B}"/>
          </ac:spMkLst>
        </pc:spChg>
        <pc:spChg chg="mod">
          <ac:chgData name="Lei Wu" userId="f083b2a8aea23a2f" providerId="LiveId" clId="{D3C201D8-48B1-4AE4-9553-9040D20AF85A}" dt="2021-04-10T08:47:10.004" v="993"/>
          <ac:spMkLst>
            <pc:docMk/>
            <pc:sldMk cId="991153429" sldId="824"/>
            <ac:spMk id="123" creationId="{4B1BB95B-4197-49F8-9719-DC7E8AED1D23}"/>
          </ac:spMkLst>
        </pc:spChg>
        <pc:spChg chg="mod">
          <ac:chgData name="Lei Wu" userId="f083b2a8aea23a2f" providerId="LiveId" clId="{D3C201D8-48B1-4AE4-9553-9040D20AF85A}" dt="2021-04-10T08:47:10.004" v="993"/>
          <ac:spMkLst>
            <pc:docMk/>
            <pc:sldMk cId="991153429" sldId="824"/>
            <ac:spMk id="124" creationId="{4AC4652A-B191-47F6-9FB9-348B7877AACE}"/>
          </ac:spMkLst>
        </pc:spChg>
        <pc:spChg chg="mod">
          <ac:chgData name="Lei Wu" userId="f083b2a8aea23a2f" providerId="LiveId" clId="{D3C201D8-48B1-4AE4-9553-9040D20AF85A}" dt="2021-04-10T08:47:10.004" v="993"/>
          <ac:spMkLst>
            <pc:docMk/>
            <pc:sldMk cId="991153429" sldId="824"/>
            <ac:spMk id="125" creationId="{CA39CE0D-D476-49CC-ADBA-F47DA6AB12E0}"/>
          </ac:spMkLst>
        </pc:spChg>
        <pc:spChg chg="mod">
          <ac:chgData name="Lei Wu" userId="f083b2a8aea23a2f" providerId="LiveId" clId="{D3C201D8-48B1-4AE4-9553-9040D20AF85A}" dt="2021-04-10T08:47:10.004" v="993"/>
          <ac:spMkLst>
            <pc:docMk/>
            <pc:sldMk cId="991153429" sldId="824"/>
            <ac:spMk id="126" creationId="{599B4844-151A-466C-BBC8-DD4C9043977E}"/>
          </ac:spMkLst>
        </pc:spChg>
        <pc:spChg chg="mod">
          <ac:chgData name="Lei Wu" userId="f083b2a8aea23a2f" providerId="LiveId" clId="{D3C201D8-48B1-4AE4-9553-9040D20AF85A}" dt="2021-04-10T08:47:10.004" v="993"/>
          <ac:spMkLst>
            <pc:docMk/>
            <pc:sldMk cId="991153429" sldId="824"/>
            <ac:spMk id="127" creationId="{2ACA3C8D-1A9B-43B2-8BDE-8E40EC6F0803}"/>
          </ac:spMkLst>
        </pc:spChg>
        <pc:spChg chg="mod">
          <ac:chgData name="Lei Wu" userId="f083b2a8aea23a2f" providerId="LiveId" clId="{D3C201D8-48B1-4AE4-9553-9040D20AF85A}" dt="2021-04-10T08:47:10.004" v="993"/>
          <ac:spMkLst>
            <pc:docMk/>
            <pc:sldMk cId="991153429" sldId="824"/>
            <ac:spMk id="128" creationId="{5DE74FB5-026E-4FA5-B31E-C51845A648A9}"/>
          </ac:spMkLst>
        </pc:spChg>
        <pc:spChg chg="mod">
          <ac:chgData name="Lei Wu" userId="f083b2a8aea23a2f" providerId="LiveId" clId="{D3C201D8-48B1-4AE4-9553-9040D20AF85A}" dt="2021-04-10T08:47:10.004" v="993"/>
          <ac:spMkLst>
            <pc:docMk/>
            <pc:sldMk cId="991153429" sldId="824"/>
            <ac:spMk id="129" creationId="{3A856DBD-EF2E-4314-BC22-40DF623D7AB0}"/>
          </ac:spMkLst>
        </pc:spChg>
        <pc:spChg chg="mod">
          <ac:chgData name="Lei Wu" userId="f083b2a8aea23a2f" providerId="LiveId" clId="{D3C201D8-48B1-4AE4-9553-9040D20AF85A}" dt="2021-04-10T08:47:10.004" v="993"/>
          <ac:spMkLst>
            <pc:docMk/>
            <pc:sldMk cId="991153429" sldId="824"/>
            <ac:spMk id="130" creationId="{A0C2681B-C7C8-4EEA-B312-BBDB7B2ADDB2}"/>
          </ac:spMkLst>
        </pc:spChg>
        <pc:spChg chg="mod">
          <ac:chgData name="Lei Wu" userId="f083b2a8aea23a2f" providerId="LiveId" clId="{D3C201D8-48B1-4AE4-9553-9040D20AF85A}" dt="2021-04-10T08:47:10.004" v="993"/>
          <ac:spMkLst>
            <pc:docMk/>
            <pc:sldMk cId="991153429" sldId="824"/>
            <ac:spMk id="131" creationId="{E1740242-2508-4A85-9F78-A3E56A37688F}"/>
          </ac:spMkLst>
        </pc:spChg>
        <pc:spChg chg="mod">
          <ac:chgData name="Lei Wu" userId="f083b2a8aea23a2f" providerId="LiveId" clId="{D3C201D8-48B1-4AE4-9553-9040D20AF85A}" dt="2021-04-10T08:47:10.004" v="993"/>
          <ac:spMkLst>
            <pc:docMk/>
            <pc:sldMk cId="991153429" sldId="824"/>
            <ac:spMk id="132" creationId="{C7D9527F-0C83-4C78-90B8-C6731EED731B}"/>
          </ac:spMkLst>
        </pc:spChg>
        <pc:spChg chg="mod">
          <ac:chgData name="Lei Wu" userId="f083b2a8aea23a2f" providerId="LiveId" clId="{D3C201D8-48B1-4AE4-9553-9040D20AF85A}" dt="2021-04-10T08:47:10.004" v="993"/>
          <ac:spMkLst>
            <pc:docMk/>
            <pc:sldMk cId="991153429" sldId="824"/>
            <ac:spMk id="133" creationId="{E8692B52-1A91-4E03-A8AE-D3FCD7F3CBC7}"/>
          </ac:spMkLst>
        </pc:spChg>
        <pc:spChg chg="mod">
          <ac:chgData name="Lei Wu" userId="f083b2a8aea23a2f" providerId="LiveId" clId="{D3C201D8-48B1-4AE4-9553-9040D20AF85A}" dt="2021-04-10T08:47:10.004" v="993"/>
          <ac:spMkLst>
            <pc:docMk/>
            <pc:sldMk cId="991153429" sldId="824"/>
            <ac:spMk id="134" creationId="{B2A9E2C8-1C64-47BB-807E-25F8844FA469}"/>
          </ac:spMkLst>
        </pc:spChg>
        <pc:spChg chg="mod">
          <ac:chgData name="Lei Wu" userId="f083b2a8aea23a2f" providerId="LiveId" clId="{D3C201D8-48B1-4AE4-9553-9040D20AF85A}" dt="2021-04-10T08:47:10.004" v="993"/>
          <ac:spMkLst>
            <pc:docMk/>
            <pc:sldMk cId="991153429" sldId="824"/>
            <ac:spMk id="135" creationId="{3089B99C-160F-4A8C-959F-48B5E1A61BA9}"/>
          </ac:spMkLst>
        </pc:spChg>
        <pc:spChg chg="add del mod">
          <ac:chgData name="Lei Wu" userId="f083b2a8aea23a2f" providerId="LiveId" clId="{D3C201D8-48B1-4AE4-9553-9040D20AF85A}" dt="2021-04-10T08:47:13.918" v="994"/>
          <ac:spMkLst>
            <pc:docMk/>
            <pc:sldMk cId="991153429" sldId="824"/>
            <ac:spMk id="136" creationId="{8170C58A-C764-48AE-ADBA-79A60B5C2D96}"/>
          </ac:spMkLst>
        </pc:spChg>
        <pc:spChg chg="add del mod">
          <ac:chgData name="Lei Wu" userId="f083b2a8aea23a2f" providerId="LiveId" clId="{D3C201D8-48B1-4AE4-9553-9040D20AF85A}" dt="2021-04-10T08:47:13.918" v="994"/>
          <ac:spMkLst>
            <pc:docMk/>
            <pc:sldMk cId="991153429" sldId="824"/>
            <ac:spMk id="137" creationId="{9D23F204-E00B-43F2-B727-7EEB43F5FE4E}"/>
          </ac:spMkLst>
        </pc:spChg>
        <pc:spChg chg="add del mod">
          <ac:chgData name="Lei Wu" userId="f083b2a8aea23a2f" providerId="LiveId" clId="{D3C201D8-48B1-4AE4-9553-9040D20AF85A}" dt="2021-04-10T08:47:13.918" v="994"/>
          <ac:spMkLst>
            <pc:docMk/>
            <pc:sldMk cId="991153429" sldId="824"/>
            <ac:spMk id="138" creationId="{3DD7B061-0011-4AC4-AC57-33248D509081}"/>
          </ac:spMkLst>
        </pc:spChg>
        <pc:spChg chg="add del mod">
          <ac:chgData name="Lei Wu" userId="f083b2a8aea23a2f" providerId="LiveId" clId="{D3C201D8-48B1-4AE4-9553-9040D20AF85A}" dt="2021-04-10T08:47:13.918" v="994"/>
          <ac:spMkLst>
            <pc:docMk/>
            <pc:sldMk cId="991153429" sldId="824"/>
            <ac:spMk id="139" creationId="{9837EDEB-511E-469F-B412-7B6A5ABFEE46}"/>
          </ac:spMkLst>
        </pc:spChg>
        <pc:spChg chg="mod">
          <ac:chgData name="Lei Wu" userId="f083b2a8aea23a2f" providerId="LiveId" clId="{D3C201D8-48B1-4AE4-9553-9040D20AF85A}" dt="2021-04-10T08:47:10.004" v="993"/>
          <ac:spMkLst>
            <pc:docMk/>
            <pc:sldMk cId="991153429" sldId="824"/>
            <ac:spMk id="141" creationId="{3E506FFE-16EC-4847-9135-277CD3EFA735}"/>
          </ac:spMkLst>
        </pc:spChg>
        <pc:spChg chg="mod">
          <ac:chgData name="Lei Wu" userId="f083b2a8aea23a2f" providerId="LiveId" clId="{D3C201D8-48B1-4AE4-9553-9040D20AF85A}" dt="2021-04-10T08:47:10.004" v="993"/>
          <ac:spMkLst>
            <pc:docMk/>
            <pc:sldMk cId="991153429" sldId="824"/>
            <ac:spMk id="144" creationId="{E1CFE2C3-DCF1-4959-AD89-39EEBE182299}"/>
          </ac:spMkLst>
        </pc:spChg>
        <pc:spChg chg="mod">
          <ac:chgData name="Lei Wu" userId="f083b2a8aea23a2f" providerId="LiveId" clId="{D3C201D8-48B1-4AE4-9553-9040D20AF85A}" dt="2021-04-10T08:47:10.004" v="993"/>
          <ac:spMkLst>
            <pc:docMk/>
            <pc:sldMk cId="991153429" sldId="824"/>
            <ac:spMk id="145" creationId="{398FD000-2404-4B69-A256-28629E485989}"/>
          </ac:spMkLst>
        </pc:spChg>
        <pc:spChg chg="mod">
          <ac:chgData name="Lei Wu" userId="f083b2a8aea23a2f" providerId="LiveId" clId="{D3C201D8-48B1-4AE4-9553-9040D20AF85A}" dt="2021-04-10T08:47:10.004" v="993"/>
          <ac:spMkLst>
            <pc:docMk/>
            <pc:sldMk cId="991153429" sldId="824"/>
            <ac:spMk id="146" creationId="{1F33D7F2-5CA5-402B-91CB-17B9401B3D55}"/>
          </ac:spMkLst>
        </pc:spChg>
        <pc:spChg chg="mod">
          <ac:chgData name="Lei Wu" userId="f083b2a8aea23a2f" providerId="LiveId" clId="{D3C201D8-48B1-4AE4-9553-9040D20AF85A}" dt="2021-04-10T08:47:10.004" v="993"/>
          <ac:spMkLst>
            <pc:docMk/>
            <pc:sldMk cId="991153429" sldId="824"/>
            <ac:spMk id="147" creationId="{8BE07093-CFEB-4023-B594-D65064ADAED3}"/>
          </ac:spMkLst>
        </pc:spChg>
        <pc:spChg chg="mod">
          <ac:chgData name="Lei Wu" userId="f083b2a8aea23a2f" providerId="LiveId" clId="{D3C201D8-48B1-4AE4-9553-9040D20AF85A}" dt="2021-04-10T08:47:10.004" v="993"/>
          <ac:spMkLst>
            <pc:docMk/>
            <pc:sldMk cId="991153429" sldId="824"/>
            <ac:spMk id="148" creationId="{284884E1-283B-4496-AF4E-55451461CB27}"/>
          </ac:spMkLst>
        </pc:spChg>
        <pc:spChg chg="mod">
          <ac:chgData name="Lei Wu" userId="f083b2a8aea23a2f" providerId="LiveId" clId="{D3C201D8-48B1-4AE4-9553-9040D20AF85A}" dt="2021-04-10T08:47:10.004" v="993"/>
          <ac:spMkLst>
            <pc:docMk/>
            <pc:sldMk cId="991153429" sldId="824"/>
            <ac:spMk id="149" creationId="{0609A478-C0D9-446C-98C1-A702EC6833C2}"/>
          </ac:spMkLst>
        </pc:spChg>
        <pc:spChg chg="mod">
          <ac:chgData name="Lei Wu" userId="f083b2a8aea23a2f" providerId="LiveId" clId="{D3C201D8-48B1-4AE4-9553-9040D20AF85A}" dt="2021-04-10T08:47:10.004" v="993"/>
          <ac:spMkLst>
            <pc:docMk/>
            <pc:sldMk cId="991153429" sldId="824"/>
            <ac:spMk id="150" creationId="{FA78098D-10E2-45D6-9A60-8BD59703D7C8}"/>
          </ac:spMkLst>
        </pc:spChg>
        <pc:spChg chg="mod">
          <ac:chgData name="Lei Wu" userId="f083b2a8aea23a2f" providerId="LiveId" clId="{D3C201D8-48B1-4AE4-9553-9040D20AF85A}" dt="2021-04-10T08:47:10.004" v="993"/>
          <ac:spMkLst>
            <pc:docMk/>
            <pc:sldMk cId="991153429" sldId="824"/>
            <ac:spMk id="151" creationId="{C750CCD2-CDEF-49E9-BFDE-A5877D2B9BA6}"/>
          </ac:spMkLst>
        </pc:spChg>
        <pc:spChg chg="mod">
          <ac:chgData name="Lei Wu" userId="f083b2a8aea23a2f" providerId="LiveId" clId="{D3C201D8-48B1-4AE4-9553-9040D20AF85A}" dt="2021-04-10T08:47:10.004" v="993"/>
          <ac:spMkLst>
            <pc:docMk/>
            <pc:sldMk cId="991153429" sldId="824"/>
            <ac:spMk id="152" creationId="{E4B0A238-49EC-493C-8C2B-5916FD0EA9CA}"/>
          </ac:spMkLst>
        </pc:spChg>
        <pc:spChg chg="mod">
          <ac:chgData name="Lei Wu" userId="f083b2a8aea23a2f" providerId="LiveId" clId="{D3C201D8-48B1-4AE4-9553-9040D20AF85A}" dt="2021-04-10T08:47:10.004" v="993"/>
          <ac:spMkLst>
            <pc:docMk/>
            <pc:sldMk cId="991153429" sldId="824"/>
            <ac:spMk id="153" creationId="{747A0A32-0C2B-489E-9E56-0CA4B62969D6}"/>
          </ac:spMkLst>
        </pc:spChg>
        <pc:spChg chg="mod">
          <ac:chgData name="Lei Wu" userId="f083b2a8aea23a2f" providerId="LiveId" clId="{D3C201D8-48B1-4AE4-9553-9040D20AF85A}" dt="2021-04-10T08:47:10.004" v="993"/>
          <ac:spMkLst>
            <pc:docMk/>
            <pc:sldMk cId="991153429" sldId="824"/>
            <ac:spMk id="154" creationId="{633C6993-9F88-4C42-9747-B9DF92C11F65}"/>
          </ac:spMkLst>
        </pc:spChg>
        <pc:spChg chg="mod">
          <ac:chgData name="Lei Wu" userId="f083b2a8aea23a2f" providerId="LiveId" clId="{D3C201D8-48B1-4AE4-9553-9040D20AF85A}" dt="2021-04-10T08:47:10.004" v="993"/>
          <ac:spMkLst>
            <pc:docMk/>
            <pc:sldMk cId="991153429" sldId="824"/>
            <ac:spMk id="155" creationId="{B5DCD38C-4B1F-4E67-A4F0-646D0B2144A5}"/>
          </ac:spMkLst>
        </pc:spChg>
        <pc:spChg chg="mod">
          <ac:chgData name="Lei Wu" userId="f083b2a8aea23a2f" providerId="LiveId" clId="{D3C201D8-48B1-4AE4-9553-9040D20AF85A}" dt="2021-04-10T08:47:10.004" v="993"/>
          <ac:spMkLst>
            <pc:docMk/>
            <pc:sldMk cId="991153429" sldId="824"/>
            <ac:spMk id="156" creationId="{23F83A7D-D771-4EA6-963A-76082F1A0960}"/>
          </ac:spMkLst>
        </pc:spChg>
        <pc:spChg chg="mod">
          <ac:chgData name="Lei Wu" userId="f083b2a8aea23a2f" providerId="LiveId" clId="{D3C201D8-48B1-4AE4-9553-9040D20AF85A}" dt="2021-04-10T08:47:10.004" v="993"/>
          <ac:spMkLst>
            <pc:docMk/>
            <pc:sldMk cId="991153429" sldId="824"/>
            <ac:spMk id="157" creationId="{C0CC960F-5B0E-4BF5-B890-A2F418F68A48}"/>
          </ac:spMkLst>
        </pc:spChg>
        <pc:spChg chg="mod">
          <ac:chgData name="Lei Wu" userId="f083b2a8aea23a2f" providerId="LiveId" clId="{D3C201D8-48B1-4AE4-9553-9040D20AF85A}" dt="2021-04-10T08:47:10.004" v="993"/>
          <ac:spMkLst>
            <pc:docMk/>
            <pc:sldMk cId="991153429" sldId="824"/>
            <ac:spMk id="158" creationId="{06A3F238-ADCE-4DAE-BC96-0779F06F8F6B}"/>
          </ac:spMkLst>
        </pc:spChg>
        <pc:spChg chg="mod">
          <ac:chgData name="Lei Wu" userId="f083b2a8aea23a2f" providerId="LiveId" clId="{D3C201D8-48B1-4AE4-9553-9040D20AF85A}" dt="2021-04-10T08:47:10.004" v="993"/>
          <ac:spMkLst>
            <pc:docMk/>
            <pc:sldMk cId="991153429" sldId="824"/>
            <ac:spMk id="159" creationId="{9FC29D10-A5CF-4D67-AA2E-D5BE5689E18D}"/>
          </ac:spMkLst>
        </pc:spChg>
        <pc:spChg chg="mod">
          <ac:chgData name="Lei Wu" userId="f083b2a8aea23a2f" providerId="LiveId" clId="{D3C201D8-48B1-4AE4-9553-9040D20AF85A}" dt="2021-04-10T08:47:10.004" v="993"/>
          <ac:spMkLst>
            <pc:docMk/>
            <pc:sldMk cId="991153429" sldId="824"/>
            <ac:spMk id="160" creationId="{2EAF5167-7762-4EC6-9125-3E814742DB1F}"/>
          </ac:spMkLst>
        </pc:spChg>
        <pc:spChg chg="mod">
          <ac:chgData name="Lei Wu" userId="f083b2a8aea23a2f" providerId="LiveId" clId="{D3C201D8-48B1-4AE4-9553-9040D20AF85A}" dt="2021-04-10T08:47:10.004" v="993"/>
          <ac:spMkLst>
            <pc:docMk/>
            <pc:sldMk cId="991153429" sldId="824"/>
            <ac:spMk id="161" creationId="{9B22DFCF-05ED-45ED-8804-EB47155B019A}"/>
          </ac:spMkLst>
        </pc:spChg>
        <pc:spChg chg="mod">
          <ac:chgData name="Lei Wu" userId="f083b2a8aea23a2f" providerId="LiveId" clId="{D3C201D8-48B1-4AE4-9553-9040D20AF85A}" dt="2021-04-10T08:47:10.004" v="993"/>
          <ac:spMkLst>
            <pc:docMk/>
            <pc:sldMk cId="991153429" sldId="824"/>
            <ac:spMk id="162" creationId="{8AAD720A-19E9-4682-A478-E0D24959EE05}"/>
          </ac:spMkLst>
        </pc:spChg>
        <pc:spChg chg="mod">
          <ac:chgData name="Lei Wu" userId="f083b2a8aea23a2f" providerId="LiveId" clId="{D3C201D8-48B1-4AE4-9553-9040D20AF85A}" dt="2021-04-10T08:47:10.004" v="993"/>
          <ac:spMkLst>
            <pc:docMk/>
            <pc:sldMk cId="991153429" sldId="824"/>
            <ac:spMk id="163" creationId="{13E0F29D-E403-41BE-8027-37425ACB4F01}"/>
          </ac:spMkLst>
        </pc:spChg>
        <pc:spChg chg="mod">
          <ac:chgData name="Lei Wu" userId="f083b2a8aea23a2f" providerId="LiveId" clId="{D3C201D8-48B1-4AE4-9553-9040D20AF85A}" dt="2021-04-10T08:47:10.004" v="993"/>
          <ac:spMkLst>
            <pc:docMk/>
            <pc:sldMk cId="991153429" sldId="824"/>
            <ac:spMk id="164" creationId="{3873B013-F1B3-4DC6-978E-1AD4351C9A91}"/>
          </ac:spMkLst>
        </pc:spChg>
        <pc:spChg chg="mod">
          <ac:chgData name="Lei Wu" userId="f083b2a8aea23a2f" providerId="LiveId" clId="{D3C201D8-48B1-4AE4-9553-9040D20AF85A}" dt="2021-04-10T08:47:10.004" v="993"/>
          <ac:spMkLst>
            <pc:docMk/>
            <pc:sldMk cId="991153429" sldId="824"/>
            <ac:spMk id="165" creationId="{645DB4DC-F083-4160-955B-1CA09F3EBDE0}"/>
          </ac:spMkLst>
        </pc:spChg>
        <pc:spChg chg="mod">
          <ac:chgData name="Lei Wu" userId="f083b2a8aea23a2f" providerId="LiveId" clId="{D3C201D8-48B1-4AE4-9553-9040D20AF85A}" dt="2021-04-10T08:47:10.004" v="993"/>
          <ac:spMkLst>
            <pc:docMk/>
            <pc:sldMk cId="991153429" sldId="824"/>
            <ac:spMk id="166" creationId="{AC309149-FCB6-434E-82C5-644CD6D9C9D5}"/>
          </ac:spMkLst>
        </pc:spChg>
        <pc:spChg chg="mod">
          <ac:chgData name="Lei Wu" userId="f083b2a8aea23a2f" providerId="LiveId" clId="{D3C201D8-48B1-4AE4-9553-9040D20AF85A}" dt="2021-04-10T08:47:10.004" v="993"/>
          <ac:spMkLst>
            <pc:docMk/>
            <pc:sldMk cId="991153429" sldId="824"/>
            <ac:spMk id="167" creationId="{DC0EB31F-608E-465F-8796-C2AF2058A923}"/>
          </ac:spMkLst>
        </pc:spChg>
        <pc:spChg chg="mod">
          <ac:chgData name="Lei Wu" userId="f083b2a8aea23a2f" providerId="LiveId" clId="{D3C201D8-48B1-4AE4-9553-9040D20AF85A}" dt="2021-04-10T08:47:10.004" v="993"/>
          <ac:spMkLst>
            <pc:docMk/>
            <pc:sldMk cId="991153429" sldId="824"/>
            <ac:spMk id="168" creationId="{052C41B6-8762-4A86-9A3F-B440A6018DD4}"/>
          </ac:spMkLst>
        </pc:spChg>
        <pc:spChg chg="mod">
          <ac:chgData name="Lei Wu" userId="f083b2a8aea23a2f" providerId="LiveId" clId="{D3C201D8-48B1-4AE4-9553-9040D20AF85A}" dt="2021-04-10T08:47:10.004" v="993"/>
          <ac:spMkLst>
            <pc:docMk/>
            <pc:sldMk cId="991153429" sldId="824"/>
            <ac:spMk id="169" creationId="{63D653D1-1073-4B44-AD40-362132E5D62D}"/>
          </ac:spMkLst>
        </pc:spChg>
        <pc:spChg chg="mod">
          <ac:chgData name="Lei Wu" userId="f083b2a8aea23a2f" providerId="LiveId" clId="{D3C201D8-48B1-4AE4-9553-9040D20AF85A}" dt="2021-04-10T08:47:10.004" v="993"/>
          <ac:spMkLst>
            <pc:docMk/>
            <pc:sldMk cId="991153429" sldId="824"/>
            <ac:spMk id="170" creationId="{F2CAF90A-400F-4CD9-9E73-CF5E29F17EA9}"/>
          </ac:spMkLst>
        </pc:spChg>
        <pc:spChg chg="mod">
          <ac:chgData name="Lei Wu" userId="f083b2a8aea23a2f" providerId="LiveId" clId="{D3C201D8-48B1-4AE4-9553-9040D20AF85A}" dt="2021-04-10T08:47:10.004" v="993"/>
          <ac:spMkLst>
            <pc:docMk/>
            <pc:sldMk cId="991153429" sldId="824"/>
            <ac:spMk id="171" creationId="{8F92497E-0E29-4B2D-B441-8D594B88E4FD}"/>
          </ac:spMkLst>
        </pc:spChg>
        <pc:spChg chg="mod">
          <ac:chgData name="Lei Wu" userId="f083b2a8aea23a2f" providerId="LiveId" clId="{D3C201D8-48B1-4AE4-9553-9040D20AF85A}" dt="2021-04-10T08:47:10.004" v="993"/>
          <ac:spMkLst>
            <pc:docMk/>
            <pc:sldMk cId="991153429" sldId="824"/>
            <ac:spMk id="173" creationId="{1F25ED3A-CA34-407B-81F1-7BD3AD25AF0B}"/>
          </ac:spMkLst>
        </pc:spChg>
        <pc:spChg chg="mod">
          <ac:chgData name="Lei Wu" userId="f083b2a8aea23a2f" providerId="LiveId" clId="{D3C201D8-48B1-4AE4-9553-9040D20AF85A}" dt="2021-04-10T08:47:10.004" v="993"/>
          <ac:spMkLst>
            <pc:docMk/>
            <pc:sldMk cId="991153429" sldId="824"/>
            <ac:spMk id="174" creationId="{DFCDDB24-3E21-4EF9-9214-3C864E82367A}"/>
          </ac:spMkLst>
        </pc:spChg>
        <pc:spChg chg="mod">
          <ac:chgData name="Lei Wu" userId="f083b2a8aea23a2f" providerId="LiveId" clId="{D3C201D8-48B1-4AE4-9553-9040D20AF85A}" dt="2021-04-10T08:47:10.004" v="993"/>
          <ac:spMkLst>
            <pc:docMk/>
            <pc:sldMk cId="991153429" sldId="824"/>
            <ac:spMk id="175" creationId="{7D5B3B96-E7D6-4CB4-BC65-E92FC286997A}"/>
          </ac:spMkLst>
        </pc:spChg>
        <pc:spChg chg="mod">
          <ac:chgData name="Lei Wu" userId="f083b2a8aea23a2f" providerId="LiveId" clId="{D3C201D8-48B1-4AE4-9553-9040D20AF85A}" dt="2021-04-10T08:47:10.004" v="993"/>
          <ac:spMkLst>
            <pc:docMk/>
            <pc:sldMk cId="991153429" sldId="824"/>
            <ac:spMk id="176" creationId="{BA94C84E-D071-4FEF-8CD1-F12E9BE3905B}"/>
          </ac:spMkLst>
        </pc:spChg>
        <pc:spChg chg="mod">
          <ac:chgData name="Lei Wu" userId="f083b2a8aea23a2f" providerId="LiveId" clId="{D3C201D8-48B1-4AE4-9553-9040D20AF85A}" dt="2021-04-10T08:47:10.004" v="993"/>
          <ac:spMkLst>
            <pc:docMk/>
            <pc:sldMk cId="991153429" sldId="824"/>
            <ac:spMk id="177" creationId="{4A3D9C67-08A2-4E33-99A2-88137A2EFE3D}"/>
          </ac:spMkLst>
        </pc:spChg>
        <pc:spChg chg="mod">
          <ac:chgData name="Lei Wu" userId="f083b2a8aea23a2f" providerId="LiveId" clId="{D3C201D8-48B1-4AE4-9553-9040D20AF85A}" dt="2021-04-10T08:47:10.004" v="993"/>
          <ac:spMkLst>
            <pc:docMk/>
            <pc:sldMk cId="991153429" sldId="824"/>
            <ac:spMk id="178" creationId="{64A646D3-2D4C-4502-9F56-A409C45CAFD6}"/>
          </ac:spMkLst>
        </pc:spChg>
        <pc:spChg chg="mod">
          <ac:chgData name="Lei Wu" userId="f083b2a8aea23a2f" providerId="LiveId" clId="{D3C201D8-48B1-4AE4-9553-9040D20AF85A}" dt="2021-04-10T08:47:10.004" v="993"/>
          <ac:spMkLst>
            <pc:docMk/>
            <pc:sldMk cId="991153429" sldId="824"/>
            <ac:spMk id="179" creationId="{8E4D67A2-13F7-464B-830D-12548A6CCBFF}"/>
          </ac:spMkLst>
        </pc:spChg>
        <pc:spChg chg="mod">
          <ac:chgData name="Lei Wu" userId="f083b2a8aea23a2f" providerId="LiveId" clId="{D3C201D8-48B1-4AE4-9553-9040D20AF85A}" dt="2021-04-10T08:47:10.004" v="993"/>
          <ac:spMkLst>
            <pc:docMk/>
            <pc:sldMk cId="991153429" sldId="824"/>
            <ac:spMk id="180" creationId="{9DF229FE-B220-46F1-8D23-6F268ADDB034}"/>
          </ac:spMkLst>
        </pc:spChg>
        <pc:spChg chg="mod">
          <ac:chgData name="Lei Wu" userId="f083b2a8aea23a2f" providerId="LiveId" clId="{D3C201D8-48B1-4AE4-9553-9040D20AF85A}" dt="2021-04-10T08:47:10.004" v="993"/>
          <ac:spMkLst>
            <pc:docMk/>
            <pc:sldMk cId="991153429" sldId="824"/>
            <ac:spMk id="181" creationId="{8543C89A-7B7C-4C38-A2FD-568DD7FF791F}"/>
          </ac:spMkLst>
        </pc:spChg>
        <pc:spChg chg="mod">
          <ac:chgData name="Lei Wu" userId="f083b2a8aea23a2f" providerId="LiveId" clId="{D3C201D8-48B1-4AE4-9553-9040D20AF85A}" dt="2021-04-10T08:47:10.004" v="993"/>
          <ac:spMkLst>
            <pc:docMk/>
            <pc:sldMk cId="991153429" sldId="824"/>
            <ac:spMk id="182" creationId="{D984A4BD-E95F-4019-B1C7-CC12D8409923}"/>
          </ac:spMkLst>
        </pc:spChg>
        <pc:spChg chg="mod">
          <ac:chgData name="Lei Wu" userId="f083b2a8aea23a2f" providerId="LiveId" clId="{D3C201D8-48B1-4AE4-9553-9040D20AF85A}" dt="2021-04-10T08:47:10.004" v="993"/>
          <ac:spMkLst>
            <pc:docMk/>
            <pc:sldMk cId="991153429" sldId="824"/>
            <ac:spMk id="183" creationId="{F2129B0F-F464-4060-A13F-50B338A8FD52}"/>
          </ac:spMkLst>
        </pc:spChg>
        <pc:spChg chg="mod">
          <ac:chgData name="Lei Wu" userId="f083b2a8aea23a2f" providerId="LiveId" clId="{D3C201D8-48B1-4AE4-9553-9040D20AF85A}" dt="2021-04-10T08:47:10.004" v="993"/>
          <ac:spMkLst>
            <pc:docMk/>
            <pc:sldMk cId="991153429" sldId="824"/>
            <ac:spMk id="184" creationId="{F0549627-5DF7-49EF-89A7-A27A86B4C5FB}"/>
          </ac:spMkLst>
        </pc:spChg>
        <pc:spChg chg="mod">
          <ac:chgData name="Lei Wu" userId="f083b2a8aea23a2f" providerId="LiveId" clId="{D3C201D8-48B1-4AE4-9553-9040D20AF85A}" dt="2021-04-10T08:47:10.004" v="993"/>
          <ac:spMkLst>
            <pc:docMk/>
            <pc:sldMk cId="991153429" sldId="824"/>
            <ac:spMk id="185" creationId="{47850B63-E6C6-4E34-8FD1-25B38DC04142}"/>
          </ac:spMkLst>
        </pc:spChg>
        <pc:spChg chg="mod">
          <ac:chgData name="Lei Wu" userId="f083b2a8aea23a2f" providerId="LiveId" clId="{D3C201D8-48B1-4AE4-9553-9040D20AF85A}" dt="2021-04-10T08:47:10.004" v="993"/>
          <ac:spMkLst>
            <pc:docMk/>
            <pc:sldMk cId="991153429" sldId="824"/>
            <ac:spMk id="186" creationId="{81435F2C-F693-4F97-B1E4-A9FCC01316A8}"/>
          </ac:spMkLst>
        </pc:spChg>
        <pc:spChg chg="mod">
          <ac:chgData name="Lei Wu" userId="f083b2a8aea23a2f" providerId="LiveId" clId="{D3C201D8-48B1-4AE4-9553-9040D20AF85A}" dt="2021-04-10T08:47:10.004" v="993"/>
          <ac:spMkLst>
            <pc:docMk/>
            <pc:sldMk cId="991153429" sldId="824"/>
            <ac:spMk id="187" creationId="{DC3D62AD-AFBB-4612-AD11-3A4EFBED9A4C}"/>
          </ac:spMkLst>
        </pc:spChg>
        <pc:spChg chg="mod">
          <ac:chgData name="Lei Wu" userId="f083b2a8aea23a2f" providerId="LiveId" clId="{D3C201D8-48B1-4AE4-9553-9040D20AF85A}" dt="2021-04-10T08:47:10.004" v="993"/>
          <ac:spMkLst>
            <pc:docMk/>
            <pc:sldMk cId="991153429" sldId="824"/>
            <ac:spMk id="188" creationId="{1A04B1C0-01AC-4395-9A06-126DF86BDE45}"/>
          </ac:spMkLst>
        </pc:spChg>
        <pc:spChg chg="mod">
          <ac:chgData name="Lei Wu" userId="f083b2a8aea23a2f" providerId="LiveId" clId="{D3C201D8-48B1-4AE4-9553-9040D20AF85A}" dt="2021-04-10T08:47:10.004" v="993"/>
          <ac:spMkLst>
            <pc:docMk/>
            <pc:sldMk cId="991153429" sldId="824"/>
            <ac:spMk id="189" creationId="{0E2A896C-B9B7-43DC-83E7-AADB95CC4EFA}"/>
          </ac:spMkLst>
        </pc:spChg>
        <pc:spChg chg="mod">
          <ac:chgData name="Lei Wu" userId="f083b2a8aea23a2f" providerId="LiveId" clId="{D3C201D8-48B1-4AE4-9553-9040D20AF85A}" dt="2021-04-10T08:47:10.004" v="993"/>
          <ac:spMkLst>
            <pc:docMk/>
            <pc:sldMk cId="991153429" sldId="824"/>
            <ac:spMk id="190" creationId="{BB0DBE9A-2809-46EB-A1A8-B8B533094513}"/>
          </ac:spMkLst>
        </pc:spChg>
        <pc:spChg chg="mod">
          <ac:chgData name="Lei Wu" userId="f083b2a8aea23a2f" providerId="LiveId" clId="{D3C201D8-48B1-4AE4-9553-9040D20AF85A}" dt="2021-04-10T08:47:10.004" v="993"/>
          <ac:spMkLst>
            <pc:docMk/>
            <pc:sldMk cId="991153429" sldId="824"/>
            <ac:spMk id="191" creationId="{8A2BDA5B-6A97-46B5-8B7D-596672A2BD4B}"/>
          </ac:spMkLst>
        </pc:spChg>
        <pc:spChg chg="mod">
          <ac:chgData name="Lei Wu" userId="f083b2a8aea23a2f" providerId="LiveId" clId="{D3C201D8-48B1-4AE4-9553-9040D20AF85A}" dt="2021-04-10T08:47:10.004" v="993"/>
          <ac:spMkLst>
            <pc:docMk/>
            <pc:sldMk cId="991153429" sldId="824"/>
            <ac:spMk id="192" creationId="{768C1F8B-3241-4E3D-BDC3-FDDB65882AD3}"/>
          </ac:spMkLst>
        </pc:spChg>
        <pc:spChg chg="mod">
          <ac:chgData name="Lei Wu" userId="f083b2a8aea23a2f" providerId="LiveId" clId="{D3C201D8-48B1-4AE4-9553-9040D20AF85A}" dt="2021-04-10T08:47:10.004" v="993"/>
          <ac:spMkLst>
            <pc:docMk/>
            <pc:sldMk cId="991153429" sldId="824"/>
            <ac:spMk id="193" creationId="{7DCEE6F7-3E70-46FB-B78C-F051094079F4}"/>
          </ac:spMkLst>
        </pc:spChg>
        <pc:spChg chg="mod">
          <ac:chgData name="Lei Wu" userId="f083b2a8aea23a2f" providerId="LiveId" clId="{D3C201D8-48B1-4AE4-9553-9040D20AF85A}" dt="2021-04-10T08:47:10.004" v="993"/>
          <ac:spMkLst>
            <pc:docMk/>
            <pc:sldMk cId="991153429" sldId="824"/>
            <ac:spMk id="194" creationId="{BC0DF334-98A4-4C29-894E-6B617A56BA54}"/>
          </ac:spMkLst>
        </pc:spChg>
        <pc:spChg chg="mod">
          <ac:chgData name="Lei Wu" userId="f083b2a8aea23a2f" providerId="LiveId" clId="{D3C201D8-48B1-4AE4-9553-9040D20AF85A}" dt="2021-04-10T08:47:10.004" v="993"/>
          <ac:spMkLst>
            <pc:docMk/>
            <pc:sldMk cId="991153429" sldId="824"/>
            <ac:spMk id="195" creationId="{EA0FB4C9-3386-48CA-B765-9DB6379D8D62}"/>
          </ac:spMkLst>
        </pc:spChg>
        <pc:spChg chg="mod">
          <ac:chgData name="Lei Wu" userId="f083b2a8aea23a2f" providerId="LiveId" clId="{D3C201D8-48B1-4AE4-9553-9040D20AF85A}" dt="2021-04-10T08:47:10.004" v="993"/>
          <ac:spMkLst>
            <pc:docMk/>
            <pc:sldMk cId="991153429" sldId="824"/>
            <ac:spMk id="196" creationId="{B57DB036-1A89-4504-B4DB-691D4E88657B}"/>
          </ac:spMkLst>
        </pc:spChg>
        <pc:spChg chg="add del mod">
          <ac:chgData name="Lei Wu" userId="f083b2a8aea23a2f" providerId="LiveId" clId="{D3C201D8-48B1-4AE4-9553-9040D20AF85A}" dt="2021-04-10T08:47:13.918" v="994"/>
          <ac:spMkLst>
            <pc:docMk/>
            <pc:sldMk cId="991153429" sldId="824"/>
            <ac:spMk id="197" creationId="{3C1895B9-3925-4935-9E98-3964590A7E36}"/>
          </ac:spMkLst>
        </pc:spChg>
        <pc:spChg chg="add del mod">
          <ac:chgData name="Lei Wu" userId="f083b2a8aea23a2f" providerId="LiveId" clId="{D3C201D8-48B1-4AE4-9553-9040D20AF85A}" dt="2021-04-10T08:47:13.918" v="994"/>
          <ac:spMkLst>
            <pc:docMk/>
            <pc:sldMk cId="991153429" sldId="824"/>
            <ac:spMk id="198" creationId="{04B72EB9-3AD9-4BBB-8BF9-10EDCE242A50}"/>
          </ac:spMkLst>
        </pc:spChg>
        <pc:spChg chg="add del mod">
          <ac:chgData name="Lei Wu" userId="f083b2a8aea23a2f" providerId="LiveId" clId="{D3C201D8-48B1-4AE4-9553-9040D20AF85A}" dt="2021-04-10T08:47:13.918" v="994"/>
          <ac:spMkLst>
            <pc:docMk/>
            <pc:sldMk cId="991153429" sldId="824"/>
            <ac:spMk id="199" creationId="{AE0B2887-B9BB-4D45-AB04-C26DEE01557F}"/>
          </ac:spMkLst>
        </pc:spChg>
        <pc:spChg chg="add del mod">
          <ac:chgData name="Lei Wu" userId="f083b2a8aea23a2f" providerId="LiveId" clId="{D3C201D8-48B1-4AE4-9553-9040D20AF85A}" dt="2021-04-10T08:47:13.918" v="994"/>
          <ac:spMkLst>
            <pc:docMk/>
            <pc:sldMk cId="991153429" sldId="824"/>
            <ac:spMk id="200" creationId="{72194200-518A-44D9-B862-0DB7B7D95785}"/>
          </ac:spMkLst>
        </pc:spChg>
        <pc:spChg chg="add del mod">
          <ac:chgData name="Lei Wu" userId="f083b2a8aea23a2f" providerId="LiveId" clId="{D3C201D8-48B1-4AE4-9553-9040D20AF85A}" dt="2021-04-10T08:47:13.918" v="994"/>
          <ac:spMkLst>
            <pc:docMk/>
            <pc:sldMk cId="991153429" sldId="824"/>
            <ac:spMk id="201" creationId="{4BBB9C6D-8290-4E57-9D5E-02C72E19AD15}"/>
          </ac:spMkLst>
        </pc:spChg>
        <pc:spChg chg="add del mod">
          <ac:chgData name="Lei Wu" userId="f083b2a8aea23a2f" providerId="LiveId" clId="{D3C201D8-48B1-4AE4-9553-9040D20AF85A}" dt="2021-04-10T08:47:13.918" v="994"/>
          <ac:spMkLst>
            <pc:docMk/>
            <pc:sldMk cId="991153429" sldId="824"/>
            <ac:spMk id="202" creationId="{FB19A16D-0C33-41D9-8C29-9FCCC3D887B8}"/>
          </ac:spMkLst>
        </pc:spChg>
        <pc:spChg chg="add del mod">
          <ac:chgData name="Lei Wu" userId="f083b2a8aea23a2f" providerId="LiveId" clId="{D3C201D8-48B1-4AE4-9553-9040D20AF85A}" dt="2021-04-10T08:47:13.918" v="994"/>
          <ac:spMkLst>
            <pc:docMk/>
            <pc:sldMk cId="991153429" sldId="824"/>
            <ac:spMk id="203" creationId="{A9C5D618-BCF6-4674-8D32-B8A143473ECC}"/>
          </ac:spMkLst>
        </pc:spChg>
        <pc:spChg chg="add del mod">
          <ac:chgData name="Lei Wu" userId="f083b2a8aea23a2f" providerId="LiveId" clId="{D3C201D8-48B1-4AE4-9553-9040D20AF85A}" dt="2021-04-10T08:47:13.918" v="994"/>
          <ac:spMkLst>
            <pc:docMk/>
            <pc:sldMk cId="991153429" sldId="824"/>
            <ac:spMk id="204" creationId="{69303E2E-902F-4122-A934-46103AB7DB45}"/>
          </ac:spMkLst>
        </pc:spChg>
        <pc:spChg chg="add del mod">
          <ac:chgData name="Lei Wu" userId="f083b2a8aea23a2f" providerId="LiveId" clId="{D3C201D8-48B1-4AE4-9553-9040D20AF85A}" dt="2021-04-10T08:47:13.918" v="994"/>
          <ac:spMkLst>
            <pc:docMk/>
            <pc:sldMk cId="991153429" sldId="824"/>
            <ac:spMk id="205" creationId="{428AB848-C1E3-49CC-9519-D549753F18CA}"/>
          </ac:spMkLst>
        </pc:spChg>
        <pc:spChg chg="add del mod">
          <ac:chgData name="Lei Wu" userId="f083b2a8aea23a2f" providerId="LiveId" clId="{D3C201D8-48B1-4AE4-9553-9040D20AF85A}" dt="2021-04-10T08:47:13.918" v="994"/>
          <ac:spMkLst>
            <pc:docMk/>
            <pc:sldMk cId="991153429" sldId="824"/>
            <ac:spMk id="206" creationId="{76F1545F-B858-4C2C-B127-F8C2FA855587}"/>
          </ac:spMkLst>
        </pc:spChg>
        <pc:spChg chg="mod">
          <ac:chgData name="Lei Wu" userId="f083b2a8aea23a2f" providerId="LiveId" clId="{D3C201D8-48B1-4AE4-9553-9040D20AF85A}" dt="2021-04-10T08:48:00.698" v="1001" actId="1076"/>
          <ac:spMkLst>
            <pc:docMk/>
            <pc:sldMk cId="991153429" sldId="824"/>
            <ac:spMk id="208" creationId="{76134289-3EB9-4056-B980-59CC6F91A458}"/>
          </ac:spMkLst>
        </pc:spChg>
        <pc:spChg chg="mod">
          <ac:chgData name="Lei Wu" userId="f083b2a8aea23a2f" providerId="LiveId" clId="{D3C201D8-48B1-4AE4-9553-9040D20AF85A}" dt="2021-04-10T08:48:00.698" v="1001" actId="1076"/>
          <ac:spMkLst>
            <pc:docMk/>
            <pc:sldMk cId="991153429" sldId="824"/>
            <ac:spMk id="209" creationId="{FA739A55-0B4C-486D-83E9-95E522FA9AA4}"/>
          </ac:spMkLst>
        </pc:spChg>
        <pc:spChg chg="mod">
          <ac:chgData name="Lei Wu" userId="f083b2a8aea23a2f" providerId="LiveId" clId="{D3C201D8-48B1-4AE4-9553-9040D20AF85A}" dt="2021-04-10T08:48:00.698" v="1001" actId="1076"/>
          <ac:spMkLst>
            <pc:docMk/>
            <pc:sldMk cId="991153429" sldId="824"/>
            <ac:spMk id="210" creationId="{F51D99A7-A70E-4A6F-8E46-6FB9E473DBA7}"/>
          </ac:spMkLst>
        </pc:spChg>
        <pc:spChg chg="mod">
          <ac:chgData name="Lei Wu" userId="f083b2a8aea23a2f" providerId="LiveId" clId="{D3C201D8-48B1-4AE4-9553-9040D20AF85A}" dt="2021-04-10T08:48:00.698" v="1001" actId="1076"/>
          <ac:spMkLst>
            <pc:docMk/>
            <pc:sldMk cId="991153429" sldId="824"/>
            <ac:spMk id="211" creationId="{DC36DD81-CD1A-4B12-9619-E5652416266D}"/>
          </ac:spMkLst>
        </pc:spChg>
        <pc:spChg chg="mod">
          <ac:chgData name="Lei Wu" userId="f083b2a8aea23a2f" providerId="LiveId" clId="{D3C201D8-48B1-4AE4-9553-9040D20AF85A}" dt="2021-04-10T08:48:00.698" v="1001" actId="1076"/>
          <ac:spMkLst>
            <pc:docMk/>
            <pc:sldMk cId="991153429" sldId="824"/>
            <ac:spMk id="212" creationId="{61E91A9C-3DF1-40EA-B8EA-135CE4E55C6B}"/>
          </ac:spMkLst>
        </pc:spChg>
        <pc:spChg chg="mod">
          <ac:chgData name="Lei Wu" userId="f083b2a8aea23a2f" providerId="LiveId" clId="{D3C201D8-48B1-4AE4-9553-9040D20AF85A}" dt="2021-04-10T08:48:00.698" v="1001" actId="1076"/>
          <ac:spMkLst>
            <pc:docMk/>
            <pc:sldMk cId="991153429" sldId="824"/>
            <ac:spMk id="213" creationId="{33A560DE-4058-44CC-B7A9-96DC00BFC1A2}"/>
          </ac:spMkLst>
        </pc:spChg>
        <pc:spChg chg="mod">
          <ac:chgData name="Lei Wu" userId="f083b2a8aea23a2f" providerId="LiveId" clId="{D3C201D8-48B1-4AE4-9553-9040D20AF85A}" dt="2021-04-10T08:48:00.698" v="1001" actId="1076"/>
          <ac:spMkLst>
            <pc:docMk/>
            <pc:sldMk cId="991153429" sldId="824"/>
            <ac:spMk id="214" creationId="{8043C907-4465-4DF9-B9EE-7C6C2ADDA3DC}"/>
          </ac:spMkLst>
        </pc:spChg>
        <pc:spChg chg="mod">
          <ac:chgData name="Lei Wu" userId="f083b2a8aea23a2f" providerId="LiveId" clId="{D3C201D8-48B1-4AE4-9553-9040D20AF85A}" dt="2021-04-10T08:48:00.698" v="1001" actId="1076"/>
          <ac:spMkLst>
            <pc:docMk/>
            <pc:sldMk cId="991153429" sldId="824"/>
            <ac:spMk id="215" creationId="{38AEC0A0-6E21-4118-98E6-BFEA746B3EE4}"/>
          </ac:spMkLst>
        </pc:spChg>
        <pc:spChg chg="mod">
          <ac:chgData name="Lei Wu" userId="f083b2a8aea23a2f" providerId="LiveId" clId="{D3C201D8-48B1-4AE4-9553-9040D20AF85A}" dt="2021-04-10T08:48:00.698" v="1001" actId="1076"/>
          <ac:spMkLst>
            <pc:docMk/>
            <pc:sldMk cId="991153429" sldId="824"/>
            <ac:spMk id="216" creationId="{F5F71122-110C-41BB-95E8-A7DD3643930F}"/>
          </ac:spMkLst>
        </pc:spChg>
        <pc:spChg chg="mod">
          <ac:chgData name="Lei Wu" userId="f083b2a8aea23a2f" providerId="LiveId" clId="{D3C201D8-48B1-4AE4-9553-9040D20AF85A}" dt="2021-04-10T08:48:00.698" v="1001" actId="1076"/>
          <ac:spMkLst>
            <pc:docMk/>
            <pc:sldMk cId="991153429" sldId="824"/>
            <ac:spMk id="217" creationId="{A9E3BB8B-EE8F-4AE8-AC7A-44FA9A20CEF9}"/>
          </ac:spMkLst>
        </pc:spChg>
        <pc:spChg chg="mod">
          <ac:chgData name="Lei Wu" userId="f083b2a8aea23a2f" providerId="LiveId" clId="{D3C201D8-48B1-4AE4-9553-9040D20AF85A}" dt="2021-04-10T08:48:00.698" v="1001" actId="1076"/>
          <ac:spMkLst>
            <pc:docMk/>
            <pc:sldMk cId="991153429" sldId="824"/>
            <ac:spMk id="218" creationId="{6F955618-6B06-4088-9E1B-D7031DD03508}"/>
          </ac:spMkLst>
        </pc:spChg>
        <pc:spChg chg="mod">
          <ac:chgData name="Lei Wu" userId="f083b2a8aea23a2f" providerId="LiveId" clId="{D3C201D8-48B1-4AE4-9553-9040D20AF85A}" dt="2021-04-10T08:48:00.698" v="1001" actId="1076"/>
          <ac:spMkLst>
            <pc:docMk/>
            <pc:sldMk cId="991153429" sldId="824"/>
            <ac:spMk id="219" creationId="{44824095-7476-4680-9419-FB2A878F2A21}"/>
          </ac:spMkLst>
        </pc:spChg>
        <pc:spChg chg="mod">
          <ac:chgData name="Lei Wu" userId="f083b2a8aea23a2f" providerId="LiveId" clId="{D3C201D8-48B1-4AE4-9553-9040D20AF85A}" dt="2021-04-10T08:48:00.698" v="1001" actId="1076"/>
          <ac:spMkLst>
            <pc:docMk/>
            <pc:sldMk cId="991153429" sldId="824"/>
            <ac:spMk id="220" creationId="{7FE15424-500C-4745-9BF6-56E700E8A0F8}"/>
          </ac:spMkLst>
        </pc:spChg>
        <pc:spChg chg="mod">
          <ac:chgData name="Lei Wu" userId="f083b2a8aea23a2f" providerId="LiveId" clId="{D3C201D8-48B1-4AE4-9553-9040D20AF85A}" dt="2021-04-10T08:48:00.698" v="1001" actId="1076"/>
          <ac:spMkLst>
            <pc:docMk/>
            <pc:sldMk cId="991153429" sldId="824"/>
            <ac:spMk id="221" creationId="{9013289D-BBAA-476C-946A-6BD2B8C89DEA}"/>
          </ac:spMkLst>
        </pc:spChg>
        <pc:spChg chg="mod">
          <ac:chgData name="Lei Wu" userId="f083b2a8aea23a2f" providerId="LiveId" clId="{D3C201D8-48B1-4AE4-9553-9040D20AF85A}" dt="2021-04-10T08:48:00.698" v="1001" actId="1076"/>
          <ac:spMkLst>
            <pc:docMk/>
            <pc:sldMk cId="991153429" sldId="824"/>
            <ac:spMk id="222" creationId="{A2A4D5C4-44AD-45A3-A8D7-F7CB8EC304B4}"/>
          </ac:spMkLst>
        </pc:spChg>
        <pc:spChg chg="add mod">
          <ac:chgData name="Lei Wu" userId="f083b2a8aea23a2f" providerId="LiveId" clId="{D3C201D8-48B1-4AE4-9553-9040D20AF85A}" dt="2021-04-10T08:48:00.698" v="1001" actId="1076"/>
          <ac:spMkLst>
            <pc:docMk/>
            <pc:sldMk cId="991153429" sldId="824"/>
            <ac:spMk id="223" creationId="{22810432-2170-4DC2-9D94-4A98F6B9143F}"/>
          </ac:spMkLst>
        </pc:spChg>
        <pc:spChg chg="add mod">
          <ac:chgData name="Lei Wu" userId="f083b2a8aea23a2f" providerId="LiveId" clId="{D3C201D8-48B1-4AE4-9553-9040D20AF85A}" dt="2021-04-12T08:07:34.231" v="1723" actId="58"/>
          <ac:spMkLst>
            <pc:docMk/>
            <pc:sldMk cId="991153429" sldId="824"/>
            <ac:spMk id="224" creationId="{72C22BF8-492F-4161-9C95-BD9D721D078C}"/>
          </ac:spMkLst>
        </pc:spChg>
        <pc:spChg chg="add mod">
          <ac:chgData name="Lei Wu" userId="f083b2a8aea23a2f" providerId="LiveId" clId="{D3C201D8-48B1-4AE4-9553-9040D20AF85A}" dt="2021-04-10T08:48:00.698" v="1001" actId="1076"/>
          <ac:spMkLst>
            <pc:docMk/>
            <pc:sldMk cId="991153429" sldId="824"/>
            <ac:spMk id="225" creationId="{7F4D442A-C706-430C-85BB-33ADC6093F62}"/>
          </ac:spMkLst>
        </pc:spChg>
        <pc:spChg chg="add mod">
          <ac:chgData name="Lei Wu" userId="f083b2a8aea23a2f" providerId="LiveId" clId="{D3C201D8-48B1-4AE4-9553-9040D20AF85A}" dt="2021-04-10T08:48:00.698" v="1001" actId="1076"/>
          <ac:spMkLst>
            <pc:docMk/>
            <pc:sldMk cId="991153429" sldId="824"/>
            <ac:spMk id="226" creationId="{55CB7178-3D7C-49A7-AFD9-9B7880BF654D}"/>
          </ac:spMkLst>
        </pc:spChg>
        <pc:spChg chg="mod">
          <ac:chgData name="Lei Wu" userId="f083b2a8aea23a2f" providerId="LiveId" clId="{D3C201D8-48B1-4AE4-9553-9040D20AF85A}" dt="2021-04-10T08:48:07.948" v="1002" actId="1076"/>
          <ac:spMkLst>
            <pc:docMk/>
            <pc:sldMk cId="991153429" sldId="824"/>
            <ac:spMk id="228" creationId="{81E545F5-9117-4701-9DFD-7F165BC394C2}"/>
          </ac:spMkLst>
        </pc:spChg>
        <pc:spChg chg="mod">
          <ac:chgData name="Lei Wu" userId="f083b2a8aea23a2f" providerId="LiveId" clId="{D3C201D8-48B1-4AE4-9553-9040D20AF85A}" dt="2021-04-10T08:48:07.948" v="1002" actId="1076"/>
          <ac:spMkLst>
            <pc:docMk/>
            <pc:sldMk cId="991153429" sldId="824"/>
            <ac:spMk id="231" creationId="{5DC8CEF6-0220-4E11-BCE0-DD32600A3AA7}"/>
          </ac:spMkLst>
        </pc:spChg>
        <pc:spChg chg="mod">
          <ac:chgData name="Lei Wu" userId="f083b2a8aea23a2f" providerId="LiveId" clId="{D3C201D8-48B1-4AE4-9553-9040D20AF85A}" dt="2021-04-10T08:48:07.948" v="1002" actId="1076"/>
          <ac:spMkLst>
            <pc:docMk/>
            <pc:sldMk cId="991153429" sldId="824"/>
            <ac:spMk id="232" creationId="{12ECE4C2-ECF6-45D6-885A-373EB6ABBB43}"/>
          </ac:spMkLst>
        </pc:spChg>
        <pc:spChg chg="mod">
          <ac:chgData name="Lei Wu" userId="f083b2a8aea23a2f" providerId="LiveId" clId="{D3C201D8-48B1-4AE4-9553-9040D20AF85A}" dt="2021-04-10T08:48:07.948" v="1002" actId="1076"/>
          <ac:spMkLst>
            <pc:docMk/>
            <pc:sldMk cId="991153429" sldId="824"/>
            <ac:spMk id="233" creationId="{DC98BDB4-4331-4EE2-BD0B-7DDEF698D156}"/>
          </ac:spMkLst>
        </pc:spChg>
        <pc:spChg chg="mod">
          <ac:chgData name="Lei Wu" userId="f083b2a8aea23a2f" providerId="LiveId" clId="{D3C201D8-48B1-4AE4-9553-9040D20AF85A}" dt="2021-04-10T08:48:07.948" v="1002" actId="1076"/>
          <ac:spMkLst>
            <pc:docMk/>
            <pc:sldMk cId="991153429" sldId="824"/>
            <ac:spMk id="234" creationId="{488353FC-4EB2-4EA2-B730-76A1E7D436CB}"/>
          </ac:spMkLst>
        </pc:spChg>
        <pc:spChg chg="mod">
          <ac:chgData name="Lei Wu" userId="f083b2a8aea23a2f" providerId="LiveId" clId="{D3C201D8-48B1-4AE4-9553-9040D20AF85A}" dt="2021-04-10T08:48:07.948" v="1002" actId="1076"/>
          <ac:spMkLst>
            <pc:docMk/>
            <pc:sldMk cId="991153429" sldId="824"/>
            <ac:spMk id="235" creationId="{A3CC7A01-43DC-4661-86A5-D46FC7D62175}"/>
          </ac:spMkLst>
        </pc:spChg>
        <pc:spChg chg="mod">
          <ac:chgData name="Lei Wu" userId="f083b2a8aea23a2f" providerId="LiveId" clId="{D3C201D8-48B1-4AE4-9553-9040D20AF85A}" dt="2021-04-10T08:48:07.948" v="1002" actId="1076"/>
          <ac:spMkLst>
            <pc:docMk/>
            <pc:sldMk cId="991153429" sldId="824"/>
            <ac:spMk id="236" creationId="{41A177BF-5DF5-48E2-B6C8-8B48D31136C3}"/>
          </ac:spMkLst>
        </pc:spChg>
        <pc:spChg chg="mod">
          <ac:chgData name="Lei Wu" userId="f083b2a8aea23a2f" providerId="LiveId" clId="{D3C201D8-48B1-4AE4-9553-9040D20AF85A}" dt="2021-04-10T08:48:07.948" v="1002" actId="1076"/>
          <ac:spMkLst>
            <pc:docMk/>
            <pc:sldMk cId="991153429" sldId="824"/>
            <ac:spMk id="237" creationId="{6111CC71-F914-4DE5-BE45-3D6559680614}"/>
          </ac:spMkLst>
        </pc:spChg>
        <pc:spChg chg="mod">
          <ac:chgData name="Lei Wu" userId="f083b2a8aea23a2f" providerId="LiveId" clId="{D3C201D8-48B1-4AE4-9553-9040D20AF85A}" dt="2021-04-12T08:07:38.971" v="1725" actId="58"/>
          <ac:spMkLst>
            <pc:docMk/>
            <pc:sldMk cId="991153429" sldId="824"/>
            <ac:spMk id="238" creationId="{9F80E65C-BB34-44A5-AAF5-3B4659FE4BEC}"/>
          </ac:spMkLst>
        </pc:spChg>
        <pc:spChg chg="mod">
          <ac:chgData name="Lei Wu" userId="f083b2a8aea23a2f" providerId="LiveId" clId="{D3C201D8-48B1-4AE4-9553-9040D20AF85A}" dt="2021-04-10T08:48:07.948" v="1002" actId="1076"/>
          <ac:spMkLst>
            <pc:docMk/>
            <pc:sldMk cId="991153429" sldId="824"/>
            <ac:spMk id="239" creationId="{D64C1E19-B159-495C-ACC8-D33F4B76E19D}"/>
          </ac:spMkLst>
        </pc:spChg>
        <pc:spChg chg="mod">
          <ac:chgData name="Lei Wu" userId="f083b2a8aea23a2f" providerId="LiveId" clId="{D3C201D8-48B1-4AE4-9553-9040D20AF85A}" dt="2021-04-10T08:48:07.948" v="1002" actId="1076"/>
          <ac:spMkLst>
            <pc:docMk/>
            <pc:sldMk cId="991153429" sldId="824"/>
            <ac:spMk id="240" creationId="{D0C3DF01-25C7-41B4-84A3-9C4C9E255538}"/>
          </ac:spMkLst>
        </pc:spChg>
        <pc:spChg chg="mod">
          <ac:chgData name="Lei Wu" userId="f083b2a8aea23a2f" providerId="LiveId" clId="{D3C201D8-48B1-4AE4-9553-9040D20AF85A}" dt="2021-04-10T08:48:07.948" v="1002" actId="1076"/>
          <ac:spMkLst>
            <pc:docMk/>
            <pc:sldMk cId="991153429" sldId="824"/>
            <ac:spMk id="241" creationId="{9602078A-78EB-4B0B-9173-E9C3D14E3319}"/>
          </ac:spMkLst>
        </pc:spChg>
        <pc:spChg chg="mod">
          <ac:chgData name="Lei Wu" userId="f083b2a8aea23a2f" providerId="LiveId" clId="{D3C201D8-48B1-4AE4-9553-9040D20AF85A}" dt="2021-04-10T08:48:07.948" v="1002" actId="1076"/>
          <ac:spMkLst>
            <pc:docMk/>
            <pc:sldMk cId="991153429" sldId="824"/>
            <ac:spMk id="242" creationId="{12C959DF-2FFD-4A4D-9C3A-C59606990FA2}"/>
          </ac:spMkLst>
        </pc:spChg>
        <pc:spChg chg="mod">
          <ac:chgData name="Lei Wu" userId="f083b2a8aea23a2f" providerId="LiveId" clId="{D3C201D8-48B1-4AE4-9553-9040D20AF85A}" dt="2021-04-10T08:48:07.948" v="1002" actId="1076"/>
          <ac:spMkLst>
            <pc:docMk/>
            <pc:sldMk cId="991153429" sldId="824"/>
            <ac:spMk id="243" creationId="{C9E60DBF-CD49-4EC8-9EFA-3640A7A5331A}"/>
          </ac:spMkLst>
        </pc:spChg>
        <pc:spChg chg="mod">
          <ac:chgData name="Lei Wu" userId="f083b2a8aea23a2f" providerId="LiveId" clId="{D3C201D8-48B1-4AE4-9553-9040D20AF85A}" dt="2021-04-10T08:48:07.948" v="1002" actId="1076"/>
          <ac:spMkLst>
            <pc:docMk/>
            <pc:sldMk cId="991153429" sldId="824"/>
            <ac:spMk id="244" creationId="{AEB43364-7184-467B-9F9F-E34512F535D1}"/>
          </ac:spMkLst>
        </pc:spChg>
        <pc:spChg chg="mod">
          <ac:chgData name="Lei Wu" userId="f083b2a8aea23a2f" providerId="LiveId" clId="{D3C201D8-48B1-4AE4-9553-9040D20AF85A}" dt="2021-04-10T08:48:07.948" v="1002" actId="1076"/>
          <ac:spMkLst>
            <pc:docMk/>
            <pc:sldMk cId="991153429" sldId="824"/>
            <ac:spMk id="245" creationId="{A68CFE7A-E6BD-4A4B-BA18-F9115AE96967}"/>
          </ac:spMkLst>
        </pc:spChg>
        <pc:spChg chg="mod">
          <ac:chgData name="Lei Wu" userId="f083b2a8aea23a2f" providerId="LiveId" clId="{D3C201D8-48B1-4AE4-9553-9040D20AF85A}" dt="2021-04-10T08:48:07.948" v="1002" actId="1076"/>
          <ac:spMkLst>
            <pc:docMk/>
            <pc:sldMk cId="991153429" sldId="824"/>
            <ac:spMk id="246" creationId="{CA3A0D82-3C1F-4203-8354-4F1C97150A34}"/>
          </ac:spMkLst>
        </pc:spChg>
        <pc:spChg chg="mod">
          <ac:chgData name="Lei Wu" userId="f083b2a8aea23a2f" providerId="LiveId" clId="{D3C201D8-48B1-4AE4-9553-9040D20AF85A}" dt="2021-04-10T08:48:07.948" v="1002" actId="1076"/>
          <ac:spMkLst>
            <pc:docMk/>
            <pc:sldMk cId="991153429" sldId="824"/>
            <ac:spMk id="247" creationId="{4A840C8F-D2E0-4992-A982-F213982EFD6F}"/>
          </ac:spMkLst>
        </pc:spChg>
        <pc:spChg chg="mod">
          <ac:chgData name="Lei Wu" userId="f083b2a8aea23a2f" providerId="LiveId" clId="{D3C201D8-48B1-4AE4-9553-9040D20AF85A}" dt="2021-04-10T08:48:07.948" v="1002" actId="1076"/>
          <ac:spMkLst>
            <pc:docMk/>
            <pc:sldMk cId="991153429" sldId="824"/>
            <ac:spMk id="248" creationId="{4B938E6C-C0D6-4F9A-BD21-B319ED2FFE79}"/>
          </ac:spMkLst>
        </pc:spChg>
        <pc:spChg chg="mod">
          <ac:chgData name="Lei Wu" userId="f083b2a8aea23a2f" providerId="LiveId" clId="{D3C201D8-48B1-4AE4-9553-9040D20AF85A}" dt="2021-04-12T08:07:43.277" v="1727" actId="58"/>
          <ac:spMkLst>
            <pc:docMk/>
            <pc:sldMk cId="991153429" sldId="824"/>
            <ac:spMk id="249" creationId="{2767FFD8-E67D-4553-88FC-76B2B4823359}"/>
          </ac:spMkLst>
        </pc:spChg>
        <pc:spChg chg="mod">
          <ac:chgData name="Lei Wu" userId="f083b2a8aea23a2f" providerId="LiveId" clId="{D3C201D8-48B1-4AE4-9553-9040D20AF85A}" dt="2021-04-10T08:48:07.948" v="1002" actId="1076"/>
          <ac:spMkLst>
            <pc:docMk/>
            <pc:sldMk cId="991153429" sldId="824"/>
            <ac:spMk id="250" creationId="{1A7AF7F4-8B41-455D-8305-1B4AA3EA9BE1}"/>
          </ac:spMkLst>
        </pc:spChg>
        <pc:spChg chg="mod">
          <ac:chgData name="Lei Wu" userId="f083b2a8aea23a2f" providerId="LiveId" clId="{D3C201D8-48B1-4AE4-9553-9040D20AF85A}" dt="2021-04-10T08:48:07.948" v="1002" actId="1076"/>
          <ac:spMkLst>
            <pc:docMk/>
            <pc:sldMk cId="991153429" sldId="824"/>
            <ac:spMk id="251" creationId="{5B9185B8-1CB0-4B34-B409-5C3CD823AD14}"/>
          </ac:spMkLst>
        </pc:spChg>
        <pc:spChg chg="mod">
          <ac:chgData name="Lei Wu" userId="f083b2a8aea23a2f" providerId="LiveId" clId="{D3C201D8-48B1-4AE4-9553-9040D20AF85A}" dt="2021-04-10T08:48:07.948" v="1002" actId="1076"/>
          <ac:spMkLst>
            <pc:docMk/>
            <pc:sldMk cId="991153429" sldId="824"/>
            <ac:spMk id="252" creationId="{1D4190E1-8CED-4CCE-817D-99E215740199}"/>
          </ac:spMkLst>
        </pc:spChg>
        <pc:spChg chg="mod">
          <ac:chgData name="Lei Wu" userId="f083b2a8aea23a2f" providerId="LiveId" clId="{D3C201D8-48B1-4AE4-9553-9040D20AF85A}" dt="2021-04-10T08:48:07.948" v="1002" actId="1076"/>
          <ac:spMkLst>
            <pc:docMk/>
            <pc:sldMk cId="991153429" sldId="824"/>
            <ac:spMk id="253" creationId="{0339FAA1-5BC6-4A15-B959-BA91FDF16D03}"/>
          </ac:spMkLst>
        </pc:spChg>
        <pc:spChg chg="mod">
          <ac:chgData name="Lei Wu" userId="f083b2a8aea23a2f" providerId="LiveId" clId="{D3C201D8-48B1-4AE4-9553-9040D20AF85A}" dt="2021-04-10T08:48:07.948" v="1002" actId="1076"/>
          <ac:spMkLst>
            <pc:docMk/>
            <pc:sldMk cId="991153429" sldId="824"/>
            <ac:spMk id="254" creationId="{F0C65B40-D074-42BB-A679-A8B8580E3630}"/>
          </ac:spMkLst>
        </pc:spChg>
        <pc:spChg chg="mod">
          <ac:chgData name="Lei Wu" userId="f083b2a8aea23a2f" providerId="LiveId" clId="{D3C201D8-48B1-4AE4-9553-9040D20AF85A}" dt="2021-04-10T08:48:07.948" v="1002" actId="1076"/>
          <ac:spMkLst>
            <pc:docMk/>
            <pc:sldMk cId="991153429" sldId="824"/>
            <ac:spMk id="255" creationId="{E9D5CA15-CAE0-40E8-B39E-12AC79616EAD}"/>
          </ac:spMkLst>
        </pc:spChg>
        <pc:spChg chg="mod">
          <ac:chgData name="Lei Wu" userId="f083b2a8aea23a2f" providerId="LiveId" clId="{D3C201D8-48B1-4AE4-9553-9040D20AF85A}" dt="2021-04-10T08:48:07.948" v="1002" actId="1076"/>
          <ac:spMkLst>
            <pc:docMk/>
            <pc:sldMk cId="991153429" sldId="824"/>
            <ac:spMk id="256" creationId="{EF9668C3-359D-46B1-842C-C582DD086033}"/>
          </ac:spMkLst>
        </pc:spChg>
        <pc:spChg chg="mod">
          <ac:chgData name="Lei Wu" userId="f083b2a8aea23a2f" providerId="LiveId" clId="{D3C201D8-48B1-4AE4-9553-9040D20AF85A}" dt="2021-04-10T08:48:07.948" v="1002" actId="1076"/>
          <ac:spMkLst>
            <pc:docMk/>
            <pc:sldMk cId="991153429" sldId="824"/>
            <ac:spMk id="257" creationId="{5099E708-8874-4ED0-B66B-AEDAFA135390}"/>
          </ac:spMkLst>
        </pc:spChg>
        <pc:spChg chg="mod">
          <ac:chgData name="Lei Wu" userId="f083b2a8aea23a2f" providerId="LiveId" clId="{D3C201D8-48B1-4AE4-9553-9040D20AF85A}" dt="2021-04-10T08:48:07.948" v="1002" actId="1076"/>
          <ac:spMkLst>
            <pc:docMk/>
            <pc:sldMk cId="991153429" sldId="824"/>
            <ac:spMk id="258" creationId="{9921E3DC-80B8-49C6-8788-68A48A667AAF}"/>
          </ac:spMkLst>
        </pc:spChg>
        <pc:spChg chg="mod">
          <ac:chgData name="Lei Wu" userId="f083b2a8aea23a2f" providerId="LiveId" clId="{D3C201D8-48B1-4AE4-9553-9040D20AF85A}" dt="2021-04-10T08:48:00.698" v="1001" actId="1076"/>
          <ac:spMkLst>
            <pc:docMk/>
            <pc:sldMk cId="991153429" sldId="824"/>
            <ac:spMk id="260" creationId="{253BFD02-CA28-4160-A700-71455C1C4EED}"/>
          </ac:spMkLst>
        </pc:spChg>
        <pc:spChg chg="mod">
          <ac:chgData name="Lei Wu" userId="f083b2a8aea23a2f" providerId="LiveId" clId="{D3C201D8-48B1-4AE4-9553-9040D20AF85A}" dt="2021-04-10T08:48:00.698" v="1001" actId="1076"/>
          <ac:spMkLst>
            <pc:docMk/>
            <pc:sldMk cId="991153429" sldId="824"/>
            <ac:spMk id="261" creationId="{9F9D5EC9-55EE-467A-B287-3DE088FE1082}"/>
          </ac:spMkLst>
        </pc:spChg>
        <pc:spChg chg="mod">
          <ac:chgData name="Lei Wu" userId="f083b2a8aea23a2f" providerId="LiveId" clId="{D3C201D8-48B1-4AE4-9553-9040D20AF85A}" dt="2021-04-10T08:48:00.698" v="1001" actId="1076"/>
          <ac:spMkLst>
            <pc:docMk/>
            <pc:sldMk cId="991153429" sldId="824"/>
            <ac:spMk id="262" creationId="{0EC2CC31-04AA-4828-89E9-7A518B72745A}"/>
          </ac:spMkLst>
        </pc:spChg>
        <pc:spChg chg="mod">
          <ac:chgData name="Lei Wu" userId="f083b2a8aea23a2f" providerId="LiveId" clId="{D3C201D8-48B1-4AE4-9553-9040D20AF85A}" dt="2021-04-12T08:08:12.997" v="1741" actId="58"/>
          <ac:spMkLst>
            <pc:docMk/>
            <pc:sldMk cId="991153429" sldId="824"/>
            <ac:spMk id="263" creationId="{0B22DBE7-C33C-42B7-BCE9-7B7FDBD9E7B4}"/>
          </ac:spMkLst>
        </pc:spChg>
        <pc:spChg chg="mod">
          <ac:chgData name="Lei Wu" userId="f083b2a8aea23a2f" providerId="LiveId" clId="{D3C201D8-48B1-4AE4-9553-9040D20AF85A}" dt="2021-04-10T08:48:00.698" v="1001" actId="1076"/>
          <ac:spMkLst>
            <pc:docMk/>
            <pc:sldMk cId="991153429" sldId="824"/>
            <ac:spMk id="264" creationId="{D5085631-908F-4B24-97EE-1043C8B51133}"/>
          </ac:spMkLst>
        </pc:spChg>
        <pc:spChg chg="mod">
          <ac:chgData name="Lei Wu" userId="f083b2a8aea23a2f" providerId="LiveId" clId="{D3C201D8-48B1-4AE4-9553-9040D20AF85A}" dt="2021-04-10T08:48:00.698" v="1001" actId="1076"/>
          <ac:spMkLst>
            <pc:docMk/>
            <pc:sldMk cId="991153429" sldId="824"/>
            <ac:spMk id="265" creationId="{58DC54EC-29D0-4064-B99F-92E470E67132}"/>
          </ac:spMkLst>
        </pc:spChg>
        <pc:spChg chg="mod">
          <ac:chgData name="Lei Wu" userId="f083b2a8aea23a2f" providerId="LiveId" clId="{D3C201D8-48B1-4AE4-9553-9040D20AF85A}" dt="2021-04-10T08:48:00.698" v="1001" actId="1076"/>
          <ac:spMkLst>
            <pc:docMk/>
            <pc:sldMk cId="991153429" sldId="824"/>
            <ac:spMk id="266" creationId="{F41AD533-DA74-40DE-BDF2-7629DEBCA3FA}"/>
          </ac:spMkLst>
        </pc:spChg>
        <pc:spChg chg="mod">
          <ac:chgData name="Lei Wu" userId="f083b2a8aea23a2f" providerId="LiveId" clId="{D3C201D8-48B1-4AE4-9553-9040D20AF85A}" dt="2021-04-10T08:48:00.698" v="1001" actId="1076"/>
          <ac:spMkLst>
            <pc:docMk/>
            <pc:sldMk cId="991153429" sldId="824"/>
            <ac:spMk id="267" creationId="{765FA3A2-0DA4-40DB-8E7D-CEAB063D41F7}"/>
          </ac:spMkLst>
        </pc:spChg>
        <pc:spChg chg="mod">
          <ac:chgData name="Lei Wu" userId="f083b2a8aea23a2f" providerId="LiveId" clId="{D3C201D8-48B1-4AE4-9553-9040D20AF85A}" dt="2021-04-10T08:48:00.698" v="1001" actId="1076"/>
          <ac:spMkLst>
            <pc:docMk/>
            <pc:sldMk cId="991153429" sldId="824"/>
            <ac:spMk id="268" creationId="{8C3E2D1C-B65C-4E78-BF7F-55F6D599A7CC}"/>
          </ac:spMkLst>
        </pc:spChg>
        <pc:spChg chg="mod">
          <ac:chgData name="Lei Wu" userId="f083b2a8aea23a2f" providerId="LiveId" clId="{D3C201D8-48B1-4AE4-9553-9040D20AF85A}" dt="2021-04-10T08:48:00.698" v="1001" actId="1076"/>
          <ac:spMkLst>
            <pc:docMk/>
            <pc:sldMk cId="991153429" sldId="824"/>
            <ac:spMk id="269" creationId="{4C096966-9AC3-4064-A9A4-F745BAC2ADC0}"/>
          </ac:spMkLst>
        </pc:spChg>
        <pc:spChg chg="mod">
          <ac:chgData name="Lei Wu" userId="f083b2a8aea23a2f" providerId="LiveId" clId="{D3C201D8-48B1-4AE4-9553-9040D20AF85A}" dt="2021-04-10T08:48:00.698" v="1001" actId="1076"/>
          <ac:spMkLst>
            <pc:docMk/>
            <pc:sldMk cId="991153429" sldId="824"/>
            <ac:spMk id="270" creationId="{624F2A26-D6E3-4B63-B26A-27FFC1045673}"/>
          </ac:spMkLst>
        </pc:spChg>
        <pc:spChg chg="mod">
          <ac:chgData name="Lei Wu" userId="f083b2a8aea23a2f" providerId="LiveId" clId="{D3C201D8-48B1-4AE4-9553-9040D20AF85A}" dt="2021-04-10T08:48:00.698" v="1001" actId="1076"/>
          <ac:spMkLst>
            <pc:docMk/>
            <pc:sldMk cId="991153429" sldId="824"/>
            <ac:spMk id="271" creationId="{A1837362-2BA6-405E-A42F-83A7605E88C4}"/>
          </ac:spMkLst>
        </pc:spChg>
        <pc:spChg chg="mod">
          <ac:chgData name="Lei Wu" userId="f083b2a8aea23a2f" providerId="LiveId" clId="{D3C201D8-48B1-4AE4-9553-9040D20AF85A}" dt="2021-04-10T08:48:00.698" v="1001" actId="1076"/>
          <ac:spMkLst>
            <pc:docMk/>
            <pc:sldMk cId="991153429" sldId="824"/>
            <ac:spMk id="272" creationId="{215F1F52-7930-4F06-80E8-3D5A1372E2C3}"/>
          </ac:spMkLst>
        </pc:spChg>
        <pc:spChg chg="mod">
          <ac:chgData name="Lei Wu" userId="f083b2a8aea23a2f" providerId="LiveId" clId="{D3C201D8-48B1-4AE4-9553-9040D20AF85A}" dt="2021-04-10T08:48:00.698" v="1001" actId="1076"/>
          <ac:spMkLst>
            <pc:docMk/>
            <pc:sldMk cId="991153429" sldId="824"/>
            <ac:spMk id="273" creationId="{C1838C4E-67C3-49E8-86BC-8631FA922EC2}"/>
          </ac:spMkLst>
        </pc:spChg>
        <pc:spChg chg="mod">
          <ac:chgData name="Lei Wu" userId="f083b2a8aea23a2f" providerId="LiveId" clId="{D3C201D8-48B1-4AE4-9553-9040D20AF85A}" dt="2021-04-12T08:08:42.244" v="1749" actId="58"/>
          <ac:spMkLst>
            <pc:docMk/>
            <pc:sldMk cId="991153429" sldId="824"/>
            <ac:spMk id="274" creationId="{0305B1F8-DA30-4D6A-9D74-42797A893828}"/>
          </ac:spMkLst>
        </pc:spChg>
        <pc:spChg chg="mod">
          <ac:chgData name="Lei Wu" userId="f083b2a8aea23a2f" providerId="LiveId" clId="{D3C201D8-48B1-4AE4-9553-9040D20AF85A}" dt="2021-04-10T08:48:00.698" v="1001" actId="1076"/>
          <ac:spMkLst>
            <pc:docMk/>
            <pc:sldMk cId="991153429" sldId="824"/>
            <ac:spMk id="275" creationId="{D3D7FDC3-115C-4791-8FD0-C41E772CD420}"/>
          </ac:spMkLst>
        </pc:spChg>
        <pc:spChg chg="mod">
          <ac:chgData name="Lei Wu" userId="f083b2a8aea23a2f" providerId="LiveId" clId="{D3C201D8-48B1-4AE4-9553-9040D20AF85A}" dt="2021-04-10T08:48:00.698" v="1001" actId="1076"/>
          <ac:spMkLst>
            <pc:docMk/>
            <pc:sldMk cId="991153429" sldId="824"/>
            <ac:spMk id="276" creationId="{6AE5A07D-3C73-4825-AD0B-F6A8BDBAA1D9}"/>
          </ac:spMkLst>
        </pc:spChg>
        <pc:spChg chg="mod">
          <ac:chgData name="Lei Wu" userId="f083b2a8aea23a2f" providerId="LiveId" clId="{D3C201D8-48B1-4AE4-9553-9040D20AF85A}" dt="2021-04-10T08:48:00.698" v="1001" actId="1076"/>
          <ac:spMkLst>
            <pc:docMk/>
            <pc:sldMk cId="991153429" sldId="824"/>
            <ac:spMk id="277" creationId="{CE076801-897D-44C0-B610-8354F465E839}"/>
          </ac:spMkLst>
        </pc:spChg>
        <pc:spChg chg="mod">
          <ac:chgData name="Lei Wu" userId="f083b2a8aea23a2f" providerId="LiveId" clId="{D3C201D8-48B1-4AE4-9553-9040D20AF85A}" dt="2021-04-10T08:48:00.698" v="1001" actId="1076"/>
          <ac:spMkLst>
            <pc:docMk/>
            <pc:sldMk cId="991153429" sldId="824"/>
            <ac:spMk id="278" creationId="{A0E61827-2354-4BB1-A451-789A8588B013}"/>
          </ac:spMkLst>
        </pc:spChg>
        <pc:spChg chg="mod">
          <ac:chgData name="Lei Wu" userId="f083b2a8aea23a2f" providerId="LiveId" clId="{D3C201D8-48B1-4AE4-9553-9040D20AF85A}" dt="2021-04-10T08:48:00.698" v="1001" actId="1076"/>
          <ac:spMkLst>
            <pc:docMk/>
            <pc:sldMk cId="991153429" sldId="824"/>
            <ac:spMk id="279" creationId="{7BA22B0C-D33B-4B79-ABF9-319D2A1D4413}"/>
          </ac:spMkLst>
        </pc:spChg>
        <pc:spChg chg="mod">
          <ac:chgData name="Lei Wu" userId="f083b2a8aea23a2f" providerId="LiveId" clId="{D3C201D8-48B1-4AE4-9553-9040D20AF85A}" dt="2021-04-10T08:48:00.698" v="1001" actId="1076"/>
          <ac:spMkLst>
            <pc:docMk/>
            <pc:sldMk cId="991153429" sldId="824"/>
            <ac:spMk id="280" creationId="{403EEFCC-3E74-4165-A3EF-AD31D1CC9757}"/>
          </ac:spMkLst>
        </pc:spChg>
        <pc:spChg chg="mod">
          <ac:chgData name="Lei Wu" userId="f083b2a8aea23a2f" providerId="LiveId" clId="{D3C201D8-48B1-4AE4-9553-9040D20AF85A}" dt="2021-04-10T08:48:00.698" v="1001" actId="1076"/>
          <ac:spMkLst>
            <pc:docMk/>
            <pc:sldMk cId="991153429" sldId="824"/>
            <ac:spMk id="281" creationId="{B9B03705-8B91-4E0A-A216-9F1E43EEAF3C}"/>
          </ac:spMkLst>
        </pc:spChg>
        <pc:spChg chg="mod">
          <ac:chgData name="Lei Wu" userId="f083b2a8aea23a2f" providerId="LiveId" clId="{D3C201D8-48B1-4AE4-9553-9040D20AF85A}" dt="2021-04-10T08:48:00.698" v="1001" actId="1076"/>
          <ac:spMkLst>
            <pc:docMk/>
            <pc:sldMk cId="991153429" sldId="824"/>
            <ac:spMk id="282" creationId="{9521DF83-1E7A-4D07-8162-B1DF11DF9FE8}"/>
          </ac:spMkLst>
        </pc:spChg>
        <pc:spChg chg="mod">
          <ac:chgData name="Lei Wu" userId="f083b2a8aea23a2f" providerId="LiveId" clId="{D3C201D8-48B1-4AE4-9553-9040D20AF85A}" dt="2021-04-10T08:48:00.698" v="1001" actId="1076"/>
          <ac:spMkLst>
            <pc:docMk/>
            <pc:sldMk cId="991153429" sldId="824"/>
            <ac:spMk id="283" creationId="{C6E0AFAB-1477-4428-9F14-FA63255F766F}"/>
          </ac:spMkLst>
        </pc:spChg>
        <pc:spChg chg="add mod">
          <ac:chgData name="Lei Wu" userId="f083b2a8aea23a2f" providerId="LiveId" clId="{D3C201D8-48B1-4AE4-9553-9040D20AF85A}" dt="2021-04-10T08:48:00.698" v="1001" actId="1076"/>
          <ac:spMkLst>
            <pc:docMk/>
            <pc:sldMk cId="991153429" sldId="824"/>
            <ac:spMk id="284" creationId="{5912F91D-4A71-4A55-B05F-927B77D6BFBD}"/>
          </ac:spMkLst>
        </pc:spChg>
        <pc:spChg chg="add mod">
          <ac:chgData name="Lei Wu" userId="f083b2a8aea23a2f" providerId="LiveId" clId="{D3C201D8-48B1-4AE4-9553-9040D20AF85A}" dt="2021-04-10T08:48:00.698" v="1001" actId="1076"/>
          <ac:spMkLst>
            <pc:docMk/>
            <pc:sldMk cId="991153429" sldId="824"/>
            <ac:spMk id="285" creationId="{D35E6E62-70DD-48D0-8632-B040906B725B}"/>
          </ac:spMkLst>
        </pc:spChg>
        <pc:spChg chg="add mod">
          <ac:chgData name="Lei Wu" userId="f083b2a8aea23a2f" providerId="LiveId" clId="{D3C201D8-48B1-4AE4-9553-9040D20AF85A}" dt="2021-04-10T08:48:00.698" v="1001" actId="1076"/>
          <ac:spMkLst>
            <pc:docMk/>
            <pc:sldMk cId="991153429" sldId="824"/>
            <ac:spMk id="286" creationId="{539B824E-A94F-49C8-B2C7-155FFA592799}"/>
          </ac:spMkLst>
        </pc:spChg>
        <pc:spChg chg="add mod">
          <ac:chgData name="Lei Wu" userId="f083b2a8aea23a2f" providerId="LiveId" clId="{D3C201D8-48B1-4AE4-9553-9040D20AF85A}" dt="2021-04-10T08:48:00.698" v="1001" actId="1076"/>
          <ac:spMkLst>
            <pc:docMk/>
            <pc:sldMk cId="991153429" sldId="824"/>
            <ac:spMk id="287" creationId="{EFD19498-28B1-4B0C-B1D2-EB5E19C64102}"/>
          </ac:spMkLst>
        </pc:spChg>
        <pc:spChg chg="add mod">
          <ac:chgData name="Lei Wu" userId="f083b2a8aea23a2f" providerId="LiveId" clId="{D3C201D8-48B1-4AE4-9553-9040D20AF85A}" dt="2021-04-12T08:08:08.472" v="1739" actId="58"/>
          <ac:spMkLst>
            <pc:docMk/>
            <pc:sldMk cId="991153429" sldId="824"/>
            <ac:spMk id="288" creationId="{B6A0582E-1832-4FB9-8911-C3AAEFA6A9C1}"/>
          </ac:spMkLst>
        </pc:spChg>
        <pc:spChg chg="add mod">
          <ac:chgData name="Lei Wu" userId="f083b2a8aea23a2f" providerId="LiveId" clId="{D3C201D8-48B1-4AE4-9553-9040D20AF85A}" dt="2021-04-12T08:08:02.974" v="1737" actId="58"/>
          <ac:spMkLst>
            <pc:docMk/>
            <pc:sldMk cId="991153429" sldId="824"/>
            <ac:spMk id="289" creationId="{80AC7C73-0EBA-4432-8E34-2AB26E25E473}"/>
          </ac:spMkLst>
        </pc:spChg>
        <pc:spChg chg="add mod">
          <ac:chgData name="Lei Wu" userId="f083b2a8aea23a2f" providerId="LiveId" clId="{D3C201D8-48B1-4AE4-9553-9040D20AF85A}" dt="2021-04-12T08:08:38.225" v="1747" actId="58"/>
          <ac:spMkLst>
            <pc:docMk/>
            <pc:sldMk cId="991153429" sldId="824"/>
            <ac:spMk id="290" creationId="{696E96DC-313A-486B-97C3-EE6576D69105}"/>
          </ac:spMkLst>
        </pc:spChg>
        <pc:spChg chg="add mod">
          <ac:chgData name="Lei Wu" userId="f083b2a8aea23a2f" providerId="LiveId" clId="{D3C201D8-48B1-4AE4-9553-9040D20AF85A}" dt="2021-04-10T08:48:00.698" v="1001" actId="1076"/>
          <ac:spMkLst>
            <pc:docMk/>
            <pc:sldMk cId="991153429" sldId="824"/>
            <ac:spMk id="291" creationId="{2435A942-4E07-421F-81E2-2913F5774F2D}"/>
          </ac:spMkLst>
        </pc:spChg>
        <pc:spChg chg="add mod">
          <ac:chgData name="Lei Wu" userId="f083b2a8aea23a2f" providerId="LiveId" clId="{D3C201D8-48B1-4AE4-9553-9040D20AF85A}" dt="2021-04-10T08:48:00.698" v="1001" actId="1076"/>
          <ac:spMkLst>
            <pc:docMk/>
            <pc:sldMk cId="991153429" sldId="824"/>
            <ac:spMk id="292" creationId="{5B448058-483B-42CE-B663-ABDF12A28A9D}"/>
          </ac:spMkLst>
        </pc:spChg>
        <pc:spChg chg="add mod">
          <ac:chgData name="Lei Wu" userId="f083b2a8aea23a2f" providerId="LiveId" clId="{D3C201D8-48B1-4AE4-9553-9040D20AF85A}" dt="2021-04-10T08:48:00.698" v="1001" actId="1076"/>
          <ac:spMkLst>
            <pc:docMk/>
            <pc:sldMk cId="991153429" sldId="824"/>
            <ac:spMk id="293" creationId="{7709210E-8CFC-44F5-B4FC-E0F4D49F9B6C}"/>
          </ac:spMkLst>
        </pc:spChg>
        <pc:spChg chg="mod">
          <ac:chgData name="Lei Wu" userId="f083b2a8aea23a2f" providerId="LiveId" clId="{D3C201D8-48B1-4AE4-9553-9040D20AF85A}" dt="2021-04-10T08:48:13.452" v="1003" actId="14100"/>
          <ac:spMkLst>
            <pc:docMk/>
            <pc:sldMk cId="991153429" sldId="824"/>
            <ac:spMk id="713" creationId="{12C1C569-4818-44C4-B4A2-83DE8B4AF0D0}"/>
          </ac:spMkLst>
        </pc:spChg>
        <pc:grpChg chg="add del mod">
          <ac:chgData name="Lei Wu" userId="f083b2a8aea23a2f" providerId="LiveId" clId="{D3C201D8-48B1-4AE4-9553-9040D20AF85A}" dt="2021-04-10T08:47:13.918" v="994"/>
          <ac:grpSpMkLst>
            <pc:docMk/>
            <pc:sldMk cId="991153429" sldId="824"/>
            <ac:grpSpMk id="62" creationId="{07A33007-2F84-4C9E-99DA-E91A3D8FCC8C}"/>
          </ac:grpSpMkLst>
        </pc:grpChg>
        <pc:grpChg chg="del">
          <ac:chgData name="Lei Wu" userId="f083b2a8aea23a2f" providerId="LiveId" clId="{D3C201D8-48B1-4AE4-9553-9040D20AF85A}" dt="2021-04-10T08:47:09.301" v="992" actId="478"/>
          <ac:grpSpMkLst>
            <pc:docMk/>
            <pc:sldMk cId="991153429" sldId="824"/>
            <ac:grpSpMk id="64" creationId="{A6640071-841F-4E9E-B5C1-E65D79D47836}"/>
          </ac:grpSpMkLst>
        </pc:grpChg>
        <pc:grpChg chg="del">
          <ac:chgData name="Lei Wu" userId="f083b2a8aea23a2f" providerId="LiveId" clId="{D3C201D8-48B1-4AE4-9553-9040D20AF85A}" dt="2021-04-10T08:47:09.301" v="992" actId="478"/>
          <ac:grpSpMkLst>
            <pc:docMk/>
            <pc:sldMk cId="991153429" sldId="824"/>
            <ac:grpSpMk id="80" creationId="{ED31FA5E-B1B9-493D-A018-DFCEB0FC1D4A}"/>
          </ac:grpSpMkLst>
        </pc:grpChg>
        <pc:grpChg chg="del">
          <ac:chgData name="Lei Wu" userId="f083b2a8aea23a2f" providerId="LiveId" clId="{D3C201D8-48B1-4AE4-9553-9040D20AF85A}" dt="2021-04-10T08:47:09.301" v="992" actId="478"/>
          <ac:grpSpMkLst>
            <pc:docMk/>
            <pc:sldMk cId="991153429" sldId="824"/>
            <ac:grpSpMk id="96" creationId="{2DCA6731-E6CB-4FEF-BEC8-3A21AF9BC944}"/>
          </ac:grpSpMkLst>
        </pc:grpChg>
        <pc:grpChg chg="del">
          <ac:chgData name="Lei Wu" userId="f083b2a8aea23a2f" providerId="LiveId" clId="{D3C201D8-48B1-4AE4-9553-9040D20AF85A}" dt="2021-04-10T08:47:09.301" v="992" actId="478"/>
          <ac:grpSpMkLst>
            <pc:docMk/>
            <pc:sldMk cId="991153429" sldId="824"/>
            <ac:grpSpMk id="111" creationId="{ADA336EA-7813-47FE-A6B9-4A8BE76B81DE}"/>
          </ac:grpSpMkLst>
        </pc:grpChg>
        <pc:grpChg chg="del">
          <ac:chgData name="Lei Wu" userId="f083b2a8aea23a2f" providerId="LiveId" clId="{D3C201D8-48B1-4AE4-9553-9040D20AF85A}" dt="2021-04-10T08:47:09.301" v="992" actId="478"/>
          <ac:grpSpMkLst>
            <pc:docMk/>
            <pc:sldMk cId="991153429" sldId="824"/>
            <ac:grpSpMk id="115" creationId="{725790BB-559E-45ED-916E-624D71E01912}"/>
          </ac:grpSpMkLst>
        </pc:grpChg>
        <pc:grpChg chg="add del mod">
          <ac:chgData name="Lei Wu" userId="f083b2a8aea23a2f" providerId="LiveId" clId="{D3C201D8-48B1-4AE4-9553-9040D20AF85A}" dt="2021-04-10T08:47:13.918" v="994"/>
          <ac:grpSpMkLst>
            <pc:docMk/>
            <pc:sldMk cId="991153429" sldId="824"/>
            <ac:grpSpMk id="140" creationId="{50E8C45D-50C1-40D4-8BB4-B7536731128B}"/>
          </ac:grpSpMkLst>
        </pc:grpChg>
        <pc:grpChg chg="mod">
          <ac:chgData name="Lei Wu" userId="f083b2a8aea23a2f" providerId="LiveId" clId="{D3C201D8-48B1-4AE4-9553-9040D20AF85A}" dt="2021-04-10T08:47:10.004" v="993"/>
          <ac:grpSpMkLst>
            <pc:docMk/>
            <pc:sldMk cId="991153429" sldId="824"/>
            <ac:grpSpMk id="142" creationId="{A8DAB6EB-FF89-4EE4-B4CD-43DCBDE24224}"/>
          </ac:grpSpMkLst>
        </pc:grpChg>
        <pc:grpChg chg="mod">
          <ac:chgData name="Lei Wu" userId="f083b2a8aea23a2f" providerId="LiveId" clId="{D3C201D8-48B1-4AE4-9553-9040D20AF85A}" dt="2021-04-10T08:47:10.004" v="993"/>
          <ac:grpSpMkLst>
            <pc:docMk/>
            <pc:sldMk cId="991153429" sldId="824"/>
            <ac:grpSpMk id="143" creationId="{35836966-92C2-4B04-BAB1-92F1AB627D82}"/>
          </ac:grpSpMkLst>
        </pc:grpChg>
        <pc:grpChg chg="add del mod">
          <ac:chgData name="Lei Wu" userId="f083b2a8aea23a2f" providerId="LiveId" clId="{D3C201D8-48B1-4AE4-9553-9040D20AF85A}" dt="2021-04-10T08:47:13.918" v="994"/>
          <ac:grpSpMkLst>
            <pc:docMk/>
            <pc:sldMk cId="991153429" sldId="824"/>
            <ac:grpSpMk id="172" creationId="{263E8C96-2621-4E7E-BFAE-CEB93106D546}"/>
          </ac:grpSpMkLst>
        </pc:grpChg>
        <pc:grpChg chg="add mod">
          <ac:chgData name="Lei Wu" userId="f083b2a8aea23a2f" providerId="LiveId" clId="{D3C201D8-48B1-4AE4-9553-9040D20AF85A}" dt="2021-04-10T08:48:00.698" v="1001" actId="1076"/>
          <ac:grpSpMkLst>
            <pc:docMk/>
            <pc:sldMk cId="991153429" sldId="824"/>
            <ac:grpSpMk id="207" creationId="{3E2A57A8-3B6A-456A-93E3-BF5D4D4B7D55}"/>
          </ac:grpSpMkLst>
        </pc:grpChg>
        <pc:grpChg chg="add mod">
          <ac:chgData name="Lei Wu" userId="f083b2a8aea23a2f" providerId="LiveId" clId="{D3C201D8-48B1-4AE4-9553-9040D20AF85A}" dt="2021-04-10T08:48:07.948" v="1002" actId="1076"/>
          <ac:grpSpMkLst>
            <pc:docMk/>
            <pc:sldMk cId="991153429" sldId="824"/>
            <ac:grpSpMk id="227" creationId="{1546A7BF-87D2-44C0-A6D2-D9843C9EC3F2}"/>
          </ac:grpSpMkLst>
        </pc:grpChg>
        <pc:grpChg chg="mod">
          <ac:chgData name="Lei Wu" userId="f083b2a8aea23a2f" providerId="LiveId" clId="{D3C201D8-48B1-4AE4-9553-9040D20AF85A}" dt="2021-04-10T08:48:07.948" v="1002" actId="1076"/>
          <ac:grpSpMkLst>
            <pc:docMk/>
            <pc:sldMk cId="991153429" sldId="824"/>
            <ac:grpSpMk id="229" creationId="{6C09F148-B63B-4DB3-9B6E-850AF8F5CDF2}"/>
          </ac:grpSpMkLst>
        </pc:grpChg>
        <pc:grpChg chg="mod">
          <ac:chgData name="Lei Wu" userId="f083b2a8aea23a2f" providerId="LiveId" clId="{D3C201D8-48B1-4AE4-9553-9040D20AF85A}" dt="2021-04-10T08:48:07.948" v="1002" actId="1076"/>
          <ac:grpSpMkLst>
            <pc:docMk/>
            <pc:sldMk cId="991153429" sldId="824"/>
            <ac:grpSpMk id="230" creationId="{BE05384F-6B1E-40E5-8C15-BD1DF79AD63A}"/>
          </ac:grpSpMkLst>
        </pc:grpChg>
        <pc:grpChg chg="add mod">
          <ac:chgData name="Lei Wu" userId="f083b2a8aea23a2f" providerId="LiveId" clId="{D3C201D8-48B1-4AE4-9553-9040D20AF85A}" dt="2021-04-10T08:48:00.698" v="1001" actId="1076"/>
          <ac:grpSpMkLst>
            <pc:docMk/>
            <pc:sldMk cId="991153429" sldId="824"/>
            <ac:grpSpMk id="259" creationId="{575D5F7B-7656-450E-A31D-D3762D883BE0}"/>
          </ac:grpSpMkLst>
        </pc:grpChg>
      </pc:sldChg>
      <pc:sldChg chg="addSp delSp modSp add mod modAnim modNotesTx">
        <pc:chgData name="Lei Wu" userId="f083b2a8aea23a2f" providerId="LiveId" clId="{D3C201D8-48B1-4AE4-9553-9040D20AF85A}" dt="2021-04-12T08:10:54.193" v="1773" actId="58"/>
        <pc:sldMkLst>
          <pc:docMk/>
          <pc:sldMk cId="1444065301" sldId="825"/>
        </pc:sldMkLst>
        <pc:spChg chg="mod">
          <ac:chgData name="Lei Wu" userId="f083b2a8aea23a2f" providerId="LiveId" clId="{D3C201D8-48B1-4AE4-9553-9040D20AF85A}" dt="2021-04-10T08:49:21.372" v="1014"/>
          <ac:spMkLst>
            <pc:docMk/>
            <pc:sldMk cId="1444065301" sldId="825"/>
            <ac:spMk id="2" creationId="{00000000-0000-0000-0000-000000000000}"/>
          </ac:spMkLst>
        </pc:spChg>
        <pc:spChg chg="mod">
          <ac:chgData name="Lei Wu" userId="f083b2a8aea23a2f" providerId="LiveId" clId="{D3C201D8-48B1-4AE4-9553-9040D20AF85A}" dt="2021-04-10T08:49:01.712" v="1007"/>
          <ac:spMkLst>
            <pc:docMk/>
            <pc:sldMk cId="1444065301" sldId="825"/>
            <ac:spMk id="17" creationId="{C2706CA5-ADCC-4FFA-BF3D-AB8591AA811C}"/>
          </ac:spMkLst>
        </pc:spChg>
        <pc:spChg chg="mod">
          <ac:chgData name="Lei Wu" userId="f083b2a8aea23a2f" providerId="LiveId" clId="{D3C201D8-48B1-4AE4-9553-9040D20AF85A}" dt="2021-04-10T08:49:01.712" v="1007"/>
          <ac:spMkLst>
            <pc:docMk/>
            <pc:sldMk cId="1444065301" sldId="825"/>
            <ac:spMk id="18" creationId="{9251903F-133A-4738-A107-4EC92949B9EC}"/>
          </ac:spMkLst>
        </pc:spChg>
        <pc:spChg chg="mod">
          <ac:chgData name="Lei Wu" userId="f083b2a8aea23a2f" providerId="LiveId" clId="{D3C201D8-48B1-4AE4-9553-9040D20AF85A}" dt="2021-04-10T08:49:01.712" v="1007"/>
          <ac:spMkLst>
            <pc:docMk/>
            <pc:sldMk cId="1444065301" sldId="825"/>
            <ac:spMk id="20" creationId="{392AA171-8BA3-4DD4-B657-5AFD4D74232A}"/>
          </ac:spMkLst>
        </pc:spChg>
        <pc:spChg chg="mod">
          <ac:chgData name="Lei Wu" userId="f083b2a8aea23a2f" providerId="LiveId" clId="{D3C201D8-48B1-4AE4-9553-9040D20AF85A}" dt="2021-04-10T08:49:01.712" v="1007"/>
          <ac:spMkLst>
            <pc:docMk/>
            <pc:sldMk cId="1444065301" sldId="825"/>
            <ac:spMk id="21" creationId="{7ECC2B7B-BB5F-4B58-8EE6-8ABD4E1A406B}"/>
          </ac:spMkLst>
        </pc:spChg>
        <pc:spChg chg="mod">
          <ac:chgData name="Lei Wu" userId="f083b2a8aea23a2f" providerId="LiveId" clId="{D3C201D8-48B1-4AE4-9553-9040D20AF85A}" dt="2021-04-10T08:49:01.712" v="1007"/>
          <ac:spMkLst>
            <pc:docMk/>
            <pc:sldMk cId="1444065301" sldId="825"/>
            <ac:spMk id="22" creationId="{6BC43EC4-96E9-41BF-8430-6719AA4ACE54}"/>
          </ac:spMkLst>
        </pc:spChg>
        <pc:spChg chg="mod">
          <ac:chgData name="Lei Wu" userId="f083b2a8aea23a2f" providerId="LiveId" clId="{D3C201D8-48B1-4AE4-9553-9040D20AF85A}" dt="2021-04-10T08:49:01.712" v="1007"/>
          <ac:spMkLst>
            <pc:docMk/>
            <pc:sldMk cId="1444065301" sldId="825"/>
            <ac:spMk id="24" creationId="{9030520B-C446-4D9E-AFDE-6A46BA4B9D91}"/>
          </ac:spMkLst>
        </pc:spChg>
        <pc:spChg chg="mod">
          <ac:chgData name="Lei Wu" userId="f083b2a8aea23a2f" providerId="LiveId" clId="{D3C201D8-48B1-4AE4-9553-9040D20AF85A}" dt="2021-04-10T08:49:01.712" v="1007"/>
          <ac:spMkLst>
            <pc:docMk/>
            <pc:sldMk cId="1444065301" sldId="825"/>
            <ac:spMk id="25" creationId="{90314A81-AE11-4DF4-93ED-0102F8F97EB0}"/>
          </ac:spMkLst>
        </pc:spChg>
        <pc:spChg chg="mod">
          <ac:chgData name="Lei Wu" userId="f083b2a8aea23a2f" providerId="LiveId" clId="{D3C201D8-48B1-4AE4-9553-9040D20AF85A}" dt="2021-04-10T08:49:01.712" v="1007"/>
          <ac:spMkLst>
            <pc:docMk/>
            <pc:sldMk cId="1444065301" sldId="825"/>
            <ac:spMk id="26" creationId="{31ABF5BF-CE08-4FE7-A874-29AB19BB21C6}"/>
          </ac:spMkLst>
        </pc:spChg>
        <pc:spChg chg="mod">
          <ac:chgData name="Lei Wu" userId="f083b2a8aea23a2f" providerId="LiveId" clId="{D3C201D8-48B1-4AE4-9553-9040D20AF85A}" dt="2021-04-10T08:49:01.712" v="1007"/>
          <ac:spMkLst>
            <pc:docMk/>
            <pc:sldMk cId="1444065301" sldId="825"/>
            <ac:spMk id="27" creationId="{F1DD32A8-1712-4A0F-A4D9-FC0AE6767801}"/>
          </ac:spMkLst>
        </pc:spChg>
        <pc:spChg chg="mod">
          <ac:chgData name="Lei Wu" userId="f083b2a8aea23a2f" providerId="LiveId" clId="{D3C201D8-48B1-4AE4-9553-9040D20AF85A}" dt="2021-04-10T08:49:01.712" v="1007"/>
          <ac:spMkLst>
            <pc:docMk/>
            <pc:sldMk cId="1444065301" sldId="825"/>
            <ac:spMk id="28" creationId="{7CE1F669-94CD-4DDB-8A68-537BC8989BBC}"/>
          </ac:spMkLst>
        </pc:spChg>
        <pc:spChg chg="mod">
          <ac:chgData name="Lei Wu" userId="f083b2a8aea23a2f" providerId="LiveId" clId="{D3C201D8-48B1-4AE4-9553-9040D20AF85A}" dt="2021-04-10T08:49:01.712" v="1007"/>
          <ac:spMkLst>
            <pc:docMk/>
            <pc:sldMk cId="1444065301" sldId="825"/>
            <ac:spMk id="29" creationId="{EAA9FBB0-BDE4-4CAF-B939-06AA8E17B603}"/>
          </ac:spMkLst>
        </pc:spChg>
        <pc:spChg chg="mod">
          <ac:chgData name="Lei Wu" userId="f083b2a8aea23a2f" providerId="LiveId" clId="{D3C201D8-48B1-4AE4-9553-9040D20AF85A}" dt="2021-04-10T08:49:01.712" v="1007"/>
          <ac:spMkLst>
            <pc:docMk/>
            <pc:sldMk cId="1444065301" sldId="825"/>
            <ac:spMk id="30" creationId="{D580FA7C-7378-4FDC-9278-B5A6BD382F91}"/>
          </ac:spMkLst>
        </pc:spChg>
        <pc:spChg chg="mod">
          <ac:chgData name="Lei Wu" userId="f083b2a8aea23a2f" providerId="LiveId" clId="{D3C201D8-48B1-4AE4-9553-9040D20AF85A}" dt="2021-04-10T08:49:01.712" v="1007"/>
          <ac:spMkLst>
            <pc:docMk/>
            <pc:sldMk cId="1444065301" sldId="825"/>
            <ac:spMk id="31" creationId="{50951BB5-B710-48B2-98A8-34098EB33881}"/>
          </ac:spMkLst>
        </pc:spChg>
        <pc:spChg chg="mod">
          <ac:chgData name="Lei Wu" userId="f083b2a8aea23a2f" providerId="LiveId" clId="{D3C201D8-48B1-4AE4-9553-9040D20AF85A}" dt="2021-04-10T08:49:01.712" v="1007"/>
          <ac:spMkLst>
            <pc:docMk/>
            <pc:sldMk cId="1444065301" sldId="825"/>
            <ac:spMk id="32" creationId="{8F01F32E-2BA5-466C-B386-540EE448DD1B}"/>
          </ac:spMkLst>
        </pc:spChg>
        <pc:spChg chg="mod">
          <ac:chgData name="Lei Wu" userId="f083b2a8aea23a2f" providerId="LiveId" clId="{D3C201D8-48B1-4AE4-9553-9040D20AF85A}" dt="2021-04-10T08:49:01.712" v="1007"/>
          <ac:spMkLst>
            <pc:docMk/>
            <pc:sldMk cId="1444065301" sldId="825"/>
            <ac:spMk id="33" creationId="{C3B167C8-F600-466D-8668-006A21D72582}"/>
          </ac:spMkLst>
        </pc:spChg>
        <pc:spChg chg="mod">
          <ac:chgData name="Lei Wu" userId="f083b2a8aea23a2f" providerId="LiveId" clId="{D3C201D8-48B1-4AE4-9553-9040D20AF85A}" dt="2021-04-10T08:49:01.712" v="1007"/>
          <ac:spMkLst>
            <pc:docMk/>
            <pc:sldMk cId="1444065301" sldId="825"/>
            <ac:spMk id="34" creationId="{630D0A62-C56B-4C6A-9DB1-141AFC5D009A}"/>
          </ac:spMkLst>
        </pc:spChg>
        <pc:spChg chg="mod">
          <ac:chgData name="Lei Wu" userId="f083b2a8aea23a2f" providerId="LiveId" clId="{D3C201D8-48B1-4AE4-9553-9040D20AF85A}" dt="2021-04-10T08:49:01.712" v="1007"/>
          <ac:spMkLst>
            <pc:docMk/>
            <pc:sldMk cId="1444065301" sldId="825"/>
            <ac:spMk id="35" creationId="{1B5E838D-A184-4DBB-A0E9-8D318DD23CB8}"/>
          </ac:spMkLst>
        </pc:spChg>
        <pc:spChg chg="mod">
          <ac:chgData name="Lei Wu" userId="f083b2a8aea23a2f" providerId="LiveId" clId="{D3C201D8-48B1-4AE4-9553-9040D20AF85A}" dt="2021-04-10T08:49:01.712" v="1007"/>
          <ac:spMkLst>
            <pc:docMk/>
            <pc:sldMk cId="1444065301" sldId="825"/>
            <ac:spMk id="36" creationId="{7517947B-2F74-40D7-B6AA-E1D1FAED2A7D}"/>
          </ac:spMkLst>
        </pc:spChg>
        <pc:spChg chg="del">
          <ac:chgData name="Lei Wu" userId="f083b2a8aea23a2f" providerId="LiveId" clId="{D3C201D8-48B1-4AE4-9553-9040D20AF85A}" dt="2021-04-10T08:49:00.806" v="1006" actId="478"/>
          <ac:spMkLst>
            <pc:docMk/>
            <pc:sldMk cId="1444065301" sldId="825"/>
            <ac:spMk id="37" creationId="{678C4E88-2BA1-4BB2-A771-BA1FDFEFBADD}"/>
          </ac:spMkLst>
        </pc:spChg>
        <pc:spChg chg="del">
          <ac:chgData name="Lei Wu" userId="f083b2a8aea23a2f" providerId="LiveId" clId="{D3C201D8-48B1-4AE4-9553-9040D20AF85A}" dt="2021-04-10T08:49:00.806" v="1006" actId="478"/>
          <ac:spMkLst>
            <pc:docMk/>
            <pc:sldMk cId="1444065301" sldId="825"/>
            <ac:spMk id="38" creationId="{7D22A15E-4E48-4955-9C1A-64F676E10D0E}"/>
          </ac:spMkLst>
        </pc:spChg>
        <pc:spChg chg="del">
          <ac:chgData name="Lei Wu" userId="f083b2a8aea23a2f" providerId="LiveId" clId="{D3C201D8-48B1-4AE4-9553-9040D20AF85A}" dt="2021-04-10T08:49:00.806" v="1006" actId="478"/>
          <ac:spMkLst>
            <pc:docMk/>
            <pc:sldMk cId="1444065301" sldId="825"/>
            <ac:spMk id="39" creationId="{05F260C7-44E2-4042-B4FE-B1EE569BC31A}"/>
          </ac:spMkLst>
        </pc:spChg>
        <pc:spChg chg="del">
          <ac:chgData name="Lei Wu" userId="f083b2a8aea23a2f" providerId="LiveId" clId="{D3C201D8-48B1-4AE4-9553-9040D20AF85A}" dt="2021-04-10T08:49:00.806" v="1006" actId="478"/>
          <ac:spMkLst>
            <pc:docMk/>
            <pc:sldMk cId="1444065301" sldId="825"/>
            <ac:spMk id="40" creationId="{7BA9C1BC-AE20-465B-AA56-AA8071187E59}"/>
          </ac:spMkLst>
        </pc:spChg>
        <pc:spChg chg="del">
          <ac:chgData name="Lei Wu" userId="f083b2a8aea23a2f" providerId="LiveId" clId="{D3C201D8-48B1-4AE4-9553-9040D20AF85A}" dt="2021-04-10T08:49:00.806" v="1006" actId="478"/>
          <ac:spMkLst>
            <pc:docMk/>
            <pc:sldMk cId="1444065301" sldId="825"/>
            <ac:spMk id="41" creationId="{82299E23-3927-495A-9189-02FBC78A0215}"/>
          </ac:spMkLst>
        </pc:spChg>
        <pc:spChg chg="del">
          <ac:chgData name="Lei Wu" userId="f083b2a8aea23a2f" providerId="LiveId" clId="{D3C201D8-48B1-4AE4-9553-9040D20AF85A}" dt="2021-04-10T08:49:00.806" v="1006" actId="478"/>
          <ac:spMkLst>
            <pc:docMk/>
            <pc:sldMk cId="1444065301" sldId="825"/>
            <ac:spMk id="42" creationId="{867483DF-4DE9-4DE7-817B-793CE64EDA8D}"/>
          </ac:spMkLst>
        </pc:spChg>
        <pc:spChg chg="del">
          <ac:chgData name="Lei Wu" userId="f083b2a8aea23a2f" providerId="LiveId" clId="{D3C201D8-48B1-4AE4-9553-9040D20AF85A}" dt="2021-04-10T08:49:00.806" v="1006" actId="478"/>
          <ac:spMkLst>
            <pc:docMk/>
            <pc:sldMk cId="1444065301" sldId="825"/>
            <ac:spMk id="43" creationId="{4F1132ED-04D3-4184-BF1A-ADCEC6D29F93}"/>
          </ac:spMkLst>
        </pc:spChg>
        <pc:spChg chg="del">
          <ac:chgData name="Lei Wu" userId="f083b2a8aea23a2f" providerId="LiveId" clId="{D3C201D8-48B1-4AE4-9553-9040D20AF85A}" dt="2021-04-10T08:49:00.806" v="1006" actId="478"/>
          <ac:spMkLst>
            <pc:docMk/>
            <pc:sldMk cId="1444065301" sldId="825"/>
            <ac:spMk id="44" creationId="{4B67DFF2-73F2-43AA-98DF-CAA59F97359A}"/>
          </ac:spMkLst>
        </pc:spChg>
        <pc:spChg chg="del">
          <ac:chgData name="Lei Wu" userId="f083b2a8aea23a2f" providerId="LiveId" clId="{D3C201D8-48B1-4AE4-9553-9040D20AF85A}" dt="2021-04-10T08:49:00.806" v="1006" actId="478"/>
          <ac:spMkLst>
            <pc:docMk/>
            <pc:sldMk cId="1444065301" sldId="825"/>
            <ac:spMk id="45" creationId="{F5794AF8-C3B4-4DB4-A6FF-AD36602772B7}"/>
          </ac:spMkLst>
        </pc:spChg>
        <pc:spChg chg="del">
          <ac:chgData name="Lei Wu" userId="f083b2a8aea23a2f" providerId="LiveId" clId="{D3C201D8-48B1-4AE4-9553-9040D20AF85A}" dt="2021-04-10T08:49:00.806" v="1006" actId="478"/>
          <ac:spMkLst>
            <pc:docMk/>
            <pc:sldMk cId="1444065301" sldId="825"/>
            <ac:spMk id="46" creationId="{E75813A0-B362-4AF9-A8BA-C49CA5F535DE}"/>
          </ac:spMkLst>
        </pc:spChg>
        <pc:spChg chg="mod">
          <ac:chgData name="Lei Wu" userId="f083b2a8aea23a2f" providerId="LiveId" clId="{D3C201D8-48B1-4AE4-9553-9040D20AF85A}" dt="2021-04-10T08:49:01.712" v="1007"/>
          <ac:spMkLst>
            <pc:docMk/>
            <pc:sldMk cId="1444065301" sldId="825"/>
            <ac:spMk id="47" creationId="{01B1A861-AC4A-438C-A39F-B72DFCB02068}"/>
          </ac:spMkLst>
        </pc:spChg>
        <pc:spChg chg="mod">
          <ac:chgData name="Lei Wu" userId="f083b2a8aea23a2f" providerId="LiveId" clId="{D3C201D8-48B1-4AE4-9553-9040D20AF85A}" dt="2021-04-10T08:49:01.712" v="1007"/>
          <ac:spMkLst>
            <pc:docMk/>
            <pc:sldMk cId="1444065301" sldId="825"/>
            <ac:spMk id="48" creationId="{D0034832-BF70-4AED-BCB6-4EFAED328825}"/>
          </ac:spMkLst>
        </pc:spChg>
        <pc:spChg chg="mod">
          <ac:chgData name="Lei Wu" userId="f083b2a8aea23a2f" providerId="LiveId" clId="{D3C201D8-48B1-4AE4-9553-9040D20AF85A}" dt="2021-04-10T08:49:01.712" v="1007"/>
          <ac:spMkLst>
            <pc:docMk/>
            <pc:sldMk cId="1444065301" sldId="825"/>
            <ac:spMk id="49" creationId="{1C9B8572-64EA-478B-AF78-E7789E513A59}"/>
          </ac:spMkLst>
        </pc:spChg>
        <pc:spChg chg="mod">
          <ac:chgData name="Lei Wu" userId="f083b2a8aea23a2f" providerId="LiveId" clId="{D3C201D8-48B1-4AE4-9553-9040D20AF85A}" dt="2021-04-10T08:49:01.712" v="1007"/>
          <ac:spMkLst>
            <pc:docMk/>
            <pc:sldMk cId="1444065301" sldId="825"/>
            <ac:spMk id="50" creationId="{74161F0A-031C-4CD7-82F1-36D7F8FE4E9D}"/>
          </ac:spMkLst>
        </pc:spChg>
        <pc:spChg chg="mod">
          <ac:chgData name="Lei Wu" userId="f083b2a8aea23a2f" providerId="LiveId" clId="{D3C201D8-48B1-4AE4-9553-9040D20AF85A}" dt="2021-04-10T08:49:01.712" v="1007"/>
          <ac:spMkLst>
            <pc:docMk/>
            <pc:sldMk cId="1444065301" sldId="825"/>
            <ac:spMk id="51" creationId="{6BD30161-81F9-4933-A16F-27555ACABFAA}"/>
          </ac:spMkLst>
        </pc:spChg>
        <pc:spChg chg="mod">
          <ac:chgData name="Lei Wu" userId="f083b2a8aea23a2f" providerId="LiveId" clId="{D3C201D8-48B1-4AE4-9553-9040D20AF85A}" dt="2021-04-10T08:49:01.712" v="1007"/>
          <ac:spMkLst>
            <pc:docMk/>
            <pc:sldMk cId="1444065301" sldId="825"/>
            <ac:spMk id="52" creationId="{556EB786-F1EA-4930-B859-3297B487B2AB}"/>
          </ac:spMkLst>
        </pc:spChg>
        <pc:spChg chg="mod">
          <ac:chgData name="Lei Wu" userId="f083b2a8aea23a2f" providerId="LiveId" clId="{D3C201D8-48B1-4AE4-9553-9040D20AF85A}" dt="2021-04-10T08:49:01.712" v="1007"/>
          <ac:spMkLst>
            <pc:docMk/>
            <pc:sldMk cId="1444065301" sldId="825"/>
            <ac:spMk id="53" creationId="{74FFF403-6978-4F2E-B844-278D5AD3C492}"/>
          </ac:spMkLst>
        </pc:spChg>
        <pc:spChg chg="mod">
          <ac:chgData name="Lei Wu" userId="f083b2a8aea23a2f" providerId="LiveId" clId="{D3C201D8-48B1-4AE4-9553-9040D20AF85A}" dt="2021-04-10T08:49:01.712" v="1007"/>
          <ac:spMkLst>
            <pc:docMk/>
            <pc:sldMk cId="1444065301" sldId="825"/>
            <ac:spMk id="54" creationId="{736B11BA-4698-427D-9879-32630477C5CA}"/>
          </ac:spMkLst>
        </pc:spChg>
        <pc:spChg chg="mod">
          <ac:chgData name="Lei Wu" userId="f083b2a8aea23a2f" providerId="LiveId" clId="{D3C201D8-48B1-4AE4-9553-9040D20AF85A}" dt="2021-04-10T08:49:01.712" v="1007"/>
          <ac:spMkLst>
            <pc:docMk/>
            <pc:sldMk cId="1444065301" sldId="825"/>
            <ac:spMk id="55" creationId="{323BBAD1-A37D-4641-BA1A-3FD1DD3E2CA5}"/>
          </ac:spMkLst>
        </pc:spChg>
        <pc:spChg chg="mod">
          <ac:chgData name="Lei Wu" userId="f083b2a8aea23a2f" providerId="LiveId" clId="{D3C201D8-48B1-4AE4-9553-9040D20AF85A}" dt="2021-04-10T08:49:01.712" v="1007"/>
          <ac:spMkLst>
            <pc:docMk/>
            <pc:sldMk cId="1444065301" sldId="825"/>
            <ac:spMk id="56" creationId="{084994B0-3528-4C3B-88CF-F9FF1B6EEF59}"/>
          </ac:spMkLst>
        </pc:spChg>
        <pc:spChg chg="mod">
          <ac:chgData name="Lei Wu" userId="f083b2a8aea23a2f" providerId="LiveId" clId="{D3C201D8-48B1-4AE4-9553-9040D20AF85A}" dt="2021-04-10T08:49:01.712" v="1007"/>
          <ac:spMkLst>
            <pc:docMk/>
            <pc:sldMk cId="1444065301" sldId="825"/>
            <ac:spMk id="58" creationId="{43A64ED8-B66B-4F39-8C56-590CC6F6DA16}"/>
          </ac:spMkLst>
        </pc:spChg>
        <pc:spChg chg="mod">
          <ac:chgData name="Lei Wu" userId="f083b2a8aea23a2f" providerId="LiveId" clId="{D3C201D8-48B1-4AE4-9553-9040D20AF85A}" dt="2021-04-10T08:49:01.712" v="1007"/>
          <ac:spMkLst>
            <pc:docMk/>
            <pc:sldMk cId="1444065301" sldId="825"/>
            <ac:spMk id="59" creationId="{3D9C530B-D30C-47F7-A1F0-E8D52D243046}"/>
          </ac:spMkLst>
        </pc:spChg>
        <pc:spChg chg="mod">
          <ac:chgData name="Lei Wu" userId="f083b2a8aea23a2f" providerId="LiveId" clId="{D3C201D8-48B1-4AE4-9553-9040D20AF85A}" dt="2021-04-10T08:49:01.712" v="1007"/>
          <ac:spMkLst>
            <pc:docMk/>
            <pc:sldMk cId="1444065301" sldId="825"/>
            <ac:spMk id="60" creationId="{4918BF2E-E44F-4D20-9FD0-B445DAB395E2}"/>
          </ac:spMkLst>
        </pc:spChg>
        <pc:spChg chg="mod">
          <ac:chgData name="Lei Wu" userId="f083b2a8aea23a2f" providerId="LiveId" clId="{D3C201D8-48B1-4AE4-9553-9040D20AF85A}" dt="2021-04-10T08:49:01.712" v="1007"/>
          <ac:spMkLst>
            <pc:docMk/>
            <pc:sldMk cId="1444065301" sldId="825"/>
            <ac:spMk id="61" creationId="{BA445032-E8B1-4BDD-95ED-EB780601ABB9}"/>
          </ac:spMkLst>
        </pc:spChg>
        <pc:spChg chg="mod">
          <ac:chgData name="Lei Wu" userId="f083b2a8aea23a2f" providerId="LiveId" clId="{D3C201D8-48B1-4AE4-9553-9040D20AF85A}" dt="2021-04-10T08:49:01.712" v="1007"/>
          <ac:spMkLst>
            <pc:docMk/>
            <pc:sldMk cId="1444065301" sldId="825"/>
            <ac:spMk id="62" creationId="{47384B99-C769-48D5-8FA0-01A99062A5FE}"/>
          </ac:spMkLst>
        </pc:spChg>
        <pc:spChg chg="mod">
          <ac:chgData name="Lei Wu" userId="f083b2a8aea23a2f" providerId="LiveId" clId="{D3C201D8-48B1-4AE4-9553-9040D20AF85A}" dt="2021-04-10T08:49:01.712" v="1007"/>
          <ac:spMkLst>
            <pc:docMk/>
            <pc:sldMk cId="1444065301" sldId="825"/>
            <ac:spMk id="64" creationId="{5B1AB69B-340B-48AB-BE20-DEDC9F10028D}"/>
          </ac:spMkLst>
        </pc:spChg>
        <pc:spChg chg="mod">
          <ac:chgData name="Lei Wu" userId="f083b2a8aea23a2f" providerId="LiveId" clId="{D3C201D8-48B1-4AE4-9553-9040D20AF85A}" dt="2021-04-10T08:49:01.712" v="1007"/>
          <ac:spMkLst>
            <pc:docMk/>
            <pc:sldMk cId="1444065301" sldId="825"/>
            <ac:spMk id="66" creationId="{339F052F-24E2-4E41-B6A0-167DD8F2089D}"/>
          </ac:spMkLst>
        </pc:spChg>
        <pc:spChg chg="mod">
          <ac:chgData name="Lei Wu" userId="f083b2a8aea23a2f" providerId="LiveId" clId="{D3C201D8-48B1-4AE4-9553-9040D20AF85A}" dt="2021-04-10T08:49:01.712" v="1007"/>
          <ac:spMkLst>
            <pc:docMk/>
            <pc:sldMk cId="1444065301" sldId="825"/>
            <ac:spMk id="67" creationId="{E9DA0566-AB45-443B-9774-9DFD62BCA6A2}"/>
          </ac:spMkLst>
        </pc:spChg>
        <pc:spChg chg="mod">
          <ac:chgData name="Lei Wu" userId="f083b2a8aea23a2f" providerId="LiveId" clId="{D3C201D8-48B1-4AE4-9553-9040D20AF85A}" dt="2021-04-10T08:49:01.712" v="1007"/>
          <ac:spMkLst>
            <pc:docMk/>
            <pc:sldMk cId="1444065301" sldId="825"/>
            <ac:spMk id="69" creationId="{A68AE39B-C8AF-4784-A882-81325D9A734C}"/>
          </ac:spMkLst>
        </pc:spChg>
        <pc:spChg chg="mod">
          <ac:chgData name="Lei Wu" userId="f083b2a8aea23a2f" providerId="LiveId" clId="{D3C201D8-48B1-4AE4-9553-9040D20AF85A}" dt="2021-04-10T08:49:01.712" v="1007"/>
          <ac:spMkLst>
            <pc:docMk/>
            <pc:sldMk cId="1444065301" sldId="825"/>
            <ac:spMk id="70" creationId="{E754A0F9-A1C5-4308-92B4-C0928EA17531}"/>
          </ac:spMkLst>
        </pc:spChg>
        <pc:spChg chg="mod">
          <ac:chgData name="Lei Wu" userId="f083b2a8aea23a2f" providerId="LiveId" clId="{D3C201D8-48B1-4AE4-9553-9040D20AF85A}" dt="2021-04-10T08:49:01.712" v="1007"/>
          <ac:spMkLst>
            <pc:docMk/>
            <pc:sldMk cId="1444065301" sldId="825"/>
            <ac:spMk id="71" creationId="{9EBBCB49-DE83-4865-B0C3-B6A64415BC4E}"/>
          </ac:spMkLst>
        </pc:spChg>
        <pc:spChg chg="mod">
          <ac:chgData name="Lei Wu" userId="f083b2a8aea23a2f" providerId="LiveId" clId="{D3C201D8-48B1-4AE4-9553-9040D20AF85A}" dt="2021-04-10T08:49:01.712" v="1007"/>
          <ac:spMkLst>
            <pc:docMk/>
            <pc:sldMk cId="1444065301" sldId="825"/>
            <ac:spMk id="72" creationId="{7C429C89-10CE-437B-9AA0-AF82F9FD61A0}"/>
          </ac:spMkLst>
        </pc:spChg>
        <pc:spChg chg="mod">
          <ac:chgData name="Lei Wu" userId="f083b2a8aea23a2f" providerId="LiveId" clId="{D3C201D8-48B1-4AE4-9553-9040D20AF85A}" dt="2021-04-10T08:49:01.712" v="1007"/>
          <ac:spMkLst>
            <pc:docMk/>
            <pc:sldMk cId="1444065301" sldId="825"/>
            <ac:spMk id="73" creationId="{AEB99B79-50FD-4333-9F6C-8820972A86FD}"/>
          </ac:spMkLst>
        </pc:spChg>
        <pc:spChg chg="mod">
          <ac:chgData name="Lei Wu" userId="f083b2a8aea23a2f" providerId="LiveId" clId="{D3C201D8-48B1-4AE4-9553-9040D20AF85A}" dt="2021-04-10T08:49:01.712" v="1007"/>
          <ac:spMkLst>
            <pc:docMk/>
            <pc:sldMk cId="1444065301" sldId="825"/>
            <ac:spMk id="74" creationId="{E8E3CC3F-5C08-4791-B594-9B8178C21135}"/>
          </ac:spMkLst>
        </pc:spChg>
        <pc:spChg chg="mod">
          <ac:chgData name="Lei Wu" userId="f083b2a8aea23a2f" providerId="LiveId" clId="{D3C201D8-48B1-4AE4-9553-9040D20AF85A}" dt="2021-04-10T08:49:01.712" v="1007"/>
          <ac:spMkLst>
            <pc:docMk/>
            <pc:sldMk cId="1444065301" sldId="825"/>
            <ac:spMk id="76" creationId="{F528C96A-46A8-4434-8699-E609195209FC}"/>
          </ac:spMkLst>
        </pc:spChg>
        <pc:spChg chg="mod">
          <ac:chgData name="Lei Wu" userId="f083b2a8aea23a2f" providerId="LiveId" clId="{D3C201D8-48B1-4AE4-9553-9040D20AF85A}" dt="2021-04-10T08:49:01.712" v="1007"/>
          <ac:spMkLst>
            <pc:docMk/>
            <pc:sldMk cId="1444065301" sldId="825"/>
            <ac:spMk id="78" creationId="{D4AF77A3-B324-4B0D-AD60-9D5BFC565C27}"/>
          </ac:spMkLst>
        </pc:spChg>
        <pc:spChg chg="mod">
          <ac:chgData name="Lei Wu" userId="f083b2a8aea23a2f" providerId="LiveId" clId="{D3C201D8-48B1-4AE4-9553-9040D20AF85A}" dt="2021-04-10T08:49:01.712" v="1007"/>
          <ac:spMkLst>
            <pc:docMk/>
            <pc:sldMk cId="1444065301" sldId="825"/>
            <ac:spMk id="79" creationId="{FFD34B29-5459-4366-BF96-FEC0BAFAB4DA}"/>
          </ac:spMkLst>
        </pc:spChg>
        <pc:spChg chg="mod">
          <ac:chgData name="Lei Wu" userId="f083b2a8aea23a2f" providerId="LiveId" clId="{D3C201D8-48B1-4AE4-9553-9040D20AF85A}" dt="2021-04-10T08:49:01.712" v="1007"/>
          <ac:spMkLst>
            <pc:docMk/>
            <pc:sldMk cId="1444065301" sldId="825"/>
            <ac:spMk id="81" creationId="{F817D43C-7173-433E-A51B-5D20399914D6}"/>
          </ac:spMkLst>
        </pc:spChg>
        <pc:spChg chg="mod">
          <ac:chgData name="Lei Wu" userId="f083b2a8aea23a2f" providerId="LiveId" clId="{D3C201D8-48B1-4AE4-9553-9040D20AF85A}" dt="2021-04-10T08:49:01.712" v="1007"/>
          <ac:spMkLst>
            <pc:docMk/>
            <pc:sldMk cId="1444065301" sldId="825"/>
            <ac:spMk id="82" creationId="{26ED096F-93B4-4FFA-BD48-5A0AF3067A27}"/>
          </ac:spMkLst>
        </pc:spChg>
        <pc:spChg chg="mod">
          <ac:chgData name="Lei Wu" userId="f083b2a8aea23a2f" providerId="LiveId" clId="{D3C201D8-48B1-4AE4-9553-9040D20AF85A}" dt="2021-04-10T08:49:01.712" v="1007"/>
          <ac:spMkLst>
            <pc:docMk/>
            <pc:sldMk cId="1444065301" sldId="825"/>
            <ac:spMk id="83" creationId="{7504FE67-C6AD-4484-8BF8-51025F65EEB9}"/>
          </ac:spMkLst>
        </pc:spChg>
        <pc:spChg chg="mod">
          <ac:chgData name="Lei Wu" userId="f083b2a8aea23a2f" providerId="LiveId" clId="{D3C201D8-48B1-4AE4-9553-9040D20AF85A}" dt="2021-04-10T08:49:01.712" v="1007"/>
          <ac:spMkLst>
            <pc:docMk/>
            <pc:sldMk cId="1444065301" sldId="825"/>
            <ac:spMk id="84" creationId="{E8EB58BB-86AC-4C17-97CD-A4E3933F757A}"/>
          </ac:spMkLst>
        </pc:spChg>
        <pc:spChg chg="mod">
          <ac:chgData name="Lei Wu" userId="f083b2a8aea23a2f" providerId="LiveId" clId="{D3C201D8-48B1-4AE4-9553-9040D20AF85A}" dt="2021-04-10T08:49:01.712" v="1007"/>
          <ac:spMkLst>
            <pc:docMk/>
            <pc:sldMk cId="1444065301" sldId="825"/>
            <ac:spMk id="85" creationId="{D802C8C0-DB37-454F-A661-39B36673A779}"/>
          </ac:spMkLst>
        </pc:spChg>
        <pc:spChg chg="mod">
          <ac:chgData name="Lei Wu" userId="f083b2a8aea23a2f" providerId="LiveId" clId="{D3C201D8-48B1-4AE4-9553-9040D20AF85A}" dt="2021-04-10T08:49:01.712" v="1007"/>
          <ac:spMkLst>
            <pc:docMk/>
            <pc:sldMk cId="1444065301" sldId="825"/>
            <ac:spMk id="86" creationId="{BAFA0D31-9B82-475A-8219-2ECC2D48906E}"/>
          </ac:spMkLst>
        </pc:spChg>
        <pc:spChg chg="mod">
          <ac:chgData name="Lei Wu" userId="f083b2a8aea23a2f" providerId="LiveId" clId="{D3C201D8-48B1-4AE4-9553-9040D20AF85A}" dt="2021-04-10T08:49:01.712" v="1007"/>
          <ac:spMkLst>
            <pc:docMk/>
            <pc:sldMk cId="1444065301" sldId="825"/>
            <ac:spMk id="88" creationId="{0E6181A2-948C-457A-A2F9-1ABFD3126690}"/>
          </ac:spMkLst>
        </pc:spChg>
        <pc:spChg chg="mod">
          <ac:chgData name="Lei Wu" userId="f083b2a8aea23a2f" providerId="LiveId" clId="{D3C201D8-48B1-4AE4-9553-9040D20AF85A}" dt="2021-04-10T08:49:01.712" v="1007"/>
          <ac:spMkLst>
            <pc:docMk/>
            <pc:sldMk cId="1444065301" sldId="825"/>
            <ac:spMk id="91" creationId="{81FF62C0-0306-4D70-B901-6F93655FF35D}"/>
          </ac:spMkLst>
        </pc:spChg>
        <pc:spChg chg="mod">
          <ac:chgData name="Lei Wu" userId="f083b2a8aea23a2f" providerId="LiveId" clId="{D3C201D8-48B1-4AE4-9553-9040D20AF85A}" dt="2021-04-10T08:49:01.712" v="1007"/>
          <ac:spMkLst>
            <pc:docMk/>
            <pc:sldMk cId="1444065301" sldId="825"/>
            <ac:spMk id="92" creationId="{8484F98B-97BF-4E6A-8A1D-A61495E7B3D0}"/>
          </ac:spMkLst>
        </pc:spChg>
        <pc:spChg chg="mod">
          <ac:chgData name="Lei Wu" userId="f083b2a8aea23a2f" providerId="LiveId" clId="{D3C201D8-48B1-4AE4-9553-9040D20AF85A}" dt="2021-04-10T08:49:01.712" v="1007"/>
          <ac:spMkLst>
            <pc:docMk/>
            <pc:sldMk cId="1444065301" sldId="825"/>
            <ac:spMk id="94" creationId="{9456AEB5-0FAC-45EB-8B4F-89283F8C62CA}"/>
          </ac:spMkLst>
        </pc:spChg>
        <pc:spChg chg="mod">
          <ac:chgData name="Lei Wu" userId="f083b2a8aea23a2f" providerId="LiveId" clId="{D3C201D8-48B1-4AE4-9553-9040D20AF85A}" dt="2021-04-10T08:49:01.712" v="1007"/>
          <ac:spMkLst>
            <pc:docMk/>
            <pc:sldMk cId="1444065301" sldId="825"/>
            <ac:spMk id="95" creationId="{612D1C33-9FAB-4753-A236-73428CE0EDE1}"/>
          </ac:spMkLst>
        </pc:spChg>
        <pc:spChg chg="mod">
          <ac:chgData name="Lei Wu" userId="f083b2a8aea23a2f" providerId="LiveId" clId="{D3C201D8-48B1-4AE4-9553-9040D20AF85A}" dt="2021-04-10T08:49:01.712" v="1007"/>
          <ac:spMkLst>
            <pc:docMk/>
            <pc:sldMk cId="1444065301" sldId="825"/>
            <ac:spMk id="96" creationId="{ABDB57EB-BF0B-4B3D-B13C-CC738CD93E66}"/>
          </ac:spMkLst>
        </pc:spChg>
        <pc:spChg chg="mod">
          <ac:chgData name="Lei Wu" userId="f083b2a8aea23a2f" providerId="LiveId" clId="{D3C201D8-48B1-4AE4-9553-9040D20AF85A}" dt="2021-04-10T08:49:01.712" v="1007"/>
          <ac:spMkLst>
            <pc:docMk/>
            <pc:sldMk cId="1444065301" sldId="825"/>
            <ac:spMk id="97" creationId="{77D96142-2930-448D-9E6E-42A514212B8E}"/>
          </ac:spMkLst>
        </pc:spChg>
        <pc:spChg chg="mod">
          <ac:chgData name="Lei Wu" userId="f083b2a8aea23a2f" providerId="LiveId" clId="{D3C201D8-48B1-4AE4-9553-9040D20AF85A}" dt="2021-04-10T08:49:01.712" v="1007"/>
          <ac:spMkLst>
            <pc:docMk/>
            <pc:sldMk cId="1444065301" sldId="825"/>
            <ac:spMk id="98" creationId="{661FB791-7383-447B-86E4-AE6DAFCCEBFE}"/>
          </ac:spMkLst>
        </pc:spChg>
        <pc:spChg chg="mod">
          <ac:chgData name="Lei Wu" userId="f083b2a8aea23a2f" providerId="LiveId" clId="{D3C201D8-48B1-4AE4-9553-9040D20AF85A}" dt="2021-04-10T08:49:01.712" v="1007"/>
          <ac:spMkLst>
            <pc:docMk/>
            <pc:sldMk cId="1444065301" sldId="825"/>
            <ac:spMk id="99" creationId="{2078605C-AC3D-4344-9AD8-5C216335722D}"/>
          </ac:spMkLst>
        </pc:spChg>
        <pc:spChg chg="mod">
          <ac:chgData name="Lei Wu" userId="f083b2a8aea23a2f" providerId="LiveId" clId="{D3C201D8-48B1-4AE4-9553-9040D20AF85A}" dt="2021-04-10T08:49:01.712" v="1007"/>
          <ac:spMkLst>
            <pc:docMk/>
            <pc:sldMk cId="1444065301" sldId="825"/>
            <ac:spMk id="101" creationId="{C053CBAE-C0D1-4230-9C48-7C4744774DF9}"/>
          </ac:spMkLst>
        </pc:spChg>
        <pc:spChg chg="mod">
          <ac:chgData name="Lei Wu" userId="f083b2a8aea23a2f" providerId="LiveId" clId="{D3C201D8-48B1-4AE4-9553-9040D20AF85A}" dt="2021-04-10T08:49:01.712" v="1007"/>
          <ac:spMkLst>
            <pc:docMk/>
            <pc:sldMk cId="1444065301" sldId="825"/>
            <ac:spMk id="102" creationId="{F3549212-A79C-4EE1-BD89-C453359B46DD}"/>
          </ac:spMkLst>
        </pc:spChg>
        <pc:spChg chg="mod">
          <ac:chgData name="Lei Wu" userId="f083b2a8aea23a2f" providerId="LiveId" clId="{D3C201D8-48B1-4AE4-9553-9040D20AF85A}" dt="2021-04-10T08:49:01.712" v="1007"/>
          <ac:spMkLst>
            <pc:docMk/>
            <pc:sldMk cId="1444065301" sldId="825"/>
            <ac:spMk id="103" creationId="{384A8610-B3EC-48DE-9D63-E2513760D83D}"/>
          </ac:spMkLst>
        </pc:spChg>
        <pc:spChg chg="mod">
          <ac:chgData name="Lei Wu" userId="f083b2a8aea23a2f" providerId="LiveId" clId="{D3C201D8-48B1-4AE4-9553-9040D20AF85A}" dt="2021-04-10T08:49:01.712" v="1007"/>
          <ac:spMkLst>
            <pc:docMk/>
            <pc:sldMk cId="1444065301" sldId="825"/>
            <ac:spMk id="104" creationId="{FB30A775-69D7-450F-BB07-DBDCE9850389}"/>
          </ac:spMkLst>
        </pc:spChg>
        <pc:spChg chg="mod">
          <ac:chgData name="Lei Wu" userId="f083b2a8aea23a2f" providerId="LiveId" clId="{D3C201D8-48B1-4AE4-9553-9040D20AF85A}" dt="2021-04-10T08:49:01.712" v="1007"/>
          <ac:spMkLst>
            <pc:docMk/>
            <pc:sldMk cId="1444065301" sldId="825"/>
            <ac:spMk id="105" creationId="{51595204-2EF7-499D-A913-C51CCF5C7BDB}"/>
          </ac:spMkLst>
        </pc:spChg>
        <pc:spChg chg="mod">
          <ac:chgData name="Lei Wu" userId="f083b2a8aea23a2f" providerId="LiveId" clId="{D3C201D8-48B1-4AE4-9553-9040D20AF85A}" dt="2021-04-10T08:49:01.712" v="1007"/>
          <ac:spMkLst>
            <pc:docMk/>
            <pc:sldMk cId="1444065301" sldId="825"/>
            <ac:spMk id="106" creationId="{CDB721BE-D825-4093-8CBD-C832BF4E76FE}"/>
          </ac:spMkLst>
        </pc:spChg>
        <pc:spChg chg="mod">
          <ac:chgData name="Lei Wu" userId="f083b2a8aea23a2f" providerId="LiveId" clId="{D3C201D8-48B1-4AE4-9553-9040D20AF85A}" dt="2021-04-10T08:49:01.712" v="1007"/>
          <ac:spMkLst>
            <pc:docMk/>
            <pc:sldMk cId="1444065301" sldId="825"/>
            <ac:spMk id="107" creationId="{8D23A1AD-41D5-435C-9D58-9AA93C7CB0F5}"/>
          </ac:spMkLst>
        </pc:spChg>
        <pc:spChg chg="mod">
          <ac:chgData name="Lei Wu" userId="f083b2a8aea23a2f" providerId="LiveId" clId="{D3C201D8-48B1-4AE4-9553-9040D20AF85A}" dt="2021-04-10T08:49:01.712" v="1007"/>
          <ac:spMkLst>
            <pc:docMk/>
            <pc:sldMk cId="1444065301" sldId="825"/>
            <ac:spMk id="108" creationId="{C8E9E0E1-956A-4F72-A174-F7C38484105E}"/>
          </ac:spMkLst>
        </pc:spChg>
        <pc:spChg chg="mod">
          <ac:chgData name="Lei Wu" userId="f083b2a8aea23a2f" providerId="LiveId" clId="{D3C201D8-48B1-4AE4-9553-9040D20AF85A}" dt="2021-04-10T08:49:01.712" v="1007"/>
          <ac:spMkLst>
            <pc:docMk/>
            <pc:sldMk cId="1444065301" sldId="825"/>
            <ac:spMk id="110" creationId="{3EAE8183-66FB-47DC-BAB4-E7C46BFB62BC}"/>
          </ac:spMkLst>
        </pc:spChg>
        <pc:spChg chg="mod">
          <ac:chgData name="Lei Wu" userId="f083b2a8aea23a2f" providerId="LiveId" clId="{D3C201D8-48B1-4AE4-9553-9040D20AF85A}" dt="2021-04-10T08:49:01.712" v="1007"/>
          <ac:spMkLst>
            <pc:docMk/>
            <pc:sldMk cId="1444065301" sldId="825"/>
            <ac:spMk id="111" creationId="{75911F94-17A0-447B-87CC-6E11DCA0EFDC}"/>
          </ac:spMkLst>
        </pc:spChg>
        <pc:spChg chg="mod">
          <ac:chgData name="Lei Wu" userId="f083b2a8aea23a2f" providerId="LiveId" clId="{D3C201D8-48B1-4AE4-9553-9040D20AF85A}" dt="2021-04-10T08:49:01.712" v="1007"/>
          <ac:spMkLst>
            <pc:docMk/>
            <pc:sldMk cId="1444065301" sldId="825"/>
            <ac:spMk id="114" creationId="{A0B3710D-EDC0-4F93-91BE-6DA6A4CE8981}"/>
          </ac:spMkLst>
        </pc:spChg>
        <pc:spChg chg="mod">
          <ac:chgData name="Lei Wu" userId="f083b2a8aea23a2f" providerId="LiveId" clId="{D3C201D8-48B1-4AE4-9553-9040D20AF85A}" dt="2021-04-10T08:49:01.712" v="1007"/>
          <ac:spMkLst>
            <pc:docMk/>
            <pc:sldMk cId="1444065301" sldId="825"/>
            <ac:spMk id="115" creationId="{CB333D55-8210-454F-BA75-C850F2DE33C3}"/>
          </ac:spMkLst>
        </pc:spChg>
        <pc:spChg chg="mod">
          <ac:chgData name="Lei Wu" userId="f083b2a8aea23a2f" providerId="LiveId" clId="{D3C201D8-48B1-4AE4-9553-9040D20AF85A}" dt="2021-04-10T08:49:01.712" v="1007"/>
          <ac:spMkLst>
            <pc:docMk/>
            <pc:sldMk cId="1444065301" sldId="825"/>
            <ac:spMk id="118" creationId="{247E29F4-B4B7-47E1-A3C7-4C6AB9C02EEB}"/>
          </ac:spMkLst>
        </pc:spChg>
        <pc:spChg chg="mod">
          <ac:chgData name="Lei Wu" userId="f083b2a8aea23a2f" providerId="LiveId" clId="{D3C201D8-48B1-4AE4-9553-9040D20AF85A}" dt="2021-04-10T08:49:01.712" v="1007"/>
          <ac:spMkLst>
            <pc:docMk/>
            <pc:sldMk cId="1444065301" sldId="825"/>
            <ac:spMk id="119" creationId="{C5384420-088A-45DF-8C1A-1CAE4E551EC5}"/>
          </ac:spMkLst>
        </pc:spChg>
        <pc:spChg chg="mod">
          <ac:chgData name="Lei Wu" userId="f083b2a8aea23a2f" providerId="LiveId" clId="{D3C201D8-48B1-4AE4-9553-9040D20AF85A}" dt="2021-04-10T08:49:01.712" v="1007"/>
          <ac:spMkLst>
            <pc:docMk/>
            <pc:sldMk cId="1444065301" sldId="825"/>
            <ac:spMk id="120" creationId="{2EEC4C5B-2FBD-4377-BED0-E47C6A6072D7}"/>
          </ac:spMkLst>
        </pc:spChg>
        <pc:spChg chg="mod">
          <ac:chgData name="Lei Wu" userId="f083b2a8aea23a2f" providerId="LiveId" clId="{D3C201D8-48B1-4AE4-9553-9040D20AF85A}" dt="2021-04-10T08:49:01.712" v="1007"/>
          <ac:spMkLst>
            <pc:docMk/>
            <pc:sldMk cId="1444065301" sldId="825"/>
            <ac:spMk id="121" creationId="{13745DD7-7C61-4BFA-89BD-C9436C015F5E}"/>
          </ac:spMkLst>
        </pc:spChg>
        <pc:spChg chg="mod">
          <ac:chgData name="Lei Wu" userId="f083b2a8aea23a2f" providerId="LiveId" clId="{D3C201D8-48B1-4AE4-9553-9040D20AF85A}" dt="2021-04-10T08:49:01.712" v="1007"/>
          <ac:spMkLst>
            <pc:docMk/>
            <pc:sldMk cId="1444065301" sldId="825"/>
            <ac:spMk id="122" creationId="{7D6EC170-B5FC-4C7B-AEFA-F22E0AD907FF}"/>
          </ac:spMkLst>
        </pc:spChg>
        <pc:spChg chg="mod">
          <ac:chgData name="Lei Wu" userId="f083b2a8aea23a2f" providerId="LiveId" clId="{D3C201D8-48B1-4AE4-9553-9040D20AF85A}" dt="2021-04-10T08:49:01.712" v="1007"/>
          <ac:spMkLst>
            <pc:docMk/>
            <pc:sldMk cId="1444065301" sldId="825"/>
            <ac:spMk id="123" creationId="{DD56F6E8-D0BA-4E79-B3DE-EC5B304FCB26}"/>
          </ac:spMkLst>
        </pc:spChg>
        <pc:spChg chg="mod">
          <ac:chgData name="Lei Wu" userId="f083b2a8aea23a2f" providerId="LiveId" clId="{D3C201D8-48B1-4AE4-9553-9040D20AF85A}" dt="2021-04-10T08:49:01.712" v="1007"/>
          <ac:spMkLst>
            <pc:docMk/>
            <pc:sldMk cId="1444065301" sldId="825"/>
            <ac:spMk id="124" creationId="{926A2A64-22AB-4502-8093-2EF0EC4C0452}"/>
          </ac:spMkLst>
        </pc:spChg>
        <pc:spChg chg="mod">
          <ac:chgData name="Lei Wu" userId="f083b2a8aea23a2f" providerId="LiveId" clId="{D3C201D8-48B1-4AE4-9553-9040D20AF85A}" dt="2021-04-10T08:49:01.712" v="1007"/>
          <ac:spMkLst>
            <pc:docMk/>
            <pc:sldMk cId="1444065301" sldId="825"/>
            <ac:spMk id="125" creationId="{05523D61-BC79-4725-86B2-39E38D16E04E}"/>
          </ac:spMkLst>
        </pc:spChg>
        <pc:spChg chg="mod">
          <ac:chgData name="Lei Wu" userId="f083b2a8aea23a2f" providerId="LiveId" clId="{D3C201D8-48B1-4AE4-9553-9040D20AF85A}" dt="2021-04-10T08:49:01.712" v="1007"/>
          <ac:spMkLst>
            <pc:docMk/>
            <pc:sldMk cId="1444065301" sldId="825"/>
            <ac:spMk id="126" creationId="{FC00125C-B978-4D5E-8426-E1F2A026D836}"/>
          </ac:spMkLst>
        </pc:spChg>
        <pc:spChg chg="mod">
          <ac:chgData name="Lei Wu" userId="f083b2a8aea23a2f" providerId="LiveId" clId="{D3C201D8-48B1-4AE4-9553-9040D20AF85A}" dt="2021-04-10T08:49:01.712" v="1007"/>
          <ac:spMkLst>
            <pc:docMk/>
            <pc:sldMk cId="1444065301" sldId="825"/>
            <ac:spMk id="127" creationId="{78D6DA83-22E1-41FC-B01C-7A677A36F840}"/>
          </ac:spMkLst>
        </pc:spChg>
        <pc:spChg chg="mod">
          <ac:chgData name="Lei Wu" userId="f083b2a8aea23a2f" providerId="LiveId" clId="{D3C201D8-48B1-4AE4-9553-9040D20AF85A}" dt="2021-04-10T08:49:01.712" v="1007"/>
          <ac:spMkLst>
            <pc:docMk/>
            <pc:sldMk cId="1444065301" sldId="825"/>
            <ac:spMk id="128" creationId="{959E0766-753E-470D-83F2-83658F5B4EFB}"/>
          </ac:spMkLst>
        </pc:spChg>
        <pc:spChg chg="mod">
          <ac:chgData name="Lei Wu" userId="f083b2a8aea23a2f" providerId="LiveId" clId="{D3C201D8-48B1-4AE4-9553-9040D20AF85A}" dt="2021-04-10T08:49:01.712" v="1007"/>
          <ac:spMkLst>
            <pc:docMk/>
            <pc:sldMk cId="1444065301" sldId="825"/>
            <ac:spMk id="129" creationId="{DADA0B93-BE13-4130-B323-BEFA9F99CAD0}"/>
          </ac:spMkLst>
        </pc:spChg>
        <pc:spChg chg="mod">
          <ac:chgData name="Lei Wu" userId="f083b2a8aea23a2f" providerId="LiveId" clId="{D3C201D8-48B1-4AE4-9553-9040D20AF85A}" dt="2021-04-10T08:49:01.712" v="1007"/>
          <ac:spMkLst>
            <pc:docMk/>
            <pc:sldMk cId="1444065301" sldId="825"/>
            <ac:spMk id="130" creationId="{AAC7C658-BDAC-475D-9E17-E47EBF7B7CD1}"/>
          </ac:spMkLst>
        </pc:spChg>
        <pc:spChg chg="mod">
          <ac:chgData name="Lei Wu" userId="f083b2a8aea23a2f" providerId="LiveId" clId="{D3C201D8-48B1-4AE4-9553-9040D20AF85A}" dt="2021-04-10T08:49:01.712" v="1007"/>
          <ac:spMkLst>
            <pc:docMk/>
            <pc:sldMk cId="1444065301" sldId="825"/>
            <ac:spMk id="131" creationId="{E836EB6B-391A-4861-951C-B2C81D243718}"/>
          </ac:spMkLst>
        </pc:spChg>
        <pc:spChg chg="mod">
          <ac:chgData name="Lei Wu" userId="f083b2a8aea23a2f" providerId="LiveId" clId="{D3C201D8-48B1-4AE4-9553-9040D20AF85A}" dt="2021-04-10T08:49:01.712" v="1007"/>
          <ac:spMkLst>
            <pc:docMk/>
            <pc:sldMk cId="1444065301" sldId="825"/>
            <ac:spMk id="132" creationId="{31DF2336-981C-483A-A1B6-3C05E8BB8A18}"/>
          </ac:spMkLst>
        </pc:spChg>
        <pc:spChg chg="mod">
          <ac:chgData name="Lei Wu" userId="f083b2a8aea23a2f" providerId="LiveId" clId="{D3C201D8-48B1-4AE4-9553-9040D20AF85A}" dt="2021-04-10T08:49:01.712" v="1007"/>
          <ac:spMkLst>
            <pc:docMk/>
            <pc:sldMk cId="1444065301" sldId="825"/>
            <ac:spMk id="133" creationId="{65DB0DF3-F0EE-45A3-998A-9382F1DC7A47}"/>
          </ac:spMkLst>
        </pc:spChg>
        <pc:spChg chg="mod">
          <ac:chgData name="Lei Wu" userId="f083b2a8aea23a2f" providerId="LiveId" clId="{D3C201D8-48B1-4AE4-9553-9040D20AF85A}" dt="2021-04-10T08:49:01.712" v="1007"/>
          <ac:spMkLst>
            <pc:docMk/>
            <pc:sldMk cId="1444065301" sldId="825"/>
            <ac:spMk id="134" creationId="{D67C568F-2C21-41DD-A44D-6907C76FE1CC}"/>
          </ac:spMkLst>
        </pc:spChg>
        <pc:spChg chg="mod">
          <ac:chgData name="Lei Wu" userId="f083b2a8aea23a2f" providerId="LiveId" clId="{D3C201D8-48B1-4AE4-9553-9040D20AF85A}" dt="2021-04-10T08:49:01.712" v="1007"/>
          <ac:spMkLst>
            <pc:docMk/>
            <pc:sldMk cId="1444065301" sldId="825"/>
            <ac:spMk id="135" creationId="{BB474BDA-AF24-41A4-A626-E938CD6A8741}"/>
          </ac:spMkLst>
        </pc:spChg>
        <pc:spChg chg="mod">
          <ac:chgData name="Lei Wu" userId="f083b2a8aea23a2f" providerId="LiveId" clId="{D3C201D8-48B1-4AE4-9553-9040D20AF85A}" dt="2021-04-10T08:49:01.712" v="1007"/>
          <ac:spMkLst>
            <pc:docMk/>
            <pc:sldMk cId="1444065301" sldId="825"/>
            <ac:spMk id="136" creationId="{A39CDA66-CFFC-480A-9F46-4751929492AA}"/>
          </ac:spMkLst>
        </pc:spChg>
        <pc:spChg chg="mod">
          <ac:chgData name="Lei Wu" userId="f083b2a8aea23a2f" providerId="LiveId" clId="{D3C201D8-48B1-4AE4-9553-9040D20AF85A}" dt="2021-04-10T08:49:01.712" v="1007"/>
          <ac:spMkLst>
            <pc:docMk/>
            <pc:sldMk cId="1444065301" sldId="825"/>
            <ac:spMk id="137" creationId="{8FB50219-511E-4838-AF42-215CBC3ADD96}"/>
          </ac:spMkLst>
        </pc:spChg>
        <pc:spChg chg="mod">
          <ac:chgData name="Lei Wu" userId="f083b2a8aea23a2f" providerId="LiveId" clId="{D3C201D8-48B1-4AE4-9553-9040D20AF85A}" dt="2021-04-10T08:49:01.712" v="1007"/>
          <ac:spMkLst>
            <pc:docMk/>
            <pc:sldMk cId="1444065301" sldId="825"/>
            <ac:spMk id="138" creationId="{71BFBC7B-842D-421B-87D4-7F87872F7F73}"/>
          </ac:spMkLst>
        </pc:spChg>
        <pc:spChg chg="mod">
          <ac:chgData name="Lei Wu" userId="f083b2a8aea23a2f" providerId="LiveId" clId="{D3C201D8-48B1-4AE4-9553-9040D20AF85A}" dt="2021-04-10T08:49:01.712" v="1007"/>
          <ac:spMkLst>
            <pc:docMk/>
            <pc:sldMk cId="1444065301" sldId="825"/>
            <ac:spMk id="139" creationId="{28B39B0C-B582-41AA-876A-1D78419C744C}"/>
          </ac:spMkLst>
        </pc:spChg>
        <pc:spChg chg="mod">
          <ac:chgData name="Lei Wu" userId="f083b2a8aea23a2f" providerId="LiveId" clId="{D3C201D8-48B1-4AE4-9553-9040D20AF85A}" dt="2021-04-10T08:49:01.712" v="1007"/>
          <ac:spMkLst>
            <pc:docMk/>
            <pc:sldMk cId="1444065301" sldId="825"/>
            <ac:spMk id="140" creationId="{96B57573-994F-4A2D-8F5D-9263ED0BD1AB}"/>
          </ac:spMkLst>
        </pc:spChg>
        <pc:spChg chg="mod">
          <ac:chgData name="Lei Wu" userId="f083b2a8aea23a2f" providerId="LiveId" clId="{D3C201D8-48B1-4AE4-9553-9040D20AF85A}" dt="2021-04-10T08:49:01.712" v="1007"/>
          <ac:spMkLst>
            <pc:docMk/>
            <pc:sldMk cId="1444065301" sldId="825"/>
            <ac:spMk id="141" creationId="{35B3CFF0-F955-4017-AFA2-8B15871B4304}"/>
          </ac:spMkLst>
        </pc:spChg>
        <pc:spChg chg="mod">
          <ac:chgData name="Lei Wu" userId="f083b2a8aea23a2f" providerId="LiveId" clId="{D3C201D8-48B1-4AE4-9553-9040D20AF85A}" dt="2021-04-10T08:49:01.712" v="1007"/>
          <ac:spMkLst>
            <pc:docMk/>
            <pc:sldMk cId="1444065301" sldId="825"/>
            <ac:spMk id="142" creationId="{31093379-C95B-45A5-98F9-1414ED60E2C7}"/>
          </ac:spMkLst>
        </pc:spChg>
        <pc:spChg chg="mod">
          <ac:chgData name="Lei Wu" userId="f083b2a8aea23a2f" providerId="LiveId" clId="{D3C201D8-48B1-4AE4-9553-9040D20AF85A}" dt="2021-04-10T08:49:01.712" v="1007"/>
          <ac:spMkLst>
            <pc:docMk/>
            <pc:sldMk cId="1444065301" sldId="825"/>
            <ac:spMk id="143" creationId="{98165BC7-C8E9-4972-8431-CCF2840E47A7}"/>
          </ac:spMkLst>
        </pc:spChg>
        <pc:spChg chg="mod">
          <ac:chgData name="Lei Wu" userId="f083b2a8aea23a2f" providerId="LiveId" clId="{D3C201D8-48B1-4AE4-9553-9040D20AF85A}" dt="2021-04-10T08:49:01.712" v="1007"/>
          <ac:spMkLst>
            <pc:docMk/>
            <pc:sldMk cId="1444065301" sldId="825"/>
            <ac:spMk id="144" creationId="{02B59CCA-1C3E-4D8E-8BD4-CE56AB253A0B}"/>
          </ac:spMkLst>
        </pc:spChg>
        <pc:spChg chg="mod">
          <ac:chgData name="Lei Wu" userId="f083b2a8aea23a2f" providerId="LiveId" clId="{D3C201D8-48B1-4AE4-9553-9040D20AF85A}" dt="2021-04-10T08:49:01.712" v="1007"/>
          <ac:spMkLst>
            <pc:docMk/>
            <pc:sldMk cId="1444065301" sldId="825"/>
            <ac:spMk id="145" creationId="{3552526C-7A61-41D2-BF9F-888DF4D9A375}"/>
          </ac:spMkLst>
        </pc:spChg>
        <pc:spChg chg="mod">
          <ac:chgData name="Lei Wu" userId="f083b2a8aea23a2f" providerId="LiveId" clId="{D3C201D8-48B1-4AE4-9553-9040D20AF85A}" dt="2021-04-10T08:49:01.712" v="1007"/>
          <ac:spMkLst>
            <pc:docMk/>
            <pc:sldMk cId="1444065301" sldId="825"/>
            <ac:spMk id="146" creationId="{48D78756-9DA3-4FB2-A820-DDA9484EFE14}"/>
          </ac:spMkLst>
        </pc:spChg>
        <pc:spChg chg="mod">
          <ac:chgData name="Lei Wu" userId="f083b2a8aea23a2f" providerId="LiveId" clId="{D3C201D8-48B1-4AE4-9553-9040D20AF85A}" dt="2021-04-10T08:49:01.712" v="1007"/>
          <ac:spMkLst>
            <pc:docMk/>
            <pc:sldMk cId="1444065301" sldId="825"/>
            <ac:spMk id="147" creationId="{DBD0CB73-F209-4666-BA4A-13B113F81FD0}"/>
          </ac:spMkLst>
        </pc:spChg>
        <pc:spChg chg="mod">
          <ac:chgData name="Lei Wu" userId="f083b2a8aea23a2f" providerId="LiveId" clId="{D3C201D8-48B1-4AE4-9553-9040D20AF85A}" dt="2021-04-10T08:49:01.712" v="1007"/>
          <ac:spMkLst>
            <pc:docMk/>
            <pc:sldMk cId="1444065301" sldId="825"/>
            <ac:spMk id="148" creationId="{F0B0C481-AF18-408F-925D-A79F6E12B2FF}"/>
          </ac:spMkLst>
        </pc:spChg>
        <pc:spChg chg="mod">
          <ac:chgData name="Lei Wu" userId="f083b2a8aea23a2f" providerId="LiveId" clId="{D3C201D8-48B1-4AE4-9553-9040D20AF85A}" dt="2021-04-10T08:49:01.712" v="1007"/>
          <ac:spMkLst>
            <pc:docMk/>
            <pc:sldMk cId="1444065301" sldId="825"/>
            <ac:spMk id="150" creationId="{8B0E7A4E-2471-467A-9C57-6610390D22AA}"/>
          </ac:spMkLst>
        </pc:spChg>
        <pc:spChg chg="mod">
          <ac:chgData name="Lei Wu" userId="f083b2a8aea23a2f" providerId="LiveId" clId="{D3C201D8-48B1-4AE4-9553-9040D20AF85A}" dt="2021-04-10T08:49:01.712" v="1007"/>
          <ac:spMkLst>
            <pc:docMk/>
            <pc:sldMk cId="1444065301" sldId="825"/>
            <ac:spMk id="151" creationId="{CA38D071-5B10-4012-86CB-35D2EDA2AC49}"/>
          </ac:spMkLst>
        </pc:spChg>
        <pc:spChg chg="mod">
          <ac:chgData name="Lei Wu" userId="f083b2a8aea23a2f" providerId="LiveId" clId="{D3C201D8-48B1-4AE4-9553-9040D20AF85A}" dt="2021-04-10T08:49:01.712" v="1007"/>
          <ac:spMkLst>
            <pc:docMk/>
            <pc:sldMk cId="1444065301" sldId="825"/>
            <ac:spMk id="152" creationId="{8ED11DC6-0530-40BC-A673-A8B0DE77BA70}"/>
          </ac:spMkLst>
        </pc:spChg>
        <pc:spChg chg="mod">
          <ac:chgData name="Lei Wu" userId="f083b2a8aea23a2f" providerId="LiveId" clId="{D3C201D8-48B1-4AE4-9553-9040D20AF85A}" dt="2021-04-10T08:49:01.712" v="1007"/>
          <ac:spMkLst>
            <pc:docMk/>
            <pc:sldMk cId="1444065301" sldId="825"/>
            <ac:spMk id="153" creationId="{10D17533-FF9E-42D7-A2DE-C3213459E3DC}"/>
          </ac:spMkLst>
        </pc:spChg>
        <pc:spChg chg="mod">
          <ac:chgData name="Lei Wu" userId="f083b2a8aea23a2f" providerId="LiveId" clId="{D3C201D8-48B1-4AE4-9553-9040D20AF85A}" dt="2021-04-10T08:49:01.712" v="1007"/>
          <ac:spMkLst>
            <pc:docMk/>
            <pc:sldMk cId="1444065301" sldId="825"/>
            <ac:spMk id="154" creationId="{1960A33C-16D8-486C-B44F-AD90E93A1411}"/>
          </ac:spMkLst>
        </pc:spChg>
        <pc:spChg chg="mod">
          <ac:chgData name="Lei Wu" userId="f083b2a8aea23a2f" providerId="LiveId" clId="{D3C201D8-48B1-4AE4-9553-9040D20AF85A}" dt="2021-04-10T08:49:01.712" v="1007"/>
          <ac:spMkLst>
            <pc:docMk/>
            <pc:sldMk cId="1444065301" sldId="825"/>
            <ac:spMk id="155" creationId="{1E92D8E8-F0A5-486C-90FD-8880A297D886}"/>
          </ac:spMkLst>
        </pc:spChg>
        <pc:spChg chg="mod">
          <ac:chgData name="Lei Wu" userId="f083b2a8aea23a2f" providerId="LiveId" clId="{D3C201D8-48B1-4AE4-9553-9040D20AF85A}" dt="2021-04-10T08:49:01.712" v="1007"/>
          <ac:spMkLst>
            <pc:docMk/>
            <pc:sldMk cId="1444065301" sldId="825"/>
            <ac:spMk id="156" creationId="{A1E6258E-694E-45D5-88BF-6AFA30C4A1AA}"/>
          </ac:spMkLst>
        </pc:spChg>
        <pc:spChg chg="mod">
          <ac:chgData name="Lei Wu" userId="f083b2a8aea23a2f" providerId="LiveId" clId="{D3C201D8-48B1-4AE4-9553-9040D20AF85A}" dt="2021-04-10T08:49:01.712" v="1007"/>
          <ac:spMkLst>
            <pc:docMk/>
            <pc:sldMk cId="1444065301" sldId="825"/>
            <ac:spMk id="157" creationId="{4613B30C-583F-4515-BD65-C0274378F448}"/>
          </ac:spMkLst>
        </pc:spChg>
        <pc:spChg chg="mod">
          <ac:chgData name="Lei Wu" userId="f083b2a8aea23a2f" providerId="LiveId" clId="{D3C201D8-48B1-4AE4-9553-9040D20AF85A}" dt="2021-04-10T08:49:01.712" v="1007"/>
          <ac:spMkLst>
            <pc:docMk/>
            <pc:sldMk cId="1444065301" sldId="825"/>
            <ac:spMk id="158" creationId="{BA5B1B09-979A-4801-911D-45187F97AEEE}"/>
          </ac:spMkLst>
        </pc:spChg>
        <pc:spChg chg="mod">
          <ac:chgData name="Lei Wu" userId="f083b2a8aea23a2f" providerId="LiveId" clId="{D3C201D8-48B1-4AE4-9553-9040D20AF85A}" dt="2021-04-10T08:49:01.712" v="1007"/>
          <ac:spMkLst>
            <pc:docMk/>
            <pc:sldMk cId="1444065301" sldId="825"/>
            <ac:spMk id="159" creationId="{8BA6B7DA-8023-42F2-A851-6B84D18A0E91}"/>
          </ac:spMkLst>
        </pc:spChg>
        <pc:spChg chg="mod">
          <ac:chgData name="Lei Wu" userId="f083b2a8aea23a2f" providerId="LiveId" clId="{D3C201D8-48B1-4AE4-9553-9040D20AF85A}" dt="2021-04-10T08:49:01.712" v="1007"/>
          <ac:spMkLst>
            <pc:docMk/>
            <pc:sldMk cId="1444065301" sldId="825"/>
            <ac:spMk id="161" creationId="{0CBAB5EC-91EC-4090-9833-B7A08D99F6D1}"/>
          </ac:spMkLst>
        </pc:spChg>
        <pc:spChg chg="mod">
          <ac:chgData name="Lei Wu" userId="f083b2a8aea23a2f" providerId="LiveId" clId="{D3C201D8-48B1-4AE4-9553-9040D20AF85A}" dt="2021-04-10T08:49:01.712" v="1007"/>
          <ac:spMkLst>
            <pc:docMk/>
            <pc:sldMk cId="1444065301" sldId="825"/>
            <ac:spMk id="162" creationId="{6D22AC3D-E165-4332-A1A2-6BB3215175EE}"/>
          </ac:spMkLst>
        </pc:spChg>
        <pc:spChg chg="mod">
          <ac:chgData name="Lei Wu" userId="f083b2a8aea23a2f" providerId="LiveId" clId="{D3C201D8-48B1-4AE4-9553-9040D20AF85A}" dt="2021-04-10T08:49:01.712" v="1007"/>
          <ac:spMkLst>
            <pc:docMk/>
            <pc:sldMk cId="1444065301" sldId="825"/>
            <ac:spMk id="163" creationId="{CCC22C26-BBA5-4617-867C-9481B73492A3}"/>
          </ac:spMkLst>
        </pc:spChg>
        <pc:spChg chg="mod">
          <ac:chgData name="Lei Wu" userId="f083b2a8aea23a2f" providerId="LiveId" clId="{D3C201D8-48B1-4AE4-9553-9040D20AF85A}" dt="2021-04-10T08:49:01.712" v="1007"/>
          <ac:spMkLst>
            <pc:docMk/>
            <pc:sldMk cId="1444065301" sldId="825"/>
            <ac:spMk id="164" creationId="{23E9D050-37D6-4477-BA53-DA5860C32928}"/>
          </ac:spMkLst>
        </pc:spChg>
        <pc:spChg chg="mod">
          <ac:chgData name="Lei Wu" userId="f083b2a8aea23a2f" providerId="LiveId" clId="{D3C201D8-48B1-4AE4-9553-9040D20AF85A}" dt="2021-04-10T08:49:01.712" v="1007"/>
          <ac:spMkLst>
            <pc:docMk/>
            <pc:sldMk cId="1444065301" sldId="825"/>
            <ac:spMk id="165" creationId="{B45C87D4-0CF8-4863-B9F4-D2BFEA798EC1}"/>
          </ac:spMkLst>
        </pc:spChg>
        <pc:spChg chg="mod">
          <ac:chgData name="Lei Wu" userId="f083b2a8aea23a2f" providerId="LiveId" clId="{D3C201D8-48B1-4AE4-9553-9040D20AF85A}" dt="2021-04-10T08:49:01.712" v="1007"/>
          <ac:spMkLst>
            <pc:docMk/>
            <pc:sldMk cId="1444065301" sldId="825"/>
            <ac:spMk id="166" creationId="{DDB6F4C4-9896-4525-A199-6A5F31953619}"/>
          </ac:spMkLst>
        </pc:spChg>
        <pc:spChg chg="mod">
          <ac:chgData name="Lei Wu" userId="f083b2a8aea23a2f" providerId="LiveId" clId="{D3C201D8-48B1-4AE4-9553-9040D20AF85A}" dt="2021-04-10T08:49:01.712" v="1007"/>
          <ac:spMkLst>
            <pc:docMk/>
            <pc:sldMk cId="1444065301" sldId="825"/>
            <ac:spMk id="167" creationId="{C03FA4E9-1FE9-46CF-88B0-4145B48F6B9F}"/>
          </ac:spMkLst>
        </pc:spChg>
        <pc:spChg chg="mod">
          <ac:chgData name="Lei Wu" userId="f083b2a8aea23a2f" providerId="LiveId" clId="{D3C201D8-48B1-4AE4-9553-9040D20AF85A}" dt="2021-04-10T08:49:01.712" v="1007"/>
          <ac:spMkLst>
            <pc:docMk/>
            <pc:sldMk cId="1444065301" sldId="825"/>
            <ac:spMk id="168" creationId="{F3AC7BD6-4BB9-4AF8-BBAA-BBB792462BC6}"/>
          </ac:spMkLst>
        </pc:spChg>
        <pc:spChg chg="mod">
          <ac:chgData name="Lei Wu" userId="f083b2a8aea23a2f" providerId="LiveId" clId="{D3C201D8-48B1-4AE4-9553-9040D20AF85A}" dt="2021-04-10T08:49:01.712" v="1007"/>
          <ac:spMkLst>
            <pc:docMk/>
            <pc:sldMk cId="1444065301" sldId="825"/>
            <ac:spMk id="169" creationId="{D5DC456A-5C2C-4466-BD3C-63DC8DDBE1FD}"/>
          </ac:spMkLst>
        </pc:spChg>
        <pc:spChg chg="mod">
          <ac:chgData name="Lei Wu" userId="f083b2a8aea23a2f" providerId="LiveId" clId="{D3C201D8-48B1-4AE4-9553-9040D20AF85A}" dt="2021-04-10T08:49:01.712" v="1007"/>
          <ac:spMkLst>
            <pc:docMk/>
            <pc:sldMk cId="1444065301" sldId="825"/>
            <ac:spMk id="170" creationId="{83844855-01F6-4F1A-A8BA-C422A2859880}"/>
          </ac:spMkLst>
        </pc:spChg>
        <pc:spChg chg="mod">
          <ac:chgData name="Lei Wu" userId="f083b2a8aea23a2f" providerId="LiveId" clId="{D3C201D8-48B1-4AE4-9553-9040D20AF85A}" dt="2021-04-10T08:49:01.712" v="1007"/>
          <ac:spMkLst>
            <pc:docMk/>
            <pc:sldMk cId="1444065301" sldId="825"/>
            <ac:spMk id="171" creationId="{631EFDC4-FEB5-42E9-BD59-E27F89179840}"/>
          </ac:spMkLst>
        </pc:spChg>
        <pc:spChg chg="mod">
          <ac:chgData name="Lei Wu" userId="f083b2a8aea23a2f" providerId="LiveId" clId="{D3C201D8-48B1-4AE4-9553-9040D20AF85A}" dt="2021-04-10T08:49:01.712" v="1007"/>
          <ac:spMkLst>
            <pc:docMk/>
            <pc:sldMk cId="1444065301" sldId="825"/>
            <ac:spMk id="172" creationId="{2FB67531-A9BC-4AAF-A1C8-C115845ACE7E}"/>
          </ac:spMkLst>
        </pc:spChg>
        <pc:spChg chg="mod">
          <ac:chgData name="Lei Wu" userId="f083b2a8aea23a2f" providerId="LiveId" clId="{D3C201D8-48B1-4AE4-9553-9040D20AF85A}" dt="2021-04-10T08:49:14.068" v="1012" actId="1076"/>
          <ac:spMkLst>
            <pc:docMk/>
            <pc:sldMk cId="1444065301" sldId="825"/>
            <ac:spMk id="176" creationId="{10FD886D-1689-4A51-AB8A-0DC3152AF4EC}"/>
          </ac:spMkLst>
        </pc:spChg>
        <pc:spChg chg="mod">
          <ac:chgData name="Lei Wu" userId="f083b2a8aea23a2f" providerId="LiveId" clId="{D3C201D8-48B1-4AE4-9553-9040D20AF85A}" dt="2021-04-10T08:49:14.068" v="1012" actId="1076"/>
          <ac:spMkLst>
            <pc:docMk/>
            <pc:sldMk cId="1444065301" sldId="825"/>
            <ac:spMk id="177" creationId="{0E06C79F-D173-41DE-BF72-029C3BC33C5E}"/>
          </ac:spMkLst>
        </pc:spChg>
        <pc:spChg chg="mod">
          <ac:chgData name="Lei Wu" userId="f083b2a8aea23a2f" providerId="LiveId" clId="{D3C201D8-48B1-4AE4-9553-9040D20AF85A}" dt="2021-04-10T08:49:14.068" v="1012" actId="1076"/>
          <ac:spMkLst>
            <pc:docMk/>
            <pc:sldMk cId="1444065301" sldId="825"/>
            <ac:spMk id="179" creationId="{B49C593B-D63C-4BCB-9823-116A6A0F48E4}"/>
          </ac:spMkLst>
        </pc:spChg>
        <pc:spChg chg="mod">
          <ac:chgData name="Lei Wu" userId="f083b2a8aea23a2f" providerId="LiveId" clId="{D3C201D8-48B1-4AE4-9553-9040D20AF85A}" dt="2021-04-12T08:10:54.193" v="1773" actId="58"/>
          <ac:spMkLst>
            <pc:docMk/>
            <pc:sldMk cId="1444065301" sldId="825"/>
            <ac:spMk id="180" creationId="{F618FA9F-727A-4C01-9807-368181AB2649}"/>
          </ac:spMkLst>
        </pc:spChg>
        <pc:spChg chg="mod">
          <ac:chgData name="Lei Wu" userId="f083b2a8aea23a2f" providerId="LiveId" clId="{D3C201D8-48B1-4AE4-9553-9040D20AF85A}" dt="2021-04-12T08:10:50.949" v="1771" actId="58"/>
          <ac:spMkLst>
            <pc:docMk/>
            <pc:sldMk cId="1444065301" sldId="825"/>
            <ac:spMk id="181" creationId="{B6954967-6E91-42FD-A953-E9CBB3CCBD1D}"/>
          </ac:spMkLst>
        </pc:spChg>
        <pc:spChg chg="mod">
          <ac:chgData name="Lei Wu" userId="f083b2a8aea23a2f" providerId="LiveId" clId="{D3C201D8-48B1-4AE4-9553-9040D20AF85A}" dt="2021-04-10T08:49:14.068" v="1012" actId="1076"/>
          <ac:spMkLst>
            <pc:docMk/>
            <pc:sldMk cId="1444065301" sldId="825"/>
            <ac:spMk id="183" creationId="{0C88FBDC-0229-4056-BC67-709CB747E678}"/>
          </ac:spMkLst>
        </pc:spChg>
        <pc:spChg chg="mod">
          <ac:chgData name="Lei Wu" userId="f083b2a8aea23a2f" providerId="LiveId" clId="{D3C201D8-48B1-4AE4-9553-9040D20AF85A}" dt="2021-04-12T08:10:46.354" v="1769" actId="58"/>
          <ac:spMkLst>
            <pc:docMk/>
            <pc:sldMk cId="1444065301" sldId="825"/>
            <ac:spMk id="184" creationId="{A5DE64BC-BA07-4E59-8102-5AB258F566B5}"/>
          </ac:spMkLst>
        </pc:spChg>
        <pc:spChg chg="mod">
          <ac:chgData name="Lei Wu" userId="f083b2a8aea23a2f" providerId="LiveId" clId="{D3C201D8-48B1-4AE4-9553-9040D20AF85A}" dt="2021-04-10T08:49:14.068" v="1012" actId="1076"/>
          <ac:spMkLst>
            <pc:docMk/>
            <pc:sldMk cId="1444065301" sldId="825"/>
            <ac:spMk id="185" creationId="{BEE95A73-C006-452E-AA8F-EA7C4947D6CF}"/>
          </ac:spMkLst>
        </pc:spChg>
        <pc:spChg chg="mod">
          <ac:chgData name="Lei Wu" userId="f083b2a8aea23a2f" providerId="LiveId" clId="{D3C201D8-48B1-4AE4-9553-9040D20AF85A}" dt="2021-04-10T08:49:14.068" v="1012" actId="1076"/>
          <ac:spMkLst>
            <pc:docMk/>
            <pc:sldMk cId="1444065301" sldId="825"/>
            <ac:spMk id="186" creationId="{B03530B9-B57F-49C4-AF80-7612CCC629CB}"/>
          </ac:spMkLst>
        </pc:spChg>
        <pc:spChg chg="mod">
          <ac:chgData name="Lei Wu" userId="f083b2a8aea23a2f" providerId="LiveId" clId="{D3C201D8-48B1-4AE4-9553-9040D20AF85A}" dt="2021-04-10T08:49:14.068" v="1012" actId="1076"/>
          <ac:spMkLst>
            <pc:docMk/>
            <pc:sldMk cId="1444065301" sldId="825"/>
            <ac:spMk id="187" creationId="{6D0176EB-B308-4E4B-8545-FE12F41F00AB}"/>
          </ac:spMkLst>
        </pc:spChg>
        <pc:spChg chg="mod">
          <ac:chgData name="Lei Wu" userId="f083b2a8aea23a2f" providerId="LiveId" clId="{D3C201D8-48B1-4AE4-9553-9040D20AF85A}" dt="2021-04-10T08:49:14.068" v="1012" actId="1076"/>
          <ac:spMkLst>
            <pc:docMk/>
            <pc:sldMk cId="1444065301" sldId="825"/>
            <ac:spMk id="188" creationId="{0DE65FD2-983E-4E79-BC70-DAFEA80FFF23}"/>
          </ac:spMkLst>
        </pc:spChg>
        <pc:spChg chg="mod">
          <ac:chgData name="Lei Wu" userId="f083b2a8aea23a2f" providerId="LiveId" clId="{D3C201D8-48B1-4AE4-9553-9040D20AF85A}" dt="2021-04-10T08:49:14.068" v="1012" actId="1076"/>
          <ac:spMkLst>
            <pc:docMk/>
            <pc:sldMk cId="1444065301" sldId="825"/>
            <ac:spMk id="189" creationId="{B0FC0D50-25AC-47AE-B132-DF00A26C7A17}"/>
          </ac:spMkLst>
        </pc:spChg>
        <pc:spChg chg="mod">
          <ac:chgData name="Lei Wu" userId="f083b2a8aea23a2f" providerId="LiveId" clId="{D3C201D8-48B1-4AE4-9553-9040D20AF85A}" dt="2021-04-10T08:49:14.068" v="1012" actId="1076"/>
          <ac:spMkLst>
            <pc:docMk/>
            <pc:sldMk cId="1444065301" sldId="825"/>
            <ac:spMk id="190" creationId="{9FA31127-425C-4DFA-B7C1-9CEC41A645CE}"/>
          </ac:spMkLst>
        </pc:spChg>
        <pc:spChg chg="mod">
          <ac:chgData name="Lei Wu" userId="f083b2a8aea23a2f" providerId="LiveId" clId="{D3C201D8-48B1-4AE4-9553-9040D20AF85A}" dt="2021-04-10T08:49:14.068" v="1012" actId="1076"/>
          <ac:spMkLst>
            <pc:docMk/>
            <pc:sldMk cId="1444065301" sldId="825"/>
            <ac:spMk id="191" creationId="{0A93E1AF-910F-4CE7-B2C4-31F162FC1E38}"/>
          </ac:spMkLst>
        </pc:spChg>
        <pc:spChg chg="mod">
          <ac:chgData name="Lei Wu" userId="f083b2a8aea23a2f" providerId="LiveId" clId="{D3C201D8-48B1-4AE4-9553-9040D20AF85A}" dt="2021-04-10T08:49:14.068" v="1012" actId="1076"/>
          <ac:spMkLst>
            <pc:docMk/>
            <pc:sldMk cId="1444065301" sldId="825"/>
            <ac:spMk id="192" creationId="{07F8482A-19C8-4BE4-B978-4C69A11E2C97}"/>
          </ac:spMkLst>
        </pc:spChg>
        <pc:spChg chg="mod">
          <ac:chgData name="Lei Wu" userId="f083b2a8aea23a2f" providerId="LiveId" clId="{D3C201D8-48B1-4AE4-9553-9040D20AF85A}" dt="2021-04-10T08:49:14.068" v="1012" actId="1076"/>
          <ac:spMkLst>
            <pc:docMk/>
            <pc:sldMk cId="1444065301" sldId="825"/>
            <ac:spMk id="193" creationId="{537BDF6E-598F-486F-B572-BE1D8826684B}"/>
          </ac:spMkLst>
        </pc:spChg>
        <pc:spChg chg="mod">
          <ac:chgData name="Lei Wu" userId="f083b2a8aea23a2f" providerId="LiveId" clId="{D3C201D8-48B1-4AE4-9553-9040D20AF85A}" dt="2021-04-10T08:49:14.068" v="1012" actId="1076"/>
          <ac:spMkLst>
            <pc:docMk/>
            <pc:sldMk cId="1444065301" sldId="825"/>
            <ac:spMk id="194" creationId="{FF47981A-C70D-4157-880D-DB4B135744C5}"/>
          </ac:spMkLst>
        </pc:spChg>
        <pc:spChg chg="mod">
          <ac:chgData name="Lei Wu" userId="f083b2a8aea23a2f" providerId="LiveId" clId="{D3C201D8-48B1-4AE4-9553-9040D20AF85A}" dt="2021-04-10T08:49:14.068" v="1012" actId="1076"/>
          <ac:spMkLst>
            <pc:docMk/>
            <pc:sldMk cId="1444065301" sldId="825"/>
            <ac:spMk id="195" creationId="{D395733C-A20E-40FF-8186-AEB4B50C2B39}"/>
          </ac:spMkLst>
        </pc:spChg>
        <pc:spChg chg="mod">
          <ac:chgData name="Lei Wu" userId="f083b2a8aea23a2f" providerId="LiveId" clId="{D3C201D8-48B1-4AE4-9553-9040D20AF85A}" dt="2021-04-10T08:49:14.068" v="1012" actId="1076"/>
          <ac:spMkLst>
            <pc:docMk/>
            <pc:sldMk cId="1444065301" sldId="825"/>
            <ac:spMk id="196" creationId="{F8A10162-FC0B-480A-B320-6F474C24BC8D}"/>
          </ac:spMkLst>
        </pc:spChg>
        <pc:spChg chg="mod">
          <ac:chgData name="Lei Wu" userId="f083b2a8aea23a2f" providerId="LiveId" clId="{D3C201D8-48B1-4AE4-9553-9040D20AF85A}" dt="2021-04-10T08:49:14.068" v="1012" actId="1076"/>
          <ac:spMkLst>
            <pc:docMk/>
            <pc:sldMk cId="1444065301" sldId="825"/>
            <ac:spMk id="197" creationId="{E9A129D4-25DD-4C9B-9CA8-6B19CD53A623}"/>
          </ac:spMkLst>
        </pc:spChg>
        <pc:spChg chg="mod">
          <ac:chgData name="Lei Wu" userId="f083b2a8aea23a2f" providerId="LiveId" clId="{D3C201D8-48B1-4AE4-9553-9040D20AF85A}" dt="2021-04-10T08:49:14.068" v="1012" actId="1076"/>
          <ac:spMkLst>
            <pc:docMk/>
            <pc:sldMk cId="1444065301" sldId="825"/>
            <ac:spMk id="198" creationId="{486DC992-D380-46CD-8AEE-FEFFAD6ACD80}"/>
          </ac:spMkLst>
        </pc:spChg>
        <pc:spChg chg="mod">
          <ac:chgData name="Lei Wu" userId="f083b2a8aea23a2f" providerId="LiveId" clId="{D3C201D8-48B1-4AE4-9553-9040D20AF85A}" dt="2021-04-10T08:49:14.068" v="1012" actId="1076"/>
          <ac:spMkLst>
            <pc:docMk/>
            <pc:sldMk cId="1444065301" sldId="825"/>
            <ac:spMk id="199" creationId="{90906EA4-DA3F-49F3-9BD2-590906BFB227}"/>
          </ac:spMkLst>
        </pc:spChg>
        <pc:spChg chg="mod">
          <ac:chgData name="Lei Wu" userId="f083b2a8aea23a2f" providerId="LiveId" clId="{D3C201D8-48B1-4AE4-9553-9040D20AF85A}" dt="2021-04-10T08:49:14.068" v="1012" actId="1076"/>
          <ac:spMkLst>
            <pc:docMk/>
            <pc:sldMk cId="1444065301" sldId="825"/>
            <ac:spMk id="200" creationId="{22075800-5102-4D1A-A004-41A04C6C3E72}"/>
          </ac:spMkLst>
        </pc:spChg>
        <pc:spChg chg="mod">
          <ac:chgData name="Lei Wu" userId="f083b2a8aea23a2f" providerId="LiveId" clId="{D3C201D8-48B1-4AE4-9553-9040D20AF85A}" dt="2021-04-10T08:49:14.068" v="1012" actId="1076"/>
          <ac:spMkLst>
            <pc:docMk/>
            <pc:sldMk cId="1444065301" sldId="825"/>
            <ac:spMk id="201" creationId="{D108F077-CFD8-415B-B406-75FC7C3CDAAB}"/>
          </ac:spMkLst>
        </pc:spChg>
        <pc:spChg chg="mod">
          <ac:chgData name="Lei Wu" userId="f083b2a8aea23a2f" providerId="LiveId" clId="{D3C201D8-48B1-4AE4-9553-9040D20AF85A}" dt="2021-04-10T08:49:14.068" v="1012" actId="1076"/>
          <ac:spMkLst>
            <pc:docMk/>
            <pc:sldMk cId="1444065301" sldId="825"/>
            <ac:spMk id="202" creationId="{269A305F-7EB1-41ED-8165-8FD68796674A}"/>
          </ac:spMkLst>
        </pc:spChg>
        <pc:spChg chg="mod">
          <ac:chgData name="Lei Wu" userId="f083b2a8aea23a2f" providerId="LiveId" clId="{D3C201D8-48B1-4AE4-9553-9040D20AF85A}" dt="2021-04-10T08:49:14.068" v="1012" actId="1076"/>
          <ac:spMkLst>
            <pc:docMk/>
            <pc:sldMk cId="1444065301" sldId="825"/>
            <ac:spMk id="203" creationId="{127684E5-B74D-4CA5-BC8F-FC38D6D09F23}"/>
          </ac:spMkLst>
        </pc:spChg>
        <pc:spChg chg="mod">
          <ac:chgData name="Lei Wu" userId="f083b2a8aea23a2f" providerId="LiveId" clId="{D3C201D8-48B1-4AE4-9553-9040D20AF85A}" dt="2021-04-10T08:49:14.068" v="1012" actId="1076"/>
          <ac:spMkLst>
            <pc:docMk/>
            <pc:sldMk cId="1444065301" sldId="825"/>
            <ac:spMk id="204" creationId="{77AB12ED-15FA-4844-9850-99C4CE3E8445}"/>
          </ac:spMkLst>
        </pc:spChg>
        <pc:spChg chg="mod">
          <ac:chgData name="Lei Wu" userId="f083b2a8aea23a2f" providerId="LiveId" clId="{D3C201D8-48B1-4AE4-9553-9040D20AF85A}" dt="2021-04-10T08:49:14.068" v="1012" actId="1076"/>
          <ac:spMkLst>
            <pc:docMk/>
            <pc:sldMk cId="1444065301" sldId="825"/>
            <ac:spMk id="205" creationId="{99EF1F7B-3D95-4610-80DC-FCD94FE307D3}"/>
          </ac:spMkLst>
        </pc:spChg>
        <pc:spChg chg="mod">
          <ac:chgData name="Lei Wu" userId="f083b2a8aea23a2f" providerId="LiveId" clId="{D3C201D8-48B1-4AE4-9553-9040D20AF85A}" dt="2021-04-10T08:49:14.068" v="1012" actId="1076"/>
          <ac:spMkLst>
            <pc:docMk/>
            <pc:sldMk cId="1444065301" sldId="825"/>
            <ac:spMk id="207" creationId="{9E5D049F-FCCE-4AAA-B1D6-6EDBDB6A1777}"/>
          </ac:spMkLst>
        </pc:spChg>
        <pc:spChg chg="mod">
          <ac:chgData name="Lei Wu" userId="f083b2a8aea23a2f" providerId="LiveId" clId="{D3C201D8-48B1-4AE4-9553-9040D20AF85A}" dt="2021-04-10T08:49:14.068" v="1012" actId="1076"/>
          <ac:spMkLst>
            <pc:docMk/>
            <pc:sldMk cId="1444065301" sldId="825"/>
            <ac:spMk id="208" creationId="{65AC0701-7FA9-418B-96D2-A2C5CE9EEE88}"/>
          </ac:spMkLst>
        </pc:spChg>
        <pc:spChg chg="mod">
          <ac:chgData name="Lei Wu" userId="f083b2a8aea23a2f" providerId="LiveId" clId="{D3C201D8-48B1-4AE4-9553-9040D20AF85A}" dt="2021-04-10T08:49:14.068" v="1012" actId="1076"/>
          <ac:spMkLst>
            <pc:docMk/>
            <pc:sldMk cId="1444065301" sldId="825"/>
            <ac:spMk id="209" creationId="{BBCBB76F-DA43-4BEF-84EC-60BC7C9807C0}"/>
          </ac:spMkLst>
        </pc:spChg>
        <pc:spChg chg="mod">
          <ac:chgData name="Lei Wu" userId="f083b2a8aea23a2f" providerId="LiveId" clId="{D3C201D8-48B1-4AE4-9553-9040D20AF85A}" dt="2021-04-10T08:49:14.068" v="1012" actId="1076"/>
          <ac:spMkLst>
            <pc:docMk/>
            <pc:sldMk cId="1444065301" sldId="825"/>
            <ac:spMk id="210" creationId="{FE192EFA-9CDB-439B-B1E6-D3FD4D99FE91}"/>
          </ac:spMkLst>
        </pc:spChg>
        <pc:spChg chg="mod">
          <ac:chgData name="Lei Wu" userId="f083b2a8aea23a2f" providerId="LiveId" clId="{D3C201D8-48B1-4AE4-9553-9040D20AF85A}" dt="2021-04-10T08:49:14.068" v="1012" actId="1076"/>
          <ac:spMkLst>
            <pc:docMk/>
            <pc:sldMk cId="1444065301" sldId="825"/>
            <ac:spMk id="211" creationId="{C4C001A8-7C72-427B-8958-24FC933C62EE}"/>
          </ac:spMkLst>
        </pc:spChg>
        <pc:spChg chg="mod">
          <ac:chgData name="Lei Wu" userId="f083b2a8aea23a2f" providerId="LiveId" clId="{D3C201D8-48B1-4AE4-9553-9040D20AF85A}" dt="2021-04-10T08:49:14.068" v="1012" actId="1076"/>
          <ac:spMkLst>
            <pc:docMk/>
            <pc:sldMk cId="1444065301" sldId="825"/>
            <ac:spMk id="213" creationId="{8D46DB5A-A404-4B34-B996-4A96AA08BE8D}"/>
          </ac:spMkLst>
        </pc:spChg>
        <pc:spChg chg="mod">
          <ac:chgData name="Lei Wu" userId="f083b2a8aea23a2f" providerId="LiveId" clId="{D3C201D8-48B1-4AE4-9553-9040D20AF85A}" dt="2021-04-10T08:49:14.068" v="1012" actId="1076"/>
          <ac:spMkLst>
            <pc:docMk/>
            <pc:sldMk cId="1444065301" sldId="825"/>
            <ac:spMk id="215" creationId="{18D5DE38-6AD2-422E-9C0C-1A84106D044E}"/>
          </ac:spMkLst>
        </pc:spChg>
        <pc:spChg chg="mod">
          <ac:chgData name="Lei Wu" userId="f083b2a8aea23a2f" providerId="LiveId" clId="{D3C201D8-48B1-4AE4-9553-9040D20AF85A}" dt="2021-04-10T08:49:14.068" v="1012" actId="1076"/>
          <ac:spMkLst>
            <pc:docMk/>
            <pc:sldMk cId="1444065301" sldId="825"/>
            <ac:spMk id="216" creationId="{E2DB59C1-F6C7-4A9C-8CBD-B2849A5044A6}"/>
          </ac:spMkLst>
        </pc:spChg>
        <pc:spChg chg="mod">
          <ac:chgData name="Lei Wu" userId="f083b2a8aea23a2f" providerId="LiveId" clId="{D3C201D8-48B1-4AE4-9553-9040D20AF85A}" dt="2021-04-10T08:49:14.068" v="1012" actId="1076"/>
          <ac:spMkLst>
            <pc:docMk/>
            <pc:sldMk cId="1444065301" sldId="825"/>
            <ac:spMk id="218" creationId="{9EF72A4B-16EF-44D3-BE09-495CD1459591}"/>
          </ac:spMkLst>
        </pc:spChg>
        <pc:spChg chg="mod">
          <ac:chgData name="Lei Wu" userId="f083b2a8aea23a2f" providerId="LiveId" clId="{D3C201D8-48B1-4AE4-9553-9040D20AF85A}" dt="2021-04-10T08:49:14.068" v="1012" actId="1076"/>
          <ac:spMkLst>
            <pc:docMk/>
            <pc:sldMk cId="1444065301" sldId="825"/>
            <ac:spMk id="219" creationId="{370608DE-FE6C-486F-B4BA-1C20CF511CE0}"/>
          </ac:spMkLst>
        </pc:spChg>
        <pc:spChg chg="mod">
          <ac:chgData name="Lei Wu" userId="f083b2a8aea23a2f" providerId="LiveId" clId="{D3C201D8-48B1-4AE4-9553-9040D20AF85A}" dt="2021-04-10T08:49:14.068" v="1012" actId="1076"/>
          <ac:spMkLst>
            <pc:docMk/>
            <pc:sldMk cId="1444065301" sldId="825"/>
            <ac:spMk id="220" creationId="{1B06E1B4-0346-462B-97EA-EFAC3B2F8C8C}"/>
          </ac:spMkLst>
        </pc:spChg>
        <pc:spChg chg="mod">
          <ac:chgData name="Lei Wu" userId="f083b2a8aea23a2f" providerId="LiveId" clId="{D3C201D8-48B1-4AE4-9553-9040D20AF85A}" dt="2021-04-10T08:49:14.068" v="1012" actId="1076"/>
          <ac:spMkLst>
            <pc:docMk/>
            <pc:sldMk cId="1444065301" sldId="825"/>
            <ac:spMk id="221" creationId="{4F96D808-B078-46F1-8A77-B650BC6D3A26}"/>
          </ac:spMkLst>
        </pc:spChg>
        <pc:spChg chg="mod">
          <ac:chgData name="Lei Wu" userId="f083b2a8aea23a2f" providerId="LiveId" clId="{D3C201D8-48B1-4AE4-9553-9040D20AF85A}" dt="2021-04-10T08:49:14.068" v="1012" actId="1076"/>
          <ac:spMkLst>
            <pc:docMk/>
            <pc:sldMk cId="1444065301" sldId="825"/>
            <ac:spMk id="222" creationId="{1EFCFB77-4BDE-4B3B-8C8A-072E3D24CBA8}"/>
          </ac:spMkLst>
        </pc:spChg>
        <pc:spChg chg="mod">
          <ac:chgData name="Lei Wu" userId="f083b2a8aea23a2f" providerId="LiveId" clId="{D3C201D8-48B1-4AE4-9553-9040D20AF85A}" dt="2021-04-10T08:49:14.068" v="1012" actId="1076"/>
          <ac:spMkLst>
            <pc:docMk/>
            <pc:sldMk cId="1444065301" sldId="825"/>
            <ac:spMk id="223" creationId="{F2132F2A-0EBA-4E9C-8617-630737628031}"/>
          </ac:spMkLst>
        </pc:spChg>
        <pc:spChg chg="mod">
          <ac:chgData name="Lei Wu" userId="f083b2a8aea23a2f" providerId="LiveId" clId="{D3C201D8-48B1-4AE4-9553-9040D20AF85A}" dt="2021-04-10T08:49:14.068" v="1012" actId="1076"/>
          <ac:spMkLst>
            <pc:docMk/>
            <pc:sldMk cId="1444065301" sldId="825"/>
            <ac:spMk id="225" creationId="{259AC34E-E604-4F73-B50E-555794B38C0E}"/>
          </ac:spMkLst>
        </pc:spChg>
        <pc:spChg chg="mod">
          <ac:chgData name="Lei Wu" userId="f083b2a8aea23a2f" providerId="LiveId" clId="{D3C201D8-48B1-4AE4-9553-9040D20AF85A}" dt="2021-04-10T08:49:14.068" v="1012" actId="1076"/>
          <ac:spMkLst>
            <pc:docMk/>
            <pc:sldMk cId="1444065301" sldId="825"/>
            <ac:spMk id="227" creationId="{E0B96CE1-3A08-4301-BD35-C968F9E5728D}"/>
          </ac:spMkLst>
        </pc:spChg>
        <pc:spChg chg="mod">
          <ac:chgData name="Lei Wu" userId="f083b2a8aea23a2f" providerId="LiveId" clId="{D3C201D8-48B1-4AE4-9553-9040D20AF85A}" dt="2021-04-10T08:49:14.068" v="1012" actId="1076"/>
          <ac:spMkLst>
            <pc:docMk/>
            <pc:sldMk cId="1444065301" sldId="825"/>
            <ac:spMk id="228" creationId="{B83AA78E-FF7B-48CC-9FC3-30385C1B1034}"/>
          </ac:spMkLst>
        </pc:spChg>
        <pc:spChg chg="mod">
          <ac:chgData name="Lei Wu" userId="f083b2a8aea23a2f" providerId="LiveId" clId="{D3C201D8-48B1-4AE4-9553-9040D20AF85A}" dt="2021-04-10T08:49:14.068" v="1012" actId="1076"/>
          <ac:spMkLst>
            <pc:docMk/>
            <pc:sldMk cId="1444065301" sldId="825"/>
            <ac:spMk id="230" creationId="{C522FDB3-765F-4DF3-8C78-2084C1AA0573}"/>
          </ac:spMkLst>
        </pc:spChg>
        <pc:spChg chg="mod">
          <ac:chgData name="Lei Wu" userId="f083b2a8aea23a2f" providerId="LiveId" clId="{D3C201D8-48B1-4AE4-9553-9040D20AF85A}" dt="2021-04-10T08:49:14.068" v="1012" actId="1076"/>
          <ac:spMkLst>
            <pc:docMk/>
            <pc:sldMk cId="1444065301" sldId="825"/>
            <ac:spMk id="231" creationId="{1BAFB002-FB06-48C4-BA2A-BE4803C7031E}"/>
          </ac:spMkLst>
        </pc:spChg>
        <pc:spChg chg="mod">
          <ac:chgData name="Lei Wu" userId="f083b2a8aea23a2f" providerId="LiveId" clId="{D3C201D8-48B1-4AE4-9553-9040D20AF85A}" dt="2021-04-10T08:49:14.068" v="1012" actId="1076"/>
          <ac:spMkLst>
            <pc:docMk/>
            <pc:sldMk cId="1444065301" sldId="825"/>
            <ac:spMk id="232" creationId="{7BF24B3F-9197-4EE2-B505-D7E28FFB9E53}"/>
          </ac:spMkLst>
        </pc:spChg>
        <pc:spChg chg="mod">
          <ac:chgData name="Lei Wu" userId="f083b2a8aea23a2f" providerId="LiveId" clId="{D3C201D8-48B1-4AE4-9553-9040D20AF85A}" dt="2021-04-10T08:49:14.068" v="1012" actId="1076"/>
          <ac:spMkLst>
            <pc:docMk/>
            <pc:sldMk cId="1444065301" sldId="825"/>
            <ac:spMk id="233" creationId="{3C9C931B-FB53-4833-870C-413ABD5B86D5}"/>
          </ac:spMkLst>
        </pc:spChg>
        <pc:spChg chg="mod">
          <ac:chgData name="Lei Wu" userId="f083b2a8aea23a2f" providerId="LiveId" clId="{D3C201D8-48B1-4AE4-9553-9040D20AF85A}" dt="2021-04-10T08:49:14.068" v="1012" actId="1076"/>
          <ac:spMkLst>
            <pc:docMk/>
            <pc:sldMk cId="1444065301" sldId="825"/>
            <ac:spMk id="234" creationId="{29D043FF-3AAB-4846-921B-2717AD1DC52A}"/>
          </ac:spMkLst>
        </pc:spChg>
        <pc:spChg chg="mod">
          <ac:chgData name="Lei Wu" userId="f083b2a8aea23a2f" providerId="LiveId" clId="{D3C201D8-48B1-4AE4-9553-9040D20AF85A}" dt="2021-04-10T08:49:14.068" v="1012" actId="1076"/>
          <ac:spMkLst>
            <pc:docMk/>
            <pc:sldMk cId="1444065301" sldId="825"/>
            <ac:spMk id="235" creationId="{D517CD77-2543-428F-A156-34A20B3A662D}"/>
          </ac:spMkLst>
        </pc:spChg>
        <pc:spChg chg="mod">
          <ac:chgData name="Lei Wu" userId="f083b2a8aea23a2f" providerId="LiveId" clId="{D3C201D8-48B1-4AE4-9553-9040D20AF85A}" dt="2021-04-12T08:10:16.426" v="1755" actId="58"/>
          <ac:spMkLst>
            <pc:docMk/>
            <pc:sldMk cId="1444065301" sldId="825"/>
            <ac:spMk id="237" creationId="{6EF5B525-C0DB-46D6-AD07-8E507C542C6C}"/>
          </ac:spMkLst>
        </pc:spChg>
        <pc:spChg chg="mod">
          <ac:chgData name="Lei Wu" userId="f083b2a8aea23a2f" providerId="LiveId" clId="{D3C201D8-48B1-4AE4-9553-9040D20AF85A}" dt="2021-04-12T08:10:12.918" v="1753" actId="58"/>
          <ac:spMkLst>
            <pc:docMk/>
            <pc:sldMk cId="1444065301" sldId="825"/>
            <ac:spMk id="240" creationId="{2473F157-47F3-4A3D-B21C-2D4342633F15}"/>
          </ac:spMkLst>
        </pc:spChg>
        <pc:spChg chg="mod">
          <ac:chgData name="Lei Wu" userId="f083b2a8aea23a2f" providerId="LiveId" clId="{D3C201D8-48B1-4AE4-9553-9040D20AF85A}" dt="2021-04-12T08:10:07.293" v="1751" actId="58"/>
          <ac:spMkLst>
            <pc:docMk/>
            <pc:sldMk cId="1444065301" sldId="825"/>
            <ac:spMk id="241" creationId="{529F31D0-DEAE-419E-BE8C-B2D3E96490C5}"/>
          </ac:spMkLst>
        </pc:spChg>
        <pc:spChg chg="mod">
          <ac:chgData name="Lei Wu" userId="f083b2a8aea23a2f" providerId="LiveId" clId="{D3C201D8-48B1-4AE4-9553-9040D20AF85A}" dt="2021-04-10T08:49:14.068" v="1012" actId="1076"/>
          <ac:spMkLst>
            <pc:docMk/>
            <pc:sldMk cId="1444065301" sldId="825"/>
            <ac:spMk id="243" creationId="{514826A4-C7C4-4DD1-908D-4565FD4A3E6A}"/>
          </ac:spMkLst>
        </pc:spChg>
        <pc:spChg chg="mod">
          <ac:chgData name="Lei Wu" userId="f083b2a8aea23a2f" providerId="LiveId" clId="{D3C201D8-48B1-4AE4-9553-9040D20AF85A}" dt="2021-04-10T08:49:14.068" v="1012" actId="1076"/>
          <ac:spMkLst>
            <pc:docMk/>
            <pc:sldMk cId="1444065301" sldId="825"/>
            <ac:spMk id="244" creationId="{03BA0C9D-8AAA-4DB0-B4E5-0ADA2BEFA891}"/>
          </ac:spMkLst>
        </pc:spChg>
        <pc:spChg chg="mod">
          <ac:chgData name="Lei Wu" userId="f083b2a8aea23a2f" providerId="LiveId" clId="{D3C201D8-48B1-4AE4-9553-9040D20AF85A}" dt="2021-04-10T08:49:14.068" v="1012" actId="1076"/>
          <ac:spMkLst>
            <pc:docMk/>
            <pc:sldMk cId="1444065301" sldId="825"/>
            <ac:spMk id="245" creationId="{A09A6BDA-C424-4BC6-9E2C-601ECDBDB80B}"/>
          </ac:spMkLst>
        </pc:spChg>
        <pc:spChg chg="mod">
          <ac:chgData name="Lei Wu" userId="f083b2a8aea23a2f" providerId="LiveId" clId="{D3C201D8-48B1-4AE4-9553-9040D20AF85A}" dt="2021-04-10T08:49:14.068" v="1012" actId="1076"/>
          <ac:spMkLst>
            <pc:docMk/>
            <pc:sldMk cId="1444065301" sldId="825"/>
            <ac:spMk id="246" creationId="{0FFE1291-BB2F-43B0-B0FA-660F38D84791}"/>
          </ac:spMkLst>
        </pc:spChg>
        <pc:spChg chg="mod">
          <ac:chgData name="Lei Wu" userId="f083b2a8aea23a2f" providerId="LiveId" clId="{D3C201D8-48B1-4AE4-9553-9040D20AF85A}" dt="2021-04-10T08:49:14.068" v="1012" actId="1076"/>
          <ac:spMkLst>
            <pc:docMk/>
            <pc:sldMk cId="1444065301" sldId="825"/>
            <ac:spMk id="247" creationId="{5AD1AC68-CB72-4213-8614-4C1E799B2716}"/>
          </ac:spMkLst>
        </pc:spChg>
        <pc:spChg chg="mod">
          <ac:chgData name="Lei Wu" userId="f083b2a8aea23a2f" providerId="LiveId" clId="{D3C201D8-48B1-4AE4-9553-9040D20AF85A}" dt="2021-04-10T08:49:14.068" v="1012" actId="1076"/>
          <ac:spMkLst>
            <pc:docMk/>
            <pc:sldMk cId="1444065301" sldId="825"/>
            <ac:spMk id="248" creationId="{5C5F987F-035C-43A8-8245-18A8DA36B6E8}"/>
          </ac:spMkLst>
        </pc:spChg>
        <pc:spChg chg="mod">
          <ac:chgData name="Lei Wu" userId="f083b2a8aea23a2f" providerId="LiveId" clId="{D3C201D8-48B1-4AE4-9553-9040D20AF85A}" dt="2021-04-10T08:49:14.068" v="1012" actId="1076"/>
          <ac:spMkLst>
            <pc:docMk/>
            <pc:sldMk cId="1444065301" sldId="825"/>
            <ac:spMk id="250" creationId="{0266E48A-950E-4A7F-8789-006A16653F24}"/>
          </ac:spMkLst>
        </pc:spChg>
        <pc:spChg chg="mod">
          <ac:chgData name="Lei Wu" userId="f083b2a8aea23a2f" providerId="LiveId" clId="{D3C201D8-48B1-4AE4-9553-9040D20AF85A}" dt="2021-04-10T08:49:14.068" v="1012" actId="1076"/>
          <ac:spMkLst>
            <pc:docMk/>
            <pc:sldMk cId="1444065301" sldId="825"/>
            <ac:spMk id="251" creationId="{2980A64E-3E89-48B5-8E93-88B7D556C979}"/>
          </ac:spMkLst>
        </pc:spChg>
        <pc:spChg chg="mod">
          <ac:chgData name="Lei Wu" userId="f083b2a8aea23a2f" providerId="LiveId" clId="{D3C201D8-48B1-4AE4-9553-9040D20AF85A}" dt="2021-04-10T08:49:14.068" v="1012" actId="1076"/>
          <ac:spMkLst>
            <pc:docMk/>
            <pc:sldMk cId="1444065301" sldId="825"/>
            <ac:spMk id="252" creationId="{DA25B225-1A65-4F5C-8AE3-5573768F1CDF}"/>
          </ac:spMkLst>
        </pc:spChg>
        <pc:spChg chg="mod">
          <ac:chgData name="Lei Wu" userId="f083b2a8aea23a2f" providerId="LiveId" clId="{D3C201D8-48B1-4AE4-9553-9040D20AF85A}" dt="2021-04-10T08:49:14.068" v="1012" actId="1076"/>
          <ac:spMkLst>
            <pc:docMk/>
            <pc:sldMk cId="1444065301" sldId="825"/>
            <ac:spMk id="253" creationId="{4B724D7F-B611-4509-B5A5-90CA753DB3D8}"/>
          </ac:spMkLst>
        </pc:spChg>
        <pc:spChg chg="mod">
          <ac:chgData name="Lei Wu" userId="f083b2a8aea23a2f" providerId="LiveId" clId="{D3C201D8-48B1-4AE4-9553-9040D20AF85A}" dt="2021-04-10T08:49:14.068" v="1012" actId="1076"/>
          <ac:spMkLst>
            <pc:docMk/>
            <pc:sldMk cId="1444065301" sldId="825"/>
            <ac:spMk id="254" creationId="{26468C7D-FD45-48FB-B90C-BF2031601EB7}"/>
          </ac:spMkLst>
        </pc:spChg>
        <pc:spChg chg="mod">
          <ac:chgData name="Lei Wu" userId="f083b2a8aea23a2f" providerId="LiveId" clId="{D3C201D8-48B1-4AE4-9553-9040D20AF85A}" dt="2021-04-10T08:49:14.068" v="1012" actId="1076"/>
          <ac:spMkLst>
            <pc:docMk/>
            <pc:sldMk cId="1444065301" sldId="825"/>
            <ac:spMk id="255" creationId="{BC310FE7-59B7-442B-A23D-3B56B9FE3260}"/>
          </ac:spMkLst>
        </pc:spChg>
        <pc:spChg chg="mod">
          <ac:chgData name="Lei Wu" userId="f083b2a8aea23a2f" providerId="LiveId" clId="{D3C201D8-48B1-4AE4-9553-9040D20AF85A}" dt="2021-04-10T08:49:14.068" v="1012" actId="1076"/>
          <ac:spMkLst>
            <pc:docMk/>
            <pc:sldMk cId="1444065301" sldId="825"/>
            <ac:spMk id="256" creationId="{80D6DD20-7069-4869-A493-DDEB5F677CF2}"/>
          </ac:spMkLst>
        </pc:spChg>
        <pc:spChg chg="mod">
          <ac:chgData name="Lei Wu" userId="f083b2a8aea23a2f" providerId="LiveId" clId="{D3C201D8-48B1-4AE4-9553-9040D20AF85A}" dt="2021-04-10T08:49:14.068" v="1012" actId="1076"/>
          <ac:spMkLst>
            <pc:docMk/>
            <pc:sldMk cId="1444065301" sldId="825"/>
            <ac:spMk id="257" creationId="{6EBA0659-F370-43AF-8F3B-7E4F074643B3}"/>
          </ac:spMkLst>
        </pc:spChg>
        <pc:spChg chg="mod">
          <ac:chgData name="Lei Wu" userId="f083b2a8aea23a2f" providerId="LiveId" clId="{D3C201D8-48B1-4AE4-9553-9040D20AF85A}" dt="2021-04-12T08:10:28.709" v="1761" actId="58"/>
          <ac:spMkLst>
            <pc:docMk/>
            <pc:sldMk cId="1444065301" sldId="825"/>
            <ac:spMk id="259" creationId="{3ED37A4E-7628-4ECC-B63B-72C5021EC8C9}"/>
          </ac:spMkLst>
        </pc:spChg>
        <pc:spChg chg="mod">
          <ac:chgData name="Lei Wu" userId="f083b2a8aea23a2f" providerId="LiveId" clId="{D3C201D8-48B1-4AE4-9553-9040D20AF85A}" dt="2021-04-12T08:10:38.731" v="1765" actId="58"/>
          <ac:spMkLst>
            <pc:docMk/>
            <pc:sldMk cId="1444065301" sldId="825"/>
            <ac:spMk id="260" creationId="{FCD944EF-C359-4D82-B8CC-61F059C7DA19}"/>
          </ac:spMkLst>
        </pc:spChg>
        <pc:spChg chg="mod">
          <ac:chgData name="Lei Wu" userId="f083b2a8aea23a2f" providerId="LiveId" clId="{D3C201D8-48B1-4AE4-9553-9040D20AF85A}" dt="2021-04-10T08:49:14.068" v="1012" actId="1076"/>
          <ac:spMkLst>
            <pc:docMk/>
            <pc:sldMk cId="1444065301" sldId="825"/>
            <ac:spMk id="263" creationId="{B0250D6C-E78D-4C78-8588-C92EBA7B8976}"/>
          </ac:spMkLst>
        </pc:spChg>
        <pc:spChg chg="mod">
          <ac:chgData name="Lei Wu" userId="f083b2a8aea23a2f" providerId="LiveId" clId="{D3C201D8-48B1-4AE4-9553-9040D20AF85A}" dt="2021-04-12T08:10:33.956" v="1763" actId="58"/>
          <ac:spMkLst>
            <pc:docMk/>
            <pc:sldMk cId="1444065301" sldId="825"/>
            <ac:spMk id="264" creationId="{45E91A37-A637-4DF1-8069-632544E3C1CD}"/>
          </ac:spMkLst>
        </pc:spChg>
        <pc:spChg chg="mod">
          <ac:chgData name="Lei Wu" userId="f083b2a8aea23a2f" providerId="LiveId" clId="{D3C201D8-48B1-4AE4-9553-9040D20AF85A}" dt="2021-04-10T08:49:14.068" v="1012" actId="1076"/>
          <ac:spMkLst>
            <pc:docMk/>
            <pc:sldMk cId="1444065301" sldId="825"/>
            <ac:spMk id="266" creationId="{A0D4D5AB-C3C7-43D4-984D-801C13394E45}"/>
          </ac:spMkLst>
        </pc:spChg>
        <pc:spChg chg="mod">
          <ac:chgData name="Lei Wu" userId="f083b2a8aea23a2f" providerId="LiveId" clId="{D3C201D8-48B1-4AE4-9553-9040D20AF85A}" dt="2021-04-10T08:49:14.068" v="1012" actId="1076"/>
          <ac:spMkLst>
            <pc:docMk/>
            <pc:sldMk cId="1444065301" sldId="825"/>
            <ac:spMk id="267" creationId="{2120E6C7-B369-4B6B-8550-D816EF56EB38}"/>
          </ac:spMkLst>
        </pc:spChg>
        <pc:spChg chg="mod">
          <ac:chgData name="Lei Wu" userId="f083b2a8aea23a2f" providerId="LiveId" clId="{D3C201D8-48B1-4AE4-9553-9040D20AF85A}" dt="2021-04-10T08:49:14.068" v="1012" actId="1076"/>
          <ac:spMkLst>
            <pc:docMk/>
            <pc:sldMk cId="1444065301" sldId="825"/>
            <ac:spMk id="268" creationId="{069792B0-993E-4E87-96FE-99A8D19CACBA}"/>
          </ac:spMkLst>
        </pc:spChg>
        <pc:spChg chg="mod">
          <ac:chgData name="Lei Wu" userId="f083b2a8aea23a2f" providerId="LiveId" clId="{D3C201D8-48B1-4AE4-9553-9040D20AF85A}" dt="2021-04-10T08:49:14.068" v="1012" actId="1076"/>
          <ac:spMkLst>
            <pc:docMk/>
            <pc:sldMk cId="1444065301" sldId="825"/>
            <ac:spMk id="269" creationId="{E740532B-A81E-4CC4-9D07-1EB87CB300D5}"/>
          </ac:spMkLst>
        </pc:spChg>
        <pc:spChg chg="mod">
          <ac:chgData name="Lei Wu" userId="f083b2a8aea23a2f" providerId="LiveId" clId="{D3C201D8-48B1-4AE4-9553-9040D20AF85A}" dt="2021-04-10T08:49:14.068" v="1012" actId="1076"/>
          <ac:spMkLst>
            <pc:docMk/>
            <pc:sldMk cId="1444065301" sldId="825"/>
            <ac:spMk id="270" creationId="{4962C1BD-D363-43B1-AED6-81267D098C2C}"/>
          </ac:spMkLst>
        </pc:spChg>
        <pc:spChg chg="mod">
          <ac:chgData name="Lei Wu" userId="f083b2a8aea23a2f" providerId="LiveId" clId="{D3C201D8-48B1-4AE4-9553-9040D20AF85A}" dt="2021-04-10T08:49:14.068" v="1012" actId="1076"/>
          <ac:spMkLst>
            <pc:docMk/>
            <pc:sldMk cId="1444065301" sldId="825"/>
            <ac:spMk id="271" creationId="{783CD59D-F20E-4E4A-9C12-D22E13C49715}"/>
          </ac:spMkLst>
        </pc:spChg>
        <pc:spChg chg="mod">
          <ac:chgData name="Lei Wu" userId="f083b2a8aea23a2f" providerId="LiveId" clId="{D3C201D8-48B1-4AE4-9553-9040D20AF85A}" dt="2021-04-10T08:49:14.068" v="1012" actId="1076"/>
          <ac:spMkLst>
            <pc:docMk/>
            <pc:sldMk cId="1444065301" sldId="825"/>
            <ac:spMk id="272" creationId="{CA2129A3-B7F6-4619-AD51-046AAFAD4C37}"/>
          </ac:spMkLst>
        </pc:spChg>
        <pc:spChg chg="mod">
          <ac:chgData name="Lei Wu" userId="f083b2a8aea23a2f" providerId="LiveId" clId="{D3C201D8-48B1-4AE4-9553-9040D20AF85A}" dt="2021-04-10T08:49:14.068" v="1012" actId="1076"/>
          <ac:spMkLst>
            <pc:docMk/>
            <pc:sldMk cId="1444065301" sldId="825"/>
            <ac:spMk id="273" creationId="{6047422E-C2EE-44BD-9330-9534DFB405B6}"/>
          </ac:spMkLst>
        </pc:spChg>
        <pc:spChg chg="mod">
          <ac:chgData name="Lei Wu" userId="f083b2a8aea23a2f" providerId="LiveId" clId="{D3C201D8-48B1-4AE4-9553-9040D20AF85A}" dt="2021-04-10T08:49:14.068" v="1012" actId="1076"/>
          <ac:spMkLst>
            <pc:docMk/>
            <pc:sldMk cId="1444065301" sldId="825"/>
            <ac:spMk id="274" creationId="{979E7894-268C-492B-AEFF-33B05E75B08B}"/>
          </ac:spMkLst>
        </pc:spChg>
        <pc:spChg chg="mod">
          <ac:chgData name="Lei Wu" userId="f083b2a8aea23a2f" providerId="LiveId" clId="{D3C201D8-48B1-4AE4-9553-9040D20AF85A}" dt="2021-04-12T08:10:42.472" v="1767" actId="58"/>
          <ac:spMkLst>
            <pc:docMk/>
            <pc:sldMk cId="1444065301" sldId="825"/>
            <ac:spMk id="275" creationId="{5A0B780A-592B-4E57-BCA8-39B41FA9588C}"/>
          </ac:spMkLst>
        </pc:spChg>
        <pc:spChg chg="mod">
          <ac:chgData name="Lei Wu" userId="f083b2a8aea23a2f" providerId="LiveId" clId="{D3C201D8-48B1-4AE4-9553-9040D20AF85A}" dt="2021-04-10T08:49:14.068" v="1012" actId="1076"/>
          <ac:spMkLst>
            <pc:docMk/>
            <pc:sldMk cId="1444065301" sldId="825"/>
            <ac:spMk id="276" creationId="{07B742B4-666C-4773-8036-F4D0148D3C5F}"/>
          </ac:spMkLst>
        </pc:spChg>
        <pc:spChg chg="mod">
          <ac:chgData name="Lei Wu" userId="f083b2a8aea23a2f" providerId="LiveId" clId="{D3C201D8-48B1-4AE4-9553-9040D20AF85A}" dt="2021-04-10T08:49:14.068" v="1012" actId="1076"/>
          <ac:spMkLst>
            <pc:docMk/>
            <pc:sldMk cId="1444065301" sldId="825"/>
            <ac:spMk id="277" creationId="{C941872F-2622-4689-8136-C3ADFDC0B378}"/>
          </ac:spMkLst>
        </pc:spChg>
        <pc:spChg chg="mod">
          <ac:chgData name="Lei Wu" userId="f083b2a8aea23a2f" providerId="LiveId" clId="{D3C201D8-48B1-4AE4-9553-9040D20AF85A}" dt="2021-04-10T08:49:14.068" v="1012" actId="1076"/>
          <ac:spMkLst>
            <pc:docMk/>
            <pc:sldMk cId="1444065301" sldId="825"/>
            <ac:spMk id="278" creationId="{D07A522F-A562-4938-88BD-60D433792A43}"/>
          </ac:spMkLst>
        </pc:spChg>
        <pc:spChg chg="mod">
          <ac:chgData name="Lei Wu" userId="f083b2a8aea23a2f" providerId="LiveId" clId="{D3C201D8-48B1-4AE4-9553-9040D20AF85A}" dt="2021-04-10T08:49:14.068" v="1012" actId="1076"/>
          <ac:spMkLst>
            <pc:docMk/>
            <pc:sldMk cId="1444065301" sldId="825"/>
            <ac:spMk id="279" creationId="{4BB83CA3-2CCD-4638-A814-2047CA76B07C}"/>
          </ac:spMkLst>
        </pc:spChg>
        <pc:spChg chg="mod">
          <ac:chgData name="Lei Wu" userId="f083b2a8aea23a2f" providerId="LiveId" clId="{D3C201D8-48B1-4AE4-9553-9040D20AF85A}" dt="2021-04-10T08:49:14.068" v="1012" actId="1076"/>
          <ac:spMkLst>
            <pc:docMk/>
            <pc:sldMk cId="1444065301" sldId="825"/>
            <ac:spMk id="280" creationId="{DD782D47-9010-4F86-A44B-903E858A0C0D}"/>
          </ac:spMkLst>
        </pc:spChg>
        <pc:spChg chg="mod">
          <ac:chgData name="Lei Wu" userId="f083b2a8aea23a2f" providerId="LiveId" clId="{D3C201D8-48B1-4AE4-9553-9040D20AF85A}" dt="2021-04-10T08:49:14.068" v="1012" actId="1076"/>
          <ac:spMkLst>
            <pc:docMk/>
            <pc:sldMk cId="1444065301" sldId="825"/>
            <ac:spMk id="281" creationId="{17D16D52-3554-4544-BE4A-A63D606A25D0}"/>
          </ac:spMkLst>
        </pc:spChg>
        <pc:spChg chg="mod">
          <ac:chgData name="Lei Wu" userId="f083b2a8aea23a2f" providerId="LiveId" clId="{D3C201D8-48B1-4AE4-9553-9040D20AF85A}" dt="2021-04-10T08:49:14.068" v="1012" actId="1076"/>
          <ac:spMkLst>
            <pc:docMk/>
            <pc:sldMk cId="1444065301" sldId="825"/>
            <ac:spMk id="282" creationId="{83C7B2D4-AA3B-46C9-9358-0DEA1C949975}"/>
          </ac:spMkLst>
        </pc:spChg>
        <pc:spChg chg="mod">
          <ac:chgData name="Lei Wu" userId="f083b2a8aea23a2f" providerId="LiveId" clId="{D3C201D8-48B1-4AE4-9553-9040D20AF85A}" dt="2021-04-10T08:49:14.068" v="1012" actId="1076"/>
          <ac:spMkLst>
            <pc:docMk/>
            <pc:sldMk cId="1444065301" sldId="825"/>
            <ac:spMk id="283" creationId="{D4DF0455-74FB-4BA9-878A-167B71C6BEC1}"/>
          </ac:spMkLst>
        </pc:spChg>
        <pc:spChg chg="mod">
          <ac:chgData name="Lei Wu" userId="f083b2a8aea23a2f" providerId="LiveId" clId="{D3C201D8-48B1-4AE4-9553-9040D20AF85A}" dt="2021-04-10T08:49:14.068" v="1012" actId="1076"/>
          <ac:spMkLst>
            <pc:docMk/>
            <pc:sldMk cId="1444065301" sldId="825"/>
            <ac:spMk id="284" creationId="{1A7E78CC-CB06-4A08-9EB4-1E890B889755}"/>
          </ac:spMkLst>
        </pc:spChg>
        <pc:spChg chg="mod">
          <ac:chgData name="Lei Wu" userId="f083b2a8aea23a2f" providerId="LiveId" clId="{D3C201D8-48B1-4AE4-9553-9040D20AF85A}" dt="2021-04-10T08:49:14.068" v="1012" actId="1076"/>
          <ac:spMkLst>
            <pc:docMk/>
            <pc:sldMk cId="1444065301" sldId="825"/>
            <ac:spMk id="285" creationId="{0F40D15E-FBD0-4CC5-A63F-2B1996EF1B40}"/>
          </ac:spMkLst>
        </pc:spChg>
        <pc:spChg chg="mod">
          <ac:chgData name="Lei Wu" userId="f083b2a8aea23a2f" providerId="LiveId" clId="{D3C201D8-48B1-4AE4-9553-9040D20AF85A}" dt="2021-04-10T08:49:14.068" v="1012" actId="1076"/>
          <ac:spMkLst>
            <pc:docMk/>
            <pc:sldMk cId="1444065301" sldId="825"/>
            <ac:spMk id="286" creationId="{D3F54F90-46F3-43CF-9ACC-38523AB2FD6F}"/>
          </ac:spMkLst>
        </pc:spChg>
        <pc:spChg chg="mod">
          <ac:chgData name="Lei Wu" userId="f083b2a8aea23a2f" providerId="LiveId" clId="{D3C201D8-48B1-4AE4-9553-9040D20AF85A}" dt="2021-04-10T08:49:14.068" v="1012" actId="1076"/>
          <ac:spMkLst>
            <pc:docMk/>
            <pc:sldMk cId="1444065301" sldId="825"/>
            <ac:spMk id="287" creationId="{2BD3A0B7-7E1F-495A-9EC0-A56E9AAA2CF2}"/>
          </ac:spMkLst>
        </pc:spChg>
        <pc:spChg chg="mod">
          <ac:chgData name="Lei Wu" userId="f083b2a8aea23a2f" providerId="LiveId" clId="{D3C201D8-48B1-4AE4-9553-9040D20AF85A}" dt="2021-04-10T08:49:14.068" v="1012" actId="1076"/>
          <ac:spMkLst>
            <pc:docMk/>
            <pc:sldMk cId="1444065301" sldId="825"/>
            <ac:spMk id="288" creationId="{B9990DA7-3137-4F91-8D1E-346975166CF0}"/>
          </ac:spMkLst>
        </pc:spChg>
        <pc:spChg chg="mod">
          <ac:chgData name="Lei Wu" userId="f083b2a8aea23a2f" providerId="LiveId" clId="{D3C201D8-48B1-4AE4-9553-9040D20AF85A}" dt="2021-04-10T08:49:14.068" v="1012" actId="1076"/>
          <ac:spMkLst>
            <pc:docMk/>
            <pc:sldMk cId="1444065301" sldId="825"/>
            <ac:spMk id="289" creationId="{018E00E1-6759-4B49-BADD-096552377610}"/>
          </ac:spMkLst>
        </pc:spChg>
        <pc:spChg chg="mod">
          <ac:chgData name="Lei Wu" userId="f083b2a8aea23a2f" providerId="LiveId" clId="{D3C201D8-48B1-4AE4-9553-9040D20AF85A}" dt="2021-04-10T08:49:14.068" v="1012" actId="1076"/>
          <ac:spMkLst>
            <pc:docMk/>
            <pc:sldMk cId="1444065301" sldId="825"/>
            <ac:spMk id="290" creationId="{352600F0-C4B3-4AA8-9CB2-A96001B6FF5D}"/>
          </ac:spMkLst>
        </pc:spChg>
        <pc:spChg chg="mod">
          <ac:chgData name="Lei Wu" userId="f083b2a8aea23a2f" providerId="LiveId" clId="{D3C201D8-48B1-4AE4-9553-9040D20AF85A}" dt="2021-04-10T08:49:14.068" v="1012" actId="1076"/>
          <ac:spMkLst>
            <pc:docMk/>
            <pc:sldMk cId="1444065301" sldId="825"/>
            <ac:spMk id="291" creationId="{009DC75E-7386-4586-ADFF-78E38574DF7D}"/>
          </ac:spMkLst>
        </pc:spChg>
        <pc:spChg chg="mod">
          <ac:chgData name="Lei Wu" userId="f083b2a8aea23a2f" providerId="LiveId" clId="{D3C201D8-48B1-4AE4-9553-9040D20AF85A}" dt="2021-04-10T08:49:14.068" v="1012" actId="1076"/>
          <ac:spMkLst>
            <pc:docMk/>
            <pc:sldMk cId="1444065301" sldId="825"/>
            <ac:spMk id="292" creationId="{E38947C7-4147-4C22-9EEB-7B5090E8ABAC}"/>
          </ac:spMkLst>
        </pc:spChg>
        <pc:spChg chg="mod">
          <ac:chgData name="Lei Wu" userId="f083b2a8aea23a2f" providerId="LiveId" clId="{D3C201D8-48B1-4AE4-9553-9040D20AF85A}" dt="2021-04-10T08:49:14.068" v="1012" actId="1076"/>
          <ac:spMkLst>
            <pc:docMk/>
            <pc:sldMk cId="1444065301" sldId="825"/>
            <ac:spMk id="293" creationId="{7775E04D-04A5-4445-B09F-68995C3E5B99}"/>
          </ac:spMkLst>
        </pc:spChg>
        <pc:spChg chg="mod">
          <ac:chgData name="Lei Wu" userId="f083b2a8aea23a2f" providerId="LiveId" clId="{D3C201D8-48B1-4AE4-9553-9040D20AF85A}" dt="2021-04-10T08:49:14.068" v="1012" actId="1076"/>
          <ac:spMkLst>
            <pc:docMk/>
            <pc:sldMk cId="1444065301" sldId="825"/>
            <ac:spMk id="294" creationId="{699884A2-83A0-4535-95BB-89FA97A8683F}"/>
          </ac:spMkLst>
        </pc:spChg>
        <pc:spChg chg="mod">
          <ac:chgData name="Lei Wu" userId="f083b2a8aea23a2f" providerId="LiveId" clId="{D3C201D8-48B1-4AE4-9553-9040D20AF85A}" dt="2021-04-10T08:49:14.068" v="1012" actId="1076"/>
          <ac:spMkLst>
            <pc:docMk/>
            <pc:sldMk cId="1444065301" sldId="825"/>
            <ac:spMk id="295" creationId="{5BBB7D09-10D9-4A9F-A998-6B9EDAED6A78}"/>
          </ac:spMkLst>
        </pc:spChg>
        <pc:spChg chg="mod">
          <ac:chgData name="Lei Wu" userId="f083b2a8aea23a2f" providerId="LiveId" clId="{D3C201D8-48B1-4AE4-9553-9040D20AF85A}" dt="2021-04-10T08:49:14.068" v="1012" actId="1076"/>
          <ac:spMkLst>
            <pc:docMk/>
            <pc:sldMk cId="1444065301" sldId="825"/>
            <ac:spMk id="296" creationId="{06E89AD2-FECA-4A4C-8BBB-8C4D02318585}"/>
          </ac:spMkLst>
        </pc:spChg>
        <pc:spChg chg="mod">
          <ac:chgData name="Lei Wu" userId="f083b2a8aea23a2f" providerId="LiveId" clId="{D3C201D8-48B1-4AE4-9553-9040D20AF85A}" dt="2021-04-10T08:49:14.068" v="1012" actId="1076"/>
          <ac:spMkLst>
            <pc:docMk/>
            <pc:sldMk cId="1444065301" sldId="825"/>
            <ac:spMk id="298" creationId="{1997B896-39EE-4747-90B3-3B04E1793B35}"/>
          </ac:spMkLst>
        </pc:spChg>
        <pc:spChg chg="mod">
          <ac:chgData name="Lei Wu" userId="f083b2a8aea23a2f" providerId="LiveId" clId="{D3C201D8-48B1-4AE4-9553-9040D20AF85A}" dt="2021-04-10T08:49:14.068" v="1012" actId="1076"/>
          <ac:spMkLst>
            <pc:docMk/>
            <pc:sldMk cId="1444065301" sldId="825"/>
            <ac:spMk id="299" creationId="{A9CFA92D-C575-42BE-9930-A639D72FB1B1}"/>
          </ac:spMkLst>
        </pc:spChg>
        <pc:spChg chg="mod">
          <ac:chgData name="Lei Wu" userId="f083b2a8aea23a2f" providerId="LiveId" clId="{D3C201D8-48B1-4AE4-9553-9040D20AF85A}" dt="2021-04-10T08:49:14.068" v="1012" actId="1076"/>
          <ac:spMkLst>
            <pc:docMk/>
            <pc:sldMk cId="1444065301" sldId="825"/>
            <ac:spMk id="300" creationId="{57111B36-E39A-48EE-AC79-3E5714E6A06D}"/>
          </ac:spMkLst>
        </pc:spChg>
        <pc:spChg chg="mod">
          <ac:chgData name="Lei Wu" userId="f083b2a8aea23a2f" providerId="LiveId" clId="{D3C201D8-48B1-4AE4-9553-9040D20AF85A}" dt="2021-04-10T08:49:14.068" v="1012" actId="1076"/>
          <ac:spMkLst>
            <pc:docMk/>
            <pc:sldMk cId="1444065301" sldId="825"/>
            <ac:spMk id="301" creationId="{DAF8D436-23F7-4777-A86F-9AADFB629C46}"/>
          </ac:spMkLst>
        </pc:spChg>
        <pc:spChg chg="mod">
          <ac:chgData name="Lei Wu" userId="f083b2a8aea23a2f" providerId="LiveId" clId="{D3C201D8-48B1-4AE4-9553-9040D20AF85A}" dt="2021-04-10T08:49:14.068" v="1012" actId="1076"/>
          <ac:spMkLst>
            <pc:docMk/>
            <pc:sldMk cId="1444065301" sldId="825"/>
            <ac:spMk id="302" creationId="{D8BE3C23-9B37-42AF-AFF5-6EB9BDCB9B23}"/>
          </ac:spMkLst>
        </pc:spChg>
        <pc:spChg chg="mod">
          <ac:chgData name="Lei Wu" userId="f083b2a8aea23a2f" providerId="LiveId" clId="{D3C201D8-48B1-4AE4-9553-9040D20AF85A}" dt="2021-04-10T08:49:14.068" v="1012" actId="1076"/>
          <ac:spMkLst>
            <pc:docMk/>
            <pc:sldMk cId="1444065301" sldId="825"/>
            <ac:spMk id="303" creationId="{40141E13-0677-4941-B74E-CDC32D664D73}"/>
          </ac:spMkLst>
        </pc:spChg>
        <pc:spChg chg="mod">
          <ac:chgData name="Lei Wu" userId="f083b2a8aea23a2f" providerId="LiveId" clId="{D3C201D8-48B1-4AE4-9553-9040D20AF85A}" dt="2021-04-10T08:49:14.068" v="1012" actId="1076"/>
          <ac:spMkLst>
            <pc:docMk/>
            <pc:sldMk cId="1444065301" sldId="825"/>
            <ac:spMk id="304" creationId="{7A4AD774-AB6B-4677-B3DB-5025732FFDFF}"/>
          </ac:spMkLst>
        </pc:spChg>
        <pc:spChg chg="mod">
          <ac:chgData name="Lei Wu" userId="f083b2a8aea23a2f" providerId="LiveId" clId="{D3C201D8-48B1-4AE4-9553-9040D20AF85A}" dt="2021-04-10T08:49:14.068" v="1012" actId="1076"/>
          <ac:spMkLst>
            <pc:docMk/>
            <pc:sldMk cId="1444065301" sldId="825"/>
            <ac:spMk id="305" creationId="{2C16B2A3-DB9E-4F78-B398-BBA59389E350}"/>
          </ac:spMkLst>
        </pc:spChg>
        <pc:spChg chg="mod">
          <ac:chgData name="Lei Wu" userId="f083b2a8aea23a2f" providerId="LiveId" clId="{D3C201D8-48B1-4AE4-9553-9040D20AF85A}" dt="2021-04-10T08:49:14.068" v="1012" actId="1076"/>
          <ac:spMkLst>
            <pc:docMk/>
            <pc:sldMk cId="1444065301" sldId="825"/>
            <ac:spMk id="306" creationId="{6D00240C-506B-4237-AF86-FC91EA2765FE}"/>
          </ac:spMkLst>
        </pc:spChg>
        <pc:spChg chg="mod">
          <ac:chgData name="Lei Wu" userId="f083b2a8aea23a2f" providerId="LiveId" clId="{D3C201D8-48B1-4AE4-9553-9040D20AF85A}" dt="2021-04-10T08:49:14.068" v="1012" actId="1076"/>
          <ac:spMkLst>
            <pc:docMk/>
            <pc:sldMk cId="1444065301" sldId="825"/>
            <ac:spMk id="307" creationId="{DC7CF5AD-C74F-46C5-81D1-358AF6C446AF}"/>
          </ac:spMkLst>
        </pc:spChg>
        <pc:spChg chg="mod">
          <ac:chgData name="Lei Wu" userId="f083b2a8aea23a2f" providerId="LiveId" clId="{D3C201D8-48B1-4AE4-9553-9040D20AF85A}" dt="2021-04-10T08:49:14.068" v="1012" actId="1076"/>
          <ac:spMkLst>
            <pc:docMk/>
            <pc:sldMk cId="1444065301" sldId="825"/>
            <ac:spMk id="309" creationId="{841FA97D-DCF6-48F2-8457-1ED66DAF654D}"/>
          </ac:spMkLst>
        </pc:spChg>
        <pc:spChg chg="mod">
          <ac:chgData name="Lei Wu" userId="f083b2a8aea23a2f" providerId="LiveId" clId="{D3C201D8-48B1-4AE4-9553-9040D20AF85A}" dt="2021-04-10T08:49:14.068" v="1012" actId="1076"/>
          <ac:spMkLst>
            <pc:docMk/>
            <pc:sldMk cId="1444065301" sldId="825"/>
            <ac:spMk id="310" creationId="{95E3292C-2FAE-4B6B-B6C3-5D595018ADBB}"/>
          </ac:spMkLst>
        </pc:spChg>
        <pc:spChg chg="mod">
          <ac:chgData name="Lei Wu" userId="f083b2a8aea23a2f" providerId="LiveId" clId="{D3C201D8-48B1-4AE4-9553-9040D20AF85A}" dt="2021-04-10T08:49:14.068" v="1012" actId="1076"/>
          <ac:spMkLst>
            <pc:docMk/>
            <pc:sldMk cId="1444065301" sldId="825"/>
            <ac:spMk id="311" creationId="{7A5278F2-89DA-4AAA-8663-74CA55DDA7B0}"/>
          </ac:spMkLst>
        </pc:spChg>
        <pc:spChg chg="mod">
          <ac:chgData name="Lei Wu" userId="f083b2a8aea23a2f" providerId="LiveId" clId="{D3C201D8-48B1-4AE4-9553-9040D20AF85A}" dt="2021-04-10T08:49:14.068" v="1012" actId="1076"/>
          <ac:spMkLst>
            <pc:docMk/>
            <pc:sldMk cId="1444065301" sldId="825"/>
            <ac:spMk id="312" creationId="{1B5FF565-06B7-4B2C-B5DE-CBCEC2DB7833}"/>
          </ac:spMkLst>
        </pc:spChg>
        <pc:spChg chg="mod">
          <ac:chgData name="Lei Wu" userId="f083b2a8aea23a2f" providerId="LiveId" clId="{D3C201D8-48B1-4AE4-9553-9040D20AF85A}" dt="2021-04-10T08:49:14.068" v="1012" actId="1076"/>
          <ac:spMkLst>
            <pc:docMk/>
            <pc:sldMk cId="1444065301" sldId="825"/>
            <ac:spMk id="313" creationId="{CE422F7B-0C16-4A0F-8CE2-13337148ED91}"/>
          </ac:spMkLst>
        </pc:spChg>
        <pc:spChg chg="mod">
          <ac:chgData name="Lei Wu" userId="f083b2a8aea23a2f" providerId="LiveId" clId="{D3C201D8-48B1-4AE4-9553-9040D20AF85A}" dt="2021-04-10T08:49:14.068" v="1012" actId="1076"/>
          <ac:spMkLst>
            <pc:docMk/>
            <pc:sldMk cId="1444065301" sldId="825"/>
            <ac:spMk id="314" creationId="{0BC3BD5A-36DE-4F02-ACBA-B23BAD1A6721}"/>
          </ac:spMkLst>
        </pc:spChg>
        <pc:spChg chg="mod">
          <ac:chgData name="Lei Wu" userId="f083b2a8aea23a2f" providerId="LiveId" clId="{D3C201D8-48B1-4AE4-9553-9040D20AF85A}" dt="2021-04-10T08:49:14.068" v="1012" actId="1076"/>
          <ac:spMkLst>
            <pc:docMk/>
            <pc:sldMk cId="1444065301" sldId="825"/>
            <ac:spMk id="315" creationId="{5965BE8A-F836-4574-BC25-02694380D32E}"/>
          </ac:spMkLst>
        </pc:spChg>
        <pc:spChg chg="mod">
          <ac:chgData name="Lei Wu" userId="f083b2a8aea23a2f" providerId="LiveId" clId="{D3C201D8-48B1-4AE4-9553-9040D20AF85A}" dt="2021-04-12T08:10:24.354" v="1759" actId="58"/>
          <ac:spMkLst>
            <pc:docMk/>
            <pc:sldMk cId="1444065301" sldId="825"/>
            <ac:spMk id="316" creationId="{B8391079-FD87-4629-A5A1-12938F4B80C9}"/>
          </ac:spMkLst>
        </pc:spChg>
        <pc:spChg chg="mod">
          <ac:chgData name="Lei Wu" userId="f083b2a8aea23a2f" providerId="LiveId" clId="{D3C201D8-48B1-4AE4-9553-9040D20AF85A}" dt="2021-04-10T08:49:14.068" v="1012" actId="1076"/>
          <ac:spMkLst>
            <pc:docMk/>
            <pc:sldMk cId="1444065301" sldId="825"/>
            <ac:spMk id="317" creationId="{57C5810E-1C1D-46C1-8DDE-0C6CBE500ADA}"/>
          </ac:spMkLst>
        </pc:spChg>
        <pc:spChg chg="mod">
          <ac:chgData name="Lei Wu" userId="f083b2a8aea23a2f" providerId="LiveId" clId="{D3C201D8-48B1-4AE4-9553-9040D20AF85A}" dt="2021-04-10T08:49:14.068" v="1012" actId="1076"/>
          <ac:spMkLst>
            <pc:docMk/>
            <pc:sldMk cId="1444065301" sldId="825"/>
            <ac:spMk id="318" creationId="{73593508-3234-4D16-97DC-ED4EFE792E93}"/>
          </ac:spMkLst>
        </pc:spChg>
        <pc:spChg chg="mod">
          <ac:chgData name="Lei Wu" userId="f083b2a8aea23a2f" providerId="LiveId" clId="{D3C201D8-48B1-4AE4-9553-9040D20AF85A}" dt="2021-04-12T08:10:20.294" v="1757" actId="58"/>
          <ac:spMkLst>
            <pc:docMk/>
            <pc:sldMk cId="1444065301" sldId="825"/>
            <ac:spMk id="319" creationId="{2E6000E0-7F04-4B4D-B369-2D0B033CA0B4}"/>
          </ac:spMkLst>
        </pc:spChg>
        <pc:spChg chg="mod">
          <ac:chgData name="Lei Wu" userId="f083b2a8aea23a2f" providerId="LiveId" clId="{D3C201D8-48B1-4AE4-9553-9040D20AF85A}" dt="2021-04-10T08:49:14.068" v="1012" actId="1076"/>
          <ac:spMkLst>
            <pc:docMk/>
            <pc:sldMk cId="1444065301" sldId="825"/>
            <ac:spMk id="320" creationId="{A4F8AD43-BF1C-4F5A-AE3C-FD3EBEF56CDC}"/>
          </ac:spMkLst>
        </pc:spChg>
        <pc:grpChg chg="add del mod">
          <ac:chgData name="Lei Wu" userId="f083b2a8aea23a2f" providerId="LiveId" clId="{D3C201D8-48B1-4AE4-9553-9040D20AF85A}" dt="2021-04-10T08:49:04.526" v="1008"/>
          <ac:grpSpMkLst>
            <pc:docMk/>
            <pc:sldMk cId="1444065301" sldId="825"/>
            <ac:grpSpMk id="14" creationId="{F8DA141F-7C44-4889-BE01-DB81B17EA690}"/>
          </ac:grpSpMkLst>
        </pc:grpChg>
        <pc:grpChg chg="mod">
          <ac:chgData name="Lei Wu" userId="f083b2a8aea23a2f" providerId="LiveId" clId="{D3C201D8-48B1-4AE4-9553-9040D20AF85A}" dt="2021-04-10T08:49:01.712" v="1007"/>
          <ac:grpSpMkLst>
            <pc:docMk/>
            <pc:sldMk cId="1444065301" sldId="825"/>
            <ac:grpSpMk id="15" creationId="{644E8168-5BFC-488F-81D4-395FD9294648}"/>
          </ac:grpSpMkLst>
        </pc:grpChg>
        <pc:grpChg chg="mod">
          <ac:chgData name="Lei Wu" userId="f083b2a8aea23a2f" providerId="LiveId" clId="{D3C201D8-48B1-4AE4-9553-9040D20AF85A}" dt="2021-04-10T08:49:01.712" v="1007"/>
          <ac:grpSpMkLst>
            <pc:docMk/>
            <pc:sldMk cId="1444065301" sldId="825"/>
            <ac:grpSpMk id="16" creationId="{8D623CF4-7553-41F6-A835-E2DF2B5183F4}"/>
          </ac:grpSpMkLst>
        </pc:grpChg>
        <pc:grpChg chg="mod">
          <ac:chgData name="Lei Wu" userId="f083b2a8aea23a2f" providerId="LiveId" clId="{D3C201D8-48B1-4AE4-9553-9040D20AF85A}" dt="2021-04-10T08:49:01.712" v="1007"/>
          <ac:grpSpMkLst>
            <pc:docMk/>
            <pc:sldMk cId="1444065301" sldId="825"/>
            <ac:grpSpMk id="19" creationId="{C3865ECE-C2FA-4909-A2FF-381976C6B850}"/>
          </ac:grpSpMkLst>
        </pc:grpChg>
        <pc:grpChg chg="mod">
          <ac:chgData name="Lei Wu" userId="f083b2a8aea23a2f" providerId="LiveId" clId="{D3C201D8-48B1-4AE4-9553-9040D20AF85A}" dt="2021-04-10T08:49:01.712" v="1007"/>
          <ac:grpSpMkLst>
            <pc:docMk/>
            <pc:sldMk cId="1444065301" sldId="825"/>
            <ac:grpSpMk id="23" creationId="{E7614851-A824-4F99-892D-C367CF62DBF9}"/>
          </ac:grpSpMkLst>
        </pc:grpChg>
        <pc:grpChg chg="mod">
          <ac:chgData name="Lei Wu" userId="f083b2a8aea23a2f" providerId="LiveId" clId="{D3C201D8-48B1-4AE4-9553-9040D20AF85A}" dt="2021-04-10T08:49:01.712" v="1007"/>
          <ac:grpSpMkLst>
            <pc:docMk/>
            <pc:sldMk cId="1444065301" sldId="825"/>
            <ac:grpSpMk id="57" creationId="{33B99CC5-B08D-4DDE-9076-0E1624AE12BD}"/>
          </ac:grpSpMkLst>
        </pc:grpChg>
        <pc:grpChg chg="add del mod">
          <ac:chgData name="Lei Wu" userId="f083b2a8aea23a2f" providerId="LiveId" clId="{D3C201D8-48B1-4AE4-9553-9040D20AF85A}" dt="2021-04-10T08:49:04.526" v="1008"/>
          <ac:grpSpMkLst>
            <pc:docMk/>
            <pc:sldMk cId="1444065301" sldId="825"/>
            <ac:grpSpMk id="63" creationId="{D4335092-5AF4-49ED-AEBE-1305A4053431}"/>
          </ac:grpSpMkLst>
        </pc:grpChg>
        <pc:grpChg chg="mod">
          <ac:chgData name="Lei Wu" userId="f083b2a8aea23a2f" providerId="LiveId" clId="{D3C201D8-48B1-4AE4-9553-9040D20AF85A}" dt="2021-04-10T08:49:01.712" v="1007"/>
          <ac:grpSpMkLst>
            <pc:docMk/>
            <pc:sldMk cId="1444065301" sldId="825"/>
            <ac:grpSpMk id="65" creationId="{05EC1E48-05AB-4DFB-A751-835BD597FBB3}"/>
          </ac:grpSpMkLst>
        </pc:grpChg>
        <pc:grpChg chg="mod">
          <ac:chgData name="Lei Wu" userId="f083b2a8aea23a2f" providerId="LiveId" clId="{D3C201D8-48B1-4AE4-9553-9040D20AF85A}" dt="2021-04-10T08:49:01.712" v="1007"/>
          <ac:grpSpMkLst>
            <pc:docMk/>
            <pc:sldMk cId="1444065301" sldId="825"/>
            <ac:grpSpMk id="68" creationId="{393246C1-9909-4C05-8372-86B4BF30CD7B}"/>
          </ac:grpSpMkLst>
        </pc:grpChg>
        <pc:grpChg chg="add del mod">
          <ac:chgData name="Lei Wu" userId="f083b2a8aea23a2f" providerId="LiveId" clId="{D3C201D8-48B1-4AE4-9553-9040D20AF85A}" dt="2021-04-10T08:49:04.526" v="1008"/>
          <ac:grpSpMkLst>
            <pc:docMk/>
            <pc:sldMk cId="1444065301" sldId="825"/>
            <ac:grpSpMk id="75" creationId="{EFDB8989-0537-4C72-BA8D-328662A78996}"/>
          </ac:grpSpMkLst>
        </pc:grpChg>
        <pc:grpChg chg="mod">
          <ac:chgData name="Lei Wu" userId="f083b2a8aea23a2f" providerId="LiveId" clId="{D3C201D8-48B1-4AE4-9553-9040D20AF85A}" dt="2021-04-10T08:49:01.712" v="1007"/>
          <ac:grpSpMkLst>
            <pc:docMk/>
            <pc:sldMk cId="1444065301" sldId="825"/>
            <ac:grpSpMk id="77" creationId="{5D9148F8-D237-4BFC-B952-37D15DEF9630}"/>
          </ac:grpSpMkLst>
        </pc:grpChg>
        <pc:grpChg chg="mod">
          <ac:chgData name="Lei Wu" userId="f083b2a8aea23a2f" providerId="LiveId" clId="{D3C201D8-48B1-4AE4-9553-9040D20AF85A}" dt="2021-04-10T08:49:01.712" v="1007"/>
          <ac:grpSpMkLst>
            <pc:docMk/>
            <pc:sldMk cId="1444065301" sldId="825"/>
            <ac:grpSpMk id="80" creationId="{61BF9BE7-1D10-4D73-A8E9-619C676C66C4}"/>
          </ac:grpSpMkLst>
        </pc:grpChg>
        <pc:grpChg chg="add del mod">
          <ac:chgData name="Lei Wu" userId="f083b2a8aea23a2f" providerId="LiveId" clId="{D3C201D8-48B1-4AE4-9553-9040D20AF85A}" dt="2021-04-10T08:49:04.526" v="1008"/>
          <ac:grpSpMkLst>
            <pc:docMk/>
            <pc:sldMk cId="1444065301" sldId="825"/>
            <ac:grpSpMk id="87" creationId="{209C0F94-0C9C-4A20-B71B-71F36A5A46AD}"/>
          </ac:grpSpMkLst>
        </pc:grpChg>
        <pc:grpChg chg="mod">
          <ac:chgData name="Lei Wu" userId="f083b2a8aea23a2f" providerId="LiveId" clId="{D3C201D8-48B1-4AE4-9553-9040D20AF85A}" dt="2021-04-10T08:49:01.712" v="1007"/>
          <ac:grpSpMkLst>
            <pc:docMk/>
            <pc:sldMk cId="1444065301" sldId="825"/>
            <ac:grpSpMk id="89" creationId="{E8879D47-1FB8-4570-A498-A4283B30D1E9}"/>
          </ac:grpSpMkLst>
        </pc:grpChg>
        <pc:grpChg chg="mod">
          <ac:chgData name="Lei Wu" userId="f083b2a8aea23a2f" providerId="LiveId" clId="{D3C201D8-48B1-4AE4-9553-9040D20AF85A}" dt="2021-04-10T08:49:01.712" v="1007"/>
          <ac:grpSpMkLst>
            <pc:docMk/>
            <pc:sldMk cId="1444065301" sldId="825"/>
            <ac:grpSpMk id="90" creationId="{B22E4458-6F9E-4125-A3B1-FAB7C4D9DD8F}"/>
          </ac:grpSpMkLst>
        </pc:grpChg>
        <pc:grpChg chg="mod">
          <ac:chgData name="Lei Wu" userId="f083b2a8aea23a2f" providerId="LiveId" clId="{D3C201D8-48B1-4AE4-9553-9040D20AF85A}" dt="2021-04-10T08:49:01.712" v="1007"/>
          <ac:grpSpMkLst>
            <pc:docMk/>
            <pc:sldMk cId="1444065301" sldId="825"/>
            <ac:grpSpMk id="93" creationId="{A9CC1D5B-359E-4C2E-8292-D32FBC6C28EB}"/>
          </ac:grpSpMkLst>
        </pc:grpChg>
        <pc:grpChg chg="add del mod">
          <ac:chgData name="Lei Wu" userId="f083b2a8aea23a2f" providerId="LiveId" clId="{D3C201D8-48B1-4AE4-9553-9040D20AF85A}" dt="2021-04-10T08:49:04.526" v="1008"/>
          <ac:grpSpMkLst>
            <pc:docMk/>
            <pc:sldMk cId="1444065301" sldId="825"/>
            <ac:grpSpMk id="100" creationId="{44C7719C-023E-4FFA-A4CE-23C5F29BD9B3}"/>
          </ac:grpSpMkLst>
        </pc:grpChg>
        <pc:grpChg chg="mod">
          <ac:chgData name="Lei Wu" userId="f083b2a8aea23a2f" providerId="LiveId" clId="{D3C201D8-48B1-4AE4-9553-9040D20AF85A}" dt="2021-04-10T08:49:01.712" v="1007"/>
          <ac:grpSpMkLst>
            <pc:docMk/>
            <pc:sldMk cId="1444065301" sldId="825"/>
            <ac:grpSpMk id="109" creationId="{22544C86-1918-4B12-BDD2-46E425AE960D}"/>
          </ac:grpSpMkLst>
        </pc:grpChg>
        <pc:grpChg chg="mod">
          <ac:chgData name="Lei Wu" userId="f083b2a8aea23a2f" providerId="LiveId" clId="{D3C201D8-48B1-4AE4-9553-9040D20AF85A}" dt="2021-04-10T08:49:01.712" v="1007"/>
          <ac:grpSpMkLst>
            <pc:docMk/>
            <pc:sldMk cId="1444065301" sldId="825"/>
            <ac:grpSpMk id="112" creationId="{D0E8753A-43AE-4105-91EC-F0487E134AA9}"/>
          </ac:grpSpMkLst>
        </pc:grpChg>
        <pc:grpChg chg="mod">
          <ac:chgData name="Lei Wu" userId="f083b2a8aea23a2f" providerId="LiveId" clId="{D3C201D8-48B1-4AE4-9553-9040D20AF85A}" dt="2021-04-10T08:49:01.712" v="1007"/>
          <ac:grpSpMkLst>
            <pc:docMk/>
            <pc:sldMk cId="1444065301" sldId="825"/>
            <ac:grpSpMk id="113" creationId="{DA88DAE4-E8BB-4D04-85C8-8372DF1169DD}"/>
          </ac:grpSpMkLst>
        </pc:grpChg>
        <pc:grpChg chg="mod">
          <ac:chgData name="Lei Wu" userId="f083b2a8aea23a2f" providerId="LiveId" clId="{D3C201D8-48B1-4AE4-9553-9040D20AF85A}" dt="2021-04-10T08:49:01.712" v="1007"/>
          <ac:grpSpMkLst>
            <pc:docMk/>
            <pc:sldMk cId="1444065301" sldId="825"/>
            <ac:grpSpMk id="117" creationId="{8CB052AE-5FEE-4041-8B42-CF5EDC92633D}"/>
          </ac:grpSpMkLst>
        </pc:grpChg>
        <pc:grpChg chg="mod">
          <ac:chgData name="Lei Wu" userId="f083b2a8aea23a2f" providerId="LiveId" clId="{D3C201D8-48B1-4AE4-9553-9040D20AF85A}" dt="2021-04-10T08:49:01.712" v="1007"/>
          <ac:grpSpMkLst>
            <pc:docMk/>
            <pc:sldMk cId="1444065301" sldId="825"/>
            <ac:grpSpMk id="149" creationId="{640E99AA-C917-4454-AAD6-5C1452252726}"/>
          </ac:grpSpMkLst>
        </pc:grpChg>
        <pc:grpChg chg="add del mod">
          <ac:chgData name="Lei Wu" userId="f083b2a8aea23a2f" providerId="LiveId" clId="{D3C201D8-48B1-4AE4-9553-9040D20AF85A}" dt="2021-04-10T08:49:04.526" v="1008"/>
          <ac:grpSpMkLst>
            <pc:docMk/>
            <pc:sldMk cId="1444065301" sldId="825"/>
            <ac:grpSpMk id="160" creationId="{338DFCDF-2668-4023-8F0F-7404EF088E8D}"/>
          </ac:grpSpMkLst>
        </pc:grpChg>
        <pc:grpChg chg="add mod">
          <ac:chgData name="Lei Wu" userId="f083b2a8aea23a2f" providerId="LiveId" clId="{D3C201D8-48B1-4AE4-9553-9040D20AF85A}" dt="2021-04-10T08:49:14.068" v="1012" actId="1076"/>
          <ac:grpSpMkLst>
            <pc:docMk/>
            <pc:sldMk cId="1444065301" sldId="825"/>
            <ac:grpSpMk id="173" creationId="{9531692C-13D8-438A-9919-FECD6ED4299E}"/>
          </ac:grpSpMkLst>
        </pc:grpChg>
        <pc:grpChg chg="mod">
          <ac:chgData name="Lei Wu" userId="f083b2a8aea23a2f" providerId="LiveId" clId="{D3C201D8-48B1-4AE4-9553-9040D20AF85A}" dt="2021-04-10T08:49:14.068" v="1012" actId="1076"/>
          <ac:grpSpMkLst>
            <pc:docMk/>
            <pc:sldMk cId="1444065301" sldId="825"/>
            <ac:grpSpMk id="174" creationId="{F86B95FF-CC2F-45A2-8273-58BA16C62831}"/>
          </ac:grpSpMkLst>
        </pc:grpChg>
        <pc:grpChg chg="mod">
          <ac:chgData name="Lei Wu" userId="f083b2a8aea23a2f" providerId="LiveId" clId="{D3C201D8-48B1-4AE4-9553-9040D20AF85A}" dt="2021-04-10T08:49:14.068" v="1012" actId="1076"/>
          <ac:grpSpMkLst>
            <pc:docMk/>
            <pc:sldMk cId="1444065301" sldId="825"/>
            <ac:grpSpMk id="175" creationId="{4CD10495-6B89-4130-A15D-8C1E8C6EFB78}"/>
          </ac:grpSpMkLst>
        </pc:grpChg>
        <pc:grpChg chg="mod">
          <ac:chgData name="Lei Wu" userId="f083b2a8aea23a2f" providerId="LiveId" clId="{D3C201D8-48B1-4AE4-9553-9040D20AF85A}" dt="2021-04-10T08:49:14.068" v="1012" actId="1076"/>
          <ac:grpSpMkLst>
            <pc:docMk/>
            <pc:sldMk cId="1444065301" sldId="825"/>
            <ac:grpSpMk id="178" creationId="{57ACAAD0-F45D-4106-B6AC-EEA2AE135377}"/>
          </ac:grpSpMkLst>
        </pc:grpChg>
        <pc:grpChg chg="mod">
          <ac:chgData name="Lei Wu" userId="f083b2a8aea23a2f" providerId="LiveId" clId="{D3C201D8-48B1-4AE4-9553-9040D20AF85A}" dt="2021-04-10T08:49:14.068" v="1012" actId="1076"/>
          <ac:grpSpMkLst>
            <pc:docMk/>
            <pc:sldMk cId="1444065301" sldId="825"/>
            <ac:grpSpMk id="182" creationId="{4DEE6B8D-DEF0-4B2D-9638-A27D75AAE0D3}"/>
          </ac:grpSpMkLst>
        </pc:grpChg>
        <pc:grpChg chg="mod">
          <ac:chgData name="Lei Wu" userId="f083b2a8aea23a2f" providerId="LiveId" clId="{D3C201D8-48B1-4AE4-9553-9040D20AF85A}" dt="2021-04-10T08:49:14.068" v="1012" actId="1076"/>
          <ac:grpSpMkLst>
            <pc:docMk/>
            <pc:sldMk cId="1444065301" sldId="825"/>
            <ac:grpSpMk id="206" creationId="{068EB4BB-7924-4D9F-9FC8-29F900C41504}"/>
          </ac:grpSpMkLst>
        </pc:grpChg>
        <pc:grpChg chg="add mod">
          <ac:chgData name="Lei Wu" userId="f083b2a8aea23a2f" providerId="LiveId" clId="{D3C201D8-48B1-4AE4-9553-9040D20AF85A}" dt="2021-04-10T08:49:14.068" v="1012" actId="1076"/>
          <ac:grpSpMkLst>
            <pc:docMk/>
            <pc:sldMk cId="1444065301" sldId="825"/>
            <ac:grpSpMk id="212" creationId="{6DA35A69-1FF3-4BFB-9BEE-DD783B922BCB}"/>
          </ac:grpSpMkLst>
        </pc:grpChg>
        <pc:grpChg chg="mod">
          <ac:chgData name="Lei Wu" userId="f083b2a8aea23a2f" providerId="LiveId" clId="{D3C201D8-48B1-4AE4-9553-9040D20AF85A}" dt="2021-04-10T08:49:14.068" v="1012" actId="1076"/>
          <ac:grpSpMkLst>
            <pc:docMk/>
            <pc:sldMk cId="1444065301" sldId="825"/>
            <ac:grpSpMk id="214" creationId="{0763CA1D-686A-479D-9AD4-454457AA3BF4}"/>
          </ac:grpSpMkLst>
        </pc:grpChg>
        <pc:grpChg chg="mod">
          <ac:chgData name="Lei Wu" userId="f083b2a8aea23a2f" providerId="LiveId" clId="{D3C201D8-48B1-4AE4-9553-9040D20AF85A}" dt="2021-04-10T08:49:14.068" v="1012" actId="1076"/>
          <ac:grpSpMkLst>
            <pc:docMk/>
            <pc:sldMk cId="1444065301" sldId="825"/>
            <ac:grpSpMk id="217" creationId="{E9E3F7F8-744F-4B7A-9FB5-CC915E5B053F}"/>
          </ac:grpSpMkLst>
        </pc:grpChg>
        <pc:grpChg chg="add mod">
          <ac:chgData name="Lei Wu" userId="f083b2a8aea23a2f" providerId="LiveId" clId="{D3C201D8-48B1-4AE4-9553-9040D20AF85A}" dt="2021-04-10T08:49:14.068" v="1012" actId="1076"/>
          <ac:grpSpMkLst>
            <pc:docMk/>
            <pc:sldMk cId="1444065301" sldId="825"/>
            <ac:grpSpMk id="224" creationId="{C64E9976-3DF4-4901-8768-A0A4AC660E79}"/>
          </ac:grpSpMkLst>
        </pc:grpChg>
        <pc:grpChg chg="mod">
          <ac:chgData name="Lei Wu" userId="f083b2a8aea23a2f" providerId="LiveId" clId="{D3C201D8-48B1-4AE4-9553-9040D20AF85A}" dt="2021-04-10T08:49:14.068" v="1012" actId="1076"/>
          <ac:grpSpMkLst>
            <pc:docMk/>
            <pc:sldMk cId="1444065301" sldId="825"/>
            <ac:grpSpMk id="226" creationId="{025E083D-4812-4A98-AC57-1FF9D3B35708}"/>
          </ac:grpSpMkLst>
        </pc:grpChg>
        <pc:grpChg chg="mod">
          <ac:chgData name="Lei Wu" userId="f083b2a8aea23a2f" providerId="LiveId" clId="{D3C201D8-48B1-4AE4-9553-9040D20AF85A}" dt="2021-04-10T08:49:14.068" v="1012" actId="1076"/>
          <ac:grpSpMkLst>
            <pc:docMk/>
            <pc:sldMk cId="1444065301" sldId="825"/>
            <ac:grpSpMk id="229" creationId="{6B21DCE7-CF54-490B-9A3F-50306EE8EFC8}"/>
          </ac:grpSpMkLst>
        </pc:grpChg>
        <pc:grpChg chg="add mod">
          <ac:chgData name="Lei Wu" userId="f083b2a8aea23a2f" providerId="LiveId" clId="{D3C201D8-48B1-4AE4-9553-9040D20AF85A}" dt="2021-04-10T08:49:14.068" v="1012" actId="1076"/>
          <ac:grpSpMkLst>
            <pc:docMk/>
            <pc:sldMk cId="1444065301" sldId="825"/>
            <ac:grpSpMk id="236" creationId="{2795BA6B-9040-43FC-8EF4-47BE9C40B9C4}"/>
          </ac:grpSpMkLst>
        </pc:grpChg>
        <pc:grpChg chg="mod">
          <ac:chgData name="Lei Wu" userId="f083b2a8aea23a2f" providerId="LiveId" clId="{D3C201D8-48B1-4AE4-9553-9040D20AF85A}" dt="2021-04-10T08:49:14.068" v="1012" actId="1076"/>
          <ac:grpSpMkLst>
            <pc:docMk/>
            <pc:sldMk cId="1444065301" sldId="825"/>
            <ac:grpSpMk id="238" creationId="{53E414BB-A7FE-4D86-8A15-82DBE74728AF}"/>
          </ac:grpSpMkLst>
        </pc:grpChg>
        <pc:grpChg chg="mod">
          <ac:chgData name="Lei Wu" userId="f083b2a8aea23a2f" providerId="LiveId" clId="{D3C201D8-48B1-4AE4-9553-9040D20AF85A}" dt="2021-04-10T08:49:14.068" v="1012" actId="1076"/>
          <ac:grpSpMkLst>
            <pc:docMk/>
            <pc:sldMk cId="1444065301" sldId="825"/>
            <ac:grpSpMk id="239" creationId="{F64156C1-D169-454C-B907-C0E74AFD77C3}"/>
          </ac:grpSpMkLst>
        </pc:grpChg>
        <pc:grpChg chg="mod">
          <ac:chgData name="Lei Wu" userId="f083b2a8aea23a2f" providerId="LiveId" clId="{D3C201D8-48B1-4AE4-9553-9040D20AF85A}" dt="2021-04-10T08:49:14.068" v="1012" actId="1076"/>
          <ac:grpSpMkLst>
            <pc:docMk/>
            <pc:sldMk cId="1444065301" sldId="825"/>
            <ac:grpSpMk id="242" creationId="{47562D48-9339-4BBE-8E81-1A107BA81F7B}"/>
          </ac:grpSpMkLst>
        </pc:grpChg>
        <pc:grpChg chg="add mod">
          <ac:chgData name="Lei Wu" userId="f083b2a8aea23a2f" providerId="LiveId" clId="{D3C201D8-48B1-4AE4-9553-9040D20AF85A}" dt="2021-04-10T08:49:14.068" v="1012" actId="1076"/>
          <ac:grpSpMkLst>
            <pc:docMk/>
            <pc:sldMk cId="1444065301" sldId="825"/>
            <ac:grpSpMk id="249" creationId="{0063305B-6153-4798-9C71-715FB6B4D877}"/>
          </ac:grpSpMkLst>
        </pc:grpChg>
        <pc:grpChg chg="mod">
          <ac:chgData name="Lei Wu" userId="f083b2a8aea23a2f" providerId="LiveId" clId="{D3C201D8-48B1-4AE4-9553-9040D20AF85A}" dt="2021-04-10T08:49:14.068" v="1012" actId="1076"/>
          <ac:grpSpMkLst>
            <pc:docMk/>
            <pc:sldMk cId="1444065301" sldId="825"/>
            <ac:grpSpMk id="258" creationId="{86DF0C79-A4F7-464C-BEEF-4F9D369391C7}"/>
          </ac:grpSpMkLst>
        </pc:grpChg>
        <pc:grpChg chg="mod">
          <ac:chgData name="Lei Wu" userId="f083b2a8aea23a2f" providerId="LiveId" clId="{D3C201D8-48B1-4AE4-9553-9040D20AF85A}" dt="2021-04-10T08:49:14.068" v="1012" actId="1076"/>
          <ac:grpSpMkLst>
            <pc:docMk/>
            <pc:sldMk cId="1444065301" sldId="825"/>
            <ac:grpSpMk id="261" creationId="{CF977280-F889-40AF-9DC0-9271CC72D13E}"/>
          </ac:grpSpMkLst>
        </pc:grpChg>
        <pc:grpChg chg="mod">
          <ac:chgData name="Lei Wu" userId="f083b2a8aea23a2f" providerId="LiveId" clId="{D3C201D8-48B1-4AE4-9553-9040D20AF85A}" dt="2021-04-10T08:49:14.068" v="1012" actId="1076"/>
          <ac:grpSpMkLst>
            <pc:docMk/>
            <pc:sldMk cId="1444065301" sldId="825"/>
            <ac:grpSpMk id="262" creationId="{CC88B1B0-16CB-4E7F-9F6D-D6DCAEC19F4D}"/>
          </ac:grpSpMkLst>
        </pc:grpChg>
        <pc:grpChg chg="mod">
          <ac:chgData name="Lei Wu" userId="f083b2a8aea23a2f" providerId="LiveId" clId="{D3C201D8-48B1-4AE4-9553-9040D20AF85A}" dt="2021-04-10T08:49:14.068" v="1012" actId="1076"/>
          <ac:grpSpMkLst>
            <pc:docMk/>
            <pc:sldMk cId="1444065301" sldId="825"/>
            <ac:grpSpMk id="265" creationId="{0B0481E6-37BC-43FC-8ADE-60806F116F08}"/>
          </ac:grpSpMkLst>
        </pc:grpChg>
        <pc:grpChg chg="mod">
          <ac:chgData name="Lei Wu" userId="f083b2a8aea23a2f" providerId="LiveId" clId="{D3C201D8-48B1-4AE4-9553-9040D20AF85A}" dt="2021-04-10T08:49:14.068" v="1012" actId="1076"/>
          <ac:grpSpMkLst>
            <pc:docMk/>
            <pc:sldMk cId="1444065301" sldId="825"/>
            <ac:grpSpMk id="297" creationId="{1D22D3B6-CAA0-43F1-9CDC-92314D322814}"/>
          </ac:grpSpMkLst>
        </pc:grpChg>
        <pc:grpChg chg="add mod">
          <ac:chgData name="Lei Wu" userId="f083b2a8aea23a2f" providerId="LiveId" clId="{D3C201D8-48B1-4AE4-9553-9040D20AF85A}" dt="2021-04-10T08:49:14.068" v="1012" actId="1076"/>
          <ac:grpSpMkLst>
            <pc:docMk/>
            <pc:sldMk cId="1444065301" sldId="825"/>
            <ac:grpSpMk id="308" creationId="{535F4CAF-DAAC-4EC4-9F86-0434D5108874}"/>
          </ac:grpSpMkLst>
        </pc:grpChg>
      </pc:sldChg>
      <pc:sldChg chg="addSp delSp modSp add mod">
        <pc:chgData name="Lei Wu" userId="f083b2a8aea23a2f" providerId="LiveId" clId="{D3C201D8-48B1-4AE4-9553-9040D20AF85A}" dt="2021-04-12T08:11:31.625" v="1789" actId="58"/>
        <pc:sldMkLst>
          <pc:docMk/>
          <pc:sldMk cId="2553214444" sldId="826"/>
        </pc:sldMkLst>
        <pc:spChg chg="mod">
          <ac:chgData name="Lei Wu" userId="f083b2a8aea23a2f" providerId="LiveId" clId="{D3C201D8-48B1-4AE4-9553-9040D20AF85A}" dt="2021-04-10T08:49:45.774" v="1017"/>
          <ac:spMkLst>
            <pc:docMk/>
            <pc:sldMk cId="2553214444" sldId="826"/>
            <ac:spMk id="2" creationId="{00000000-0000-0000-0000-000000000000}"/>
          </ac:spMkLst>
        </pc:spChg>
        <pc:spChg chg="add del mod">
          <ac:chgData name="Lei Wu" userId="f083b2a8aea23a2f" providerId="LiveId" clId="{D3C201D8-48B1-4AE4-9553-9040D20AF85A}" dt="2021-04-10T08:49:56.729" v="1020"/>
          <ac:spMkLst>
            <pc:docMk/>
            <pc:sldMk cId="2553214444" sldId="826"/>
            <ac:spMk id="152" creationId="{906EBE10-97A5-4F54-AA3C-6919B317B9C7}"/>
          </ac:spMkLst>
        </pc:spChg>
        <pc:spChg chg="mod">
          <ac:chgData name="Lei Wu" userId="f083b2a8aea23a2f" providerId="LiveId" clId="{D3C201D8-48B1-4AE4-9553-9040D20AF85A}" dt="2021-04-10T08:49:53.726" v="1019"/>
          <ac:spMkLst>
            <pc:docMk/>
            <pc:sldMk cId="2553214444" sldId="826"/>
            <ac:spMk id="156" creationId="{3C87350C-79A0-4813-96A2-01B011C4D8AE}"/>
          </ac:spMkLst>
        </pc:spChg>
        <pc:spChg chg="mod">
          <ac:chgData name="Lei Wu" userId="f083b2a8aea23a2f" providerId="LiveId" clId="{D3C201D8-48B1-4AE4-9553-9040D20AF85A}" dt="2021-04-10T08:49:53.726" v="1019"/>
          <ac:spMkLst>
            <pc:docMk/>
            <pc:sldMk cId="2553214444" sldId="826"/>
            <ac:spMk id="157" creationId="{01A97B91-0DAA-4BA7-A689-CDAE53F98363}"/>
          </ac:spMkLst>
        </pc:spChg>
        <pc:spChg chg="mod">
          <ac:chgData name="Lei Wu" userId="f083b2a8aea23a2f" providerId="LiveId" clId="{D3C201D8-48B1-4AE4-9553-9040D20AF85A}" dt="2021-04-10T08:49:53.726" v="1019"/>
          <ac:spMkLst>
            <pc:docMk/>
            <pc:sldMk cId="2553214444" sldId="826"/>
            <ac:spMk id="158" creationId="{4769706C-F971-45B7-97C1-91BC93CC9CF0}"/>
          </ac:spMkLst>
        </pc:spChg>
        <pc:spChg chg="mod">
          <ac:chgData name="Lei Wu" userId="f083b2a8aea23a2f" providerId="LiveId" clId="{D3C201D8-48B1-4AE4-9553-9040D20AF85A}" dt="2021-04-10T08:49:53.726" v="1019"/>
          <ac:spMkLst>
            <pc:docMk/>
            <pc:sldMk cId="2553214444" sldId="826"/>
            <ac:spMk id="159" creationId="{5084828F-A253-4F5A-8517-1AD1323D0D99}"/>
          </ac:spMkLst>
        </pc:spChg>
        <pc:spChg chg="mod">
          <ac:chgData name="Lei Wu" userId="f083b2a8aea23a2f" providerId="LiveId" clId="{D3C201D8-48B1-4AE4-9553-9040D20AF85A}" dt="2021-04-10T08:49:53.726" v="1019"/>
          <ac:spMkLst>
            <pc:docMk/>
            <pc:sldMk cId="2553214444" sldId="826"/>
            <ac:spMk id="160" creationId="{E2A8888D-5134-4FA6-9B15-3011E3C61145}"/>
          </ac:spMkLst>
        </pc:spChg>
        <pc:spChg chg="mod">
          <ac:chgData name="Lei Wu" userId="f083b2a8aea23a2f" providerId="LiveId" clId="{D3C201D8-48B1-4AE4-9553-9040D20AF85A}" dt="2021-04-10T08:49:53.726" v="1019"/>
          <ac:spMkLst>
            <pc:docMk/>
            <pc:sldMk cId="2553214444" sldId="826"/>
            <ac:spMk id="161" creationId="{76A79A76-8412-47DC-ACC9-C039E1709D24}"/>
          </ac:spMkLst>
        </pc:spChg>
        <pc:spChg chg="mod">
          <ac:chgData name="Lei Wu" userId="f083b2a8aea23a2f" providerId="LiveId" clId="{D3C201D8-48B1-4AE4-9553-9040D20AF85A}" dt="2021-04-10T08:49:53.726" v="1019"/>
          <ac:spMkLst>
            <pc:docMk/>
            <pc:sldMk cId="2553214444" sldId="826"/>
            <ac:spMk id="162" creationId="{E0CE3E01-1476-4345-A29B-F1DD62EDD7BD}"/>
          </ac:spMkLst>
        </pc:spChg>
        <pc:spChg chg="mod">
          <ac:chgData name="Lei Wu" userId="f083b2a8aea23a2f" providerId="LiveId" clId="{D3C201D8-48B1-4AE4-9553-9040D20AF85A}" dt="2021-04-10T08:49:53.726" v="1019"/>
          <ac:spMkLst>
            <pc:docMk/>
            <pc:sldMk cId="2553214444" sldId="826"/>
            <ac:spMk id="164" creationId="{C05BB50A-5EEB-40D0-8E34-D1843375365F}"/>
          </ac:spMkLst>
        </pc:spChg>
        <pc:spChg chg="mod">
          <ac:chgData name="Lei Wu" userId="f083b2a8aea23a2f" providerId="LiveId" clId="{D3C201D8-48B1-4AE4-9553-9040D20AF85A}" dt="2021-04-10T08:49:53.726" v="1019"/>
          <ac:spMkLst>
            <pc:docMk/>
            <pc:sldMk cId="2553214444" sldId="826"/>
            <ac:spMk id="165" creationId="{D7B7A1A2-2AC3-4A70-B810-691193C2F8E4}"/>
          </ac:spMkLst>
        </pc:spChg>
        <pc:spChg chg="mod">
          <ac:chgData name="Lei Wu" userId="f083b2a8aea23a2f" providerId="LiveId" clId="{D3C201D8-48B1-4AE4-9553-9040D20AF85A}" dt="2021-04-10T08:49:53.726" v="1019"/>
          <ac:spMkLst>
            <pc:docMk/>
            <pc:sldMk cId="2553214444" sldId="826"/>
            <ac:spMk id="166" creationId="{D8B41F67-7D80-4B04-8DB5-38E4B9BEB8BA}"/>
          </ac:spMkLst>
        </pc:spChg>
        <pc:spChg chg="mod">
          <ac:chgData name="Lei Wu" userId="f083b2a8aea23a2f" providerId="LiveId" clId="{D3C201D8-48B1-4AE4-9553-9040D20AF85A}" dt="2021-04-10T08:49:53.726" v="1019"/>
          <ac:spMkLst>
            <pc:docMk/>
            <pc:sldMk cId="2553214444" sldId="826"/>
            <ac:spMk id="167" creationId="{23319CE5-97ED-4807-9932-87A005441A6F}"/>
          </ac:spMkLst>
        </pc:spChg>
        <pc:spChg chg="mod">
          <ac:chgData name="Lei Wu" userId="f083b2a8aea23a2f" providerId="LiveId" clId="{D3C201D8-48B1-4AE4-9553-9040D20AF85A}" dt="2021-04-10T08:49:53.726" v="1019"/>
          <ac:spMkLst>
            <pc:docMk/>
            <pc:sldMk cId="2553214444" sldId="826"/>
            <ac:spMk id="168" creationId="{E9011044-EF62-4BFD-8A05-BE17823E68E6}"/>
          </ac:spMkLst>
        </pc:spChg>
        <pc:spChg chg="mod">
          <ac:chgData name="Lei Wu" userId="f083b2a8aea23a2f" providerId="LiveId" clId="{D3C201D8-48B1-4AE4-9553-9040D20AF85A}" dt="2021-04-10T08:49:53.726" v="1019"/>
          <ac:spMkLst>
            <pc:docMk/>
            <pc:sldMk cId="2553214444" sldId="826"/>
            <ac:spMk id="169" creationId="{D6794E58-4213-4EF8-A44B-B3841C7FD08B}"/>
          </ac:spMkLst>
        </pc:spChg>
        <pc:spChg chg="mod">
          <ac:chgData name="Lei Wu" userId="f083b2a8aea23a2f" providerId="LiveId" clId="{D3C201D8-48B1-4AE4-9553-9040D20AF85A}" dt="2021-04-10T08:49:53.726" v="1019"/>
          <ac:spMkLst>
            <pc:docMk/>
            <pc:sldMk cId="2553214444" sldId="826"/>
            <ac:spMk id="170" creationId="{80209A81-C57D-4E2E-9F1D-6A3F5A4D28FD}"/>
          </ac:spMkLst>
        </pc:spChg>
        <pc:spChg chg="mod">
          <ac:chgData name="Lei Wu" userId="f083b2a8aea23a2f" providerId="LiveId" clId="{D3C201D8-48B1-4AE4-9553-9040D20AF85A}" dt="2021-04-10T08:49:53.726" v="1019"/>
          <ac:spMkLst>
            <pc:docMk/>
            <pc:sldMk cId="2553214444" sldId="826"/>
            <ac:spMk id="171" creationId="{99FA820C-7F58-4D79-969E-7ADE1A43CEE0}"/>
          </ac:spMkLst>
        </pc:spChg>
        <pc:spChg chg="mod">
          <ac:chgData name="Lei Wu" userId="f083b2a8aea23a2f" providerId="LiveId" clId="{D3C201D8-48B1-4AE4-9553-9040D20AF85A}" dt="2021-04-10T08:49:53.726" v="1019"/>
          <ac:spMkLst>
            <pc:docMk/>
            <pc:sldMk cId="2553214444" sldId="826"/>
            <ac:spMk id="172" creationId="{0C985806-F9B5-439A-8741-FEC427BD1CAD}"/>
          </ac:spMkLst>
        </pc:spChg>
        <pc:spChg chg="mod">
          <ac:chgData name="Lei Wu" userId="f083b2a8aea23a2f" providerId="LiveId" clId="{D3C201D8-48B1-4AE4-9553-9040D20AF85A}" dt="2021-04-10T08:49:53.726" v="1019"/>
          <ac:spMkLst>
            <pc:docMk/>
            <pc:sldMk cId="2553214444" sldId="826"/>
            <ac:spMk id="322" creationId="{347967CD-0130-438D-9246-C9668FEF8508}"/>
          </ac:spMkLst>
        </pc:spChg>
        <pc:spChg chg="mod">
          <ac:chgData name="Lei Wu" userId="f083b2a8aea23a2f" providerId="LiveId" clId="{D3C201D8-48B1-4AE4-9553-9040D20AF85A}" dt="2021-04-10T08:49:53.726" v="1019"/>
          <ac:spMkLst>
            <pc:docMk/>
            <pc:sldMk cId="2553214444" sldId="826"/>
            <ac:spMk id="323" creationId="{46F71CA2-F1ED-46A0-A32A-C12BE0156EB1}"/>
          </ac:spMkLst>
        </pc:spChg>
        <pc:spChg chg="mod">
          <ac:chgData name="Lei Wu" userId="f083b2a8aea23a2f" providerId="LiveId" clId="{D3C201D8-48B1-4AE4-9553-9040D20AF85A}" dt="2021-04-10T08:49:53.726" v="1019"/>
          <ac:spMkLst>
            <pc:docMk/>
            <pc:sldMk cId="2553214444" sldId="826"/>
            <ac:spMk id="324" creationId="{A532BADF-89AF-4CC6-8C27-DF675F38AB3F}"/>
          </ac:spMkLst>
        </pc:spChg>
        <pc:spChg chg="mod">
          <ac:chgData name="Lei Wu" userId="f083b2a8aea23a2f" providerId="LiveId" clId="{D3C201D8-48B1-4AE4-9553-9040D20AF85A}" dt="2021-04-10T08:49:53.726" v="1019"/>
          <ac:spMkLst>
            <pc:docMk/>
            <pc:sldMk cId="2553214444" sldId="826"/>
            <ac:spMk id="325" creationId="{8D591A7F-F060-43A4-B1F8-C315EBD9F374}"/>
          </ac:spMkLst>
        </pc:spChg>
        <pc:spChg chg="mod">
          <ac:chgData name="Lei Wu" userId="f083b2a8aea23a2f" providerId="LiveId" clId="{D3C201D8-48B1-4AE4-9553-9040D20AF85A}" dt="2021-04-10T08:49:53.726" v="1019"/>
          <ac:spMkLst>
            <pc:docMk/>
            <pc:sldMk cId="2553214444" sldId="826"/>
            <ac:spMk id="326" creationId="{3FBB3785-DA57-41DC-B294-D31E9994C901}"/>
          </ac:spMkLst>
        </pc:spChg>
        <pc:spChg chg="mod">
          <ac:chgData name="Lei Wu" userId="f083b2a8aea23a2f" providerId="LiveId" clId="{D3C201D8-48B1-4AE4-9553-9040D20AF85A}" dt="2021-04-10T08:49:53.726" v="1019"/>
          <ac:spMkLst>
            <pc:docMk/>
            <pc:sldMk cId="2553214444" sldId="826"/>
            <ac:spMk id="327" creationId="{E9CC120A-50D9-4EF8-B213-5F796998564C}"/>
          </ac:spMkLst>
        </pc:spChg>
        <pc:spChg chg="mod">
          <ac:chgData name="Lei Wu" userId="f083b2a8aea23a2f" providerId="LiveId" clId="{D3C201D8-48B1-4AE4-9553-9040D20AF85A}" dt="2021-04-10T08:49:53.726" v="1019"/>
          <ac:spMkLst>
            <pc:docMk/>
            <pc:sldMk cId="2553214444" sldId="826"/>
            <ac:spMk id="331" creationId="{A1FC0E29-6CB5-4245-A6C3-F9D201BBBF60}"/>
          </ac:spMkLst>
        </pc:spChg>
        <pc:spChg chg="mod">
          <ac:chgData name="Lei Wu" userId="f083b2a8aea23a2f" providerId="LiveId" clId="{D3C201D8-48B1-4AE4-9553-9040D20AF85A}" dt="2021-04-10T08:49:53.726" v="1019"/>
          <ac:spMkLst>
            <pc:docMk/>
            <pc:sldMk cId="2553214444" sldId="826"/>
            <ac:spMk id="332" creationId="{351DBE70-77EA-4A32-A246-8B56F8BD7E8E}"/>
          </ac:spMkLst>
        </pc:spChg>
        <pc:spChg chg="mod">
          <ac:chgData name="Lei Wu" userId="f083b2a8aea23a2f" providerId="LiveId" clId="{D3C201D8-48B1-4AE4-9553-9040D20AF85A}" dt="2021-04-10T08:49:53.726" v="1019"/>
          <ac:spMkLst>
            <pc:docMk/>
            <pc:sldMk cId="2553214444" sldId="826"/>
            <ac:spMk id="334" creationId="{F1C0AFA1-AF4B-4345-8173-26F263E335E2}"/>
          </ac:spMkLst>
        </pc:spChg>
        <pc:spChg chg="mod">
          <ac:chgData name="Lei Wu" userId="f083b2a8aea23a2f" providerId="LiveId" clId="{D3C201D8-48B1-4AE4-9553-9040D20AF85A}" dt="2021-04-10T08:49:53.726" v="1019"/>
          <ac:spMkLst>
            <pc:docMk/>
            <pc:sldMk cId="2553214444" sldId="826"/>
            <ac:spMk id="335" creationId="{BD339824-A29B-4118-AD7A-C055B34CDECF}"/>
          </ac:spMkLst>
        </pc:spChg>
        <pc:spChg chg="mod">
          <ac:chgData name="Lei Wu" userId="f083b2a8aea23a2f" providerId="LiveId" clId="{D3C201D8-48B1-4AE4-9553-9040D20AF85A}" dt="2021-04-10T08:49:53.726" v="1019"/>
          <ac:spMkLst>
            <pc:docMk/>
            <pc:sldMk cId="2553214444" sldId="826"/>
            <ac:spMk id="336" creationId="{D3E920E2-B7C3-4998-9EC9-2DE15BB05866}"/>
          </ac:spMkLst>
        </pc:spChg>
        <pc:spChg chg="mod">
          <ac:chgData name="Lei Wu" userId="f083b2a8aea23a2f" providerId="LiveId" clId="{D3C201D8-48B1-4AE4-9553-9040D20AF85A}" dt="2021-04-10T08:49:53.726" v="1019"/>
          <ac:spMkLst>
            <pc:docMk/>
            <pc:sldMk cId="2553214444" sldId="826"/>
            <ac:spMk id="338" creationId="{80D225AA-A9E4-4247-99D1-957E7349424B}"/>
          </ac:spMkLst>
        </pc:spChg>
        <pc:spChg chg="mod">
          <ac:chgData name="Lei Wu" userId="f083b2a8aea23a2f" providerId="LiveId" clId="{D3C201D8-48B1-4AE4-9553-9040D20AF85A}" dt="2021-04-10T08:49:53.726" v="1019"/>
          <ac:spMkLst>
            <pc:docMk/>
            <pc:sldMk cId="2553214444" sldId="826"/>
            <ac:spMk id="339" creationId="{E93C0D03-DDF9-4A80-BAFE-59E3A9EBA2F9}"/>
          </ac:spMkLst>
        </pc:spChg>
        <pc:spChg chg="mod">
          <ac:chgData name="Lei Wu" userId="f083b2a8aea23a2f" providerId="LiveId" clId="{D3C201D8-48B1-4AE4-9553-9040D20AF85A}" dt="2021-04-10T08:49:53.726" v="1019"/>
          <ac:spMkLst>
            <pc:docMk/>
            <pc:sldMk cId="2553214444" sldId="826"/>
            <ac:spMk id="340" creationId="{BCECF328-B5A4-44D2-95B9-9979CB80C676}"/>
          </ac:spMkLst>
        </pc:spChg>
        <pc:spChg chg="mod">
          <ac:chgData name="Lei Wu" userId="f083b2a8aea23a2f" providerId="LiveId" clId="{D3C201D8-48B1-4AE4-9553-9040D20AF85A}" dt="2021-04-10T08:49:53.726" v="1019"/>
          <ac:spMkLst>
            <pc:docMk/>
            <pc:sldMk cId="2553214444" sldId="826"/>
            <ac:spMk id="341" creationId="{56FB785C-C9CB-4BEF-8DC8-6B61E914FA42}"/>
          </ac:spMkLst>
        </pc:spChg>
        <pc:spChg chg="mod">
          <ac:chgData name="Lei Wu" userId="f083b2a8aea23a2f" providerId="LiveId" clId="{D3C201D8-48B1-4AE4-9553-9040D20AF85A}" dt="2021-04-10T08:49:53.726" v="1019"/>
          <ac:spMkLst>
            <pc:docMk/>
            <pc:sldMk cId="2553214444" sldId="826"/>
            <ac:spMk id="342" creationId="{617B6175-6489-4A01-91E3-F5D5EC13844C}"/>
          </ac:spMkLst>
        </pc:spChg>
        <pc:spChg chg="mod">
          <ac:chgData name="Lei Wu" userId="f083b2a8aea23a2f" providerId="LiveId" clId="{D3C201D8-48B1-4AE4-9553-9040D20AF85A}" dt="2021-04-10T08:49:53.726" v="1019"/>
          <ac:spMkLst>
            <pc:docMk/>
            <pc:sldMk cId="2553214444" sldId="826"/>
            <ac:spMk id="343" creationId="{A19220C2-769F-4B0E-A7FE-43CC3F49ECE1}"/>
          </ac:spMkLst>
        </pc:spChg>
        <pc:spChg chg="mod">
          <ac:chgData name="Lei Wu" userId="f083b2a8aea23a2f" providerId="LiveId" clId="{D3C201D8-48B1-4AE4-9553-9040D20AF85A}" dt="2021-04-10T08:49:53.726" v="1019"/>
          <ac:spMkLst>
            <pc:docMk/>
            <pc:sldMk cId="2553214444" sldId="826"/>
            <ac:spMk id="344" creationId="{7FD53D82-8264-4D27-A27E-0F6A344A85ED}"/>
          </ac:spMkLst>
        </pc:spChg>
        <pc:spChg chg="mod">
          <ac:chgData name="Lei Wu" userId="f083b2a8aea23a2f" providerId="LiveId" clId="{D3C201D8-48B1-4AE4-9553-9040D20AF85A}" dt="2021-04-10T08:49:53.726" v="1019"/>
          <ac:spMkLst>
            <pc:docMk/>
            <pc:sldMk cId="2553214444" sldId="826"/>
            <ac:spMk id="345" creationId="{F92C5348-A96D-42AA-B4AE-EFCA6EE85C82}"/>
          </ac:spMkLst>
        </pc:spChg>
        <pc:spChg chg="mod">
          <ac:chgData name="Lei Wu" userId="f083b2a8aea23a2f" providerId="LiveId" clId="{D3C201D8-48B1-4AE4-9553-9040D20AF85A}" dt="2021-04-10T08:49:53.726" v="1019"/>
          <ac:spMkLst>
            <pc:docMk/>
            <pc:sldMk cId="2553214444" sldId="826"/>
            <ac:spMk id="346" creationId="{BF83ECB9-5072-41AA-B142-A5382AD64D04}"/>
          </ac:spMkLst>
        </pc:spChg>
        <pc:spChg chg="mod">
          <ac:chgData name="Lei Wu" userId="f083b2a8aea23a2f" providerId="LiveId" clId="{D3C201D8-48B1-4AE4-9553-9040D20AF85A}" dt="2021-04-10T08:49:53.726" v="1019"/>
          <ac:spMkLst>
            <pc:docMk/>
            <pc:sldMk cId="2553214444" sldId="826"/>
            <ac:spMk id="347" creationId="{146B93A5-D037-4D5A-8C39-BEC7EFEB2CE1}"/>
          </ac:spMkLst>
        </pc:spChg>
        <pc:spChg chg="mod">
          <ac:chgData name="Lei Wu" userId="f083b2a8aea23a2f" providerId="LiveId" clId="{D3C201D8-48B1-4AE4-9553-9040D20AF85A}" dt="2021-04-10T08:49:53.726" v="1019"/>
          <ac:spMkLst>
            <pc:docMk/>
            <pc:sldMk cId="2553214444" sldId="826"/>
            <ac:spMk id="348" creationId="{5C811D6E-F3AD-4A58-BCE0-C2066F0C3366}"/>
          </ac:spMkLst>
        </pc:spChg>
        <pc:spChg chg="mod">
          <ac:chgData name="Lei Wu" userId="f083b2a8aea23a2f" providerId="LiveId" clId="{D3C201D8-48B1-4AE4-9553-9040D20AF85A}" dt="2021-04-10T08:49:53.726" v="1019"/>
          <ac:spMkLst>
            <pc:docMk/>
            <pc:sldMk cId="2553214444" sldId="826"/>
            <ac:spMk id="349" creationId="{74859A2B-8F7B-43F6-95A4-8A4460556118}"/>
          </ac:spMkLst>
        </pc:spChg>
        <pc:spChg chg="mod">
          <ac:chgData name="Lei Wu" userId="f083b2a8aea23a2f" providerId="LiveId" clId="{D3C201D8-48B1-4AE4-9553-9040D20AF85A}" dt="2021-04-10T08:49:53.726" v="1019"/>
          <ac:spMkLst>
            <pc:docMk/>
            <pc:sldMk cId="2553214444" sldId="826"/>
            <ac:spMk id="350" creationId="{1D7FB7EB-356B-4A34-8861-E47BFFA76354}"/>
          </ac:spMkLst>
        </pc:spChg>
        <pc:spChg chg="mod">
          <ac:chgData name="Lei Wu" userId="f083b2a8aea23a2f" providerId="LiveId" clId="{D3C201D8-48B1-4AE4-9553-9040D20AF85A}" dt="2021-04-10T08:49:53.726" v="1019"/>
          <ac:spMkLst>
            <pc:docMk/>
            <pc:sldMk cId="2553214444" sldId="826"/>
            <ac:spMk id="351" creationId="{63C5FB9C-0810-4C14-9CC5-F4F7C10D4AA0}"/>
          </ac:spMkLst>
        </pc:spChg>
        <pc:spChg chg="mod">
          <ac:chgData name="Lei Wu" userId="f083b2a8aea23a2f" providerId="LiveId" clId="{D3C201D8-48B1-4AE4-9553-9040D20AF85A}" dt="2021-04-10T08:49:53.726" v="1019"/>
          <ac:spMkLst>
            <pc:docMk/>
            <pc:sldMk cId="2553214444" sldId="826"/>
            <ac:spMk id="352" creationId="{1B275F61-180C-4934-A9C5-283EE24A6537}"/>
          </ac:spMkLst>
        </pc:spChg>
        <pc:spChg chg="mod">
          <ac:chgData name="Lei Wu" userId="f083b2a8aea23a2f" providerId="LiveId" clId="{D3C201D8-48B1-4AE4-9553-9040D20AF85A}" dt="2021-04-10T08:49:53.726" v="1019"/>
          <ac:spMkLst>
            <pc:docMk/>
            <pc:sldMk cId="2553214444" sldId="826"/>
            <ac:spMk id="353" creationId="{5C1E7CC3-B2E6-40C6-B8F8-0327940C736B}"/>
          </ac:spMkLst>
        </pc:spChg>
        <pc:spChg chg="mod">
          <ac:chgData name="Lei Wu" userId="f083b2a8aea23a2f" providerId="LiveId" clId="{D3C201D8-48B1-4AE4-9553-9040D20AF85A}" dt="2021-04-10T08:49:53.726" v="1019"/>
          <ac:spMkLst>
            <pc:docMk/>
            <pc:sldMk cId="2553214444" sldId="826"/>
            <ac:spMk id="354" creationId="{5BD77369-82AC-4809-91E4-EEDA2ECDAF4D}"/>
          </ac:spMkLst>
        </pc:spChg>
        <pc:spChg chg="mod">
          <ac:chgData name="Lei Wu" userId="f083b2a8aea23a2f" providerId="LiveId" clId="{D3C201D8-48B1-4AE4-9553-9040D20AF85A}" dt="2021-04-10T08:49:53.726" v="1019"/>
          <ac:spMkLst>
            <pc:docMk/>
            <pc:sldMk cId="2553214444" sldId="826"/>
            <ac:spMk id="355" creationId="{4D041B24-FDC4-4ADA-BD1A-FC55940B8660}"/>
          </ac:spMkLst>
        </pc:spChg>
        <pc:spChg chg="mod">
          <ac:chgData name="Lei Wu" userId="f083b2a8aea23a2f" providerId="LiveId" clId="{D3C201D8-48B1-4AE4-9553-9040D20AF85A}" dt="2021-04-10T08:49:53.726" v="1019"/>
          <ac:spMkLst>
            <pc:docMk/>
            <pc:sldMk cId="2553214444" sldId="826"/>
            <ac:spMk id="356" creationId="{C55785CB-A420-413E-A7AA-FAC01DABA127}"/>
          </ac:spMkLst>
        </pc:spChg>
        <pc:spChg chg="mod">
          <ac:chgData name="Lei Wu" userId="f083b2a8aea23a2f" providerId="LiveId" clId="{D3C201D8-48B1-4AE4-9553-9040D20AF85A}" dt="2021-04-10T08:49:53.726" v="1019"/>
          <ac:spMkLst>
            <pc:docMk/>
            <pc:sldMk cId="2553214444" sldId="826"/>
            <ac:spMk id="357" creationId="{CA65470C-1536-4F67-928E-519A5D3DE836}"/>
          </ac:spMkLst>
        </pc:spChg>
        <pc:spChg chg="mod">
          <ac:chgData name="Lei Wu" userId="f083b2a8aea23a2f" providerId="LiveId" clId="{D3C201D8-48B1-4AE4-9553-9040D20AF85A}" dt="2021-04-10T08:49:53.726" v="1019"/>
          <ac:spMkLst>
            <pc:docMk/>
            <pc:sldMk cId="2553214444" sldId="826"/>
            <ac:spMk id="358" creationId="{0409A7AC-3B88-43F7-BCA6-7548D9C0555B}"/>
          </ac:spMkLst>
        </pc:spChg>
        <pc:spChg chg="mod">
          <ac:chgData name="Lei Wu" userId="f083b2a8aea23a2f" providerId="LiveId" clId="{D3C201D8-48B1-4AE4-9553-9040D20AF85A}" dt="2021-04-10T08:49:53.726" v="1019"/>
          <ac:spMkLst>
            <pc:docMk/>
            <pc:sldMk cId="2553214444" sldId="826"/>
            <ac:spMk id="359" creationId="{649B52C6-40B1-4A80-A950-B0E630D20B83}"/>
          </ac:spMkLst>
        </pc:spChg>
        <pc:spChg chg="mod">
          <ac:chgData name="Lei Wu" userId="f083b2a8aea23a2f" providerId="LiveId" clId="{D3C201D8-48B1-4AE4-9553-9040D20AF85A}" dt="2021-04-10T08:49:53.726" v="1019"/>
          <ac:spMkLst>
            <pc:docMk/>
            <pc:sldMk cId="2553214444" sldId="826"/>
            <ac:spMk id="360" creationId="{E12CED55-1651-41D2-9DDA-A18AF35F9229}"/>
          </ac:spMkLst>
        </pc:spChg>
        <pc:spChg chg="mod">
          <ac:chgData name="Lei Wu" userId="f083b2a8aea23a2f" providerId="LiveId" clId="{D3C201D8-48B1-4AE4-9553-9040D20AF85A}" dt="2021-04-10T08:49:53.726" v="1019"/>
          <ac:spMkLst>
            <pc:docMk/>
            <pc:sldMk cId="2553214444" sldId="826"/>
            <ac:spMk id="362" creationId="{848CD228-DF40-4A67-B677-67C373ABCBDA}"/>
          </ac:spMkLst>
        </pc:spChg>
        <pc:spChg chg="mod">
          <ac:chgData name="Lei Wu" userId="f083b2a8aea23a2f" providerId="LiveId" clId="{D3C201D8-48B1-4AE4-9553-9040D20AF85A}" dt="2021-04-10T08:49:53.726" v="1019"/>
          <ac:spMkLst>
            <pc:docMk/>
            <pc:sldMk cId="2553214444" sldId="826"/>
            <ac:spMk id="363" creationId="{71975D39-B874-4AC3-864F-C154E692F4AE}"/>
          </ac:spMkLst>
        </pc:spChg>
        <pc:spChg chg="mod">
          <ac:chgData name="Lei Wu" userId="f083b2a8aea23a2f" providerId="LiveId" clId="{D3C201D8-48B1-4AE4-9553-9040D20AF85A}" dt="2021-04-10T08:49:53.726" v="1019"/>
          <ac:spMkLst>
            <pc:docMk/>
            <pc:sldMk cId="2553214444" sldId="826"/>
            <ac:spMk id="364" creationId="{74154AC5-FAEC-4A4C-80D3-B5B3227B7633}"/>
          </ac:spMkLst>
        </pc:spChg>
        <pc:spChg chg="mod">
          <ac:chgData name="Lei Wu" userId="f083b2a8aea23a2f" providerId="LiveId" clId="{D3C201D8-48B1-4AE4-9553-9040D20AF85A}" dt="2021-04-10T08:49:53.726" v="1019"/>
          <ac:spMkLst>
            <pc:docMk/>
            <pc:sldMk cId="2553214444" sldId="826"/>
            <ac:spMk id="365" creationId="{E7597838-D3D1-4C4F-80A3-F92C2C24241E}"/>
          </ac:spMkLst>
        </pc:spChg>
        <pc:spChg chg="mod">
          <ac:chgData name="Lei Wu" userId="f083b2a8aea23a2f" providerId="LiveId" clId="{D3C201D8-48B1-4AE4-9553-9040D20AF85A}" dt="2021-04-10T08:49:53.726" v="1019"/>
          <ac:spMkLst>
            <pc:docMk/>
            <pc:sldMk cId="2553214444" sldId="826"/>
            <ac:spMk id="366" creationId="{D1BB4091-7118-4A5F-B524-5FD42DDB9619}"/>
          </ac:spMkLst>
        </pc:spChg>
        <pc:spChg chg="mod">
          <ac:chgData name="Lei Wu" userId="f083b2a8aea23a2f" providerId="LiveId" clId="{D3C201D8-48B1-4AE4-9553-9040D20AF85A}" dt="2021-04-10T08:49:53.726" v="1019"/>
          <ac:spMkLst>
            <pc:docMk/>
            <pc:sldMk cId="2553214444" sldId="826"/>
            <ac:spMk id="368" creationId="{D333AA22-1D9E-40C1-A943-9159781A646D}"/>
          </ac:spMkLst>
        </pc:spChg>
        <pc:spChg chg="mod">
          <ac:chgData name="Lei Wu" userId="f083b2a8aea23a2f" providerId="LiveId" clId="{D3C201D8-48B1-4AE4-9553-9040D20AF85A}" dt="2021-04-10T08:49:53.726" v="1019"/>
          <ac:spMkLst>
            <pc:docMk/>
            <pc:sldMk cId="2553214444" sldId="826"/>
            <ac:spMk id="369" creationId="{0261A883-2D4C-4212-A28B-0858B63D73B9}"/>
          </ac:spMkLst>
        </pc:spChg>
        <pc:spChg chg="mod">
          <ac:chgData name="Lei Wu" userId="f083b2a8aea23a2f" providerId="LiveId" clId="{D3C201D8-48B1-4AE4-9553-9040D20AF85A}" dt="2021-04-10T08:49:53.726" v="1019"/>
          <ac:spMkLst>
            <pc:docMk/>
            <pc:sldMk cId="2553214444" sldId="826"/>
            <ac:spMk id="370" creationId="{FEE3C497-A76D-4289-B3FC-1AD6FFB08BC2}"/>
          </ac:spMkLst>
        </pc:spChg>
        <pc:spChg chg="mod">
          <ac:chgData name="Lei Wu" userId="f083b2a8aea23a2f" providerId="LiveId" clId="{D3C201D8-48B1-4AE4-9553-9040D20AF85A}" dt="2021-04-10T08:49:53.726" v="1019"/>
          <ac:spMkLst>
            <pc:docMk/>
            <pc:sldMk cId="2553214444" sldId="826"/>
            <ac:spMk id="371" creationId="{91F9CA34-95B5-4ACE-A2AC-0F588D4F813B}"/>
          </ac:spMkLst>
        </pc:spChg>
        <pc:spChg chg="mod">
          <ac:chgData name="Lei Wu" userId="f083b2a8aea23a2f" providerId="LiveId" clId="{D3C201D8-48B1-4AE4-9553-9040D20AF85A}" dt="2021-04-10T08:49:53.726" v="1019"/>
          <ac:spMkLst>
            <pc:docMk/>
            <pc:sldMk cId="2553214444" sldId="826"/>
            <ac:spMk id="372" creationId="{3DA1F2B3-BD75-4467-AEA5-922B2AA14855}"/>
          </ac:spMkLst>
        </pc:spChg>
        <pc:spChg chg="mod">
          <ac:chgData name="Lei Wu" userId="f083b2a8aea23a2f" providerId="LiveId" clId="{D3C201D8-48B1-4AE4-9553-9040D20AF85A}" dt="2021-04-10T08:49:53.726" v="1019"/>
          <ac:spMkLst>
            <pc:docMk/>
            <pc:sldMk cId="2553214444" sldId="826"/>
            <ac:spMk id="373" creationId="{6807DDCD-3DDE-47CD-B330-2ED3A1AFADE5}"/>
          </ac:spMkLst>
        </pc:spChg>
        <pc:spChg chg="mod">
          <ac:chgData name="Lei Wu" userId="f083b2a8aea23a2f" providerId="LiveId" clId="{D3C201D8-48B1-4AE4-9553-9040D20AF85A}" dt="2021-04-10T08:49:53.726" v="1019"/>
          <ac:spMkLst>
            <pc:docMk/>
            <pc:sldMk cId="2553214444" sldId="826"/>
            <ac:spMk id="374" creationId="{5EC2822C-8155-4719-B552-26BA99F574D1}"/>
          </ac:spMkLst>
        </pc:spChg>
        <pc:spChg chg="mod">
          <ac:chgData name="Lei Wu" userId="f083b2a8aea23a2f" providerId="LiveId" clId="{D3C201D8-48B1-4AE4-9553-9040D20AF85A}" dt="2021-04-10T08:49:53.726" v="1019"/>
          <ac:spMkLst>
            <pc:docMk/>
            <pc:sldMk cId="2553214444" sldId="826"/>
            <ac:spMk id="375" creationId="{29052CEA-CA3F-41E9-A342-047FAAF850F5}"/>
          </ac:spMkLst>
        </pc:spChg>
        <pc:spChg chg="mod">
          <ac:chgData name="Lei Wu" userId="f083b2a8aea23a2f" providerId="LiveId" clId="{D3C201D8-48B1-4AE4-9553-9040D20AF85A}" dt="2021-04-10T08:49:53.726" v="1019"/>
          <ac:spMkLst>
            <pc:docMk/>
            <pc:sldMk cId="2553214444" sldId="826"/>
            <ac:spMk id="376" creationId="{F9D2EF34-5CE6-4A1D-8203-640BF22B23E2}"/>
          </ac:spMkLst>
        </pc:spChg>
        <pc:spChg chg="mod">
          <ac:chgData name="Lei Wu" userId="f083b2a8aea23a2f" providerId="LiveId" clId="{D3C201D8-48B1-4AE4-9553-9040D20AF85A}" dt="2021-04-10T08:49:53.726" v="1019"/>
          <ac:spMkLst>
            <pc:docMk/>
            <pc:sldMk cId="2553214444" sldId="826"/>
            <ac:spMk id="377" creationId="{90A9CF40-0E64-4456-A9B0-63BE3032B7BC}"/>
          </ac:spMkLst>
        </pc:spChg>
        <pc:spChg chg="mod">
          <ac:chgData name="Lei Wu" userId="f083b2a8aea23a2f" providerId="LiveId" clId="{D3C201D8-48B1-4AE4-9553-9040D20AF85A}" dt="2021-04-10T08:49:53.726" v="1019"/>
          <ac:spMkLst>
            <pc:docMk/>
            <pc:sldMk cId="2553214444" sldId="826"/>
            <ac:spMk id="378" creationId="{E12FB86A-B6DE-4DDA-91A0-B7F52799DB70}"/>
          </ac:spMkLst>
        </pc:spChg>
        <pc:spChg chg="mod">
          <ac:chgData name="Lei Wu" userId="f083b2a8aea23a2f" providerId="LiveId" clId="{D3C201D8-48B1-4AE4-9553-9040D20AF85A}" dt="2021-04-10T08:49:53.726" v="1019"/>
          <ac:spMkLst>
            <pc:docMk/>
            <pc:sldMk cId="2553214444" sldId="826"/>
            <ac:spMk id="379" creationId="{068F9222-CF31-448E-A1E4-76C742219200}"/>
          </ac:spMkLst>
        </pc:spChg>
        <pc:spChg chg="add mod">
          <ac:chgData name="Lei Wu" userId="f083b2a8aea23a2f" providerId="LiveId" clId="{D3C201D8-48B1-4AE4-9553-9040D20AF85A}" dt="2021-04-10T08:49:56.755" v="1021"/>
          <ac:spMkLst>
            <pc:docMk/>
            <pc:sldMk cId="2553214444" sldId="826"/>
            <ac:spMk id="380" creationId="{28AFE524-563D-4D78-8178-C1F42FB874AF}"/>
          </ac:spMkLst>
        </pc:spChg>
        <pc:spChg chg="mod">
          <ac:chgData name="Lei Wu" userId="f083b2a8aea23a2f" providerId="LiveId" clId="{D3C201D8-48B1-4AE4-9553-9040D20AF85A}" dt="2021-04-10T08:49:56.755" v="1021"/>
          <ac:spMkLst>
            <pc:docMk/>
            <pc:sldMk cId="2553214444" sldId="826"/>
            <ac:spMk id="384" creationId="{85468512-6B02-46C8-AEFB-03DCC18379A4}"/>
          </ac:spMkLst>
        </pc:spChg>
        <pc:spChg chg="mod">
          <ac:chgData name="Lei Wu" userId="f083b2a8aea23a2f" providerId="LiveId" clId="{D3C201D8-48B1-4AE4-9553-9040D20AF85A}" dt="2021-04-10T08:49:56.755" v="1021"/>
          <ac:spMkLst>
            <pc:docMk/>
            <pc:sldMk cId="2553214444" sldId="826"/>
            <ac:spMk id="385" creationId="{15BA18D4-7F7A-4DBD-BAEE-7AC0F6ED3B2F}"/>
          </ac:spMkLst>
        </pc:spChg>
        <pc:spChg chg="mod">
          <ac:chgData name="Lei Wu" userId="f083b2a8aea23a2f" providerId="LiveId" clId="{D3C201D8-48B1-4AE4-9553-9040D20AF85A}" dt="2021-04-10T08:49:56.755" v="1021"/>
          <ac:spMkLst>
            <pc:docMk/>
            <pc:sldMk cId="2553214444" sldId="826"/>
            <ac:spMk id="386" creationId="{EA74DA6F-78FE-4C26-82F4-8DE014F1D391}"/>
          </ac:spMkLst>
        </pc:spChg>
        <pc:spChg chg="mod">
          <ac:chgData name="Lei Wu" userId="f083b2a8aea23a2f" providerId="LiveId" clId="{D3C201D8-48B1-4AE4-9553-9040D20AF85A}" dt="2021-04-12T08:11:31.625" v="1789" actId="58"/>
          <ac:spMkLst>
            <pc:docMk/>
            <pc:sldMk cId="2553214444" sldId="826"/>
            <ac:spMk id="387" creationId="{409F2969-F29C-406C-A837-317D6AAA812B}"/>
          </ac:spMkLst>
        </pc:spChg>
        <pc:spChg chg="mod">
          <ac:chgData name="Lei Wu" userId="f083b2a8aea23a2f" providerId="LiveId" clId="{D3C201D8-48B1-4AE4-9553-9040D20AF85A}" dt="2021-04-10T08:49:56.755" v="1021"/>
          <ac:spMkLst>
            <pc:docMk/>
            <pc:sldMk cId="2553214444" sldId="826"/>
            <ac:spMk id="388" creationId="{0C692A84-B3A7-4117-8314-647CDD915B31}"/>
          </ac:spMkLst>
        </pc:spChg>
        <pc:spChg chg="mod">
          <ac:chgData name="Lei Wu" userId="f083b2a8aea23a2f" providerId="LiveId" clId="{D3C201D8-48B1-4AE4-9553-9040D20AF85A}" dt="2021-04-10T08:49:56.755" v="1021"/>
          <ac:spMkLst>
            <pc:docMk/>
            <pc:sldMk cId="2553214444" sldId="826"/>
            <ac:spMk id="389" creationId="{455DE2FE-1AC9-4110-BDC6-15206D1CCE79}"/>
          </ac:spMkLst>
        </pc:spChg>
        <pc:spChg chg="mod">
          <ac:chgData name="Lei Wu" userId="f083b2a8aea23a2f" providerId="LiveId" clId="{D3C201D8-48B1-4AE4-9553-9040D20AF85A}" dt="2021-04-10T08:49:56.755" v="1021"/>
          <ac:spMkLst>
            <pc:docMk/>
            <pc:sldMk cId="2553214444" sldId="826"/>
            <ac:spMk id="390" creationId="{23DA0F0E-C9BC-47D1-8E2B-4D3ED7B44406}"/>
          </ac:spMkLst>
        </pc:spChg>
        <pc:spChg chg="mod">
          <ac:chgData name="Lei Wu" userId="f083b2a8aea23a2f" providerId="LiveId" clId="{D3C201D8-48B1-4AE4-9553-9040D20AF85A}" dt="2021-04-10T08:49:56.755" v="1021"/>
          <ac:spMkLst>
            <pc:docMk/>
            <pc:sldMk cId="2553214444" sldId="826"/>
            <ac:spMk id="392" creationId="{9B4C1C31-8FAD-481D-8A71-239AD2CFA198}"/>
          </ac:spMkLst>
        </pc:spChg>
        <pc:spChg chg="mod">
          <ac:chgData name="Lei Wu" userId="f083b2a8aea23a2f" providerId="LiveId" clId="{D3C201D8-48B1-4AE4-9553-9040D20AF85A}" dt="2021-04-10T08:49:56.755" v="1021"/>
          <ac:spMkLst>
            <pc:docMk/>
            <pc:sldMk cId="2553214444" sldId="826"/>
            <ac:spMk id="393" creationId="{2E200C84-88FC-42F3-9014-92BA56CA5F42}"/>
          </ac:spMkLst>
        </pc:spChg>
        <pc:spChg chg="mod">
          <ac:chgData name="Lei Wu" userId="f083b2a8aea23a2f" providerId="LiveId" clId="{D3C201D8-48B1-4AE4-9553-9040D20AF85A}" dt="2021-04-10T08:49:56.755" v="1021"/>
          <ac:spMkLst>
            <pc:docMk/>
            <pc:sldMk cId="2553214444" sldId="826"/>
            <ac:spMk id="394" creationId="{B1E1E284-F7D7-4973-96CC-032E3384A222}"/>
          </ac:spMkLst>
        </pc:spChg>
        <pc:spChg chg="mod">
          <ac:chgData name="Lei Wu" userId="f083b2a8aea23a2f" providerId="LiveId" clId="{D3C201D8-48B1-4AE4-9553-9040D20AF85A}" dt="2021-04-10T08:49:56.755" v="1021"/>
          <ac:spMkLst>
            <pc:docMk/>
            <pc:sldMk cId="2553214444" sldId="826"/>
            <ac:spMk id="395" creationId="{E361FB80-E625-4888-A709-6D0C79A4CE00}"/>
          </ac:spMkLst>
        </pc:spChg>
        <pc:spChg chg="mod">
          <ac:chgData name="Lei Wu" userId="f083b2a8aea23a2f" providerId="LiveId" clId="{D3C201D8-48B1-4AE4-9553-9040D20AF85A}" dt="2021-04-10T08:49:56.755" v="1021"/>
          <ac:spMkLst>
            <pc:docMk/>
            <pc:sldMk cId="2553214444" sldId="826"/>
            <ac:spMk id="396" creationId="{49443360-CE27-4CB8-B17E-658CA3D1260C}"/>
          </ac:spMkLst>
        </pc:spChg>
        <pc:spChg chg="mod">
          <ac:chgData name="Lei Wu" userId="f083b2a8aea23a2f" providerId="LiveId" clId="{D3C201D8-48B1-4AE4-9553-9040D20AF85A}" dt="2021-04-10T08:49:56.755" v="1021"/>
          <ac:spMkLst>
            <pc:docMk/>
            <pc:sldMk cId="2553214444" sldId="826"/>
            <ac:spMk id="397" creationId="{EF7F3710-8733-45CF-BA21-42BCEB1C5DE4}"/>
          </ac:spMkLst>
        </pc:spChg>
        <pc:spChg chg="mod">
          <ac:chgData name="Lei Wu" userId="f083b2a8aea23a2f" providerId="LiveId" clId="{D3C201D8-48B1-4AE4-9553-9040D20AF85A}" dt="2021-04-10T08:49:56.755" v="1021"/>
          <ac:spMkLst>
            <pc:docMk/>
            <pc:sldMk cId="2553214444" sldId="826"/>
            <ac:spMk id="398" creationId="{17939A29-2181-4CAB-AA9A-B007706F7F89}"/>
          </ac:spMkLst>
        </pc:spChg>
        <pc:spChg chg="mod">
          <ac:chgData name="Lei Wu" userId="f083b2a8aea23a2f" providerId="LiveId" clId="{D3C201D8-48B1-4AE4-9553-9040D20AF85A}" dt="2021-04-10T08:49:56.755" v="1021"/>
          <ac:spMkLst>
            <pc:docMk/>
            <pc:sldMk cId="2553214444" sldId="826"/>
            <ac:spMk id="399" creationId="{94FBAD5C-756A-4294-9CE1-2AD13939A268}"/>
          </ac:spMkLst>
        </pc:spChg>
        <pc:spChg chg="mod">
          <ac:chgData name="Lei Wu" userId="f083b2a8aea23a2f" providerId="LiveId" clId="{D3C201D8-48B1-4AE4-9553-9040D20AF85A}" dt="2021-04-10T08:49:56.755" v="1021"/>
          <ac:spMkLst>
            <pc:docMk/>
            <pc:sldMk cId="2553214444" sldId="826"/>
            <ac:spMk id="400" creationId="{29FE5B2A-4845-447A-A874-CD4815928528}"/>
          </ac:spMkLst>
        </pc:spChg>
        <pc:spChg chg="mod">
          <ac:chgData name="Lei Wu" userId="f083b2a8aea23a2f" providerId="LiveId" clId="{D3C201D8-48B1-4AE4-9553-9040D20AF85A}" dt="2021-04-10T08:49:56.755" v="1021"/>
          <ac:spMkLst>
            <pc:docMk/>
            <pc:sldMk cId="2553214444" sldId="826"/>
            <ac:spMk id="402" creationId="{387B1156-0E66-4D7C-8E7E-B9F4C12716E5}"/>
          </ac:spMkLst>
        </pc:spChg>
        <pc:spChg chg="mod">
          <ac:chgData name="Lei Wu" userId="f083b2a8aea23a2f" providerId="LiveId" clId="{D3C201D8-48B1-4AE4-9553-9040D20AF85A}" dt="2021-04-10T08:49:56.755" v="1021"/>
          <ac:spMkLst>
            <pc:docMk/>
            <pc:sldMk cId="2553214444" sldId="826"/>
            <ac:spMk id="403" creationId="{466236CF-1534-4C12-9BE6-AD39AFAD0A2D}"/>
          </ac:spMkLst>
        </pc:spChg>
        <pc:spChg chg="mod">
          <ac:chgData name="Lei Wu" userId="f083b2a8aea23a2f" providerId="LiveId" clId="{D3C201D8-48B1-4AE4-9553-9040D20AF85A}" dt="2021-04-10T08:49:56.755" v="1021"/>
          <ac:spMkLst>
            <pc:docMk/>
            <pc:sldMk cId="2553214444" sldId="826"/>
            <ac:spMk id="404" creationId="{6CA09A23-05B0-4789-AFC2-ADD00B735499}"/>
          </ac:spMkLst>
        </pc:spChg>
        <pc:spChg chg="mod">
          <ac:chgData name="Lei Wu" userId="f083b2a8aea23a2f" providerId="LiveId" clId="{D3C201D8-48B1-4AE4-9553-9040D20AF85A}" dt="2021-04-10T08:49:56.755" v="1021"/>
          <ac:spMkLst>
            <pc:docMk/>
            <pc:sldMk cId="2553214444" sldId="826"/>
            <ac:spMk id="405" creationId="{33BEFC06-22A0-4B5C-9D81-22F8AC3E8626}"/>
          </ac:spMkLst>
        </pc:spChg>
        <pc:spChg chg="mod">
          <ac:chgData name="Lei Wu" userId="f083b2a8aea23a2f" providerId="LiveId" clId="{D3C201D8-48B1-4AE4-9553-9040D20AF85A}" dt="2021-04-10T08:49:56.755" v="1021"/>
          <ac:spMkLst>
            <pc:docMk/>
            <pc:sldMk cId="2553214444" sldId="826"/>
            <ac:spMk id="406" creationId="{A7DFE0CB-B097-4661-A332-084CD9CD5BBF}"/>
          </ac:spMkLst>
        </pc:spChg>
        <pc:spChg chg="mod">
          <ac:chgData name="Lei Wu" userId="f083b2a8aea23a2f" providerId="LiveId" clId="{D3C201D8-48B1-4AE4-9553-9040D20AF85A}" dt="2021-04-10T08:49:56.755" v="1021"/>
          <ac:spMkLst>
            <pc:docMk/>
            <pc:sldMk cId="2553214444" sldId="826"/>
            <ac:spMk id="407" creationId="{428DD053-AA7F-4868-AE85-8A8005DA1403}"/>
          </ac:spMkLst>
        </pc:spChg>
        <pc:spChg chg="mod">
          <ac:chgData name="Lei Wu" userId="f083b2a8aea23a2f" providerId="LiveId" clId="{D3C201D8-48B1-4AE4-9553-9040D20AF85A}" dt="2021-04-10T08:49:56.755" v="1021"/>
          <ac:spMkLst>
            <pc:docMk/>
            <pc:sldMk cId="2553214444" sldId="826"/>
            <ac:spMk id="411" creationId="{1E9B0BDA-35CB-46D1-93B2-70B88541A2B5}"/>
          </ac:spMkLst>
        </pc:spChg>
        <pc:spChg chg="mod">
          <ac:chgData name="Lei Wu" userId="f083b2a8aea23a2f" providerId="LiveId" clId="{D3C201D8-48B1-4AE4-9553-9040D20AF85A}" dt="2021-04-10T08:49:56.755" v="1021"/>
          <ac:spMkLst>
            <pc:docMk/>
            <pc:sldMk cId="2553214444" sldId="826"/>
            <ac:spMk id="412" creationId="{AEB0894A-F5F2-4E52-B398-853BF242836D}"/>
          </ac:spMkLst>
        </pc:spChg>
        <pc:spChg chg="mod">
          <ac:chgData name="Lei Wu" userId="f083b2a8aea23a2f" providerId="LiveId" clId="{D3C201D8-48B1-4AE4-9553-9040D20AF85A}" dt="2021-04-10T08:49:56.755" v="1021"/>
          <ac:spMkLst>
            <pc:docMk/>
            <pc:sldMk cId="2553214444" sldId="826"/>
            <ac:spMk id="414" creationId="{4EA13170-E89E-46EE-A2CB-47A56340AA64}"/>
          </ac:spMkLst>
        </pc:spChg>
        <pc:spChg chg="mod">
          <ac:chgData name="Lei Wu" userId="f083b2a8aea23a2f" providerId="LiveId" clId="{D3C201D8-48B1-4AE4-9553-9040D20AF85A}" dt="2021-04-12T08:11:19.047" v="1783" actId="58"/>
          <ac:spMkLst>
            <pc:docMk/>
            <pc:sldMk cId="2553214444" sldId="826"/>
            <ac:spMk id="415" creationId="{9C196EFD-63CA-4820-94F1-D40AA0529C64}"/>
          </ac:spMkLst>
        </pc:spChg>
        <pc:spChg chg="mod">
          <ac:chgData name="Lei Wu" userId="f083b2a8aea23a2f" providerId="LiveId" clId="{D3C201D8-48B1-4AE4-9553-9040D20AF85A}" dt="2021-04-12T08:11:11.440" v="1779" actId="58"/>
          <ac:spMkLst>
            <pc:docMk/>
            <pc:sldMk cId="2553214444" sldId="826"/>
            <ac:spMk id="416" creationId="{D6C10D13-F761-46A6-9AD3-8A07642B871A}"/>
          </ac:spMkLst>
        </pc:spChg>
        <pc:spChg chg="mod">
          <ac:chgData name="Lei Wu" userId="f083b2a8aea23a2f" providerId="LiveId" clId="{D3C201D8-48B1-4AE4-9553-9040D20AF85A}" dt="2021-04-10T08:49:56.755" v="1021"/>
          <ac:spMkLst>
            <pc:docMk/>
            <pc:sldMk cId="2553214444" sldId="826"/>
            <ac:spMk id="418" creationId="{3BE20611-E073-4958-BC14-0FE7DDFCDDE3}"/>
          </ac:spMkLst>
        </pc:spChg>
        <pc:spChg chg="mod">
          <ac:chgData name="Lei Wu" userId="f083b2a8aea23a2f" providerId="LiveId" clId="{D3C201D8-48B1-4AE4-9553-9040D20AF85A}" dt="2021-04-12T08:11:14.859" v="1781" actId="58"/>
          <ac:spMkLst>
            <pc:docMk/>
            <pc:sldMk cId="2553214444" sldId="826"/>
            <ac:spMk id="419" creationId="{A859256A-4866-4D7C-8409-5B94472889F2}"/>
          </ac:spMkLst>
        </pc:spChg>
        <pc:spChg chg="mod">
          <ac:chgData name="Lei Wu" userId="f083b2a8aea23a2f" providerId="LiveId" clId="{D3C201D8-48B1-4AE4-9553-9040D20AF85A}" dt="2021-04-10T08:49:56.755" v="1021"/>
          <ac:spMkLst>
            <pc:docMk/>
            <pc:sldMk cId="2553214444" sldId="826"/>
            <ac:spMk id="420" creationId="{AC9BFEA8-77CA-41AA-8B4A-F906C389B6A3}"/>
          </ac:spMkLst>
        </pc:spChg>
        <pc:spChg chg="mod">
          <ac:chgData name="Lei Wu" userId="f083b2a8aea23a2f" providerId="LiveId" clId="{D3C201D8-48B1-4AE4-9553-9040D20AF85A}" dt="2021-04-10T08:49:56.755" v="1021"/>
          <ac:spMkLst>
            <pc:docMk/>
            <pc:sldMk cId="2553214444" sldId="826"/>
            <ac:spMk id="421" creationId="{5115B327-E80D-4C24-80D1-98C29D24893F}"/>
          </ac:spMkLst>
        </pc:spChg>
        <pc:spChg chg="mod">
          <ac:chgData name="Lei Wu" userId="f083b2a8aea23a2f" providerId="LiveId" clId="{D3C201D8-48B1-4AE4-9553-9040D20AF85A}" dt="2021-04-10T08:49:56.755" v="1021"/>
          <ac:spMkLst>
            <pc:docMk/>
            <pc:sldMk cId="2553214444" sldId="826"/>
            <ac:spMk id="422" creationId="{9DC1B88B-E4A2-4DB4-8EAF-AF2DDC9A56FB}"/>
          </ac:spMkLst>
        </pc:spChg>
        <pc:spChg chg="mod">
          <ac:chgData name="Lei Wu" userId="f083b2a8aea23a2f" providerId="LiveId" clId="{D3C201D8-48B1-4AE4-9553-9040D20AF85A}" dt="2021-04-12T08:11:22.950" v="1785" actId="58"/>
          <ac:spMkLst>
            <pc:docMk/>
            <pc:sldMk cId="2553214444" sldId="826"/>
            <ac:spMk id="423" creationId="{EDC95021-8E6B-41F1-8D03-26A724032D5B}"/>
          </ac:spMkLst>
        </pc:spChg>
        <pc:spChg chg="mod">
          <ac:chgData name="Lei Wu" userId="f083b2a8aea23a2f" providerId="LiveId" clId="{D3C201D8-48B1-4AE4-9553-9040D20AF85A}" dt="2021-04-10T08:49:56.755" v="1021"/>
          <ac:spMkLst>
            <pc:docMk/>
            <pc:sldMk cId="2553214444" sldId="826"/>
            <ac:spMk id="424" creationId="{131A32E0-7471-4764-B992-102C45F2109B}"/>
          </ac:spMkLst>
        </pc:spChg>
        <pc:spChg chg="mod">
          <ac:chgData name="Lei Wu" userId="f083b2a8aea23a2f" providerId="LiveId" clId="{D3C201D8-48B1-4AE4-9553-9040D20AF85A}" dt="2021-04-12T08:11:26.459" v="1787" actId="58"/>
          <ac:spMkLst>
            <pc:docMk/>
            <pc:sldMk cId="2553214444" sldId="826"/>
            <ac:spMk id="425" creationId="{14A90615-7E02-4056-8F6D-C02687A98355}"/>
          </ac:spMkLst>
        </pc:spChg>
        <pc:spChg chg="mod">
          <ac:chgData name="Lei Wu" userId="f083b2a8aea23a2f" providerId="LiveId" clId="{D3C201D8-48B1-4AE4-9553-9040D20AF85A}" dt="2021-04-10T08:49:56.755" v="1021"/>
          <ac:spMkLst>
            <pc:docMk/>
            <pc:sldMk cId="2553214444" sldId="826"/>
            <ac:spMk id="426" creationId="{6167B5C9-E461-4D61-AE5C-39F276061772}"/>
          </ac:spMkLst>
        </pc:spChg>
        <pc:spChg chg="mod">
          <ac:chgData name="Lei Wu" userId="f083b2a8aea23a2f" providerId="LiveId" clId="{D3C201D8-48B1-4AE4-9553-9040D20AF85A}" dt="2021-04-10T08:49:56.755" v="1021"/>
          <ac:spMkLst>
            <pc:docMk/>
            <pc:sldMk cId="2553214444" sldId="826"/>
            <ac:spMk id="427" creationId="{61B5B81C-4536-40DF-8871-91C349B993CB}"/>
          </ac:spMkLst>
        </pc:spChg>
        <pc:spChg chg="mod">
          <ac:chgData name="Lei Wu" userId="f083b2a8aea23a2f" providerId="LiveId" clId="{D3C201D8-48B1-4AE4-9553-9040D20AF85A}" dt="2021-04-10T08:49:56.755" v="1021"/>
          <ac:spMkLst>
            <pc:docMk/>
            <pc:sldMk cId="2553214444" sldId="826"/>
            <ac:spMk id="428" creationId="{5A87E091-D060-48A6-95C1-CC493B66612B}"/>
          </ac:spMkLst>
        </pc:spChg>
        <pc:spChg chg="mod">
          <ac:chgData name="Lei Wu" userId="f083b2a8aea23a2f" providerId="LiveId" clId="{D3C201D8-48B1-4AE4-9553-9040D20AF85A}" dt="2021-04-10T08:49:56.755" v="1021"/>
          <ac:spMkLst>
            <pc:docMk/>
            <pc:sldMk cId="2553214444" sldId="826"/>
            <ac:spMk id="429" creationId="{FE7D4A6A-2BDD-4454-93EA-2FF0981AB068}"/>
          </ac:spMkLst>
        </pc:spChg>
        <pc:spChg chg="mod">
          <ac:chgData name="Lei Wu" userId="f083b2a8aea23a2f" providerId="LiveId" clId="{D3C201D8-48B1-4AE4-9553-9040D20AF85A}" dt="2021-04-10T08:49:56.755" v="1021"/>
          <ac:spMkLst>
            <pc:docMk/>
            <pc:sldMk cId="2553214444" sldId="826"/>
            <ac:spMk id="430" creationId="{F78E0E06-8BFE-47A3-AFC0-FA9B571962AC}"/>
          </ac:spMkLst>
        </pc:spChg>
        <pc:spChg chg="mod">
          <ac:chgData name="Lei Wu" userId="f083b2a8aea23a2f" providerId="LiveId" clId="{D3C201D8-48B1-4AE4-9553-9040D20AF85A}" dt="2021-04-10T08:49:56.755" v="1021"/>
          <ac:spMkLst>
            <pc:docMk/>
            <pc:sldMk cId="2553214444" sldId="826"/>
            <ac:spMk id="431" creationId="{4F2D7AEC-08C3-4089-A11A-E1C513EAA4F4}"/>
          </ac:spMkLst>
        </pc:spChg>
        <pc:spChg chg="mod">
          <ac:chgData name="Lei Wu" userId="f083b2a8aea23a2f" providerId="LiveId" clId="{D3C201D8-48B1-4AE4-9553-9040D20AF85A}" dt="2021-04-10T08:49:56.755" v="1021"/>
          <ac:spMkLst>
            <pc:docMk/>
            <pc:sldMk cId="2553214444" sldId="826"/>
            <ac:spMk id="432" creationId="{507B0DEF-5DB7-4795-B064-E6827F8ABB2F}"/>
          </ac:spMkLst>
        </pc:spChg>
        <pc:spChg chg="mod">
          <ac:chgData name="Lei Wu" userId="f083b2a8aea23a2f" providerId="LiveId" clId="{D3C201D8-48B1-4AE4-9553-9040D20AF85A}" dt="2021-04-10T08:49:56.755" v="1021"/>
          <ac:spMkLst>
            <pc:docMk/>
            <pc:sldMk cId="2553214444" sldId="826"/>
            <ac:spMk id="433" creationId="{8CEA6C2C-1C29-4702-9387-F5E109ED807E}"/>
          </ac:spMkLst>
        </pc:spChg>
        <pc:spChg chg="mod">
          <ac:chgData name="Lei Wu" userId="f083b2a8aea23a2f" providerId="LiveId" clId="{D3C201D8-48B1-4AE4-9553-9040D20AF85A}" dt="2021-04-10T08:49:56.755" v="1021"/>
          <ac:spMkLst>
            <pc:docMk/>
            <pc:sldMk cId="2553214444" sldId="826"/>
            <ac:spMk id="434" creationId="{8AA43581-6823-474A-8539-F48BAC15BDF5}"/>
          </ac:spMkLst>
        </pc:spChg>
        <pc:spChg chg="mod">
          <ac:chgData name="Lei Wu" userId="f083b2a8aea23a2f" providerId="LiveId" clId="{D3C201D8-48B1-4AE4-9553-9040D20AF85A}" dt="2021-04-10T08:49:56.755" v="1021"/>
          <ac:spMkLst>
            <pc:docMk/>
            <pc:sldMk cId="2553214444" sldId="826"/>
            <ac:spMk id="435" creationId="{D610C2A6-92AE-4F2F-8DA5-F8EF4DBAC685}"/>
          </ac:spMkLst>
        </pc:spChg>
        <pc:spChg chg="mod">
          <ac:chgData name="Lei Wu" userId="f083b2a8aea23a2f" providerId="LiveId" clId="{D3C201D8-48B1-4AE4-9553-9040D20AF85A}" dt="2021-04-10T08:49:56.755" v="1021"/>
          <ac:spMkLst>
            <pc:docMk/>
            <pc:sldMk cId="2553214444" sldId="826"/>
            <ac:spMk id="436" creationId="{99872829-B49B-4A69-867D-AF9722C10F74}"/>
          </ac:spMkLst>
        </pc:spChg>
        <pc:spChg chg="mod">
          <ac:chgData name="Lei Wu" userId="f083b2a8aea23a2f" providerId="LiveId" clId="{D3C201D8-48B1-4AE4-9553-9040D20AF85A}" dt="2021-04-10T08:49:56.755" v="1021"/>
          <ac:spMkLst>
            <pc:docMk/>
            <pc:sldMk cId="2553214444" sldId="826"/>
            <ac:spMk id="437" creationId="{FCB12F38-3F71-4003-A6A3-0C5E4F9CF38A}"/>
          </ac:spMkLst>
        </pc:spChg>
        <pc:spChg chg="mod">
          <ac:chgData name="Lei Wu" userId="f083b2a8aea23a2f" providerId="LiveId" clId="{D3C201D8-48B1-4AE4-9553-9040D20AF85A}" dt="2021-04-10T08:49:56.755" v="1021"/>
          <ac:spMkLst>
            <pc:docMk/>
            <pc:sldMk cId="2553214444" sldId="826"/>
            <ac:spMk id="438" creationId="{E393B0B0-704B-4146-AD9A-3AA47AFBCE49}"/>
          </ac:spMkLst>
        </pc:spChg>
        <pc:spChg chg="mod">
          <ac:chgData name="Lei Wu" userId="f083b2a8aea23a2f" providerId="LiveId" clId="{D3C201D8-48B1-4AE4-9553-9040D20AF85A}" dt="2021-04-10T08:49:56.755" v="1021"/>
          <ac:spMkLst>
            <pc:docMk/>
            <pc:sldMk cId="2553214444" sldId="826"/>
            <ac:spMk id="439" creationId="{0AF36CC6-3FE0-4033-B810-88431DF272BD}"/>
          </ac:spMkLst>
        </pc:spChg>
        <pc:spChg chg="mod">
          <ac:chgData name="Lei Wu" userId="f083b2a8aea23a2f" providerId="LiveId" clId="{D3C201D8-48B1-4AE4-9553-9040D20AF85A}" dt="2021-04-10T08:49:56.755" v="1021"/>
          <ac:spMkLst>
            <pc:docMk/>
            <pc:sldMk cId="2553214444" sldId="826"/>
            <ac:spMk id="440" creationId="{C608E41A-3104-4BFF-BDE4-39BA880CCF05}"/>
          </ac:spMkLst>
        </pc:spChg>
        <pc:spChg chg="mod">
          <ac:chgData name="Lei Wu" userId="f083b2a8aea23a2f" providerId="LiveId" clId="{D3C201D8-48B1-4AE4-9553-9040D20AF85A}" dt="2021-04-10T08:49:56.755" v="1021"/>
          <ac:spMkLst>
            <pc:docMk/>
            <pc:sldMk cId="2553214444" sldId="826"/>
            <ac:spMk id="442" creationId="{74DDC8C6-225E-49FD-9475-6420D98C1D4A}"/>
          </ac:spMkLst>
        </pc:spChg>
        <pc:spChg chg="mod">
          <ac:chgData name="Lei Wu" userId="f083b2a8aea23a2f" providerId="LiveId" clId="{D3C201D8-48B1-4AE4-9553-9040D20AF85A}" dt="2021-04-10T08:49:56.755" v="1021"/>
          <ac:spMkLst>
            <pc:docMk/>
            <pc:sldMk cId="2553214444" sldId="826"/>
            <ac:spMk id="443" creationId="{107C8946-83B3-4749-A62F-2242C79F9FF6}"/>
          </ac:spMkLst>
        </pc:spChg>
        <pc:spChg chg="mod">
          <ac:chgData name="Lei Wu" userId="f083b2a8aea23a2f" providerId="LiveId" clId="{D3C201D8-48B1-4AE4-9553-9040D20AF85A}" dt="2021-04-10T08:49:56.755" v="1021"/>
          <ac:spMkLst>
            <pc:docMk/>
            <pc:sldMk cId="2553214444" sldId="826"/>
            <ac:spMk id="444" creationId="{7EB06B08-C83C-48CF-8239-F8C7A7F472E0}"/>
          </ac:spMkLst>
        </pc:spChg>
        <pc:spChg chg="mod">
          <ac:chgData name="Lei Wu" userId="f083b2a8aea23a2f" providerId="LiveId" clId="{D3C201D8-48B1-4AE4-9553-9040D20AF85A}" dt="2021-04-10T08:49:56.755" v="1021"/>
          <ac:spMkLst>
            <pc:docMk/>
            <pc:sldMk cId="2553214444" sldId="826"/>
            <ac:spMk id="445" creationId="{1E88AEAF-B6FE-4101-A649-6699B2129C51}"/>
          </ac:spMkLst>
        </pc:spChg>
        <pc:spChg chg="mod">
          <ac:chgData name="Lei Wu" userId="f083b2a8aea23a2f" providerId="LiveId" clId="{D3C201D8-48B1-4AE4-9553-9040D20AF85A}" dt="2021-04-10T08:49:56.755" v="1021"/>
          <ac:spMkLst>
            <pc:docMk/>
            <pc:sldMk cId="2553214444" sldId="826"/>
            <ac:spMk id="446" creationId="{5977D5BB-8B1B-4A52-8659-E1D57A0E0784}"/>
          </ac:spMkLst>
        </pc:spChg>
        <pc:spChg chg="mod">
          <ac:chgData name="Lei Wu" userId="f083b2a8aea23a2f" providerId="LiveId" clId="{D3C201D8-48B1-4AE4-9553-9040D20AF85A}" dt="2021-04-10T08:49:56.755" v="1021"/>
          <ac:spMkLst>
            <pc:docMk/>
            <pc:sldMk cId="2553214444" sldId="826"/>
            <ac:spMk id="448" creationId="{CD5A0FBC-7F78-47BA-B7F3-4F92762EDF2B}"/>
          </ac:spMkLst>
        </pc:spChg>
        <pc:spChg chg="mod">
          <ac:chgData name="Lei Wu" userId="f083b2a8aea23a2f" providerId="LiveId" clId="{D3C201D8-48B1-4AE4-9553-9040D20AF85A}" dt="2021-04-10T08:49:56.755" v="1021"/>
          <ac:spMkLst>
            <pc:docMk/>
            <pc:sldMk cId="2553214444" sldId="826"/>
            <ac:spMk id="449" creationId="{AFD071E5-CEF3-489C-B28D-A53D5DBD53C4}"/>
          </ac:spMkLst>
        </pc:spChg>
        <pc:spChg chg="mod">
          <ac:chgData name="Lei Wu" userId="f083b2a8aea23a2f" providerId="LiveId" clId="{D3C201D8-48B1-4AE4-9553-9040D20AF85A}" dt="2021-04-10T08:49:56.755" v="1021"/>
          <ac:spMkLst>
            <pc:docMk/>
            <pc:sldMk cId="2553214444" sldId="826"/>
            <ac:spMk id="450" creationId="{9ED3D22F-294C-492C-8E63-E3D652952C98}"/>
          </ac:spMkLst>
        </pc:spChg>
        <pc:spChg chg="mod">
          <ac:chgData name="Lei Wu" userId="f083b2a8aea23a2f" providerId="LiveId" clId="{D3C201D8-48B1-4AE4-9553-9040D20AF85A}" dt="2021-04-10T08:49:56.755" v="1021"/>
          <ac:spMkLst>
            <pc:docMk/>
            <pc:sldMk cId="2553214444" sldId="826"/>
            <ac:spMk id="451" creationId="{678B27A1-03B8-4D23-9AC0-98A3F402D541}"/>
          </ac:spMkLst>
        </pc:spChg>
        <pc:spChg chg="mod">
          <ac:chgData name="Lei Wu" userId="f083b2a8aea23a2f" providerId="LiveId" clId="{D3C201D8-48B1-4AE4-9553-9040D20AF85A}" dt="2021-04-10T08:49:56.755" v="1021"/>
          <ac:spMkLst>
            <pc:docMk/>
            <pc:sldMk cId="2553214444" sldId="826"/>
            <ac:spMk id="452" creationId="{28E33AA1-AC0A-4A24-AE25-C9242BA28510}"/>
          </ac:spMkLst>
        </pc:spChg>
        <pc:spChg chg="mod">
          <ac:chgData name="Lei Wu" userId="f083b2a8aea23a2f" providerId="LiveId" clId="{D3C201D8-48B1-4AE4-9553-9040D20AF85A}" dt="2021-04-10T08:49:56.755" v="1021"/>
          <ac:spMkLst>
            <pc:docMk/>
            <pc:sldMk cId="2553214444" sldId="826"/>
            <ac:spMk id="453" creationId="{43941329-9E16-4A88-846A-211DFD3C2FEF}"/>
          </ac:spMkLst>
        </pc:spChg>
        <pc:spChg chg="mod">
          <ac:chgData name="Lei Wu" userId="f083b2a8aea23a2f" providerId="LiveId" clId="{D3C201D8-48B1-4AE4-9553-9040D20AF85A}" dt="2021-04-10T08:49:56.755" v="1021"/>
          <ac:spMkLst>
            <pc:docMk/>
            <pc:sldMk cId="2553214444" sldId="826"/>
            <ac:spMk id="454" creationId="{D4BA9D0F-B867-49C7-86F6-F4B59D1E1587}"/>
          </ac:spMkLst>
        </pc:spChg>
        <pc:spChg chg="mod">
          <ac:chgData name="Lei Wu" userId="f083b2a8aea23a2f" providerId="LiveId" clId="{D3C201D8-48B1-4AE4-9553-9040D20AF85A}" dt="2021-04-12T08:11:07.382" v="1777" actId="58"/>
          <ac:spMkLst>
            <pc:docMk/>
            <pc:sldMk cId="2553214444" sldId="826"/>
            <ac:spMk id="455" creationId="{7A3D24C6-5CDE-45B5-862C-F5BBAE657BF2}"/>
          </ac:spMkLst>
        </pc:spChg>
        <pc:spChg chg="mod">
          <ac:chgData name="Lei Wu" userId="f083b2a8aea23a2f" providerId="LiveId" clId="{D3C201D8-48B1-4AE4-9553-9040D20AF85A}" dt="2021-04-10T08:49:56.755" v="1021"/>
          <ac:spMkLst>
            <pc:docMk/>
            <pc:sldMk cId="2553214444" sldId="826"/>
            <ac:spMk id="456" creationId="{2CE79BD2-F1B3-461B-AD80-73C6BD54FD3C}"/>
          </ac:spMkLst>
        </pc:spChg>
        <pc:spChg chg="mod">
          <ac:chgData name="Lei Wu" userId="f083b2a8aea23a2f" providerId="LiveId" clId="{D3C201D8-48B1-4AE4-9553-9040D20AF85A}" dt="2021-04-10T08:49:56.755" v="1021"/>
          <ac:spMkLst>
            <pc:docMk/>
            <pc:sldMk cId="2553214444" sldId="826"/>
            <ac:spMk id="457" creationId="{89F4B922-DFE1-44B5-B79C-A3FCFD848E65}"/>
          </ac:spMkLst>
        </pc:spChg>
        <pc:spChg chg="mod">
          <ac:chgData name="Lei Wu" userId="f083b2a8aea23a2f" providerId="LiveId" clId="{D3C201D8-48B1-4AE4-9553-9040D20AF85A}" dt="2021-04-12T08:11:03.581" v="1775" actId="58"/>
          <ac:spMkLst>
            <pc:docMk/>
            <pc:sldMk cId="2553214444" sldId="826"/>
            <ac:spMk id="458" creationId="{9523E04A-CD44-4E3C-9D6A-349856484287}"/>
          </ac:spMkLst>
        </pc:spChg>
        <pc:spChg chg="mod">
          <ac:chgData name="Lei Wu" userId="f083b2a8aea23a2f" providerId="LiveId" clId="{D3C201D8-48B1-4AE4-9553-9040D20AF85A}" dt="2021-04-10T08:49:56.755" v="1021"/>
          <ac:spMkLst>
            <pc:docMk/>
            <pc:sldMk cId="2553214444" sldId="826"/>
            <ac:spMk id="459" creationId="{670B67D5-2104-4EC4-B03D-0416B5B6331A}"/>
          </ac:spMkLst>
        </pc:spChg>
        <pc:grpChg chg="add del mod">
          <ac:chgData name="Lei Wu" userId="f083b2a8aea23a2f" providerId="LiveId" clId="{D3C201D8-48B1-4AE4-9553-9040D20AF85A}" dt="2021-04-10T08:49:56.729" v="1020"/>
          <ac:grpSpMkLst>
            <pc:docMk/>
            <pc:sldMk cId="2553214444" sldId="826"/>
            <ac:grpSpMk id="153" creationId="{4F9F392C-FA48-41AC-9677-CF0C19316484}"/>
          </ac:grpSpMkLst>
        </pc:grpChg>
        <pc:grpChg chg="mod">
          <ac:chgData name="Lei Wu" userId="f083b2a8aea23a2f" providerId="LiveId" clId="{D3C201D8-48B1-4AE4-9553-9040D20AF85A}" dt="2021-04-10T08:49:53.726" v="1019"/>
          <ac:grpSpMkLst>
            <pc:docMk/>
            <pc:sldMk cId="2553214444" sldId="826"/>
            <ac:grpSpMk id="154" creationId="{910C5F09-6AE0-4700-9699-D23102E156B7}"/>
          </ac:grpSpMkLst>
        </pc:grpChg>
        <pc:grpChg chg="mod">
          <ac:chgData name="Lei Wu" userId="f083b2a8aea23a2f" providerId="LiveId" clId="{D3C201D8-48B1-4AE4-9553-9040D20AF85A}" dt="2021-04-10T08:49:53.726" v="1019"/>
          <ac:grpSpMkLst>
            <pc:docMk/>
            <pc:sldMk cId="2553214444" sldId="826"/>
            <ac:grpSpMk id="155" creationId="{098E867F-FB1B-4F11-A29B-7071205BB742}"/>
          </ac:grpSpMkLst>
        </pc:grpChg>
        <pc:grpChg chg="mod">
          <ac:chgData name="Lei Wu" userId="f083b2a8aea23a2f" providerId="LiveId" clId="{D3C201D8-48B1-4AE4-9553-9040D20AF85A}" dt="2021-04-10T08:49:53.726" v="1019"/>
          <ac:grpSpMkLst>
            <pc:docMk/>
            <pc:sldMk cId="2553214444" sldId="826"/>
            <ac:grpSpMk id="163" creationId="{DF858742-1EDD-4105-98A3-B532143A958D}"/>
          </ac:grpSpMkLst>
        </pc:grpChg>
        <pc:grpChg chg="del">
          <ac:chgData name="Lei Wu" userId="f083b2a8aea23a2f" providerId="LiveId" clId="{D3C201D8-48B1-4AE4-9553-9040D20AF85A}" dt="2021-04-10T08:49:53.236" v="1018" actId="478"/>
          <ac:grpSpMkLst>
            <pc:docMk/>
            <pc:sldMk cId="2553214444" sldId="826"/>
            <ac:grpSpMk id="173" creationId="{9531692C-13D8-438A-9919-FECD6ED4299E}"/>
          </ac:grpSpMkLst>
        </pc:grpChg>
        <pc:grpChg chg="del">
          <ac:chgData name="Lei Wu" userId="f083b2a8aea23a2f" providerId="LiveId" clId="{D3C201D8-48B1-4AE4-9553-9040D20AF85A}" dt="2021-04-10T08:49:53.236" v="1018" actId="478"/>
          <ac:grpSpMkLst>
            <pc:docMk/>
            <pc:sldMk cId="2553214444" sldId="826"/>
            <ac:grpSpMk id="212" creationId="{6DA35A69-1FF3-4BFB-9BEE-DD783B922BCB}"/>
          </ac:grpSpMkLst>
        </pc:grpChg>
        <pc:grpChg chg="del">
          <ac:chgData name="Lei Wu" userId="f083b2a8aea23a2f" providerId="LiveId" clId="{D3C201D8-48B1-4AE4-9553-9040D20AF85A}" dt="2021-04-10T08:49:53.236" v="1018" actId="478"/>
          <ac:grpSpMkLst>
            <pc:docMk/>
            <pc:sldMk cId="2553214444" sldId="826"/>
            <ac:grpSpMk id="224" creationId="{C64E9976-3DF4-4901-8768-A0A4AC660E79}"/>
          </ac:grpSpMkLst>
        </pc:grpChg>
        <pc:grpChg chg="del">
          <ac:chgData name="Lei Wu" userId="f083b2a8aea23a2f" providerId="LiveId" clId="{D3C201D8-48B1-4AE4-9553-9040D20AF85A}" dt="2021-04-10T08:49:53.236" v="1018" actId="478"/>
          <ac:grpSpMkLst>
            <pc:docMk/>
            <pc:sldMk cId="2553214444" sldId="826"/>
            <ac:grpSpMk id="236" creationId="{2795BA6B-9040-43FC-8EF4-47BE9C40B9C4}"/>
          </ac:grpSpMkLst>
        </pc:grpChg>
        <pc:grpChg chg="del">
          <ac:chgData name="Lei Wu" userId="f083b2a8aea23a2f" providerId="LiveId" clId="{D3C201D8-48B1-4AE4-9553-9040D20AF85A}" dt="2021-04-10T08:49:53.236" v="1018" actId="478"/>
          <ac:grpSpMkLst>
            <pc:docMk/>
            <pc:sldMk cId="2553214444" sldId="826"/>
            <ac:grpSpMk id="249" creationId="{0063305B-6153-4798-9C71-715FB6B4D877}"/>
          </ac:grpSpMkLst>
        </pc:grpChg>
        <pc:grpChg chg="del">
          <ac:chgData name="Lei Wu" userId="f083b2a8aea23a2f" providerId="LiveId" clId="{D3C201D8-48B1-4AE4-9553-9040D20AF85A}" dt="2021-04-10T08:49:53.236" v="1018" actId="478"/>
          <ac:grpSpMkLst>
            <pc:docMk/>
            <pc:sldMk cId="2553214444" sldId="826"/>
            <ac:grpSpMk id="308" creationId="{535F4CAF-DAAC-4EC4-9F86-0434D5108874}"/>
          </ac:grpSpMkLst>
        </pc:grpChg>
        <pc:grpChg chg="mod">
          <ac:chgData name="Lei Wu" userId="f083b2a8aea23a2f" providerId="LiveId" clId="{D3C201D8-48B1-4AE4-9553-9040D20AF85A}" dt="2021-04-10T08:49:53.726" v="1019"/>
          <ac:grpSpMkLst>
            <pc:docMk/>
            <pc:sldMk cId="2553214444" sldId="826"/>
            <ac:grpSpMk id="321" creationId="{5874A33A-2BCA-4B19-9ADA-AE0CFC409AA1}"/>
          </ac:grpSpMkLst>
        </pc:grpChg>
        <pc:grpChg chg="add del mod">
          <ac:chgData name="Lei Wu" userId="f083b2a8aea23a2f" providerId="LiveId" clId="{D3C201D8-48B1-4AE4-9553-9040D20AF85A}" dt="2021-04-10T08:49:56.729" v="1020"/>
          <ac:grpSpMkLst>
            <pc:docMk/>
            <pc:sldMk cId="2553214444" sldId="826"/>
            <ac:grpSpMk id="328" creationId="{187B9841-D982-4C89-AA6A-7480E20C4AEE}"/>
          </ac:grpSpMkLst>
        </pc:grpChg>
        <pc:grpChg chg="mod">
          <ac:chgData name="Lei Wu" userId="f083b2a8aea23a2f" providerId="LiveId" clId="{D3C201D8-48B1-4AE4-9553-9040D20AF85A}" dt="2021-04-10T08:49:53.726" v="1019"/>
          <ac:grpSpMkLst>
            <pc:docMk/>
            <pc:sldMk cId="2553214444" sldId="826"/>
            <ac:grpSpMk id="329" creationId="{4F420F8E-5497-4C24-B65D-895FC01BD4A9}"/>
          </ac:grpSpMkLst>
        </pc:grpChg>
        <pc:grpChg chg="mod">
          <ac:chgData name="Lei Wu" userId="f083b2a8aea23a2f" providerId="LiveId" clId="{D3C201D8-48B1-4AE4-9553-9040D20AF85A}" dt="2021-04-10T08:49:53.726" v="1019"/>
          <ac:grpSpMkLst>
            <pc:docMk/>
            <pc:sldMk cId="2553214444" sldId="826"/>
            <ac:grpSpMk id="330" creationId="{1C88C176-77F9-4E7F-A834-F4BE2E712860}"/>
          </ac:grpSpMkLst>
        </pc:grpChg>
        <pc:grpChg chg="mod">
          <ac:chgData name="Lei Wu" userId="f083b2a8aea23a2f" providerId="LiveId" clId="{D3C201D8-48B1-4AE4-9553-9040D20AF85A}" dt="2021-04-10T08:49:53.726" v="1019"/>
          <ac:grpSpMkLst>
            <pc:docMk/>
            <pc:sldMk cId="2553214444" sldId="826"/>
            <ac:grpSpMk id="333" creationId="{F3F0F305-41A7-4B8D-9C20-1C45C96311AD}"/>
          </ac:grpSpMkLst>
        </pc:grpChg>
        <pc:grpChg chg="mod">
          <ac:chgData name="Lei Wu" userId="f083b2a8aea23a2f" providerId="LiveId" clId="{D3C201D8-48B1-4AE4-9553-9040D20AF85A}" dt="2021-04-10T08:49:53.726" v="1019"/>
          <ac:grpSpMkLst>
            <pc:docMk/>
            <pc:sldMk cId="2553214444" sldId="826"/>
            <ac:grpSpMk id="337" creationId="{C3B8E101-1B3A-4B83-BD33-70AE5A6C5DD4}"/>
          </ac:grpSpMkLst>
        </pc:grpChg>
        <pc:grpChg chg="mod">
          <ac:chgData name="Lei Wu" userId="f083b2a8aea23a2f" providerId="LiveId" clId="{D3C201D8-48B1-4AE4-9553-9040D20AF85A}" dt="2021-04-10T08:49:53.726" v="1019"/>
          <ac:grpSpMkLst>
            <pc:docMk/>
            <pc:sldMk cId="2553214444" sldId="826"/>
            <ac:grpSpMk id="361" creationId="{A548FBC1-C7EC-415C-8559-5FD4097B1C25}"/>
          </ac:grpSpMkLst>
        </pc:grpChg>
        <pc:grpChg chg="add del mod">
          <ac:chgData name="Lei Wu" userId="f083b2a8aea23a2f" providerId="LiveId" clId="{D3C201D8-48B1-4AE4-9553-9040D20AF85A}" dt="2021-04-10T08:49:56.729" v="1020"/>
          <ac:grpSpMkLst>
            <pc:docMk/>
            <pc:sldMk cId="2553214444" sldId="826"/>
            <ac:grpSpMk id="367" creationId="{F70D8750-1622-4BF3-8759-DCA9150BEC1F}"/>
          </ac:grpSpMkLst>
        </pc:grpChg>
        <pc:grpChg chg="add mod">
          <ac:chgData name="Lei Wu" userId="f083b2a8aea23a2f" providerId="LiveId" clId="{D3C201D8-48B1-4AE4-9553-9040D20AF85A}" dt="2021-04-10T08:49:56.755" v="1021"/>
          <ac:grpSpMkLst>
            <pc:docMk/>
            <pc:sldMk cId="2553214444" sldId="826"/>
            <ac:grpSpMk id="381" creationId="{DC14ECC1-B80A-4C41-AAC2-665AF7D6F90B}"/>
          </ac:grpSpMkLst>
        </pc:grpChg>
        <pc:grpChg chg="mod">
          <ac:chgData name="Lei Wu" userId="f083b2a8aea23a2f" providerId="LiveId" clId="{D3C201D8-48B1-4AE4-9553-9040D20AF85A}" dt="2021-04-10T08:49:56.755" v="1021"/>
          <ac:grpSpMkLst>
            <pc:docMk/>
            <pc:sldMk cId="2553214444" sldId="826"/>
            <ac:grpSpMk id="382" creationId="{80A54E3B-3A9E-491E-BE2F-D60A08C54E53}"/>
          </ac:grpSpMkLst>
        </pc:grpChg>
        <pc:grpChg chg="mod">
          <ac:chgData name="Lei Wu" userId="f083b2a8aea23a2f" providerId="LiveId" clId="{D3C201D8-48B1-4AE4-9553-9040D20AF85A}" dt="2021-04-10T08:49:56.755" v="1021"/>
          <ac:grpSpMkLst>
            <pc:docMk/>
            <pc:sldMk cId="2553214444" sldId="826"/>
            <ac:grpSpMk id="383" creationId="{4B91A41F-7FD5-42D1-A240-F3592B3241CA}"/>
          </ac:grpSpMkLst>
        </pc:grpChg>
        <pc:grpChg chg="mod">
          <ac:chgData name="Lei Wu" userId="f083b2a8aea23a2f" providerId="LiveId" clId="{D3C201D8-48B1-4AE4-9553-9040D20AF85A}" dt="2021-04-10T08:49:56.755" v="1021"/>
          <ac:grpSpMkLst>
            <pc:docMk/>
            <pc:sldMk cId="2553214444" sldId="826"/>
            <ac:grpSpMk id="391" creationId="{77EA0DF6-E88A-42BC-95EB-A8D025FCF6C0}"/>
          </ac:grpSpMkLst>
        </pc:grpChg>
        <pc:grpChg chg="mod">
          <ac:chgData name="Lei Wu" userId="f083b2a8aea23a2f" providerId="LiveId" clId="{D3C201D8-48B1-4AE4-9553-9040D20AF85A}" dt="2021-04-10T08:49:56.755" v="1021"/>
          <ac:grpSpMkLst>
            <pc:docMk/>
            <pc:sldMk cId="2553214444" sldId="826"/>
            <ac:grpSpMk id="401" creationId="{B34A15EE-5D06-406B-8947-F130B7BEB648}"/>
          </ac:grpSpMkLst>
        </pc:grpChg>
        <pc:grpChg chg="add mod">
          <ac:chgData name="Lei Wu" userId="f083b2a8aea23a2f" providerId="LiveId" clId="{D3C201D8-48B1-4AE4-9553-9040D20AF85A}" dt="2021-04-10T08:49:56.755" v="1021"/>
          <ac:grpSpMkLst>
            <pc:docMk/>
            <pc:sldMk cId="2553214444" sldId="826"/>
            <ac:grpSpMk id="408" creationId="{830CDB5B-634B-4BCE-8CD2-5421243351D5}"/>
          </ac:grpSpMkLst>
        </pc:grpChg>
        <pc:grpChg chg="mod">
          <ac:chgData name="Lei Wu" userId="f083b2a8aea23a2f" providerId="LiveId" clId="{D3C201D8-48B1-4AE4-9553-9040D20AF85A}" dt="2021-04-10T08:49:56.755" v="1021"/>
          <ac:grpSpMkLst>
            <pc:docMk/>
            <pc:sldMk cId="2553214444" sldId="826"/>
            <ac:grpSpMk id="409" creationId="{B9863BBF-F98B-49BC-8744-3A2FEA27751A}"/>
          </ac:grpSpMkLst>
        </pc:grpChg>
        <pc:grpChg chg="mod">
          <ac:chgData name="Lei Wu" userId="f083b2a8aea23a2f" providerId="LiveId" clId="{D3C201D8-48B1-4AE4-9553-9040D20AF85A}" dt="2021-04-10T08:49:56.755" v="1021"/>
          <ac:grpSpMkLst>
            <pc:docMk/>
            <pc:sldMk cId="2553214444" sldId="826"/>
            <ac:grpSpMk id="410" creationId="{90E76745-B5C4-4957-BAA6-7D6680BCD3B5}"/>
          </ac:grpSpMkLst>
        </pc:grpChg>
        <pc:grpChg chg="mod">
          <ac:chgData name="Lei Wu" userId="f083b2a8aea23a2f" providerId="LiveId" clId="{D3C201D8-48B1-4AE4-9553-9040D20AF85A}" dt="2021-04-10T08:49:56.755" v="1021"/>
          <ac:grpSpMkLst>
            <pc:docMk/>
            <pc:sldMk cId="2553214444" sldId="826"/>
            <ac:grpSpMk id="413" creationId="{89DCFC9B-D7CD-4455-8E29-5AC7EB7CB41A}"/>
          </ac:grpSpMkLst>
        </pc:grpChg>
        <pc:grpChg chg="mod">
          <ac:chgData name="Lei Wu" userId="f083b2a8aea23a2f" providerId="LiveId" clId="{D3C201D8-48B1-4AE4-9553-9040D20AF85A}" dt="2021-04-10T08:49:56.755" v="1021"/>
          <ac:grpSpMkLst>
            <pc:docMk/>
            <pc:sldMk cId="2553214444" sldId="826"/>
            <ac:grpSpMk id="417" creationId="{9B525A13-452D-4E4D-8880-117B72A88533}"/>
          </ac:grpSpMkLst>
        </pc:grpChg>
        <pc:grpChg chg="mod">
          <ac:chgData name="Lei Wu" userId="f083b2a8aea23a2f" providerId="LiveId" clId="{D3C201D8-48B1-4AE4-9553-9040D20AF85A}" dt="2021-04-10T08:49:56.755" v="1021"/>
          <ac:grpSpMkLst>
            <pc:docMk/>
            <pc:sldMk cId="2553214444" sldId="826"/>
            <ac:grpSpMk id="441" creationId="{BBEB7CBE-E58F-4154-96DA-8DE412FBD8F1}"/>
          </ac:grpSpMkLst>
        </pc:grpChg>
        <pc:grpChg chg="add mod">
          <ac:chgData name="Lei Wu" userId="f083b2a8aea23a2f" providerId="LiveId" clId="{D3C201D8-48B1-4AE4-9553-9040D20AF85A}" dt="2021-04-10T08:49:56.755" v="1021"/>
          <ac:grpSpMkLst>
            <pc:docMk/>
            <pc:sldMk cId="2553214444" sldId="826"/>
            <ac:grpSpMk id="447" creationId="{6886F146-6886-4066-B972-A1BDAB01DFD6}"/>
          </ac:grpSpMkLst>
        </pc:grpChg>
      </pc:sldChg>
      <pc:sldChg chg="delSp modSp add mod">
        <pc:chgData name="Lei Wu" userId="f083b2a8aea23a2f" providerId="LiveId" clId="{D3C201D8-48B1-4AE4-9553-9040D20AF85A}" dt="2021-04-12T07:49:39.183" v="1590" actId="20577"/>
        <pc:sldMkLst>
          <pc:docMk/>
          <pc:sldMk cId="1680345172" sldId="827"/>
        </pc:sldMkLst>
        <pc:spChg chg="mod">
          <ac:chgData name="Lei Wu" userId="f083b2a8aea23a2f" providerId="LiveId" clId="{D3C201D8-48B1-4AE4-9553-9040D20AF85A}" dt="2021-04-10T08:51:00.205" v="1023"/>
          <ac:spMkLst>
            <pc:docMk/>
            <pc:sldMk cId="1680345172" sldId="827"/>
            <ac:spMk id="2" creationId="{00000000-0000-0000-0000-000000000000}"/>
          </ac:spMkLst>
        </pc:spChg>
        <pc:spChg chg="del">
          <ac:chgData name="Lei Wu" userId="f083b2a8aea23a2f" providerId="LiveId" clId="{D3C201D8-48B1-4AE4-9553-9040D20AF85A}" dt="2021-04-10T08:51:12.040" v="1025" actId="478"/>
          <ac:spMkLst>
            <pc:docMk/>
            <pc:sldMk cId="1680345172" sldId="827"/>
            <ac:spMk id="6" creationId="{EEBFDE4E-907C-4381-BD79-478B1A542379}"/>
          </ac:spMkLst>
        </pc:spChg>
        <pc:spChg chg="mod">
          <ac:chgData name="Lei Wu" userId="f083b2a8aea23a2f" providerId="LiveId" clId="{D3C201D8-48B1-4AE4-9553-9040D20AF85A}" dt="2021-04-12T07:49:39.183" v="1590" actId="20577"/>
          <ac:spMkLst>
            <pc:docMk/>
            <pc:sldMk cId="1680345172" sldId="827"/>
            <ac:spMk id="713" creationId="{12C1C569-4818-44C4-B4A2-83DE8B4AF0D0}"/>
          </ac:spMkLst>
        </pc:spChg>
      </pc:sldChg>
      <pc:sldChg chg="addSp delSp modSp add mod">
        <pc:chgData name="Lei Wu" userId="f083b2a8aea23a2f" providerId="LiveId" clId="{D3C201D8-48B1-4AE4-9553-9040D20AF85A}" dt="2021-04-13T02:13:54.288" v="3403" actId="58"/>
        <pc:sldMkLst>
          <pc:docMk/>
          <pc:sldMk cId="585632593" sldId="828"/>
        </pc:sldMkLst>
        <pc:spChg chg="mod">
          <ac:chgData name="Lei Wu" userId="f083b2a8aea23a2f" providerId="LiveId" clId="{D3C201D8-48B1-4AE4-9553-9040D20AF85A}" dt="2021-04-10T08:57:27.109" v="1054"/>
          <ac:spMkLst>
            <pc:docMk/>
            <pc:sldMk cId="585632593" sldId="828"/>
            <ac:spMk id="2" creationId="{00000000-0000-0000-0000-000000000000}"/>
          </ac:spMkLst>
        </pc:spChg>
        <pc:spChg chg="mod">
          <ac:chgData name="Lei Wu" userId="f083b2a8aea23a2f" providerId="LiveId" clId="{D3C201D8-48B1-4AE4-9553-9040D20AF85A}" dt="2021-04-10T08:59:04.990" v="1090"/>
          <ac:spMkLst>
            <pc:docMk/>
            <pc:sldMk cId="585632593" sldId="828"/>
            <ac:spMk id="6" creationId="{F66BEA63-33A1-45B4-94A1-1241FDB208B5}"/>
          </ac:spMkLst>
        </pc:spChg>
        <pc:spChg chg="mod">
          <ac:chgData name="Lei Wu" userId="f083b2a8aea23a2f" providerId="LiveId" clId="{D3C201D8-48B1-4AE4-9553-9040D20AF85A}" dt="2021-04-10T08:59:04.990" v="1090"/>
          <ac:spMkLst>
            <pc:docMk/>
            <pc:sldMk cId="585632593" sldId="828"/>
            <ac:spMk id="7" creationId="{3F5665B4-3DFF-43F9-9CE3-9BD97A34E764}"/>
          </ac:spMkLst>
        </pc:spChg>
        <pc:spChg chg="mod">
          <ac:chgData name="Lei Wu" userId="f083b2a8aea23a2f" providerId="LiveId" clId="{D3C201D8-48B1-4AE4-9553-9040D20AF85A}" dt="2021-04-10T08:59:04.990" v="1090"/>
          <ac:spMkLst>
            <pc:docMk/>
            <pc:sldMk cId="585632593" sldId="828"/>
            <ac:spMk id="8" creationId="{BF6486DE-8EBD-4E71-8EDA-EC7F96E93747}"/>
          </ac:spMkLst>
        </pc:spChg>
        <pc:spChg chg="mod">
          <ac:chgData name="Lei Wu" userId="f083b2a8aea23a2f" providerId="LiveId" clId="{D3C201D8-48B1-4AE4-9553-9040D20AF85A}" dt="2021-04-10T08:59:04.990" v="1090"/>
          <ac:spMkLst>
            <pc:docMk/>
            <pc:sldMk cId="585632593" sldId="828"/>
            <ac:spMk id="9" creationId="{D9AC0A27-DD9A-47BF-AE38-2C4673E4766E}"/>
          </ac:spMkLst>
        </pc:spChg>
        <pc:spChg chg="mod">
          <ac:chgData name="Lei Wu" userId="f083b2a8aea23a2f" providerId="LiveId" clId="{D3C201D8-48B1-4AE4-9553-9040D20AF85A}" dt="2021-04-10T08:59:04.990" v="1090"/>
          <ac:spMkLst>
            <pc:docMk/>
            <pc:sldMk cId="585632593" sldId="828"/>
            <ac:spMk id="10" creationId="{076F5AEC-B349-40B1-8EF8-B3B67BD5B7CE}"/>
          </ac:spMkLst>
        </pc:spChg>
        <pc:spChg chg="mod">
          <ac:chgData name="Lei Wu" userId="f083b2a8aea23a2f" providerId="LiveId" clId="{D3C201D8-48B1-4AE4-9553-9040D20AF85A}" dt="2021-04-10T08:59:04.990" v="1090"/>
          <ac:spMkLst>
            <pc:docMk/>
            <pc:sldMk cId="585632593" sldId="828"/>
            <ac:spMk id="11" creationId="{7CA9DB47-B839-485F-9DFF-613FE0F73154}"/>
          </ac:spMkLst>
        </pc:spChg>
        <pc:spChg chg="mod">
          <ac:chgData name="Lei Wu" userId="f083b2a8aea23a2f" providerId="LiveId" clId="{D3C201D8-48B1-4AE4-9553-9040D20AF85A}" dt="2021-04-10T08:59:04.990" v="1090"/>
          <ac:spMkLst>
            <pc:docMk/>
            <pc:sldMk cId="585632593" sldId="828"/>
            <ac:spMk id="12" creationId="{78D52875-23F3-4F4A-83AC-66086D7E7EED}"/>
          </ac:spMkLst>
        </pc:spChg>
        <pc:spChg chg="mod">
          <ac:chgData name="Lei Wu" userId="f083b2a8aea23a2f" providerId="LiveId" clId="{D3C201D8-48B1-4AE4-9553-9040D20AF85A}" dt="2021-04-10T08:59:04.990" v="1090"/>
          <ac:spMkLst>
            <pc:docMk/>
            <pc:sldMk cId="585632593" sldId="828"/>
            <ac:spMk id="13" creationId="{BEC4FAE4-D546-4387-8A43-D1C68C4A782A}"/>
          </ac:spMkLst>
        </pc:spChg>
        <pc:spChg chg="mod">
          <ac:chgData name="Lei Wu" userId="f083b2a8aea23a2f" providerId="LiveId" clId="{D3C201D8-48B1-4AE4-9553-9040D20AF85A}" dt="2021-04-10T08:59:04.990" v="1090"/>
          <ac:spMkLst>
            <pc:docMk/>
            <pc:sldMk cId="585632593" sldId="828"/>
            <ac:spMk id="14" creationId="{E92B305B-EC5D-4E82-B62E-410EE72C8BB8}"/>
          </ac:spMkLst>
        </pc:spChg>
        <pc:spChg chg="mod">
          <ac:chgData name="Lei Wu" userId="f083b2a8aea23a2f" providerId="LiveId" clId="{D3C201D8-48B1-4AE4-9553-9040D20AF85A}" dt="2021-04-10T08:59:04.990" v="1090"/>
          <ac:spMkLst>
            <pc:docMk/>
            <pc:sldMk cId="585632593" sldId="828"/>
            <ac:spMk id="15" creationId="{420A0639-9C37-4EA3-9618-2235CC8D3E74}"/>
          </ac:spMkLst>
        </pc:spChg>
        <pc:spChg chg="mod">
          <ac:chgData name="Lei Wu" userId="f083b2a8aea23a2f" providerId="LiveId" clId="{D3C201D8-48B1-4AE4-9553-9040D20AF85A}" dt="2021-04-10T08:59:04.990" v="1090"/>
          <ac:spMkLst>
            <pc:docMk/>
            <pc:sldMk cId="585632593" sldId="828"/>
            <ac:spMk id="16" creationId="{04F99B80-BB12-4BBF-ACE5-A0D011E03519}"/>
          </ac:spMkLst>
        </pc:spChg>
        <pc:spChg chg="mod">
          <ac:chgData name="Lei Wu" userId="f083b2a8aea23a2f" providerId="LiveId" clId="{D3C201D8-48B1-4AE4-9553-9040D20AF85A}" dt="2021-04-10T08:59:04.990" v="1090"/>
          <ac:spMkLst>
            <pc:docMk/>
            <pc:sldMk cId="585632593" sldId="828"/>
            <ac:spMk id="17" creationId="{46AE6E4E-A9BE-408A-98A5-95A10F7ABDA5}"/>
          </ac:spMkLst>
        </pc:spChg>
        <pc:spChg chg="mod">
          <ac:chgData name="Lei Wu" userId="f083b2a8aea23a2f" providerId="LiveId" clId="{D3C201D8-48B1-4AE4-9553-9040D20AF85A}" dt="2021-04-10T08:59:04.990" v="1090"/>
          <ac:spMkLst>
            <pc:docMk/>
            <pc:sldMk cId="585632593" sldId="828"/>
            <ac:spMk id="18" creationId="{0D3ED66C-6A4A-45D0-8534-A69ABF80D35B}"/>
          </ac:spMkLst>
        </pc:spChg>
        <pc:spChg chg="mod">
          <ac:chgData name="Lei Wu" userId="f083b2a8aea23a2f" providerId="LiveId" clId="{D3C201D8-48B1-4AE4-9553-9040D20AF85A}" dt="2021-04-10T08:59:04.990" v="1090"/>
          <ac:spMkLst>
            <pc:docMk/>
            <pc:sldMk cId="585632593" sldId="828"/>
            <ac:spMk id="19" creationId="{0DC78984-D872-4C78-B737-39C2DA28DA63}"/>
          </ac:spMkLst>
        </pc:spChg>
        <pc:spChg chg="mod">
          <ac:chgData name="Lei Wu" userId="f083b2a8aea23a2f" providerId="LiveId" clId="{D3C201D8-48B1-4AE4-9553-9040D20AF85A}" dt="2021-04-10T08:59:04.990" v="1090"/>
          <ac:spMkLst>
            <pc:docMk/>
            <pc:sldMk cId="585632593" sldId="828"/>
            <ac:spMk id="20" creationId="{0C2D9275-FFA2-4597-8710-01DEFE7628F0}"/>
          </ac:spMkLst>
        </pc:spChg>
        <pc:spChg chg="mod">
          <ac:chgData name="Lei Wu" userId="f083b2a8aea23a2f" providerId="LiveId" clId="{D3C201D8-48B1-4AE4-9553-9040D20AF85A}" dt="2021-04-10T08:59:04.990" v="1090"/>
          <ac:spMkLst>
            <pc:docMk/>
            <pc:sldMk cId="585632593" sldId="828"/>
            <ac:spMk id="21" creationId="{480646D5-AFC3-4236-893B-352410CA08F6}"/>
          </ac:spMkLst>
        </pc:spChg>
        <pc:spChg chg="mod">
          <ac:chgData name="Lei Wu" userId="f083b2a8aea23a2f" providerId="LiveId" clId="{D3C201D8-48B1-4AE4-9553-9040D20AF85A}" dt="2021-04-10T08:59:04.990" v="1090"/>
          <ac:spMkLst>
            <pc:docMk/>
            <pc:sldMk cId="585632593" sldId="828"/>
            <ac:spMk id="22" creationId="{72BFFB29-3F2A-4E68-8491-1F781317D02C}"/>
          </ac:spMkLst>
        </pc:spChg>
        <pc:spChg chg="mod">
          <ac:chgData name="Lei Wu" userId="f083b2a8aea23a2f" providerId="LiveId" clId="{D3C201D8-48B1-4AE4-9553-9040D20AF85A}" dt="2021-04-10T08:59:04.990" v="1090"/>
          <ac:spMkLst>
            <pc:docMk/>
            <pc:sldMk cId="585632593" sldId="828"/>
            <ac:spMk id="23" creationId="{32FE8940-E272-4B8E-8D59-0A79A0D78B48}"/>
          </ac:spMkLst>
        </pc:spChg>
        <pc:spChg chg="mod">
          <ac:chgData name="Lei Wu" userId="f083b2a8aea23a2f" providerId="LiveId" clId="{D3C201D8-48B1-4AE4-9553-9040D20AF85A}" dt="2021-04-10T08:59:04.990" v="1090"/>
          <ac:spMkLst>
            <pc:docMk/>
            <pc:sldMk cId="585632593" sldId="828"/>
            <ac:spMk id="24" creationId="{398BB98F-2FA6-4F21-A9BE-B034F77CE15B}"/>
          </ac:spMkLst>
        </pc:spChg>
        <pc:spChg chg="mod">
          <ac:chgData name="Lei Wu" userId="f083b2a8aea23a2f" providerId="LiveId" clId="{D3C201D8-48B1-4AE4-9553-9040D20AF85A}" dt="2021-04-10T08:59:04.990" v="1090"/>
          <ac:spMkLst>
            <pc:docMk/>
            <pc:sldMk cId="585632593" sldId="828"/>
            <ac:spMk id="25" creationId="{8E504349-AFD5-4D3F-A938-6E1DF3BBD2A2}"/>
          </ac:spMkLst>
        </pc:spChg>
        <pc:spChg chg="mod">
          <ac:chgData name="Lei Wu" userId="f083b2a8aea23a2f" providerId="LiveId" clId="{D3C201D8-48B1-4AE4-9553-9040D20AF85A}" dt="2021-04-10T08:59:04.990" v="1090"/>
          <ac:spMkLst>
            <pc:docMk/>
            <pc:sldMk cId="585632593" sldId="828"/>
            <ac:spMk id="26" creationId="{D5AA3912-C48A-4CA4-B56C-DE9B19947B4B}"/>
          </ac:spMkLst>
        </pc:spChg>
        <pc:spChg chg="mod">
          <ac:chgData name="Lei Wu" userId="f083b2a8aea23a2f" providerId="LiveId" clId="{D3C201D8-48B1-4AE4-9553-9040D20AF85A}" dt="2021-04-10T08:59:04.990" v="1090"/>
          <ac:spMkLst>
            <pc:docMk/>
            <pc:sldMk cId="585632593" sldId="828"/>
            <ac:spMk id="27" creationId="{13BF0DF4-1264-4EA5-AAC9-84693D65A77A}"/>
          </ac:spMkLst>
        </pc:spChg>
        <pc:spChg chg="mod">
          <ac:chgData name="Lei Wu" userId="f083b2a8aea23a2f" providerId="LiveId" clId="{D3C201D8-48B1-4AE4-9553-9040D20AF85A}" dt="2021-04-10T08:59:04.990" v="1090"/>
          <ac:spMkLst>
            <pc:docMk/>
            <pc:sldMk cId="585632593" sldId="828"/>
            <ac:spMk id="28" creationId="{6FF19315-167D-47BD-B535-A1F289A0F90D}"/>
          </ac:spMkLst>
        </pc:spChg>
        <pc:spChg chg="mod">
          <ac:chgData name="Lei Wu" userId="f083b2a8aea23a2f" providerId="LiveId" clId="{D3C201D8-48B1-4AE4-9553-9040D20AF85A}" dt="2021-04-10T08:59:04.990" v="1090"/>
          <ac:spMkLst>
            <pc:docMk/>
            <pc:sldMk cId="585632593" sldId="828"/>
            <ac:spMk id="29" creationId="{A268BFCF-A15D-4CF6-8E50-0912F64E12DD}"/>
          </ac:spMkLst>
        </pc:spChg>
        <pc:spChg chg="mod">
          <ac:chgData name="Lei Wu" userId="f083b2a8aea23a2f" providerId="LiveId" clId="{D3C201D8-48B1-4AE4-9553-9040D20AF85A}" dt="2021-04-10T08:59:04.990" v="1090"/>
          <ac:spMkLst>
            <pc:docMk/>
            <pc:sldMk cId="585632593" sldId="828"/>
            <ac:spMk id="30" creationId="{B2AC014C-17B4-4127-A86E-F9B1C3A49223}"/>
          </ac:spMkLst>
        </pc:spChg>
        <pc:spChg chg="mod">
          <ac:chgData name="Lei Wu" userId="f083b2a8aea23a2f" providerId="LiveId" clId="{D3C201D8-48B1-4AE4-9553-9040D20AF85A}" dt="2021-04-10T08:59:04.990" v="1090"/>
          <ac:spMkLst>
            <pc:docMk/>
            <pc:sldMk cId="585632593" sldId="828"/>
            <ac:spMk id="32" creationId="{FB7E1BEA-EBEB-40B5-8DB4-C2220732B1F3}"/>
          </ac:spMkLst>
        </pc:spChg>
        <pc:spChg chg="mod">
          <ac:chgData name="Lei Wu" userId="f083b2a8aea23a2f" providerId="LiveId" clId="{D3C201D8-48B1-4AE4-9553-9040D20AF85A}" dt="2021-04-10T08:59:04.990" v="1090"/>
          <ac:spMkLst>
            <pc:docMk/>
            <pc:sldMk cId="585632593" sldId="828"/>
            <ac:spMk id="33" creationId="{06619FC6-BD65-42AF-AEB8-62A50E81E76E}"/>
          </ac:spMkLst>
        </pc:spChg>
        <pc:spChg chg="mod">
          <ac:chgData name="Lei Wu" userId="f083b2a8aea23a2f" providerId="LiveId" clId="{D3C201D8-48B1-4AE4-9553-9040D20AF85A}" dt="2021-04-10T08:59:04.990" v="1090"/>
          <ac:spMkLst>
            <pc:docMk/>
            <pc:sldMk cId="585632593" sldId="828"/>
            <ac:spMk id="34" creationId="{AA9FC92A-626D-467D-9327-11D077BCC995}"/>
          </ac:spMkLst>
        </pc:spChg>
        <pc:spChg chg="mod">
          <ac:chgData name="Lei Wu" userId="f083b2a8aea23a2f" providerId="LiveId" clId="{D3C201D8-48B1-4AE4-9553-9040D20AF85A}" dt="2021-04-10T08:59:04.990" v="1090"/>
          <ac:spMkLst>
            <pc:docMk/>
            <pc:sldMk cId="585632593" sldId="828"/>
            <ac:spMk id="35" creationId="{094252EC-8B87-4FE1-A1EE-3825149DB3AF}"/>
          </ac:spMkLst>
        </pc:spChg>
        <pc:spChg chg="mod">
          <ac:chgData name="Lei Wu" userId="f083b2a8aea23a2f" providerId="LiveId" clId="{D3C201D8-48B1-4AE4-9553-9040D20AF85A}" dt="2021-04-10T08:59:04.990" v="1090"/>
          <ac:spMkLst>
            <pc:docMk/>
            <pc:sldMk cId="585632593" sldId="828"/>
            <ac:spMk id="36" creationId="{EE016B6F-9042-47F1-AB0C-9F370744C9F3}"/>
          </ac:spMkLst>
        </pc:spChg>
        <pc:spChg chg="mod">
          <ac:chgData name="Lei Wu" userId="f083b2a8aea23a2f" providerId="LiveId" clId="{D3C201D8-48B1-4AE4-9553-9040D20AF85A}" dt="2021-04-10T08:59:04.990" v="1090"/>
          <ac:spMkLst>
            <pc:docMk/>
            <pc:sldMk cId="585632593" sldId="828"/>
            <ac:spMk id="37" creationId="{7483F2D5-05EF-4ED9-9927-2111C602EBA7}"/>
          </ac:spMkLst>
        </pc:spChg>
        <pc:spChg chg="mod">
          <ac:chgData name="Lei Wu" userId="f083b2a8aea23a2f" providerId="LiveId" clId="{D3C201D8-48B1-4AE4-9553-9040D20AF85A}" dt="2021-04-10T08:59:04.990" v="1090"/>
          <ac:spMkLst>
            <pc:docMk/>
            <pc:sldMk cId="585632593" sldId="828"/>
            <ac:spMk id="38" creationId="{0789C12E-CCB2-4C49-BF75-073D7A5DF2DD}"/>
          </ac:spMkLst>
        </pc:spChg>
        <pc:spChg chg="mod">
          <ac:chgData name="Lei Wu" userId="f083b2a8aea23a2f" providerId="LiveId" clId="{D3C201D8-48B1-4AE4-9553-9040D20AF85A}" dt="2021-04-10T08:59:04.990" v="1090"/>
          <ac:spMkLst>
            <pc:docMk/>
            <pc:sldMk cId="585632593" sldId="828"/>
            <ac:spMk id="39" creationId="{DF32082E-9C68-4A6F-8CB6-28AD9A2148C9}"/>
          </ac:spMkLst>
        </pc:spChg>
        <pc:spChg chg="mod">
          <ac:chgData name="Lei Wu" userId="f083b2a8aea23a2f" providerId="LiveId" clId="{D3C201D8-48B1-4AE4-9553-9040D20AF85A}" dt="2021-04-10T08:59:04.990" v="1090"/>
          <ac:spMkLst>
            <pc:docMk/>
            <pc:sldMk cId="585632593" sldId="828"/>
            <ac:spMk id="40" creationId="{5E79ACA3-3EB6-44BC-8A24-2057088E4931}"/>
          </ac:spMkLst>
        </pc:spChg>
        <pc:spChg chg="mod">
          <ac:chgData name="Lei Wu" userId="f083b2a8aea23a2f" providerId="LiveId" clId="{D3C201D8-48B1-4AE4-9553-9040D20AF85A}" dt="2021-04-10T08:59:04.990" v="1090"/>
          <ac:spMkLst>
            <pc:docMk/>
            <pc:sldMk cId="585632593" sldId="828"/>
            <ac:spMk id="41" creationId="{F199BE16-1CDF-413C-BDFF-3455D447B4FF}"/>
          </ac:spMkLst>
        </pc:spChg>
        <pc:spChg chg="mod">
          <ac:chgData name="Lei Wu" userId="f083b2a8aea23a2f" providerId="LiveId" clId="{D3C201D8-48B1-4AE4-9553-9040D20AF85A}" dt="2021-04-10T08:59:04.990" v="1090"/>
          <ac:spMkLst>
            <pc:docMk/>
            <pc:sldMk cId="585632593" sldId="828"/>
            <ac:spMk id="42" creationId="{FCEB0D15-6F8E-4016-A487-DC675C467592}"/>
          </ac:spMkLst>
        </pc:spChg>
        <pc:spChg chg="mod">
          <ac:chgData name="Lei Wu" userId="f083b2a8aea23a2f" providerId="LiveId" clId="{D3C201D8-48B1-4AE4-9553-9040D20AF85A}" dt="2021-04-10T08:59:04.990" v="1090"/>
          <ac:spMkLst>
            <pc:docMk/>
            <pc:sldMk cId="585632593" sldId="828"/>
            <ac:spMk id="43" creationId="{D659A1C4-9ED9-4B31-918F-AB3EB8D0719A}"/>
          </ac:spMkLst>
        </pc:spChg>
        <pc:spChg chg="mod">
          <ac:chgData name="Lei Wu" userId="f083b2a8aea23a2f" providerId="LiveId" clId="{D3C201D8-48B1-4AE4-9553-9040D20AF85A}" dt="2021-04-10T08:59:04.990" v="1090"/>
          <ac:spMkLst>
            <pc:docMk/>
            <pc:sldMk cId="585632593" sldId="828"/>
            <ac:spMk id="44" creationId="{D8984F7D-E614-4FEE-9C2B-09799D68D567}"/>
          </ac:spMkLst>
        </pc:spChg>
        <pc:spChg chg="mod">
          <ac:chgData name="Lei Wu" userId="f083b2a8aea23a2f" providerId="LiveId" clId="{D3C201D8-48B1-4AE4-9553-9040D20AF85A}" dt="2021-04-10T08:59:04.990" v="1090"/>
          <ac:spMkLst>
            <pc:docMk/>
            <pc:sldMk cId="585632593" sldId="828"/>
            <ac:spMk id="45" creationId="{73E44868-A41C-4DA9-94C3-5ADBA3E1CD11}"/>
          </ac:spMkLst>
        </pc:spChg>
        <pc:spChg chg="mod">
          <ac:chgData name="Lei Wu" userId="f083b2a8aea23a2f" providerId="LiveId" clId="{D3C201D8-48B1-4AE4-9553-9040D20AF85A}" dt="2021-04-10T08:59:04.990" v="1090"/>
          <ac:spMkLst>
            <pc:docMk/>
            <pc:sldMk cId="585632593" sldId="828"/>
            <ac:spMk id="46" creationId="{7D4AC8F0-85E5-4DD0-9976-5F52A79E79DD}"/>
          </ac:spMkLst>
        </pc:spChg>
        <pc:spChg chg="mod">
          <ac:chgData name="Lei Wu" userId="f083b2a8aea23a2f" providerId="LiveId" clId="{D3C201D8-48B1-4AE4-9553-9040D20AF85A}" dt="2021-04-10T08:59:04.990" v="1090"/>
          <ac:spMkLst>
            <pc:docMk/>
            <pc:sldMk cId="585632593" sldId="828"/>
            <ac:spMk id="47" creationId="{FD8D0DFC-22BC-4C19-9BB6-3F0CD7CA6FBF}"/>
          </ac:spMkLst>
        </pc:spChg>
        <pc:spChg chg="mod">
          <ac:chgData name="Lei Wu" userId="f083b2a8aea23a2f" providerId="LiveId" clId="{D3C201D8-48B1-4AE4-9553-9040D20AF85A}" dt="2021-04-10T08:59:04.990" v="1090"/>
          <ac:spMkLst>
            <pc:docMk/>
            <pc:sldMk cId="585632593" sldId="828"/>
            <ac:spMk id="48" creationId="{5BC9A46D-AFB9-4739-BA4F-F1634F222E8D}"/>
          </ac:spMkLst>
        </pc:spChg>
        <pc:spChg chg="mod">
          <ac:chgData name="Lei Wu" userId="f083b2a8aea23a2f" providerId="LiveId" clId="{D3C201D8-48B1-4AE4-9553-9040D20AF85A}" dt="2021-04-10T08:59:04.990" v="1090"/>
          <ac:spMkLst>
            <pc:docMk/>
            <pc:sldMk cId="585632593" sldId="828"/>
            <ac:spMk id="49" creationId="{A6A6CB10-EB27-49E8-8B9E-E4B5A89759B0}"/>
          </ac:spMkLst>
        </pc:spChg>
        <pc:spChg chg="mod">
          <ac:chgData name="Lei Wu" userId="f083b2a8aea23a2f" providerId="LiveId" clId="{D3C201D8-48B1-4AE4-9553-9040D20AF85A}" dt="2021-04-10T08:59:04.990" v="1090"/>
          <ac:spMkLst>
            <pc:docMk/>
            <pc:sldMk cId="585632593" sldId="828"/>
            <ac:spMk id="50" creationId="{DD819B01-8DFC-4AC8-B776-59D3FC2C2D34}"/>
          </ac:spMkLst>
        </pc:spChg>
        <pc:spChg chg="mod">
          <ac:chgData name="Lei Wu" userId="f083b2a8aea23a2f" providerId="LiveId" clId="{D3C201D8-48B1-4AE4-9553-9040D20AF85A}" dt="2021-04-10T08:59:04.990" v="1090"/>
          <ac:spMkLst>
            <pc:docMk/>
            <pc:sldMk cId="585632593" sldId="828"/>
            <ac:spMk id="51" creationId="{EB3BEFF9-16D9-412B-A19E-EBC70DBD4CCA}"/>
          </ac:spMkLst>
        </pc:spChg>
        <pc:spChg chg="mod">
          <ac:chgData name="Lei Wu" userId="f083b2a8aea23a2f" providerId="LiveId" clId="{D3C201D8-48B1-4AE4-9553-9040D20AF85A}" dt="2021-04-10T08:59:04.990" v="1090"/>
          <ac:spMkLst>
            <pc:docMk/>
            <pc:sldMk cId="585632593" sldId="828"/>
            <ac:spMk id="52" creationId="{72FFDDEA-2FCC-4877-8D84-A68FBC4C6ACD}"/>
          </ac:spMkLst>
        </pc:spChg>
        <pc:spChg chg="mod">
          <ac:chgData name="Lei Wu" userId="f083b2a8aea23a2f" providerId="LiveId" clId="{D3C201D8-48B1-4AE4-9553-9040D20AF85A}" dt="2021-04-10T08:59:04.990" v="1090"/>
          <ac:spMkLst>
            <pc:docMk/>
            <pc:sldMk cId="585632593" sldId="828"/>
            <ac:spMk id="53" creationId="{7405F5F8-99AF-4F34-86AE-D6582893B23F}"/>
          </ac:spMkLst>
        </pc:spChg>
        <pc:spChg chg="mod">
          <ac:chgData name="Lei Wu" userId="f083b2a8aea23a2f" providerId="LiveId" clId="{D3C201D8-48B1-4AE4-9553-9040D20AF85A}" dt="2021-04-10T08:59:04.990" v="1090"/>
          <ac:spMkLst>
            <pc:docMk/>
            <pc:sldMk cId="585632593" sldId="828"/>
            <ac:spMk id="54" creationId="{02C2BF7B-E4B2-4104-B8AB-73D1DB07AFD3}"/>
          </ac:spMkLst>
        </pc:spChg>
        <pc:spChg chg="mod">
          <ac:chgData name="Lei Wu" userId="f083b2a8aea23a2f" providerId="LiveId" clId="{D3C201D8-48B1-4AE4-9553-9040D20AF85A}" dt="2021-04-10T08:59:04.990" v="1090"/>
          <ac:spMkLst>
            <pc:docMk/>
            <pc:sldMk cId="585632593" sldId="828"/>
            <ac:spMk id="55" creationId="{E2B5D891-042E-4A03-B831-9396908080FA}"/>
          </ac:spMkLst>
        </pc:spChg>
        <pc:spChg chg="mod">
          <ac:chgData name="Lei Wu" userId="f083b2a8aea23a2f" providerId="LiveId" clId="{D3C201D8-48B1-4AE4-9553-9040D20AF85A}" dt="2021-04-10T08:59:04.990" v="1090"/>
          <ac:spMkLst>
            <pc:docMk/>
            <pc:sldMk cId="585632593" sldId="828"/>
            <ac:spMk id="56" creationId="{9ABFD9EC-E78A-41DE-9357-158D0B55B0A5}"/>
          </ac:spMkLst>
        </pc:spChg>
        <pc:spChg chg="mod">
          <ac:chgData name="Lei Wu" userId="f083b2a8aea23a2f" providerId="LiveId" clId="{D3C201D8-48B1-4AE4-9553-9040D20AF85A}" dt="2021-04-10T08:59:04.990" v="1090"/>
          <ac:spMkLst>
            <pc:docMk/>
            <pc:sldMk cId="585632593" sldId="828"/>
            <ac:spMk id="57" creationId="{4014E0D8-84B5-43E5-AF1D-A5E430919F4B}"/>
          </ac:spMkLst>
        </pc:spChg>
        <pc:spChg chg="mod">
          <ac:chgData name="Lei Wu" userId="f083b2a8aea23a2f" providerId="LiveId" clId="{D3C201D8-48B1-4AE4-9553-9040D20AF85A}" dt="2021-04-10T08:59:04.990" v="1090"/>
          <ac:spMkLst>
            <pc:docMk/>
            <pc:sldMk cId="585632593" sldId="828"/>
            <ac:spMk id="58" creationId="{386F7913-4EAC-4758-A3A7-8BCA53496094}"/>
          </ac:spMkLst>
        </pc:spChg>
        <pc:spChg chg="mod">
          <ac:chgData name="Lei Wu" userId="f083b2a8aea23a2f" providerId="LiveId" clId="{D3C201D8-48B1-4AE4-9553-9040D20AF85A}" dt="2021-04-10T08:59:04.990" v="1090"/>
          <ac:spMkLst>
            <pc:docMk/>
            <pc:sldMk cId="585632593" sldId="828"/>
            <ac:spMk id="59" creationId="{19AD49CF-C0A9-429E-84B4-16AB250A149F}"/>
          </ac:spMkLst>
        </pc:spChg>
        <pc:spChg chg="mod">
          <ac:chgData name="Lei Wu" userId="f083b2a8aea23a2f" providerId="LiveId" clId="{D3C201D8-48B1-4AE4-9553-9040D20AF85A}" dt="2021-04-10T08:59:04.990" v="1090"/>
          <ac:spMkLst>
            <pc:docMk/>
            <pc:sldMk cId="585632593" sldId="828"/>
            <ac:spMk id="60" creationId="{5B1C83BD-92CE-4D33-9D5F-DD68A37C174A}"/>
          </ac:spMkLst>
        </pc:spChg>
        <pc:spChg chg="mod">
          <ac:chgData name="Lei Wu" userId="f083b2a8aea23a2f" providerId="LiveId" clId="{D3C201D8-48B1-4AE4-9553-9040D20AF85A}" dt="2021-04-10T08:59:04.990" v="1090"/>
          <ac:spMkLst>
            <pc:docMk/>
            <pc:sldMk cId="585632593" sldId="828"/>
            <ac:spMk id="61" creationId="{081EDA01-74E7-465A-B947-792EF6F78349}"/>
          </ac:spMkLst>
        </pc:spChg>
        <pc:spChg chg="mod">
          <ac:chgData name="Lei Wu" userId="f083b2a8aea23a2f" providerId="LiveId" clId="{D3C201D8-48B1-4AE4-9553-9040D20AF85A}" dt="2021-04-10T08:59:04.990" v="1090"/>
          <ac:spMkLst>
            <pc:docMk/>
            <pc:sldMk cId="585632593" sldId="828"/>
            <ac:spMk id="62" creationId="{717520DF-28A6-4B71-9EB2-4A512A0D330E}"/>
          </ac:spMkLst>
        </pc:spChg>
        <pc:spChg chg="mod">
          <ac:chgData name="Lei Wu" userId="f083b2a8aea23a2f" providerId="LiveId" clId="{D3C201D8-48B1-4AE4-9553-9040D20AF85A}" dt="2021-04-10T08:59:04.990" v="1090"/>
          <ac:spMkLst>
            <pc:docMk/>
            <pc:sldMk cId="585632593" sldId="828"/>
            <ac:spMk id="63" creationId="{E6F09B10-E588-4DEE-81C6-41A0D5CD4981}"/>
          </ac:spMkLst>
        </pc:spChg>
        <pc:spChg chg="mod">
          <ac:chgData name="Lei Wu" userId="f083b2a8aea23a2f" providerId="LiveId" clId="{D3C201D8-48B1-4AE4-9553-9040D20AF85A}" dt="2021-04-10T08:59:04.990" v="1090"/>
          <ac:spMkLst>
            <pc:docMk/>
            <pc:sldMk cId="585632593" sldId="828"/>
            <ac:spMk id="64" creationId="{D33BAB32-30B8-4E54-B861-07B389B1A5F8}"/>
          </ac:spMkLst>
        </pc:spChg>
        <pc:spChg chg="mod">
          <ac:chgData name="Lei Wu" userId="f083b2a8aea23a2f" providerId="LiveId" clId="{D3C201D8-48B1-4AE4-9553-9040D20AF85A}" dt="2021-04-10T08:59:04.990" v="1090"/>
          <ac:spMkLst>
            <pc:docMk/>
            <pc:sldMk cId="585632593" sldId="828"/>
            <ac:spMk id="65" creationId="{68AD8D12-601D-469B-8175-A255CAC36A1F}"/>
          </ac:spMkLst>
        </pc:spChg>
        <pc:spChg chg="mod">
          <ac:chgData name="Lei Wu" userId="f083b2a8aea23a2f" providerId="LiveId" clId="{D3C201D8-48B1-4AE4-9553-9040D20AF85A}" dt="2021-04-10T08:59:04.990" v="1090"/>
          <ac:spMkLst>
            <pc:docMk/>
            <pc:sldMk cId="585632593" sldId="828"/>
            <ac:spMk id="66" creationId="{C2A09A7A-A0F6-4BF9-964D-2E21B92C3C6D}"/>
          </ac:spMkLst>
        </pc:spChg>
        <pc:spChg chg="mod">
          <ac:chgData name="Lei Wu" userId="f083b2a8aea23a2f" providerId="LiveId" clId="{D3C201D8-48B1-4AE4-9553-9040D20AF85A}" dt="2021-04-10T08:59:04.990" v="1090"/>
          <ac:spMkLst>
            <pc:docMk/>
            <pc:sldMk cId="585632593" sldId="828"/>
            <ac:spMk id="67" creationId="{D9FF9D09-0F5C-418E-987E-635C683189DE}"/>
          </ac:spMkLst>
        </pc:spChg>
        <pc:spChg chg="mod">
          <ac:chgData name="Lei Wu" userId="f083b2a8aea23a2f" providerId="LiveId" clId="{D3C201D8-48B1-4AE4-9553-9040D20AF85A}" dt="2021-04-10T08:59:04.990" v="1090"/>
          <ac:spMkLst>
            <pc:docMk/>
            <pc:sldMk cId="585632593" sldId="828"/>
            <ac:spMk id="68" creationId="{F1D180FC-E1F8-4FEF-9CCA-C5074DCD0A21}"/>
          </ac:spMkLst>
        </pc:spChg>
        <pc:spChg chg="mod">
          <ac:chgData name="Lei Wu" userId="f083b2a8aea23a2f" providerId="LiveId" clId="{D3C201D8-48B1-4AE4-9553-9040D20AF85A}" dt="2021-04-10T08:59:04.990" v="1090"/>
          <ac:spMkLst>
            <pc:docMk/>
            <pc:sldMk cId="585632593" sldId="828"/>
            <ac:spMk id="69" creationId="{D2075761-613C-4820-8ABE-B280A0616DEF}"/>
          </ac:spMkLst>
        </pc:spChg>
        <pc:spChg chg="mod">
          <ac:chgData name="Lei Wu" userId="f083b2a8aea23a2f" providerId="LiveId" clId="{D3C201D8-48B1-4AE4-9553-9040D20AF85A}" dt="2021-04-10T08:59:04.990" v="1090"/>
          <ac:spMkLst>
            <pc:docMk/>
            <pc:sldMk cId="585632593" sldId="828"/>
            <ac:spMk id="70" creationId="{75C2C89C-A0CC-4D87-BE63-32F719287656}"/>
          </ac:spMkLst>
        </pc:spChg>
        <pc:spChg chg="mod">
          <ac:chgData name="Lei Wu" userId="f083b2a8aea23a2f" providerId="LiveId" clId="{D3C201D8-48B1-4AE4-9553-9040D20AF85A}" dt="2021-04-10T08:59:04.990" v="1090"/>
          <ac:spMkLst>
            <pc:docMk/>
            <pc:sldMk cId="585632593" sldId="828"/>
            <ac:spMk id="71" creationId="{9706E5BA-3477-4275-A371-591FE623E680}"/>
          </ac:spMkLst>
        </pc:spChg>
        <pc:spChg chg="mod">
          <ac:chgData name="Lei Wu" userId="f083b2a8aea23a2f" providerId="LiveId" clId="{D3C201D8-48B1-4AE4-9553-9040D20AF85A}" dt="2021-04-10T08:59:04.990" v="1090"/>
          <ac:spMkLst>
            <pc:docMk/>
            <pc:sldMk cId="585632593" sldId="828"/>
            <ac:spMk id="72" creationId="{6A10AB7F-B499-4169-ABC1-A4C93228008C}"/>
          </ac:spMkLst>
        </pc:spChg>
        <pc:spChg chg="mod">
          <ac:chgData name="Lei Wu" userId="f083b2a8aea23a2f" providerId="LiveId" clId="{D3C201D8-48B1-4AE4-9553-9040D20AF85A}" dt="2021-04-10T08:59:04.990" v="1090"/>
          <ac:spMkLst>
            <pc:docMk/>
            <pc:sldMk cId="585632593" sldId="828"/>
            <ac:spMk id="73" creationId="{FDC8B092-0310-4060-AD53-7A0B0F5BD7C8}"/>
          </ac:spMkLst>
        </pc:spChg>
        <pc:spChg chg="mod">
          <ac:chgData name="Lei Wu" userId="f083b2a8aea23a2f" providerId="LiveId" clId="{D3C201D8-48B1-4AE4-9553-9040D20AF85A}" dt="2021-04-10T08:59:04.990" v="1090"/>
          <ac:spMkLst>
            <pc:docMk/>
            <pc:sldMk cId="585632593" sldId="828"/>
            <ac:spMk id="74" creationId="{8342B1E3-5D6B-43D1-AFC1-F0D1222073D1}"/>
          </ac:spMkLst>
        </pc:spChg>
        <pc:spChg chg="mod">
          <ac:chgData name="Lei Wu" userId="f083b2a8aea23a2f" providerId="LiveId" clId="{D3C201D8-48B1-4AE4-9553-9040D20AF85A}" dt="2021-04-10T08:59:04.990" v="1090"/>
          <ac:spMkLst>
            <pc:docMk/>
            <pc:sldMk cId="585632593" sldId="828"/>
            <ac:spMk id="75" creationId="{CF56A181-BCD3-4AE0-82DB-0660BFEB133A}"/>
          </ac:spMkLst>
        </pc:spChg>
        <pc:spChg chg="mod">
          <ac:chgData name="Lei Wu" userId="f083b2a8aea23a2f" providerId="LiveId" clId="{D3C201D8-48B1-4AE4-9553-9040D20AF85A}" dt="2021-04-10T08:59:04.990" v="1090"/>
          <ac:spMkLst>
            <pc:docMk/>
            <pc:sldMk cId="585632593" sldId="828"/>
            <ac:spMk id="76" creationId="{0BAEEBA7-BE5F-46B7-B302-D041E80BF78B}"/>
          </ac:spMkLst>
        </pc:spChg>
        <pc:spChg chg="mod">
          <ac:chgData name="Lei Wu" userId="f083b2a8aea23a2f" providerId="LiveId" clId="{D3C201D8-48B1-4AE4-9553-9040D20AF85A}" dt="2021-04-10T08:59:04.990" v="1090"/>
          <ac:spMkLst>
            <pc:docMk/>
            <pc:sldMk cId="585632593" sldId="828"/>
            <ac:spMk id="77" creationId="{21FC0B46-E967-484B-A44D-138C45B073AE}"/>
          </ac:spMkLst>
        </pc:spChg>
        <pc:spChg chg="mod">
          <ac:chgData name="Lei Wu" userId="f083b2a8aea23a2f" providerId="LiveId" clId="{D3C201D8-48B1-4AE4-9553-9040D20AF85A}" dt="2021-04-10T08:59:04.990" v="1090"/>
          <ac:spMkLst>
            <pc:docMk/>
            <pc:sldMk cId="585632593" sldId="828"/>
            <ac:spMk id="78" creationId="{B6F848C9-F766-46BC-9C0F-C6B43C9745EA}"/>
          </ac:spMkLst>
        </pc:spChg>
        <pc:spChg chg="mod">
          <ac:chgData name="Lei Wu" userId="f083b2a8aea23a2f" providerId="LiveId" clId="{D3C201D8-48B1-4AE4-9553-9040D20AF85A}" dt="2021-04-10T08:59:04.990" v="1090"/>
          <ac:spMkLst>
            <pc:docMk/>
            <pc:sldMk cId="585632593" sldId="828"/>
            <ac:spMk id="79" creationId="{72743397-19ED-4FAD-81FA-E29CF9550A38}"/>
          </ac:spMkLst>
        </pc:spChg>
        <pc:spChg chg="mod">
          <ac:chgData name="Lei Wu" userId="f083b2a8aea23a2f" providerId="LiveId" clId="{D3C201D8-48B1-4AE4-9553-9040D20AF85A}" dt="2021-04-10T08:59:04.990" v="1090"/>
          <ac:spMkLst>
            <pc:docMk/>
            <pc:sldMk cId="585632593" sldId="828"/>
            <ac:spMk id="80" creationId="{B8F4E80F-E70E-4BAC-AA71-1432F8DB47CE}"/>
          </ac:spMkLst>
        </pc:spChg>
        <pc:spChg chg="mod">
          <ac:chgData name="Lei Wu" userId="f083b2a8aea23a2f" providerId="LiveId" clId="{D3C201D8-48B1-4AE4-9553-9040D20AF85A}" dt="2021-04-10T08:59:04.990" v="1090"/>
          <ac:spMkLst>
            <pc:docMk/>
            <pc:sldMk cId="585632593" sldId="828"/>
            <ac:spMk id="81" creationId="{A3EF7EF2-6369-4F46-B18B-802299C55506}"/>
          </ac:spMkLst>
        </pc:spChg>
        <pc:spChg chg="mod">
          <ac:chgData name="Lei Wu" userId="f083b2a8aea23a2f" providerId="LiveId" clId="{D3C201D8-48B1-4AE4-9553-9040D20AF85A}" dt="2021-04-10T08:59:04.990" v="1090"/>
          <ac:spMkLst>
            <pc:docMk/>
            <pc:sldMk cId="585632593" sldId="828"/>
            <ac:spMk id="82" creationId="{D8FD9BC9-7A4A-4E96-9276-052BCD4FD868}"/>
          </ac:spMkLst>
        </pc:spChg>
        <pc:spChg chg="mod">
          <ac:chgData name="Lei Wu" userId="f083b2a8aea23a2f" providerId="LiveId" clId="{D3C201D8-48B1-4AE4-9553-9040D20AF85A}" dt="2021-04-10T08:59:04.990" v="1090"/>
          <ac:spMkLst>
            <pc:docMk/>
            <pc:sldMk cId="585632593" sldId="828"/>
            <ac:spMk id="83" creationId="{4239B6D1-E787-4678-BAAF-134CF3EE815E}"/>
          </ac:spMkLst>
        </pc:spChg>
        <pc:spChg chg="mod">
          <ac:chgData name="Lei Wu" userId="f083b2a8aea23a2f" providerId="LiveId" clId="{D3C201D8-48B1-4AE4-9553-9040D20AF85A}" dt="2021-04-10T08:59:13.435" v="1093" actId="1076"/>
          <ac:spMkLst>
            <pc:docMk/>
            <pc:sldMk cId="585632593" sldId="828"/>
            <ac:spMk id="85" creationId="{44F670E5-B4DE-4C87-B8E7-AE5AD0515667}"/>
          </ac:spMkLst>
        </pc:spChg>
        <pc:spChg chg="mod">
          <ac:chgData name="Lei Wu" userId="f083b2a8aea23a2f" providerId="LiveId" clId="{D3C201D8-48B1-4AE4-9553-9040D20AF85A}" dt="2021-04-10T08:59:13.435" v="1093" actId="1076"/>
          <ac:spMkLst>
            <pc:docMk/>
            <pc:sldMk cId="585632593" sldId="828"/>
            <ac:spMk id="86" creationId="{9A886ABF-DB82-4E63-9DA4-CFD4E4FB07D7}"/>
          </ac:spMkLst>
        </pc:spChg>
        <pc:spChg chg="mod">
          <ac:chgData name="Lei Wu" userId="f083b2a8aea23a2f" providerId="LiveId" clId="{D3C201D8-48B1-4AE4-9553-9040D20AF85A}" dt="2021-04-10T08:59:13.435" v="1093" actId="1076"/>
          <ac:spMkLst>
            <pc:docMk/>
            <pc:sldMk cId="585632593" sldId="828"/>
            <ac:spMk id="87" creationId="{A1C0BD49-B917-400A-95D8-AFFDDC00161C}"/>
          </ac:spMkLst>
        </pc:spChg>
        <pc:spChg chg="mod">
          <ac:chgData name="Lei Wu" userId="f083b2a8aea23a2f" providerId="LiveId" clId="{D3C201D8-48B1-4AE4-9553-9040D20AF85A}" dt="2021-04-10T08:59:13.435" v="1093" actId="1076"/>
          <ac:spMkLst>
            <pc:docMk/>
            <pc:sldMk cId="585632593" sldId="828"/>
            <ac:spMk id="88" creationId="{879D51E8-C8F7-4A3E-A3FC-7A09A9A3C7C5}"/>
          </ac:spMkLst>
        </pc:spChg>
        <pc:spChg chg="mod">
          <ac:chgData name="Lei Wu" userId="f083b2a8aea23a2f" providerId="LiveId" clId="{D3C201D8-48B1-4AE4-9553-9040D20AF85A}" dt="2021-04-10T08:59:13.435" v="1093" actId="1076"/>
          <ac:spMkLst>
            <pc:docMk/>
            <pc:sldMk cId="585632593" sldId="828"/>
            <ac:spMk id="89" creationId="{BC05E146-3C5D-443F-A225-31CC41CEBBB7}"/>
          </ac:spMkLst>
        </pc:spChg>
        <pc:spChg chg="mod">
          <ac:chgData name="Lei Wu" userId="f083b2a8aea23a2f" providerId="LiveId" clId="{D3C201D8-48B1-4AE4-9553-9040D20AF85A}" dt="2021-04-10T08:59:13.435" v="1093" actId="1076"/>
          <ac:spMkLst>
            <pc:docMk/>
            <pc:sldMk cId="585632593" sldId="828"/>
            <ac:spMk id="90" creationId="{0953A0F8-0E17-4489-A85D-16583F942D5D}"/>
          </ac:spMkLst>
        </pc:spChg>
        <pc:spChg chg="mod">
          <ac:chgData name="Lei Wu" userId="f083b2a8aea23a2f" providerId="LiveId" clId="{D3C201D8-48B1-4AE4-9553-9040D20AF85A}" dt="2021-04-10T08:59:13.435" v="1093" actId="1076"/>
          <ac:spMkLst>
            <pc:docMk/>
            <pc:sldMk cId="585632593" sldId="828"/>
            <ac:spMk id="91" creationId="{18AEB02D-1334-4202-B9D7-3131DED905F6}"/>
          </ac:spMkLst>
        </pc:spChg>
        <pc:spChg chg="mod">
          <ac:chgData name="Lei Wu" userId="f083b2a8aea23a2f" providerId="LiveId" clId="{D3C201D8-48B1-4AE4-9553-9040D20AF85A}" dt="2021-04-12T08:12:38.605" v="1797" actId="58"/>
          <ac:spMkLst>
            <pc:docMk/>
            <pc:sldMk cId="585632593" sldId="828"/>
            <ac:spMk id="92" creationId="{EB247ED3-105D-4477-94E0-C8114E57AC54}"/>
          </ac:spMkLst>
        </pc:spChg>
        <pc:spChg chg="mod">
          <ac:chgData name="Lei Wu" userId="f083b2a8aea23a2f" providerId="LiveId" clId="{D3C201D8-48B1-4AE4-9553-9040D20AF85A}" dt="2021-04-10T08:59:13.435" v="1093" actId="1076"/>
          <ac:spMkLst>
            <pc:docMk/>
            <pc:sldMk cId="585632593" sldId="828"/>
            <ac:spMk id="93" creationId="{8DA15E09-80A4-4558-BB39-7BF52E192853}"/>
          </ac:spMkLst>
        </pc:spChg>
        <pc:spChg chg="mod">
          <ac:chgData name="Lei Wu" userId="f083b2a8aea23a2f" providerId="LiveId" clId="{D3C201D8-48B1-4AE4-9553-9040D20AF85A}" dt="2021-04-10T08:59:13.435" v="1093" actId="1076"/>
          <ac:spMkLst>
            <pc:docMk/>
            <pc:sldMk cId="585632593" sldId="828"/>
            <ac:spMk id="94" creationId="{C57E5522-EF27-4086-8E30-66165EE772CA}"/>
          </ac:spMkLst>
        </pc:spChg>
        <pc:spChg chg="mod">
          <ac:chgData name="Lei Wu" userId="f083b2a8aea23a2f" providerId="LiveId" clId="{D3C201D8-48B1-4AE4-9553-9040D20AF85A}" dt="2021-04-12T08:12:34.085" v="1795" actId="58"/>
          <ac:spMkLst>
            <pc:docMk/>
            <pc:sldMk cId="585632593" sldId="828"/>
            <ac:spMk id="95" creationId="{2FEC19A3-647C-46B6-8F66-17C735285688}"/>
          </ac:spMkLst>
        </pc:spChg>
        <pc:spChg chg="mod">
          <ac:chgData name="Lei Wu" userId="f083b2a8aea23a2f" providerId="LiveId" clId="{D3C201D8-48B1-4AE4-9553-9040D20AF85A}" dt="2021-04-10T08:59:13.435" v="1093" actId="1076"/>
          <ac:spMkLst>
            <pc:docMk/>
            <pc:sldMk cId="585632593" sldId="828"/>
            <ac:spMk id="96" creationId="{5AFCDA57-8706-4201-ACD7-A271A8B2C4CD}"/>
          </ac:spMkLst>
        </pc:spChg>
        <pc:spChg chg="mod">
          <ac:chgData name="Lei Wu" userId="f083b2a8aea23a2f" providerId="LiveId" clId="{D3C201D8-48B1-4AE4-9553-9040D20AF85A}" dt="2021-04-10T08:59:13.435" v="1093" actId="1076"/>
          <ac:spMkLst>
            <pc:docMk/>
            <pc:sldMk cId="585632593" sldId="828"/>
            <ac:spMk id="97" creationId="{BCE27971-D051-473B-B271-0E3158C95CDB}"/>
          </ac:spMkLst>
        </pc:spChg>
        <pc:spChg chg="mod">
          <ac:chgData name="Lei Wu" userId="f083b2a8aea23a2f" providerId="LiveId" clId="{D3C201D8-48B1-4AE4-9553-9040D20AF85A}" dt="2021-04-10T08:59:13.435" v="1093" actId="1076"/>
          <ac:spMkLst>
            <pc:docMk/>
            <pc:sldMk cId="585632593" sldId="828"/>
            <ac:spMk id="98" creationId="{195E69DE-F1C0-4780-B5FE-74FAD1F31E43}"/>
          </ac:spMkLst>
        </pc:spChg>
        <pc:spChg chg="mod">
          <ac:chgData name="Lei Wu" userId="f083b2a8aea23a2f" providerId="LiveId" clId="{D3C201D8-48B1-4AE4-9553-9040D20AF85A}" dt="2021-04-10T08:59:13.435" v="1093" actId="1076"/>
          <ac:spMkLst>
            <pc:docMk/>
            <pc:sldMk cId="585632593" sldId="828"/>
            <ac:spMk id="99" creationId="{442FA966-F7F9-4453-87F1-6EF600BB033E}"/>
          </ac:spMkLst>
        </pc:spChg>
        <pc:spChg chg="mod">
          <ac:chgData name="Lei Wu" userId="f083b2a8aea23a2f" providerId="LiveId" clId="{D3C201D8-48B1-4AE4-9553-9040D20AF85A}" dt="2021-04-10T08:59:13.435" v="1093" actId="1076"/>
          <ac:spMkLst>
            <pc:docMk/>
            <pc:sldMk cId="585632593" sldId="828"/>
            <ac:spMk id="100" creationId="{E8E50460-ECE4-481B-8C9A-D48F07FA2DC6}"/>
          </ac:spMkLst>
        </pc:spChg>
        <pc:spChg chg="mod">
          <ac:chgData name="Lei Wu" userId="f083b2a8aea23a2f" providerId="LiveId" clId="{D3C201D8-48B1-4AE4-9553-9040D20AF85A}" dt="2021-04-10T08:59:13.435" v="1093" actId="1076"/>
          <ac:spMkLst>
            <pc:docMk/>
            <pc:sldMk cId="585632593" sldId="828"/>
            <ac:spMk id="101" creationId="{8AB13013-8F75-43CF-8861-AE68F87FE516}"/>
          </ac:spMkLst>
        </pc:spChg>
        <pc:spChg chg="mod">
          <ac:chgData name="Lei Wu" userId="f083b2a8aea23a2f" providerId="LiveId" clId="{D3C201D8-48B1-4AE4-9553-9040D20AF85A}" dt="2021-04-10T08:59:13.435" v="1093" actId="1076"/>
          <ac:spMkLst>
            <pc:docMk/>
            <pc:sldMk cId="585632593" sldId="828"/>
            <ac:spMk id="102" creationId="{7463C730-ABD8-4FBA-B06A-28A26C6732CE}"/>
          </ac:spMkLst>
        </pc:spChg>
        <pc:spChg chg="mod">
          <ac:chgData name="Lei Wu" userId="f083b2a8aea23a2f" providerId="LiveId" clId="{D3C201D8-48B1-4AE4-9553-9040D20AF85A}" dt="2021-04-10T08:59:13.435" v="1093" actId="1076"/>
          <ac:spMkLst>
            <pc:docMk/>
            <pc:sldMk cId="585632593" sldId="828"/>
            <ac:spMk id="103" creationId="{1078A513-073D-43F0-B4DB-8E420FBF7353}"/>
          </ac:spMkLst>
        </pc:spChg>
        <pc:spChg chg="mod">
          <ac:chgData name="Lei Wu" userId="f083b2a8aea23a2f" providerId="LiveId" clId="{D3C201D8-48B1-4AE4-9553-9040D20AF85A}" dt="2021-04-10T08:59:13.435" v="1093" actId="1076"/>
          <ac:spMkLst>
            <pc:docMk/>
            <pc:sldMk cId="585632593" sldId="828"/>
            <ac:spMk id="104" creationId="{9E59D901-A77B-45CA-BE31-1D5C336C787A}"/>
          </ac:spMkLst>
        </pc:spChg>
        <pc:spChg chg="mod">
          <ac:chgData name="Lei Wu" userId="f083b2a8aea23a2f" providerId="LiveId" clId="{D3C201D8-48B1-4AE4-9553-9040D20AF85A}" dt="2021-04-10T08:59:13.435" v="1093" actId="1076"/>
          <ac:spMkLst>
            <pc:docMk/>
            <pc:sldMk cId="585632593" sldId="828"/>
            <ac:spMk id="105" creationId="{0D3D5F36-7F8E-42CB-AA5B-7E4E35715009}"/>
          </ac:spMkLst>
        </pc:spChg>
        <pc:spChg chg="mod">
          <ac:chgData name="Lei Wu" userId="f083b2a8aea23a2f" providerId="LiveId" clId="{D3C201D8-48B1-4AE4-9553-9040D20AF85A}" dt="2021-04-10T08:59:13.435" v="1093" actId="1076"/>
          <ac:spMkLst>
            <pc:docMk/>
            <pc:sldMk cId="585632593" sldId="828"/>
            <ac:spMk id="106" creationId="{F36D4D48-FC43-4061-BB49-38B5B0223A24}"/>
          </ac:spMkLst>
        </pc:spChg>
        <pc:spChg chg="mod">
          <ac:chgData name="Lei Wu" userId="f083b2a8aea23a2f" providerId="LiveId" clId="{D3C201D8-48B1-4AE4-9553-9040D20AF85A}" dt="2021-04-10T08:59:13.435" v="1093" actId="1076"/>
          <ac:spMkLst>
            <pc:docMk/>
            <pc:sldMk cId="585632593" sldId="828"/>
            <ac:spMk id="107" creationId="{A5397F9E-759B-45D7-B3F9-79DBF7CC407B}"/>
          </ac:spMkLst>
        </pc:spChg>
        <pc:spChg chg="mod">
          <ac:chgData name="Lei Wu" userId="f083b2a8aea23a2f" providerId="LiveId" clId="{D3C201D8-48B1-4AE4-9553-9040D20AF85A}" dt="2021-04-10T08:59:13.435" v="1093" actId="1076"/>
          <ac:spMkLst>
            <pc:docMk/>
            <pc:sldMk cId="585632593" sldId="828"/>
            <ac:spMk id="108" creationId="{1BEF2CF8-CCDD-4D15-AFD3-09F3149F43CB}"/>
          </ac:spMkLst>
        </pc:spChg>
        <pc:spChg chg="mod">
          <ac:chgData name="Lei Wu" userId="f083b2a8aea23a2f" providerId="LiveId" clId="{D3C201D8-48B1-4AE4-9553-9040D20AF85A}" dt="2021-04-10T08:59:13.435" v="1093" actId="1076"/>
          <ac:spMkLst>
            <pc:docMk/>
            <pc:sldMk cId="585632593" sldId="828"/>
            <ac:spMk id="109" creationId="{6D2582C3-1D5D-4617-BDD6-F40D03BABA2B}"/>
          </ac:spMkLst>
        </pc:spChg>
        <pc:spChg chg="mod">
          <ac:chgData name="Lei Wu" userId="f083b2a8aea23a2f" providerId="LiveId" clId="{D3C201D8-48B1-4AE4-9553-9040D20AF85A}" dt="2021-04-10T08:59:18.776" v="1094" actId="1076"/>
          <ac:spMkLst>
            <pc:docMk/>
            <pc:sldMk cId="585632593" sldId="828"/>
            <ac:spMk id="111" creationId="{5FA5BB7A-8F54-4070-B868-33DDB333EF1C}"/>
          </ac:spMkLst>
        </pc:spChg>
        <pc:spChg chg="mod">
          <ac:chgData name="Lei Wu" userId="f083b2a8aea23a2f" providerId="LiveId" clId="{D3C201D8-48B1-4AE4-9553-9040D20AF85A}" dt="2021-04-10T08:59:18.776" v="1094" actId="1076"/>
          <ac:spMkLst>
            <pc:docMk/>
            <pc:sldMk cId="585632593" sldId="828"/>
            <ac:spMk id="112" creationId="{F654B38A-D907-447F-A0EC-FC94B4D632D9}"/>
          </ac:spMkLst>
        </pc:spChg>
        <pc:spChg chg="mod">
          <ac:chgData name="Lei Wu" userId="f083b2a8aea23a2f" providerId="LiveId" clId="{D3C201D8-48B1-4AE4-9553-9040D20AF85A}" dt="2021-04-10T08:59:18.776" v="1094" actId="1076"/>
          <ac:spMkLst>
            <pc:docMk/>
            <pc:sldMk cId="585632593" sldId="828"/>
            <ac:spMk id="113" creationId="{8F8CE664-E06A-4786-B2EA-C471952C2CB9}"/>
          </ac:spMkLst>
        </pc:spChg>
        <pc:spChg chg="mod">
          <ac:chgData name="Lei Wu" userId="f083b2a8aea23a2f" providerId="LiveId" clId="{D3C201D8-48B1-4AE4-9553-9040D20AF85A}" dt="2021-04-10T08:59:18.776" v="1094" actId="1076"/>
          <ac:spMkLst>
            <pc:docMk/>
            <pc:sldMk cId="585632593" sldId="828"/>
            <ac:spMk id="114" creationId="{27DE43E8-05D8-4725-BCCB-2047E79C4631}"/>
          </ac:spMkLst>
        </pc:spChg>
        <pc:spChg chg="mod">
          <ac:chgData name="Lei Wu" userId="f083b2a8aea23a2f" providerId="LiveId" clId="{D3C201D8-48B1-4AE4-9553-9040D20AF85A}" dt="2021-04-10T08:59:18.776" v="1094" actId="1076"/>
          <ac:spMkLst>
            <pc:docMk/>
            <pc:sldMk cId="585632593" sldId="828"/>
            <ac:spMk id="115" creationId="{608172F6-FE3C-4102-99E9-1207CC0D4106}"/>
          </ac:spMkLst>
        </pc:spChg>
        <pc:spChg chg="mod">
          <ac:chgData name="Lei Wu" userId="f083b2a8aea23a2f" providerId="LiveId" clId="{D3C201D8-48B1-4AE4-9553-9040D20AF85A}" dt="2021-04-10T08:59:18.776" v="1094" actId="1076"/>
          <ac:spMkLst>
            <pc:docMk/>
            <pc:sldMk cId="585632593" sldId="828"/>
            <ac:spMk id="117" creationId="{87E46EDD-A4FB-4A72-AD27-F70B9BC61C3A}"/>
          </ac:spMkLst>
        </pc:spChg>
        <pc:spChg chg="mod">
          <ac:chgData name="Lei Wu" userId="f083b2a8aea23a2f" providerId="LiveId" clId="{D3C201D8-48B1-4AE4-9553-9040D20AF85A}" dt="2021-04-12T08:13:05.809" v="1805" actId="58"/>
          <ac:spMkLst>
            <pc:docMk/>
            <pc:sldMk cId="585632593" sldId="828"/>
            <ac:spMk id="118" creationId="{7ADEC282-616C-4F40-BE95-B6504987D82B}"/>
          </ac:spMkLst>
        </pc:spChg>
        <pc:spChg chg="mod">
          <ac:chgData name="Lei Wu" userId="f083b2a8aea23a2f" providerId="LiveId" clId="{D3C201D8-48B1-4AE4-9553-9040D20AF85A}" dt="2021-04-10T08:59:18.776" v="1094" actId="1076"/>
          <ac:spMkLst>
            <pc:docMk/>
            <pc:sldMk cId="585632593" sldId="828"/>
            <ac:spMk id="119" creationId="{B74EA1FE-C24C-4D5B-85F4-9E429889C732}"/>
          </ac:spMkLst>
        </pc:spChg>
        <pc:spChg chg="mod">
          <ac:chgData name="Lei Wu" userId="f083b2a8aea23a2f" providerId="LiveId" clId="{D3C201D8-48B1-4AE4-9553-9040D20AF85A}" dt="2021-04-10T08:59:18.776" v="1094" actId="1076"/>
          <ac:spMkLst>
            <pc:docMk/>
            <pc:sldMk cId="585632593" sldId="828"/>
            <ac:spMk id="120" creationId="{2026A685-5AE9-4C7C-B4BA-7B8D1C4C2AF3}"/>
          </ac:spMkLst>
        </pc:spChg>
        <pc:spChg chg="mod">
          <ac:chgData name="Lei Wu" userId="f083b2a8aea23a2f" providerId="LiveId" clId="{D3C201D8-48B1-4AE4-9553-9040D20AF85A}" dt="2021-04-12T08:13:00.776" v="1803" actId="58"/>
          <ac:spMkLst>
            <pc:docMk/>
            <pc:sldMk cId="585632593" sldId="828"/>
            <ac:spMk id="121" creationId="{8EF7AFC9-E5DC-4DC4-A590-B4A9749B115F}"/>
          </ac:spMkLst>
        </pc:spChg>
        <pc:spChg chg="mod">
          <ac:chgData name="Lei Wu" userId="f083b2a8aea23a2f" providerId="LiveId" clId="{D3C201D8-48B1-4AE4-9553-9040D20AF85A}" dt="2021-04-10T08:59:18.776" v="1094" actId="1076"/>
          <ac:spMkLst>
            <pc:docMk/>
            <pc:sldMk cId="585632593" sldId="828"/>
            <ac:spMk id="122" creationId="{7F815161-BB21-4E31-B5E9-7A160DE85AA6}"/>
          </ac:spMkLst>
        </pc:spChg>
        <pc:spChg chg="mod">
          <ac:chgData name="Lei Wu" userId="f083b2a8aea23a2f" providerId="LiveId" clId="{D3C201D8-48B1-4AE4-9553-9040D20AF85A}" dt="2021-04-10T08:59:18.776" v="1094" actId="1076"/>
          <ac:spMkLst>
            <pc:docMk/>
            <pc:sldMk cId="585632593" sldId="828"/>
            <ac:spMk id="123" creationId="{4309EFE6-1BD5-4A93-8AC6-4DC31160A143}"/>
          </ac:spMkLst>
        </pc:spChg>
        <pc:spChg chg="mod">
          <ac:chgData name="Lei Wu" userId="f083b2a8aea23a2f" providerId="LiveId" clId="{D3C201D8-48B1-4AE4-9553-9040D20AF85A}" dt="2021-04-10T08:59:18.776" v="1094" actId="1076"/>
          <ac:spMkLst>
            <pc:docMk/>
            <pc:sldMk cId="585632593" sldId="828"/>
            <ac:spMk id="124" creationId="{8AC3D1E2-C36D-466C-AD1B-DCCEC43D1E33}"/>
          </ac:spMkLst>
        </pc:spChg>
        <pc:spChg chg="mod">
          <ac:chgData name="Lei Wu" userId="f083b2a8aea23a2f" providerId="LiveId" clId="{D3C201D8-48B1-4AE4-9553-9040D20AF85A}" dt="2021-04-10T08:59:18.776" v="1094" actId="1076"/>
          <ac:spMkLst>
            <pc:docMk/>
            <pc:sldMk cId="585632593" sldId="828"/>
            <ac:spMk id="125" creationId="{7A92C1A6-7E66-49F1-97AA-055E2DE6B664}"/>
          </ac:spMkLst>
        </pc:spChg>
        <pc:spChg chg="mod">
          <ac:chgData name="Lei Wu" userId="f083b2a8aea23a2f" providerId="LiveId" clId="{D3C201D8-48B1-4AE4-9553-9040D20AF85A}" dt="2021-04-10T08:59:18.776" v="1094" actId="1076"/>
          <ac:spMkLst>
            <pc:docMk/>
            <pc:sldMk cId="585632593" sldId="828"/>
            <ac:spMk id="126" creationId="{F79FEE1F-3113-47D4-B80D-7723F6C178F4}"/>
          </ac:spMkLst>
        </pc:spChg>
        <pc:spChg chg="mod">
          <ac:chgData name="Lei Wu" userId="f083b2a8aea23a2f" providerId="LiveId" clId="{D3C201D8-48B1-4AE4-9553-9040D20AF85A}" dt="2021-04-10T08:59:18.776" v="1094" actId="1076"/>
          <ac:spMkLst>
            <pc:docMk/>
            <pc:sldMk cId="585632593" sldId="828"/>
            <ac:spMk id="127" creationId="{DE541F02-9224-4FD2-A069-9AE288460074}"/>
          </ac:spMkLst>
        </pc:spChg>
        <pc:spChg chg="mod">
          <ac:chgData name="Lei Wu" userId="f083b2a8aea23a2f" providerId="LiveId" clId="{D3C201D8-48B1-4AE4-9553-9040D20AF85A}" dt="2021-04-10T08:59:18.776" v="1094" actId="1076"/>
          <ac:spMkLst>
            <pc:docMk/>
            <pc:sldMk cId="585632593" sldId="828"/>
            <ac:spMk id="128" creationId="{E0FE8E24-06D4-48D8-BDC6-05F865A3EFFD}"/>
          </ac:spMkLst>
        </pc:spChg>
        <pc:spChg chg="mod">
          <ac:chgData name="Lei Wu" userId="f083b2a8aea23a2f" providerId="LiveId" clId="{D3C201D8-48B1-4AE4-9553-9040D20AF85A}" dt="2021-04-12T08:12:44.446" v="1799" actId="58"/>
          <ac:spMkLst>
            <pc:docMk/>
            <pc:sldMk cId="585632593" sldId="828"/>
            <ac:spMk id="129" creationId="{07487567-0030-445C-AB2A-401A024E95E1}"/>
          </ac:spMkLst>
        </pc:spChg>
        <pc:spChg chg="mod">
          <ac:chgData name="Lei Wu" userId="f083b2a8aea23a2f" providerId="LiveId" clId="{D3C201D8-48B1-4AE4-9553-9040D20AF85A}" dt="2021-04-10T08:59:18.776" v="1094" actId="1076"/>
          <ac:spMkLst>
            <pc:docMk/>
            <pc:sldMk cId="585632593" sldId="828"/>
            <ac:spMk id="130" creationId="{ACE4EB1C-EB2F-4782-B0A5-6847754FF567}"/>
          </ac:spMkLst>
        </pc:spChg>
        <pc:spChg chg="mod">
          <ac:chgData name="Lei Wu" userId="f083b2a8aea23a2f" providerId="LiveId" clId="{D3C201D8-48B1-4AE4-9553-9040D20AF85A}" dt="2021-04-10T08:59:18.776" v="1094" actId="1076"/>
          <ac:spMkLst>
            <pc:docMk/>
            <pc:sldMk cId="585632593" sldId="828"/>
            <ac:spMk id="131" creationId="{B8F3324C-287D-4E2F-8FCB-F6CA2AE8CD81}"/>
          </ac:spMkLst>
        </pc:spChg>
        <pc:spChg chg="mod">
          <ac:chgData name="Lei Wu" userId="f083b2a8aea23a2f" providerId="LiveId" clId="{D3C201D8-48B1-4AE4-9553-9040D20AF85A}" dt="2021-04-12T08:12:55.430" v="1801" actId="58"/>
          <ac:spMkLst>
            <pc:docMk/>
            <pc:sldMk cId="585632593" sldId="828"/>
            <ac:spMk id="132" creationId="{BB675ECB-30C4-43C3-98A5-BFCE370D70EA}"/>
          </ac:spMkLst>
        </pc:spChg>
        <pc:spChg chg="mod">
          <ac:chgData name="Lei Wu" userId="f083b2a8aea23a2f" providerId="LiveId" clId="{D3C201D8-48B1-4AE4-9553-9040D20AF85A}" dt="2021-04-10T08:59:18.776" v="1094" actId="1076"/>
          <ac:spMkLst>
            <pc:docMk/>
            <pc:sldMk cId="585632593" sldId="828"/>
            <ac:spMk id="133" creationId="{3192221E-95BB-410D-AAB2-35270730A2CE}"/>
          </ac:spMkLst>
        </pc:spChg>
        <pc:spChg chg="mod">
          <ac:chgData name="Lei Wu" userId="f083b2a8aea23a2f" providerId="LiveId" clId="{D3C201D8-48B1-4AE4-9553-9040D20AF85A}" dt="2021-04-10T08:59:18.776" v="1094" actId="1076"/>
          <ac:spMkLst>
            <pc:docMk/>
            <pc:sldMk cId="585632593" sldId="828"/>
            <ac:spMk id="134" creationId="{19592826-74F2-4148-96CE-721EA3B5F3E3}"/>
          </ac:spMkLst>
        </pc:spChg>
        <pc:spChg chg="mod">
          <ac:chgData name="Lei Wu" userId="f083b2a8aea23a2f" providerId="LiveId" clId="{D3C201D8-48B1-4AE4-9553-9040D20AF85A}" dt="2021-04-10T08:59:18.776" v="1094" actId="1076"/>
          <ac:spMkLst>
            <pc:docMk/>
            <pc:sldMk cId="585632593" sldId="828"/>
            <ac:spMk id="135" creationId="{24DD7DF2-6251-43D7-94D7-8A8D19A088E3}"/>
          </ac:spMkLst>
        </pc:spChg>
        <pc:spChg chg="mod">
          <ac:chgData name="Lei Wu" userId="f083b2a8aea23a2f" providerId="LiveId" clId="{D3C201D8-48B1-4AE4-9553-9040D20AF85A}" dt="2021-04-10T08:59:18.776" v="1094" actId="1076"/>
          <ac:spMkLst>
            <pc:docMk/>
            <pc:sldMk cId="585632593" sldId="828"/>
            <ac:spMk id="136" creationId="{76D6535A-3AE1-401F-8FE0-BCDC6710CAB4}"/>
          </ac:spMkLst>
        </pc:spChg>
        <pc:spChg chg="mod">
          <ac:chgData name="Lei Wu" userId="f083b2a8aea23a2f" providerId="LiveId" clId="{D3C201D8-48B1-4AE4-9553-9040D20AF85A}" dt="2021-04-10T08:59:18.776" v="1094" actId="1076"/>
          <ac:spMkLst>
            <pc:docMk/>
            <pc:sldMk cId="585632593" sldId="828"/>
            <ac:spMk id="137" creationId="{AC39F1D5-A1F0-456F-AC72-1AFCFD0E9180}"/>
          </ac:spMkLst>
        </pc:spChg>
        <pc:spChg chg="mod">
          <ac:chgData name="Lei Wu" userId="f083b2a8aea23a2f" providerId="LiveId" clId="{D3C201D8-48B1-4AE4-9553-9040D20AF85A}" dt="2021-04-10T08:59:18.776" v="1094" actId="1076"/>
          <ac:spMkLst>
            <pc:docMk/>
            <pc:sldMk cId="585632593" sldId="828"/>
            <ac:spMk id="138" creationId="{73D37B98-F777-4216-AEE7-0418FBE33344}"/>
          </ac:spMkLst>
        </pc:spChg>
        <pc:spChg chg="mod">
          <ac:chgData name="Lei Wu" userId="f083b2a8aea23a2f" providerId="LiveId" clId="{D3C201D8-48B1-4AE4-9553-9040D20AF85A}" dt="2021-04-10T08:59:18.776" v="1094" actId="1076"/>
          <ac:spMkLst>
            <pc:docMk/>
            <pc:sldMk cId="585632593" sldId="828"/>
            <ac:spMk id="139" creationId="{CCA9DD95-827C-4313-AC9D-970608EF14C4}"/>
          </ac:spMkLst>
        </pc:spChg>
        <pc:spChg chg="mod">
          <ac:chgData name="Lei Wu" userId="f083b2a8aea23a2f" providerId="LiveId" clId="{D3C201D8-48B1-4AE4-9553-9040D20AF85A}" dt="2021-04-12T08:13:13.915" v="1807" actId="58"/>
          <ac:spMkLst>
            <pc:docMk/>
            <pc:sldMk cId="585632593" sldId="828"/>
            <ac:spMk id="140" creationId="{01DB686B-19D4-4136-A275-297A7F03BBD5}"/>
          </ac:spMkLst>
        </pc:spChg>
        <pc:spChg chg="mod">
          <ac:chgData name="Lei Wu" userId="f083b2a8aea23a2f" providerId="LiveId" clId="{D3C201D8-48B1-4AE4-9553-9040D20AF85A}" dt="2021-04-10T08:59:18.776" v="1094" actId="1076"/>
          <ac:spMkLst>
            <pc:docMk/>
            <pc:sldMk cId="585632593" sldId="828"/>
            <ac:spMk id="141" creationId="{B49E4DAC-F96E-4B7A-BD7E-6D07C4D9DDE0}"/>
          </ac:spMkLst>
        </pc:spChg>
        <pc:spChg chg="mod">
          <ac:chgData name="Lei Wu" userId="f083b2a8aea23a2f" providerId="LiveId" clId="{D3C201D8-48B1-4AE4-9553-9040D20AF85A}" dt="2021-04-10T08:59:18.776" v="1094" actId="1076"/>
          <ac:spMkLst>
            <pc:docMk/>
            <pc:sldMk cId="585632593" sldId="828"/>
            <ac:spMk id="142" creationId="{7D6BC169-93E5-480C-B11F-442D2C793C99}"/>
          </ac:spMkLst>
        </pc:spChg>
        <pc:spChg chg="mod">
          <ac:chgData name="Lei Wu" userId="f083b2a8aea23a2f" providerId="LiveId" clId="{D3C201D8-48B1-4AE4-9553-9040D20AF85A}" dt="2021-04-12T08:13:22.980" v="1809" actId="58"/>
          <ac:spMkLst>
            <pc:docMk/>
            <pc:sldMk cId="585632593" sldId="828"/>
            <ac:spMk id="143" creationId="{5A588215-4729-43E3-9D94-1FFBAC7C4D01}"/>
          </ac:spMkLst>
        </pc:spChg>
        <pc:spChg chg="mod">
          <ac:chgData name="Lei Wu" userId="f083b2a8aea23a2f" providerId="LiveId" clId="{D3C201D8-48B1-4AE4-9553-9040D20AF85A}" dt="2021-04-10T08:59:18.776" v="1094" actId="1076"/>
          <ac:spMkLst>
            <pc:docMk/>
            <pc:sldMk cId="585632593" sldId="828"/>
            <ac:spMk id="144" creationId="{B7A46688-4463-460A-BBF1-922A3F190067}"/>
          </ac:spMkLst>
        </pc:spChg>
        <pc:spChg chg="mod">
          <ac:chgData name="Lei Wu" userId="f083b2a8aea23a2f" providerId="LiveId" clId="{D3C201D8-48B1-4AE4-9553-9040D20AF85A}" dt="2021-04-10T08:59:18.776" v="1094" actId="1076"/>
          <ac:spMkLst>
            <pc:docMk/>
            <pc:sldMk cId="585632593" sldId="828"/>
            <ac:spMk id="145" creationId="{1E990BA2-2DBC-4332-8151-F616100895EE}"/>
          </ac:spMkLst>
        </pc:spChg>
        <pc:spChg chg="mod">
          <ac:chgData name="Lei Wu" userId="f083b2a8aea23a2f" providerId="LiveId" clId="{D3C201D8-48B1-4AE4-9553-9040D20AF85A}" dt="2021-04-10T08:59:18.776" v="1094" actId="1076"/>
          <ac:spMkLst>
            <pc:docMk/>
            <pc:sldMk cId="585632593" sldId="828"/>
            <ac:spMk id="146" creationId="{51231FDF-D851-4EF9-A0F8-5E3D9F0E54A0}"/>
          </ac:spMkLst>
        </pc:spChg>
        <pc:spChg chg="mod">
          <ac:chgData name="Lei Wu" userId="f083b2a8aea23a2f" providerId="LiveId" clId="{D3C201D8-48B1-4AE4-9553-9040D20AF85A}" dt="2021-04-10T08:59:18.776" v="1094" actId="1076"/>
          <ac:spMkLst>
            <pc:docMk/>
            <pc:sldMk cId="585632593" sldId="828"/>
            <ac:spMk id="147" creationId="{7243AD5A-DAC8-4F8B-B98E-82A57A39A564}"/>
          </ac:spMkLst>
        </pc:spChg>
        <pc:spChg chg="mod">
          <ac:chgData name="Lei Wu" userId="f083b2a8aea23a2f" providerId="LiveId" clId="{D3C201D8-48B1-4AE4-9553-9040D20AF85A}" dt="2021-04-10T08:59:18.776" v="1094" actId="1076"/>
          <ac:spMkLst>
            <pc:docMk/>
            <pc:sldMk cId="585632593" sldId="828"/>
            <ac:spMk id="148" creationId="{3C1EF868-098B-437D-9F7A-9951EADD7E0F}"/>
          </ac:spMkLst>
        </pc:spChg>
        <pc:spChg chg="mod">
          <ac:chgData name="Lei Wu" userId="f083b2a8aea23a2f" providerId="LiveId" clId="{D3C201D8-48B1-4AE4-9553-9040D20AF85A}" dt="2021-04-10T08:59:18.776" v="1094" actId="1076"/>
          <ac:spMkLst>
            <pc:docMk/>
            <pc:sldMk cId="585632593" sldId="828"/>
            <ac:spMk id="149" creationId="{80ECFA51-6319-41A1-B754-2F19F90D46B8}"/>
          </ac:spMkLst>
        </pc:spChg>
        <pc:spChg chg="mod">
          <ac:chgData name="Lei Wu" userId="f083b2a8aea23a2f" providerId="LiveId" clId="{D3C201D8-48B1-4AE4-9553-9040D20AF85A}" dt="2021-04-12T08:12:28.252" v="1793" actId="58"/>
          <ac:spMkLst>
            <pc:docMk/>
            <pc:sldMk cId="585632593" sldId="828"/>
            <ac:spMk id="150" creationId="{BF32E2AC-2150-44B5-AC4E-00C002E0042E}"/>
          </ac:spMkLst>
        </pc:spChg>
        <pc:spChg chg="mod">
          <ac:chgData name="Lei Wu" userId="f083b2a8aea23a2f" providerId="LiveId" clId="{D3C201D8-48B1-4AE4-9553-9040D20AF85A}" dt="2021-04-10T08:59:18.776" v="1094" actId="1076"/>
          <ac:spMkLst>
            <pc:docMk/>
            <pc:sldMk cId="585632593" sldId="828"/>
            <ac:spMk id="151" creationId="{4F57597E-79D3-4E94-BBC4-01009630F7C8}"/>
          </ac:spMkLst>
        </pc:spChg>
        <pc:spChg chg="mod">
          <ac:chgData name="Lei Wu" userId="f083b2a8aea23a2f" providerId="LiveId" clId="{D3C201D8-48B1-4AE4-9553-9040D20AF85A}" dt="2021-04-10T08:59:18.776" v="1094" actId="1076"/>
          <ac:spMkLst>
            <pc:docMk/>
            <pc:sldMk cId="585632593" sldId="828"/>
            <ac:spMk id="152" creationId="{89C4529F-9630-4F3C-9C3B-179FF5DDD5EC}"/>
          </ac:spMkLst>
        </pc:spChg>
        <pc:spChg chg="mod">
          <ac:chgData name="Lei Wu" userId="f083b2a8aea23a2f" providerId="LiveId" clId="{D3C201D8-48B1-4AE4-9553-9040D20AF85A}" dt="2021-04-12T08:12:20.562" v="1791" actId="58"/>
          <ac:spMkLst>
            <pc:docMk/>
            <pc:sldMk cId="585632593" sldId="828"/>
            <ac:spMk id="153" creationId="{FECE7815-5CE9-4FE5-B5AD-9D4FC7D898D1}"/>
          </ac:spMkLst>
        </pc:spChg>
        <pc:spChg chg="mod">
          <ac:chgData name="Lei Wu" userId="f083b2a8aea23a2f" providerId="LiveId" clId="{D3C201D8-48B1-4AE4-9553-9040D20AF85A}" dt="2021-04-10T08:59:18.776" v="1094" actId="1076"/>
          <ac:spMkLst>
            <pc:docMk/>
            <pc:sldMk cId="585632593" sldId="828"/>
            <ac:spMk id="154" creationId="{8422DD23-6BF3-431D-9E7D-EAD28053F2FA}"/>
          </ac:spMkLst>
        </pc:spChg>
        <pc:spChg chg="mod">
          <ac:chgData name="Lei Wu" userId="f083b2a8aea23a2f" providerId="LiveId" clId="{D3C201D8-48B1-4AE4-9553-9040D20AF85A}" dt="2021-04-10T08:59:18.776" v="1094" actId="1076"/>
          <ac:spMkLst>
            <pc:docMk/>
            <pc:sldMk cId="585632593" sldId="828"/>
            <ac:spMk id="155" creationId="{08D3DFBB-2F9C-4ED8-BDB1-0D131410B2D9}"/>
          </ac:spMkLst>
        </pc:spChg>
        <pc:spChg chg="mod">
          <ac:chgData name="Lei Wu" userId="f083b2a8aea23a2f" providerId="LiveId" clId="{D3C201D8-48B1-4AE4-9553-9040D20AF85A}" dt="2021-04-10T08:59:18.776" v="1094" actId="1076"/>
          <ac:spMkLst>
            <pc:docMk/>
            <pc:sldMk cId="585632593" sldId="828"/>
            <ac:spMk id="156" creationId="{105D80E1-CD5A-4188-BF80-30A93E9B8EAC}"/>
          </ac:spMkLst>
        </pc:spChg>
        <pc:spChg chg="mod">
          <ac:chgData name="Lei Wu" userId="f083b2a8aea23a2f" providerId="LiveId" clId="{D3C201D8-48B1-4AE4-9553-9040D20AF85A}" dt="2021-04-10T08:59:18.776" v="1094" actId="1076"/>
          <ac:spMkLst>
            <pc:docMk/>
            <pc:sldMk cId="585632593" sldId="828"/>
            <ac:spMk id="157" creationId="{058A1318-5AD9-4883-8A63-04913C76F188}"/>
          </ac:spMkLst>
        </pc:spChg>
        <pc:spChg chg="mod">
          <ac:chgData name="Lei Wu" userId="f083b2a8aea23a2f" providerId="LiveId" clId="{D3C201D8-48B1-4AE4-9553-9040D20AF85A}" dt="2021-04-10T08:59:18.776" v="1094" actId="1076"/>
          <ac:spMkLst>
            <pc:docMk/>
            <pc:sldMk cId="585632593" sldId="828"/>
            <ac:spMk id="158" creationId="{F9A60C71-DEB6-42C5-9825-F77A4B792AFF}"/>
          </ac:spMkLst>
        </pc:spChg>
        <pc:spChg chg="mod">
          <ac:chgData name="Lei Wu" userId="f083b2a8aea23a2f" providerId="LiveId" clId="{D3C201D8-48B1-4AE4-9553-9040D20AF85A}" dt="2021-04-10T08:59:18.776" v="1094" actId="1076"/>
          <ac:spMkLst>
            <pc:docMk/>
            <pc:sldMk cId="585632593" sldId="828"/>
            <ac:spMk id="159" creationId="{2BE905D4-3A6B-4B06-B304-ACA4DDC487EA}"/>
          </ac:spMkLst>
        </pc:spChg>
        <pc:spChg chg="mod">
          <ac:chgData name="Lei Wu" userId="f083b2a8aea23a2f" providerId="LiveId" clId="{D3C201D8-48B1-4AE4-9553-9040D20AF85A}" dt="2021-04-10T08:59:18.776" v="1094" actId="1076"/>
          <ac:spMkLst>
            <pc:docMk/>
            <pc:sldMk cId="585632593" sldId="828"/>
            <ac:spMk id="160" creationId="{A8E5BBF4-C4CA-4F48-B42D-C932FFE2B285}"/>
          </ac:spMkLst>
        </pc:spChg>
        <pc:spChg chg="mod">
          <ac:chgData name="Lei Wu" userId="f083b2a8aea23a2f" providerId="LiveId" clId="{D3C201D8-48B1-4AE4-9553-9040D20AF85A}" dt="2021-04-10T08:59:18.776" v="1094" actId="1076"/>
          <ac:spMkLst>
            <pc:docMk/>
            <pc:sldMk cId="585632593" sldId="828"/>
            <ac:spMk id="161" creationId="{AA2224E0-03CD-4CAD-971F-67DCA4E34AC0}"/>
          </ac:spMkLst>
        </pc:spChg>
        <pc:spChg chg="mod">
          <ac:chgData name="Lei Wu" userId="f083b2a8aea23a2f" providerId="LiveId" clId="{D3C201D8-48B1-4AE4-9553-9040D20AF85A}" dt="2021-04-10T08:59:18.776" v="1094" actId="1076"/>
          <ac:spMkLst>
            <pc:docMk/>
            <pc:sldMk cId="585632593" sldId="828"/>
            <ac:spMk id="162" creationId="{DAB54166-2A0C-47F4-B748-D173543C756B}"/>
          </ac:spMkLst>
        </pc:spChg>
        <pc:spChg chg="mod">
          <ac:chgData name="Lei Wu" userId="f083b2a8aea23a2f" providerId="LiveId" clId="{D3C201D8-48B1-4AE4-9553-9040D20AF85A}" dt="2021-04-10T08:59:18.776" v="1094" actId="1076"/>
          <ac:spMkLst>
            <pc:docMk/>
            <pc:sldMk cId="585632593" sldId="828"/>
            <ac:spMk id="163" creationId="{61EE0438-782F-44F5-B0E3-FE2E6811390B}"/>
          </ac:spMkLst>
        </pc:spChg>
        <pc:spChg chg="mod">
          <ac:chgData name="Lei Wu" userId="f083b2a8aea23a2f" providerId="LiveId" clId="{D3C201D8-48B1-4AE4-9553-9040D20AF85A}" dt="2021-04-13T02:13:54.288" v="3403" actId="58"/>
          <ac:spMkLst>
            <pc:docMk/>
            <pc:sldMk cId="585632593" sldId="828"/>
            <ac:spMk id="713" creationId="{12C1C569-4818-44C4-B4A2-83DE8B4AF0D0}"/>
          </ac:spMkLst>
        </pc:spChg>
        <pc:grpChg chg="add del mod">
          <ac:chgData name="Lei Wu" userId="f083b2a8aea23a2f" providerId="LiveId" clId="{D3C201D8-48B1-4AE4-9553-9040D20AF85A}" dt="2021-04-10T08:59:07.478" v="1091"/>
          <ac:grpSpMkLst>
            <pc:docMk/>
            <pc:sldMk cId="585632593" sldId="828"/>
            <ac:grpSpMk id="5" creationId="{EDF06C5B-8D71-4BC9-981C-1D7A0D80D4D0}"/>
          </ac:grpSpMkLst>
        </pc:grpChg>
        <pc:grpChg chg="add del mod">
          <ac:chgData name="Lei Wu" userId="f083b2a8aea23a2f" providerId="LiveId" clId="{D3C201D8-48B1-4AE4-9553-9040D20AF85A}" dt="2021-04-10T08:59:07.478" v="1091"/>
          <ac:grpSpMkLst>
            <pc:docMk/>
            <pc:sldMk cId="585632593" sldId="828"/>
            <ac:grpSpMk id="31" creationId="{250183C7-999F-49C7-8134-4DB963C834B7}"/>
          </ac:grpSpMkLst>
        </pc:grpChg>
        <pc:grpChg chg="add mod">
          <ac:chgData name="Lei Wu" userId="f083b2a8aea23a2f" providerId="LiveId" clId="{D3C201D8-48B1-4AE4-9553-9040D20AF85A}" dt="2021-04-10T08:59:13.435" v="1093" actId="1076"/>
          <ac:grpSpMkLst>
            <pc:docMk/>
            <pc:sldMk cId="585632593" sldId="828"/>
            <ac:grpSpMk id="84" creationId="{9C3FBB89-1FF1-4960-8EDB-8C3E0FEF162A}"/>
          </ac:grpSpMkLst>
        </pc:grpChg>
        <pc:grpChg chg="add mod">
          <ac:chgData name="Lei Wu" userId="f083b2a8aea23a2f" providerId="LiveId" clId="{D3C201D8-48B1-4AE4-9553-9040D20AF85A}" dt="2021-04-10T08:59:18.776" v="1094" actId="1076"/>
          <ac:grpSpMkLst>
            <pc:docMk/>
            <pc:sldMk cId="585632593" sldId="828"/>
            <ac:grpSpMk id="110" creationId="{75470B3A-5554-4DFC-B21E-9133EC6D43AB}"/>
          </ac:grpSpMkLst>
        </pc:grpChg>
      </pc:sldChg>
      <pc:sldChg chg="add del">
        <pc:chgData name="Lei Wu" userId="f083b2a8aea23a2f" providerId="LiveId" clId="{D3C201D8-48B1-4AE4-9553-9040D20AF85A}" dt="2021-04-10T08:57:19.331" v="1052"/>
        <pc:sldMkLst>
          <pc:docMk/>
          <pc:sldMk cId="3913640738" sldId="828"/>
        </pc:sldMkLst>
      </pc:sldChg>
      <pc:sldChg chg="addSp delSp modSp add mod modNotesTx">
        <pc:chgData name="Lei Wu" userId="f083b2a8aea23a2f" providerId="LiveId" clId="{D3C201D8-48B1-4AE4-9553-9040D20AF85A}" dt="2021-04-10T09:05:12.774" v="1129" actId="1076"/>
        <pc:sldMkLst>
          <pc:docMk/>
          <pc:sldMk cId="4064258746" sldId="829"/>
        </pc:sldMkLst>
        <pc:spChg chg="mod">
          <ac:chgData name="Lei Wu" userId="f083b2a8aea23a2f" providerId="LiveId" clId="{D3C201D8-48B1-4AE4-9553-9040D20AF85A}" dt="2021-04-10T09:04:34.095" v="1122"/>
          <ac:spMkLst>
            <pc:docMk/>
            <pc:sldMk cId="4064258746" sldId="829"/>
            <ac:spMk id="2" creationId="{00000000-0000-0000-0000-000000000000}"/>
          </ac:spMkLst>
        </pc:spChg>
        <pc:spChg chg="add del mod">
          <ac:chgData name="Lei Wu" userId="f083b2a8aea23a2f" providerId="LiveId" clId="{D3C201D8-48B1-4AE4-9553-9040D20AF85A}" dt="2021-04-10T09:04:48.429" v="1124" actId="478"/>
          <ac:spMkLst>
            <pc:docMk/>
            <pc:sldMk cId="4064258746" sldId="829"/>
            <ac:spMk id="3" creationId="{427555A7-5B17-443D-9791-2FD76B972D54}"/>
          </ac:spMkLst>
        </pc:spChg>
        <pc:spChg chg="add del mod">
          <ac:chgData name="Lei Wu" userId="f083b2a8aea23a2f" providerId="LiveId" clId="{D3C201D8-48B1-4AE4-9553-9040D20AF85A}" dt="2021-04-10T09:05:00.727" v="1127"/>
          <ac:spMkLst>
            <pc:docMk/>
            <pc:sldMk cId="4064258746" sldId="829"/>
            <ac:spMk id="164" creationId="{D90BF533-0DA9-4176-AAEE-0D5089CECFD9}"/>
          </ac:spMkLst>
        </pc:spChg>
        <pc:spChg chg="add del mod">
          <ac:chgData name="Lei Wu" userId="f083b2a8aea23a2f" providerId="LiveId" clId="{D3C201D8-48B1-4AE4-9553-9040D20AF85A}" dt="2021-04-10T09:05:00.727" v="1127"/>
          <ac:spMkLst>
            <pc:docMk/>
            <pc:sldMk cId="4064258746" sldId="829"/>
            <ac:spMk id="165" creationId="{6E75927F-F5BB-4CD9-8857-6209DDB5AE31}"/>
          </ac:spMkLst>
        </pc:spChg>
        <pc:spChg chg="add del mod">
          <ac:chgData name="Lei Wu" userId="f083b2a8aea23a2f" providerId="LiveId" clId="{D3C201D8-48B1-4AE4-9553-9040D20AF85A}" dt="2021-04-10T09:05:00.727" v="1127"/>
          <ac:spMkLst>
            <pc:docMk/>
            <pc:sldMk cId="4064258746" sldId="829"/>
            <ac:spMk id="166" creationId="{440A5B83-3F40-4790-AB95-CFC99AEEDC95}"/>
          </ac:spMkLst>
        </pc:spChg>
        <pc:spChg chg="add del mod">
          <ac:chgData name="Lei Wu" userId="f083b2a8aea23a2f" providerId="LiveId" clId="{D3C201D8-48B1-4AE4-9553-9040D20AF85A}" dt="2021-04-10T09:05:00.727" v="1127"/>
          <ac:spMkLst>
            <pc:docMk/>
            <pc:sldMk cId="4064258746" sldId="829"/>
            <ac:spMk id="167" creationId="{BF15592F-8DFB-4E21-8491-2C9490C3CBF5}"/>
          </ac:spMkLst>
        </pc:spChg>
        <pc:spChg chg="add del mod">
          <ac:chgData name="Lei Wu" userId="f083b2a8aea23a2f" providerId="LiveId" clId="{D3C201D8-48B1-4AE4-9553-9040D20AF85A}" dt="2021-04-10T09:05:00.727" v="1127"/>
          <ac:spMkLst>
            <pc:docMk/>
            <pc:sldMk cId="4064258746" sldId="829"/>
            <ac:spMk id="168" creationId="{C93102DC-EBBF-44AB-9A8B-F2A001DF6017}"/>
          </ac:spMkLst>
        </pc:spChg>
        <pc:spChg chg="add del mod">
          <ac:chgData name="Lei Wu" userId="f083b2a8aea23a2f" providerId="LiveId" clId="{D3C201D8-48B1-4AE4-9553-9040D20AF85A}" dt="2021-04-10T09:05:00.727" v="1127"/>
          <ac:spMkLst>
            <pc:docMk/>
            <pc:sldMk cId="4064258746" sldId="829"/>
            <ac:spMk id="169" creationId="{36CD93C2-7F72-40E2-916F-036840B96314}"/>
          </ac:spMkLst>
        </pc:spChg>
        <pc:spChg chg="add del mod">
          <ac:chgData name="Lei Wu" userId="f083b2a8aea23a2f" providerId="LiveId" clId="{D3C201D8-48B1-4AE4-9553-9040D20AF85A}" dt="2021-04-10T09:05:00.727" v="1127"/>
          <ac:spMkLst>
            <pc:docMk/>
            <pc:sldMk cId="4064258746" sldId="829"/>
            <ac:spMk id="170" creationId="{DA8A603F-E731-41A2-81F7-798AB3982274}"/>
          </ac:spMkLst>
        </pc:spChg>
        <pc:spChg chg="add del mod">
          <ac:chgData name="Lei Wu" userId="f083b2a8aea23a2f" providerId="LiveId" clId="{D3C201D8-48B1-4AE4-9553-9040D20AF85A}" dt="2021-04-10T09:05:00.727" v="1127"/>
          <ac:spMkLst>
            <pc:docMk/>
            <pc:sldMk cId="4064258746" sldId="829"/>
            <ac:spMk id="171" creationId="{9651FBE0-8B35-47EC-809C-71F0EEEFC424}"/>
          </ac:spMkLst>
        </pc:spChg>
        <pc:spChg chg="add del mod">
          <ac:chgData name="Lei Wu" userId="f083b2a8aea23a2f" providerId="LiveId" clId="{D3C201D8-48B1-4AE4-9553-9040D20AF85A}" dt="2021-04-10T09:05:00.727" v="1127"/>
          <ac:spMkLst>
            <pc:docMk/>
            <pc:sldMk cId="4064258746" sldId="829"/>
            <ac:spMk id="172" creationId="{03258461-B4BE-4399-9388-3631AA0CD9D4}"/>
          </ac:spMkLst>
        </pc:spChg>
        <pc:spChg chg="add del mod">
          <ac:chgData name="Lei Wu" userId="f083b2a8aea23a2f" providerId="LiveId" clId="{D3C201D8-48B1-4AE4-9553-9040D20AF85A}" dt="2021-04-10T09:05:00.727" v="1127"/>
          <ac:spMkLst>
            <pc:docMk/>
            <pc:sldMk cId="4064258746" sldId="829"/>
            <ac:spMk id="173" creationId="{5DF06787-8151-410F-870C-74F0FF2783D9}"/>
          </ac:spMkLst>
        </pc:spChg>
        <pc:spChg chg="add del mod">
          <ac:chgData name="Lei Wu" userId="f083b2a8aea23a2f" providerId="LiveId" clId="{D3C201D8-48B1-4AE4-9553-9040D20AF85A}" dt="2021-04-10T09:05:00.727" v="1127"/>
          <ac:spMkLst>
            <pc:docMk/>
            <pc:sldMk cId="4064258746" sldId="829"/>
            <ac:spMk id="174" creationId="{40795548-68A9-43BC-84A5-C9EE04FEA083}"/>
          </ac:spMkLst>
        </pc:spChg>
        <pc:spChg chg="add del mod">
          <ac:chgData name="Lei Wu" userId="f083b2a8aea23a2f" providerId="LiveId" clId="{D3C201D8-48B1-4AE4-9553-9040D20AF85A}" dt="2021-04-10T09:05:00.727" v="1127"/>
          <ac:spMkLst>
            <pc:docMk/>
            <pc:sldMk cId="4064258746" sldId="829"/>
            <ac:spMk id="175" creationId="{4DB767AC-2A1E-48F7-8B76-554B88845D3A}"/>
          </ac:spMkLst>
        </pc:spChg>
        <pc:spChg chg="add del mod">
          <ac:chgData name="Lei Wu" userId="f083b2a8aea23a2f" providerId="LiveId" clId="{D3C201D8-48B1-4AE4-9553-9040D20AF85A}" dt="2021-04-10T09:05:00.727" v="1127"/>
          <ac:spMkLst>
            <pc:docMk/>
            <pc:sldMk cId="4064258746" sldId="829"/>
            <ac:spMk id="176" creationId="{32252DD9-1546-463F-9439-481DF2587E30}"/>
          </ac:spMkLst>
        </pc:spChg>
        <pc:spChg chg="add del mod">
          <ac:chgData name="Lei Wu" userId="f083b2a8aea23a2f" providerId="LiveId" clId="{D3C201D8-48B1-4AE4-9553-9040D20AF85A}" dt="2021-04-10T09:05:00.727" v="1127"/>
          <ac:spMkLst>
            <pc:docMk/>
            <pc:sldMk cId="4064258746" sldId="829"/>
            <ac:spMk id="177" creationId="{2679D31E-6AAC-45C9-A5E7-FD88EBFA81AE}"/>
          </ac:spMkLst>
        </pc:spChg>
        <pc:spChg chg="add del mod">
          <ac:chgData name="Lei Wu" userId="f083b2a8aea23a2f" providerId="LiveId" clId="{D3C201D8-48B1-4AE4-9553-9040D20AF85A}" dt="2021-04-10T09:05:00.727" v="1127"/>
          <ac:spMkLst>
            <pc:docMk/>
            <pc:sldMk cId="4064258746" sldId="829"/>
            <ac:spMk id="178" creationId="{F9AD2667-3097-483A-9C48-46C0881B6255}"/>
          </ac:spMkLst>
        </pc:spChg>
        <pc:spChg chg="add del mod">
          <ac:chgData name="Lei Wu" userId="f083b2a8aea23a2f" providerId="LiveId" clId="{D3C201D8-48B1-4AE4-9553-9040D20AF85A}" dt="2021-04-10T09:05:00.727" v="1127"/>
          <ac:spMkLst>
            <pc:docMk/>
            <pc:sldMk cId="4064258746" sldId="829"/>
            <ac:spMk id="179" creationId="{DDE46070-F137-42DE-933A-937C9121F743}"/>
          </ac:spMkLst>
        </pc:spChg>
        <pc:spChg chg="add del mod">
          <ac:chgData name="Lei Wu" userId="f083b2a8aea23a2f" providerId="LiveId" clId="{D3C201D8-48B1-4AE4-9553-9040D20AF85A}" dt="2021-04-10T09:05:00.727" v="1127"/>
          <ac:spMkLst>
            <pc:docMk/>
            <pc:sldMk cId="4064258746" sldId="829"/>
            <ac:spMk id="180" creationId="{95C7D4AC-6291-49CB-B99F-FB846314488E}"/>
          </ac:spMkLst>
        </pc:spChg>
        <pc:spChg chg="add del mod">
          <ac:chgData name="Lei Wu" userId="f083b2a8aea23a2f" providerId="LiveId" clId="{D3C201D8-48B1-4AE4-9553-9040D20AF85A}" dt="2021-04-10T09:05:00.727" v="1127"/>
          <ac:spMkLst>
            <pc:docMk/>
            <pc:sldMk cId="4064258746" sldId="829"/>
            <ac:spMk id="181" creationId="{22896F0F-FC86-477E-B829-1BD343E88A26}"/>
          </ac:spMkLst>
        </pc:spChg>
        <pc:spChg chg="add del mod">
          <ac:chgData name="Lei Wu" userId="f083b2a8aea23a2f" providerId="LiveId" clId="{D3C201D8-48B1-4AE4-9553-9040D20AF85A}" dt="2021-04-10T09:05:00.727" v="1127"/>
          <ac:spMkLst>
            <pc:docMk/>
            <pc:sldMk cId="4064258746" sldId="829"/>
            <ac:spMk id="182" creationId="{B6B01693-61B3-4368-88EC-D0352892E808}"/>
          </ac:spMkLst>
        </pc:spChg>
        <pc:spChg chg="add del mod">
          <ac:chgData name="Lei Wu" userId="f083b2a8aea23a2f" providerId="LiveId" clId="{D3C201D8-48B1-4AE4-9553-9040D20AF85A}" dt="2021-04-10T09:05:00.727" v="1127"/>
          <ac:spMkLst>
            <pc:docMk/>
            <pc:sldMk cId="4064258746" sldId="829"/>
            <ac:spMk id="183" creationId="{FF652FBC-0A6C-4FF6-921E-8E37E94BB050}"/>
          </ac:spMkLst>
        </pc:spChg>
        <pc:spChg chg="add del mod">
          <ac:chgData name="Lei Wu" userId="f083b2a8aea23a2f" providerId="LiveId" clId="{D3C201D8-48B1-4AE4-9553-9040D20AF85A}" dt="2021-04-10T09:05:00.727" v="1127"/>
          <ac:spMkLst>
            <pc:docMk/>
            <pc:sldMk cId="4064258746" sldId="829"/>
            <ac:spMk id="184" creationId="{027FC9A1-1FC8-42B3-9D61-6F2BFAFA84FF}"/>
          </ac:spMkLst>
        </pc:spChg>
        <pc:spChg chg="add del mod">
          <ac:chgData name="Lei Wu" userId="f083b2a8aea23a2f" providerId="LiveId" clId="{D3C201D8-48B1-4AE4-9553-9040D20AF85A}" dt="2021-04-10T09:05:00.727" v="1127"/>
          <ac:spMkLst>
            <pc:docMk/>
            <pc:sldMk cId="4064258746" sldId="829"/>
            <ac:spMk id="185" creationId="{60867D84-D1FF-4ED2-ADA9-40B50744E413}"/>
          </ac:spMkLst>
        </pc:spChg>
        <pc:spChg chg="add del mod">
          <ac:chgData name="Lei Wu" userId="f083b2a8aea23a2f" providerId="LiveId" clId="{D3C201D8-48B1-4AE4-9553-9040D20AF85A}" dt="2021-04-10T09:05:00.727" v="1127"/>
          <ac:spMkLst>
            <pc:docMk/>
            <pc:sldMk cId="4064258746" sldId="829"/>
            <ac:spMk id="186" creationId="{37AB2DFB-8E3C-470B-9A2D-8DBD0346893D}"/>
          </ac:spMkLst>
        </pc:spChg>
        <pc:spChg chg="add del mod">
          <ac:chgData name="Lei Wu" userId="f083b2a8aea23a2f" providerId="LiveId" clId="{D3C201D8-48B1-4AE4-9553-9040D20AF85A}" dt="2021-04-10T09:05:00.727" v="1127"/>
          <ac:spMkLst>
            <pc:docMk/>
            <pc:sldMk cId="4064258746" sldId="829"/>
            <ac:spMk id="187" creationId="{25B9CBA2-7D10-42D4-AEA0-87CD8A2D3469}"/>
          </ac:spMkLst>
        </pc:spChg>
        <pc:spChg chg="add del mod">
          <ac:chgData name="Lei Wu" userId="f083b2a8aea23a2f" providerId="LiveId" clId="{D3C201D8-48B1-4AE4-9553-9040D20AF85A}" dt="2021-04-10T09:05:00.727" v="1127"/>
          <ac:spMkLst>
            <pc:docMk/>
            <pc:sldMk cId="4064258746" sldId="829"/>
            <ac:spMk id="188" creationId="{892C6500-36F0-49A3-8138-9A244F4E083B}"/>
          </ac:spMkLst>
        </pc:spChg>
        <pc:spChg chg="mod">
          <ac:chgData name="Lei Wu" userId="f083b2a8aea23a2f" providerId="LiveId" clId="{D3C201D8-48B1-4AE4-9553-9040D20AF85A}" dt="2021-04-10T09:04:53.969" v="1126"/>
          <ac:spMkLst>
            <pc:docMk/>
            <pc:sldMk cId="4064258746" sldId="829"/>
            <ac:spMk id="191" creationId="{E936778E-5EB0-4A6A-AFD0-D1F854F22554}"/>
          </ac:spMkLst>
        </pc:spChg>
        <pc:spChg chg="mod">
          <ac:chgData name="Lei Wu" userId="f083b2a8aea23a2f" providerId="LiveId" clId="{D3C201D8-48B1-4AE4-9553-9040D20AF85A}" dt="2021-04-10T09:04:53.969" v="1126"/>
          <ac:spMkLst>
            <pc:docMk/>
            <pc:sldMk cId="4064258746" sldId="829"/>
            <ac:spMk id="192" creationId="{61CAEEC4-52E8-40E3-80DD-4106570BD5C4}"/>
          </ac:spMkLst>
        </pc:spChg>
        <pc:spChg chg="mod">
          <ac:chgData name="Lei Wu" userId="f083b2a8aea23a2f" providerId="LiveId" clId="{D3C201D8-48B1-4AE4-9553-9040D20AF85A}" dt="2021-04-10T09:04:53.969" v="1126"/>
          <ac:spMkLst>
            <pc:docMk/>
            <pc:sldMk cId="4064258746" sldId="829"/>
            <ac:spMk id="193" creationId="{8440285F-23BF-4D86-A36C-85B20825F6F9}"/>
          </ac:spMkLst>
        </pc:spChg>
        <pc:spChg chg="mod">
          <ac:chgData name="Lei Wu" userId="f083b2a8aea23a2f" providerId="LiveId" clId="{D3C201D8-48B1-4AE4-9553-9040D20AF85A}" dt="2021-04-10T09:04:53.969" v="1126"/>
          <ac:spMkLst>
            <pc:docMk/>
            <pc:sldMk cId="4064258746" sldId="829"/>
            <ac:spMk id="194" creationId="{92F29A07-9497-4483-B34A-687C8EF2A8D0}"/>
          </ac:spMkLst>
        </pc:spChg>
        <pc:spChg chg="mod">
          <ac:chgData name="Lei Wu" userId="f083b2a8aea23a2f" providerId="LiveId" clId="{D3C201D8-48B1-4AE4-9553-9040D20AF85A}" dt="2021-04-10T09:04:53.969" v="1126"/>
          <ac:spMkLst>
            <pc:docMk/>
            <pc:sldMk cId="4064258746" sldId="829"/>
            <ac:spMk id="197" creationId="{2F188232-F9D3-4D51-ACE8-F119B5BFBC25}"/>
          </ac:spMkLst>
        </pc:spChg>
        <pc:spChg chg="mod">
          <ac:chgData name="Lei Wu" userId="f083b2a8aea23a2f" providerId="LiveId" clId="{D3C201D8-48B1-4AE4-9553-9040D20AF85A}" dt="2021-04-10T09:04:53.969" v="1126"/>
          <ac:spMkLst>
            <pc:docMk/>
            <pc:sldMk cId="4064258746" sldId="829"/>
            <ac:spMk id="198" creationId="{07EED641-F9F7-4CF8-82FF-ED50F0DB9FBE}"/>
          </ac:spMkLst>
        </pc:spChg>
        <pc:spChg chg="mod">
          <ac:chgData name="Lei Wu" userId="f083b2a8aea23a2f" providerId="LiveId" clId="{D3C201D8-48B1-4AE4-9553-9040D20AF85A}" dt="2021-04-10T09:04:53.969" v="1126"/>
          <ac:spMkLst>
            <pc:docMk/>
            <pc:sldMk cId="4064258746" sldId="829"/>
            <ac:spMk id="199" creationId="{0C97D28F-8BCA-4010-8252-B6FB78934BCF}"/>
          </ac:spMkLst>
        </pc:spChg>
        <pc:spChg chg="mod">
          <ac:chgData name="Lei Wu" userId="f083b2a8aea23a2f" providerId="LiveId" clId="{D3C201D8-48B1-4AE4-9553-9040D20AF85A}" dt="2021-04-10T09:04:53.969" v="1126"/>
          <ac:spMkLst>
            <pc:docMk/>
            <pc:sldMk cId="4064258746" sldId="829"/>
            <ac:spMk id="200" creationId="{6D3EE615-C5EB-4441-B7AC-E6150AE2AD60}"/>
          </ac:spMkLst>
        </pc:spChg>
        <pc:spChg chg="mod">
          <ac:chgData name="Lei Wu" userId="f083b2a8aea23a2f" providerId="LiveId" clId="{D3C201D8-48B1-4AE4-9553-9040D20AF85A}" dt="2021-04-10T09:04:53.969" v="1126"/>
          <ac:spMkLst>
            <pc:docMk/>
            <pc:sldMk cId="4064258746" sldId="829"/>
            <ac:spMk id="203" creationId="{BCBC74C3-3EF7-4D34-BAEC-C12E87D179D2}"/>
          </ac:spMkLst>
        </pc:spChg>
        <pc:spChg chg="mod">
          <ac:chgData name="Lei Wu" userId="f083b2a8aea23a2f" providerId="LiveId" clId="{D3C201D8-48B1-4AE4-9553-9040D20AF85A}" dt="2021-04-10T09:04:53.969" v="1126"/>
          <ac:spMkLst>
            <pc:docMk/>
            <pc:sldMk cId="4064258746" sldId="829"/>
            <ac:spMk id="204" creationId="{C91246FD-112B-4AC3-BD40-D19B389E57F4}"/>
          </ac:spMkLst>
        </pc:spChg>
        <pc:spChg chg="mod">
          <ac:chgData name="Lei Wu" userId="f083b2a8aea23a2f" providerId="LiveId" clId="{D3C201D8-48B1-4AE4-9553-9040D20AF85A}" dt="2021-04-10T09:04:53.969" v="1126"/>
          <ac:spMkLst>
            <pc:docMk/>
            <pc:sldMk cId="4064258746" sldId="829"/>
            <ac:spMk id="205" creationId="{90D18043-FFEB-4144-9305-2726046EE64E}"/>
          </ac:spMkLst>
        </pc:spChg>
        <pc:spChg chg="mod">
          <ac:chgData name="Lei Wu" userId="f083b2a8aea23a2f" providerId="LiveId" clId="{D3C201D8-48B1-4AE4-9553-9040D20AF85A}" dt="2021-04-10T09:04:53.969" v="1126"/>
          <ac:spMkLst>
            <pc:docMk/>
            <pc:sldMk cId="4064258746" sldId="829"/>
            <ac:spMk id="206" creationId="{77429748-C814-4E49-8076-BC1FEF30464D}"/>
          </ac:spMkLst>
        </pc:spChg>
        <pc:spChg chg="mod">
          <ac:chgData name="Lei Wu" userId="f083b2a8aea23a2f" providerId="LiveId" clId="{D3C201D8-48B1-4AE4-9553-9040D20AF85A}" dt="2021-04-10T09:04:53.969" v="1126"/>
          <ac:spMkLst>
            <pc:docMk/>
            <pc:sldMk cId="4064258746" sldId="829"/>
            <ac:spMk id="209" creationId="{280ECE68-2C55-4D17-B75D-4E75F446C9D2}"/>
          </ac:spMkLst>
        </pc:spChg>
        <pc:spChg chg="mod">
          <ac:chgData name="Lei Wu" userId="f083b2a8aea23a2f" providerId="LiveId" clId="{D3C201D8-48B1-4AE4-9553-9040D20AF85A}" dt="2021-04-10T09:04:53.969" v="1126"/>
          <ac:spMkLst>
            <pc:docMk/>
            <pc:sldMk cId="4064258746" sldId="829"/>
            <ac:spMk id="210" creationId="{0D11A48E-1330-41A1-85CB-FAE6793B829D}"/>
          </ac:spMkLst>
        </pc:spChg>
        <pc:spChg chg="mod">
          <ac:chgData name="Lei Wu" userId="f083b2a8aea23a2f" providerId="LiveId" clId="{D3C201D8-48B1-4AE4-9553-9040D20AF85A}" dt="2021-04-10T09:04:53.969" v="1126"/>
          <ac:spMkLst>
            <pc:docMk/>
            <pc:sldMk cId="4064258746" sldId="829"/>
            <ac:spMk id="211" creationId="{2EFAAFB6-2549-48B8-B3BC-ECCEB92B2F98}"/>
          </ac:spMkLst>
        </pc:spChg>
        <pc:spChg chg="mod">
          <ac:chgData name="Lei Wu" userId="f083b2a8aea23a2f" providerId="LiveId" clId="{D3C201D8-48B1-4AE4-9553-9040D20AF85A}" dt="2021-04-10T09:04:53.969" v="1126"/>
          <ac:spMkLst>
            <pc:docMk/>
            <pc:sldMk cId="4064258746" sldId="829"/>
            <ac:spMk id="212" creationId="{777B40E6-6BB9-4496-838C-CD6BF88B56B5}"/>
          </ac:spMkLst>
        </pc:spChg>
        <pc:spChg chg="add del mod">
          <ac:chgData name="Lei Wu" userId="f083b2a8aea23a2f" providerId="LiveId" clId="{D3C201D8-48B1-4AE4-9553-9040D20AF85A}" dt="2021-04-10T09:05:00.727" v="1127"/>
          <ac:spMkLst>
            <pc:docMk/>
            <pc:sldMk cId="4064258746" sldId="829"/>
            <ac:spMk id="213" creationId="{0EB5DF9C-9BA0-4868-A5FC-99A019823A51}"/>
          </ac:spMkLst>
        </pc:spChg>
        <pc:spChg chg="add mod">
          <ac:chgData name="Lei Wu" userId="f083b2a8aea23a2f" providerId="LiveId" clId="{D3C201D8-48B1-4AE4-9553-9040D20AF85A}" dt="2021-04-10T09:05:12.774" v="1129" actId="1076"/>
          <ac:spMkLst>
            <pc:docMk/>
            <pc:sldMk cId="4064258746" sldId="829"/>
            <ac:spMk id="214" creationId="{9E42AE12-3455-4CDF-AAD8-EF268E3DF596}"/>
          </ac:spMkLst>
        </pc:spChg>
        <pc:spChg chg="add mod">
          <ac:chgData name="Lei Wu" userId="f083b2a8aea23a2f" providerId="LiveId" clId="{D3C201D8-48B1-4AE4-9553-9040D20AF85A}" dt="2021-04-10T09:05:12.774" v="1129" actId="1076"/>
          <ac:spMkLst>
            <pc:docMk/>
            <pc:sldMk cId="4064258746" sldId="829"/>
            <ac:spMk id="215" creationId="{6FE9CC98-E11E-4AC0-8BFC-37D8C0DA70A9}"/>
          </ac:spMkLst>
        </pc:spChg>
        <pc:spChg chg="add mod">
          <ac:chgData name="Lei Wu" userId="f083b2a8aea23a2f" providerId="LiveId" clId="{D3C201D8-48B1-4AE4-9553-9040D20AF85A}" dt="2021-04-10T09:05:12.774" v="1129" actId="1076"/>
          <ac:spMkLst>
            <pc:docMk/>
            <pc:sldMk cId="4064258746" sldId="829"/>
            <ac:spMk id="216" creationId="{41D4B454-404F-4C42-AE7D-9EBEA471C1AD}"/>
          </ac:spMkLst>
        </pc:spChg>
        <pc:spChg chg="add mod">
          <ac:chgData name="Lei Wu" userId="f083b2a8aea23a2f" providerId="LiveId" clId="{D3C201D8-48B1-4AE4-9553-9040D20AF85A}" dt="2021-04-10T09:05:12.774" v="1129" actId="1076"/>
          <ac:spMkLst>
            <pc:docMk/>
            <pc:sldMk cId="4064258746" sldId="829"/>
            <ac:spMk id="217" creationId="{B5392415-EB47-4161-8D17-A5A408D55D72}"/>
          </ac:spMkLst>
        </pc:spChg>
        <pc:spChg chg="add mod">
          <ac:chgData name="Lei Wu" userId="f083b2a8aea23a2f" providerId="LiveId" clId="{D3C201D8-48B1-4AE4-9553-9040D20AF85A}" dt="2021-04-10T09:05:12.774" v="1129" actId="1076"/>
          <ac:spMkLst>
            <pc:docMk/>
            <pc:sldMk cId="4064258746" sldId="829"/>
            <ac:spMk id="218" creationId="{F4E463E2-77AA-40A4-900E-3D86FBC75867}"/>
          </ac:spMkLst>
        </pc:spChg>
        <pc:spChg chg="add mod">
          <ac:chgData name="Lei Wu" userId="f083b2a8aea23a2f" providerId="LiveId" clId="{D3C201D8-48B1-4AE4-9553-9040D20AF85A}" dt="2021-04-10T09:05:12.774" v="1129" actId="1076"/>
          <ac:spMkLst>
            <pc:docMk/>
            <pc:sldMk cId="4064258746" sldId="829"/>
            <ac:spMk id="219" creationId="{45C2F32F-1042-430D-BA5A-DF54357CC555}"/>
          </ac:spMkLst>
        </pc:spChg>
        <pc:spChg chg="add mod">
          <ac:chgData name="Lei Wu" userId="f083b2a8aea23a2f" providerId="LiveId" clId="{D3C201D8-48B1-4AE4-9553-9040D20AF85A}" dt="2021-04-10T09:05:12.774" v="1129" actId="1076"/>
          <ac:spMkLst>
            <pc:docMk/>
            <pc:sldMk cId="4064258746" sldId="829"/>
            <ac:spMk id="220" creationId="{5E6B8833-BF2A-4183-91FE-5F07B7A218C1}"/>
          </ac:spMkLst>
        </pc:spChg>
        <pc:spChg chg="add mod">
          <ac:chgData name="Lei Wu" userId="f083b2a8aea23a2f" providerId="LiveId" clId="{D3C201D8-48B1-4AE4-9553-9040D20AF85A}" dt="2021-04-10T09:05:12.774" v="1129" actId="1076"/>
          <ac:spMkLst>
            <pc:docMk/>
            <pc:sldMk cId="4064258746" sldId="829"/>
            <ac:spMk id="221" creationId="{8593573F-23CA-4C9A-B122-1542253BF42A}"/>
          </ac:spMkLst>
        </pc:spChg>
        <pc:spChg chg="add mod">
          <ac:chgData name="Lei Wu" userId="f083b2a8aea23a2f" providerId="LiveId" clId="{D3C201D8-48B1-4AE4-9553-9040D20AF85A}" dt="2021-04-10T09:05:12.774" v="1129" actId="1076"/>
          <ac:spMkLst>
            <pc:docMk/>
            <pc:sldMk cId="4064258746" sldId="829"/>
            <ac:spMk id="222" creationId="{7C54D5B6-DE58-4E31-B8C6-8F9B1B890EEC}"/>
          </ac:spMkLst>
        </pc:spChg>
        <pc:spChg chg="add mod">
          <ac:chgData name="Lei Wu" userId="f083b2a8aea23a2f" providerId="LiveId" clId="{D3C201D8-48B1-4AE4-9553-9040D20AF85A}" dt="2021-04-10T09:05:12.774" v="1129" actId="1076"/>
          <ac:spMkLst>
            <pc:docMk/>
            <pc:sldMk cId="4064258746" sldId="829"/>
            <ac:spMk id="223" creationId="{1B8CA4E7-3DA3-4E1E-BFFD-FFCDF6937FFF}"/>
          </ac:spMkLst>
        </pc:spChg>
        <pc:spChg chg="add mod">
          <ac:chgData name="Lei Wu" userId="f083b2a8aea23a2f" providerId="LiveId" clId="{D3C201D8-48B1-4AE4-9553-9040D20AF85A}" dt="2021-04-10T09:05:12.774" v="1129" actId="1076"/>
          <ac:spMkLst>
            <pc:docMk/>
            <pc:sldMk cId="4064258746" sldId="829"/>
            <ac:spMk id="224" creationId="{CD6D6B8F-B186-4387-88C4-603AF82671C3}"/>
          </ac:spMkLst>
        </pc:spChg>
        <pc:spChg chg="add mod">
          <ac:chgData name="Lei Wu" userId="f083b2a8aea23a2f" providerId="LiveId" clId="{D3C201D8-48B1-4AE4-9553-9040D20AF85A}" dt="2021-04-10T09:05:12.774" v="1129" actId="1076"/>
          <ac:spMkLst>
            <pc:docMk/>
            <pc:sldMk cId="4064258746" sldId="829"/>
            <ac:spMk id="225" creationId="{388796FF-8735-4275-8E85-903906BDD1D7}"/>
          </ac:spMkLst>
        </pc:spChg>
        <pc:spChg chg="add mod">
          <ac:chgData name="Lei Wu" userId="f083b2a8aea23a2f" providerId="LiveId" clId="{D3C201D8-48B1-4AE4-9553-9040D20AF85A}" dt="2021-04-10T09:05:12.774" v="1129" actId="1076"/>
          <ac:spMkLst>
            <pc:docMk/>
            <pc:sldMk cId="4064258746" sldId="829"/>
            <ac:spMk id="226" creationId="{AD9CFDC6-6B2D-4418-BE61-8BF6B2B1769C}"/>
          </ac:spMkLst>
        </pc:spChg>
        <pc:spChg chg="add mod">
          <ac:chgData name="Lei Wu" userId="f083b2a8aea23a2f" providerId="LiveId" clId="{D3C201D8-48B1-4AE4-9553-9040D20AF85A}" dt="2021-04-10T09:05:12.774" v="1129" actId="1076"/>
          <ac:spMkLst>
            <pc:docMk/>
            <pc:sldMk cId="4064258746" sldId="829"/>
            <ac:spMk id="227" creationId="{45DF7FEC-2E98-4C47-9BF2-6CED5A7F0438}"/>
          </ac:spMkLst>
        </pc:spChg>
        <pc:spChg chg="add mod">
          <ac:chgData name="Lei Wu" userId="f083b2a8aea23a2f" providerId="LiveId" clId="{D3C201D8-48B1-4AE4-9553-9040D20AF85A}" dt="2021-04-10T09:05:12.774" v="1129" actId="1076"/>
          <ac:spMkLst>
            <pc:docMk/>
            <pc:sldMk cId="4064258746" sldId="829"/>
            <ac:spMk id="228" creationId="{5F337FE5-D4B6-4D07-8200-1F596FB3A707}"/>
          </ac:spMkLst>
        </pc:spChg>
        <pc:spChg chg="add mod">
          <ac:chgData name="Lei Wu" userId="f083b2a8aea23a2f" providerId="LiveId" clId="{D3C201D8-48B1-4AE4-9553-9040D20AF85A}" dt="2021-04-10T09:05:12.774" v="1129" actId="1076"/>
          <ac:spMkLst>
            <pc:docMk/>
            <pc:sldMk cId="4064258746" sldId="829"/>
            <ac:spMk id="229" creationId="{5F385D20-6352-4883-A4B8-DA85D2FDB904}"/>
          </ac:spMkLst>
        </pc:spChg>
        <pc:spChg chg="add mod">
          <ac:chgData name="Lei Wu" userId="f083b2a8aea23a2f" providerId="LiveId" clId="{D3C201D8-48B1-4AE4-9553-9040D20AF85A}" dt="2021-04-10T09:05:12.774" v="1129" actId="1076"/>
          <ac:spMkLst>
            <pc:docMk/>
            <pc:sldMk cId="4064258746" sldId="829"/>
            <ac:spMk id="230" creationId="{1AC8284D-A70E-4739-A746-7CB06183EAAF}"/>
          </ac:spMkLst>
        </pc:spChg>
        <pc:spChg chg="add mod">
          <ac:chgData name="Lei Wu" userId="f083b2a8aea23a2f" providerId="LiveId" clId="{D3C201D8-48B1-4AE4-9553-9040D20AF85A}" dt="2021-04-10T09:05:12.774" v="1129" actId="1076"/>
          <ac:spMkLst>
            <pc:docMk/>
            <pc:sldMk cId="4064258746" sldId="829"/>
            <ac:spMk id="231" creationId="{FE3121C6-2A39-4B7E-BE7F-BF89F96FEDA9}"/>
          </ac:spMkLst>
        </pc:spChg>
        <pc:spChg chg="add mod">
          <ac:chgData name="Lei Wu" userId="f083b2a8aea23a2f" providerId="LiveId" clId="{D3C201D8-48B1-4AE4-9553-9040D20AF85A}" dt="2021-04-10T09:05:12.774" v="1129" actId="1076"/>
          <ac:spMkLst>
            <pc:docMk/>
            <pc:sldMk cId="4064258746" sldId="829"/>
            <ac:spMk id="232" creationId="{4289EDF7-EE4E-4E5B-AA8F-7130A40B822B}"/>
          </ac:spMkLst>
        </pc:spChg>
        <pc:spChg chg="add mod">
          <ac:chgData name="Lei Wu" userId="f083b2a8aea23a2f" providerId="LiveId" clId="{D3C201D8-48B1-4AE4-9553-9040D20AF85A}" dt="2021-04-10T09:05:12.774" v="1129" actId="1076"/>
          <ac:spMkLst>
            <pc:docMk/>
            <pc:sldMk cId="4064258746" sldId="829"/>
            <ac:spMk id="233" creationId="{ADD9D36C-F527-41F5-9B51-38F859D8D715}"/>
          </ac:spMkLst>
        </pc:spChg>
        <pc:spChg chg="add mod">
          <ac:chgData name="Lei Wu" userId="f083b2a8aea23a2f" providerId="LiveId" clId="{D3C201D8-48B1-4AE4-9553-9040D20AF85A}" dt="2021-04-10T09:05:12.774" v="1129" actId="1076"/>
          <ac:spMkLst>
            <pc:docMk/>
            <pc:sldMk cId="4064258746" sldId="829"/>
            <ac:spMk id="234" creationId="{110B8307-068C-407F-9B42-4D4298FD4A53}"/>
          </ac:spMkLst>
        </pc:spChg>
        <pc:spChg chg="add mod">
          <ac:chgData name="Lei Wu" userId="f083b2a8aea23a2f" providerId="LiveId" clId="{D3C201D8-48B1-4AE4-9553-9040D20AF85A}" dt="2021-04-10T09:05:12.774" v="1129" actId="1076"/>
          <ac:spMkLst>
            <pc:docMk/>
            <pc:sldMk cId="4064258746" sldId="829"/>
            <ac:spMk id="235" creationId="{E30F5E9E-70F4-439B-BBBB-E08B8F30CF20}"/>
          </ac:spMkLst>
        </pc:spChg>
        <pc:spChg chg="add mod">
          <ac:chgData name="Lei Wu" userId="f083b2a8aea23a2f" providerId="LiveId" clId="{D3C201D8-48B1-4AE4-9553-9040D20AF85A}" dt="2021-04-10T09:05:12.774" v="1129" actId="1076"/>
          <ac:spMkLst>
            <pc:docMk/>
            <pc:sldMk cId="4064258746" sldId="829"/>
            <ac:spMk id="236" creationId="{87FB1030-9A34-49B8-BFA1-7D22D5425B3F}"/>
          </ac:spMkLst>
        </pc:spChg>
        <pc:spChg chg="add mod">
          <ac:chgData name="Lei Wu" userId="f083b2a8aea23a2f" providerId="LiveId" clId="{D3C201D8-48B1-4AE4-9553-9040D20AF85A}" dt="2021-04-10T09:05:12.774" v="1129" actId="1076"/>
          <ac:spMkLst>
            <pc:docMk/>
            <pc:sldMk cId="4064258746" sldId="829"/>
            <ac:spMk id="237" creationId="{04A589B2-4754-46D1-B851-35CFA101292F}"/>
          </ac:spMkLst>
        </pc:spChg>
        <pc:spChg chg="add mod">
          <ac:chgData name="Lei Wu" userId="f083b2a8aea23a2f" providerId="LiveId" clId="{D3C201D8-48B1-4AE4-9553-9040D20AF85A}" dt="2021-04-10T09:05:12.774" v="1129" actId="1076"/>
          <ac:spMkLst>
            <pc:docMk/>
            <pc:sldMk cId="4064258746" sldId="829"/>
            <ac:spMk id="238" creationId="{CFA58761-B091-4868-89A6-7F3D093EA21D}"/>
          </ac:spMkLst>
        </pc:spChg>
        <pc:spChg chg="mod">
          <ac:chgData name="Lei Wu" userId="f083b2a8aea23a2f" providerId="LiveId" clId="{D3C201D8-48B1-4AE4-9553-9040D20AF85A}" dt="2021-04-10T09:05:12.774" v="1129" actId="1076"/>
          <ac:spMkLst>
            <pc:docMk/>
            <pc:sldMk cId="4064258746" sldId="829"/>
            <ac:spMk id="241" creationId="{2CC4320B-F581-4F50-864B-7DF03BB57656}"/>
          </ac:spMkLst>
        </pc:spChg>
        <pc:spChg chg="mod">
          <ac:chgData name="Lei Wu" userId="f083b2a8aea23a2f" providerId="LiveId" clId="{D3C201D8-48B1-4AE4-9553-9040D20AF85A}" dt="2021-04-10T09:05:12.774" v="1129" actId="1076"/>
          <ac:spMkLst>
            <pc:docMk/>
            <pc:sldMk cId="4064258746" sldId="829"/>
            <ac:spMk id="242" creationId="{77D40576-E78F-4377-B698-387BDBFB13E7}"/>
          </ac:spMkLst>
        </pc:spChg>
        <pc:spChg chg="mod">
          <ac:chgData name="Lei Wu" userId="f083b2a8aea23a2f" providerId="LiveId" clId="{D3C201D8-48B1-4AE4-9553-9040D20AF85A}" dt="2021-04-10T09:05:12.774" v="1129" actId="1076"/>
          <ac:spMkLst>
            <pc:docMk/>
            <pc:sldMk cId="4064258746" sldId="829"/>
            <ac:spMk id="243" creationId="{AC76A225-B5BF-4000-9D6D-0DF86F0039BB}"/>
          </ac:spMkLst>
        </pc:spChg>
        <pc:spChg chg="mod">
          <ac:chgData name="Lei Wu" userId="f083b2a8aea23a2f" providerId="LiveId" clId="{D3C201D8-48B1-4AE4-9553-9040D20AF85A}" dt="2021-04-10T09:05:12.774" v="1129" actId="1076"/>
          <ac:spMkLst>
            <pc:docMk/>
            <pc:sldMk cId="4064258746" sldId="829"/>
            <ac:spMk id="244" creationId="{D78F7048-85C2-4A5E-BEC6-423C6A140E99}"/>
          </ac:spMkLst>
        </pc:spChg>
        <pc:spChg chg="mod">
          <ac:chgData name="Lei Wu" userId="f083b2a8aea23a2f" providerId="LiveId" clId="{D3C201D8-48B1-4AE4-9553-9040D20AF85A}" dt="2021-04-10T09:05:12.774" v="1129" actId="1076"/>
          <ac:spMkLst>
            <pc:docMk/>
            <pc:sldMk cId="4064258746" sldId="829"/>
            <ac:spMk id="247" creationId="{A5E0FE5E-5121-49D0-A426-8F6432D555FF}"/>
          </ac:spMkLst>
        </pc:spChg>
        <pc:spChg chg="mod">
          <ac:chgData name="Lei Wu" userId="f083b2a8aea23a2f" providerId="LiveId" clId="{D3C201D8-48B1-4AE4-9553-9040D20AF85A}" dt="2021-04-10T09:05:12.774" v="1129" actId="1076"/>
          <ac:spMkLst>
            <pc:docMk/>
            <pc:sldMk cId="4064258746" sldId="829"/>
            <ac:spMk id="248" creationId="{7769954B-6F83-47EB-B97C-66ABE1D5D201}"/>
          </ac:spMkLst>
        </pc:spChg>
        <pc:spChg chg="mod">
          <ac:chgData name="Lei Wu" userId="f083b2a8aea23a2f" providerId="LiveId" clId="{D3C201D8-48B1-4AE4-9553-9040D20AF85A}" dt="2021-04-10T09:05:12.774" v="1129" actId="1076"/>
          <ac:spMkLst>
            <pc:docMk/>
            <pc:sldMk cId="4064258746" sldId="829"/>
            <ac:spMk id="249" creationId="{2A8B9DE9-B560-4268-94B3-4FF6FA368524}"/>
          </ac:spMkLst>
        </pc:spChg>
        <pc:spChg chg="mod">
          <ac:chgData name="Lei Wu" userId="f083b2a8aea23a2f" providerId="LiveId" clId="{D3C201D8-48B1-4AE4-9553-9040D20AF85A}" dt="2021-04-10T09:05:12.774" v="1129" actId="1076"/>
          <ac:spMkLst>
            <pc:docMk/>
            <pc:sldMk cId="4064258746" sldId="829"/>
            <ac:spMk id="250" creationId="{4793C2D1-2DCA-45D3-BB79-7EB8BCC276C3}"/>
          </ac:spMkLst>
        </pc:spChg>
        <pc:spChg chg="mod">
          <ac:chgData name="Lei Wu" userId="f083b2a8aea23a2f" providerId="LiveId" clId="{D3C201D8-48B1-4AE4-9553-9040D20AF85A}" dt="2021-04-10T09:05:12.774" v="1129" actId="1076"/>
          <ac:spMkLst>
            <pc:docMk/>
            <pc:sldMk cId="4064258746" sldId="829"/>
            <ac:spMk id="253" creationId="{A3C7C1E4-D3AC-48B6-81E7-86A04937AAC6}"/>
          </ac:spMkLst>
        </pc:spChg>
        <pc:spChg chg="mod">
          <ac:chgData name="Lei Wu" userId="f083b2a8aea23a2f" providerId="LiveId" clId="{D3C201D8-48B1-4AE4-9553-9040D20AF85A}" dt="2021-04-10T09:05:12.774" v="1129" actId="1076"/>
          <ac:spMkLst>
            <pc:docMk/>
            <pc:sldMk cId="4064258746" sldId="829"/>
            <ac:spMk id="254" creationId="{0551062B-4B6A-4F2F-9189-0565D8563352}"/>
          </ac:spMkLst>
        </pc:spChg>
        <pc:spChg chg="mod">
          <ac:chgData name="Lei Wu" userId="f083b2a8aea23a2f" providerId="LiveId" clId="{D3C201D8-48B1-4AE4-9553-9040D20AF85A}" dt="2021-04-10T09:05:12.774" v="1129" actId="1076"/>
          <ac:spMkLst>
            <pc:docMk/>
            <pc:sldMk cId="4064258746" sldId="829"/>
            <ac:spMk id="255" creationId="{6C7EF415-0D04-49F4-B95E-B3D989BF54D0}"/>
          </ac:spMkLst>
        </pc:spChg>
        <pc:spChg chg="mod">
          <ac:chgData name="Lei Wu" userId="f083b2a8aea23a2f" providerId="LiveId" clId="{D3C201D8-48B1-4AE4-9553-9040D20AF85A}" dt="2021-04-10T09:05:12.774" v="1129" actId="1076"/>
          <ac:spMkLst>
            <pc:docMk/>
            <pc:sldMk cId="4064258746" sldId="829"/>
            <ac:spMk id="256" creationId="{6E6C6BA7-01EB-49D2-A498-93E524552654}"/>
          </ac:spMkLst>
        </pc:spChg>
        <pc:spChg chg="mod">
          <ac:chgData name="Lei Wu" userId="f083b2a8aea23a2f" providerId="LiveId" clId="{D3C201D8-48B1-4AE4-9553-9040D20AF85A}" dt="2021-04-10T09:05:12.774" v="1129" actId="1076"/>
          <ac:spMkLst>
            <pc:docMk/>
            <pc:sldMk cId="4064258746" sldId="829"/>
            <ac:spMk id="259" creationId="{95B18485-8115-4C0E-9AC2-939D737DB1FD}"/>
          </ac:spMkLst>
        </pc:spChg>
        <pc:spChg chg="mod">
          <ac:chgData name="Lei Wu" userId="f083b2a8aea23a2f" providerId="LiveId" clId="{D3C201D8-48B1-4AE4-9553-9040D20AF85A}" dt="2021-04-10T09:05:12.774" v="1129" actId="1076"/>
          <ac:spMkLst>
            <pc:docMk/>
            <pc:sldMk cId="4064258746" sldId="829"/>
            <ac:spMk id="260" creationId="{6129D109-088B-44A6-B0D9-938F3D2DDB94}"/>
          </ac:spMkLst>
        </pc:spChg>
        <pc:spChg chg="mod">
          <ac:chgData name="Lei Wu" userId="f083b2a8aea23a2f" providerId="LiveId" clId="{D3C201D8-48B1-4AE4-9553-9040D20AF85A}" dt="2021-04-10T09:05:12.774" v="1129" actId="1076"/>
          <ac:spMkLst>
            <pc:docMk/>
            <pc:sldMk cId="4064258746" sldId="829"/>
            <ac:spMk id="261" creationId="{F79E6911-1EF6-4EF4-BC57-FBA659FCE9B2}"/>
          </ac:spMkLst>
        </pc:spChg>
        <pc:spChg chg="mod">
          <ac:chgData name="Lei Wu" userId="f083b2a8aea23a2f" providerId="LiveId" clId="{D3C201D8-48B1-4AE4-9553-9040D20AF85A}" dt="2021-04-10T09:05:12.774" v="1129" actId="1076"/>
          <ac:spMkLst>
            <pc:docMk/>
            <pc:sldMk cId="4064258746" sldId="829"/>
            <ac:spMk id="262" creationId="{8DF7C4A0-2579-49F7-92EF-67A19AA32A5A}"/>
          </ac:spMkLst>
        </pc:spChg>
        <pc:spChg chg="add mod">
          <ac:chgData name="Lei Wu" userId="f083b2a8aea23a2f" providerId="LiveId" clId="{D3C201D8-48B1-4AE4-9553-9040D20AF85A}" dt="2021-04-10T09:05:12.774" v="1129" actId="1076"/>
          <ac:spMkLst>
            <pc:docMk/>
            <pc:sldMk cId="4064258746" sldId="829"/>
            <ac:spMk id="263" creationId="{03CE2DD6-8B59-40EC-AA58-26BD11DA332E}"/>
          </ac:spMkLst>
        </pc:spChg>
        <pc:spChg chg="del">
          <ac:chgData name="Lei Wu" userId="f083b2a8aea23a2f" providerId="LiveId" clId="{D3C201D8-48B1-4AE4-9553-9040D20AF85A}" dt="2021-04-10T09:04:44.351" v="1123" actId="478"/>
          <ac:spMkLst>
            <pc:docMk/>
            <pc:sldMk cId="4064258746" sldId="829"/>
            <ac:spMk id="713" creationId="{12C1C569-4818-44C4-B4A2-83DE8B4AF0D0}"/>
          </ac:spMkLst>
        </pc:spChg>
        <pc:grpChg chg="del">
          <ac:chgData name="Lei Wu" userId="f083b2a8aea23a2f" providerId="LiveId" clId="{D3C201D8-48B1-4AE4-9553-9040D20AF85A}" dt="2021-04-10T09:04:44.351" v="1123" actId="478"/>
          <ac:grpSpMkLst>
            <pc:docMk/>
            <pc:sldMk cId="4064258746" sldId="829"/>
            <ac:grpSpMk id="84" creationId="{9C3FBB89-1FF1-4960-8EDB-8C3E0FEF162A}"/>
          </ac:grpSpMkLst>
        </pc:grpChg>
        <pc:grpChg chg="del">
          <ac:chgData name="Lei Wu" userId="f083b2a8aea23a2f" providerId="LiveId" clId="{D3C201D8-48B1-4AE4-9553-9040D20AF85A}" dt="2021-04-10T09:04:53.444" v="1125" actId="478"/>
          <ac:grpSpMkLst>
            <pc:docMk/>
            <pc:sldMk cId="4064258746" sldId="829"/>
            <ac:grpSpMk id="110" creationId="{75470B3A-5554-4DFC-B21E-9133EC6D43AB}"/>
          </ac:grpSpMkLst>
        </pc:grpChg>
        <pc:grpChg chg="add del mod">
          <ac:chgData name="Lei Wu" userId="f083b2a8aea23a2f" providerId="LiveId" clId="{D3C201D8-48B1-4AE4-9553-9040D20AF85A}" dt="2021-04-10T09:05:00.727" v="1127"/>
          <ac:grpSpMkLst>
            <pc:docMk/>
            <pc:sldMk cId="4064258746" sldId="829"/>
            <ac:grpSpMk id="189" creationId="{FB809517-803E-4E50-ACBF-B6B7EBA6A182}"/>
          </ac:grpSpMkLst>
        </pc:grpChg>
        <pc:grpChg chg="mod">
          <ac:chgData name="Lei Wu" userId="f083b2a8aea23a2f" providerId="LiveId" clId="{D3C201D8-48B1-4AE4-9553-9040D20AF85A}" dt="2021-04-10T09:04:53.969" v="1126"/>
          <ac:grpSpMkLst>
            <pc:docMk/>
            <pc:sldMk cId="4064258746" sldId="829"/>
            <ac:grpSpMk id="190" creationId="{D7848691-916C-4AAD-83EE-12C6396E43C4}"/>
          </ac:grpSpMkLst>
        </pc:grpChg>
        <pc:grpChg chg="add del mod">
          <ac:chgData name="Lei Wu" userId="f083b2a8aea23a2f" providerId="LiveId" clId="{D3C201D8-48B1-4AE4-9553-9040D20AF85A}" dt="2021-04-10T09:05:00.727" v="1127"/>
          <ac:grpSpMkLst>
            <pc:docMk/>
            <pc:sldMk cId="4064258746" sldId="829"/>
            <ac:grpSpMk id="195" creationId="{4FF3DC40-F3C1-4857-A7D3-E9940D5514E5}"/>
          </ac:grpSpMkLst>
        </pc:grpChg>
        <pc:grpChg chg="mod">
          <ac:chgData name="Lei Wu" userId="f083b2a8aea23a2f" providerId="LiveId" clId="{D3C201D8-48B1-4AE4-9553-9040D20AF85A}" dt="2021-04-10T09:04:53.969" v="1126"/>
          <ac:grpSpMkLst>
            <pc:docMk/>
            <pc:sldMk cId="4064258746" sldId="829"/>
            <ac:grpSpMk id="196" creationId="{EE395521-67AC-4556-9B22-8E1968D59AB6}"/>
          </ac:grpSpMkLst>
        </pc:grpChg>
        <pc:grpChg chg="add del mod">
          <ac:chgData name="Lei Wu" userId="f083b2a8aea23a2f" providerId="LiveId" clId="{D3C201D8-48B1-4AE4-9553-9040D20AF85A}" dt="2021-04-10T09:05:00.727" v="1127"/>
          <ac:grpSpMkLst>
            <pc:docMk/>
            <pc:sldMk cId="4064258746" sldId="829"/>
            <ac:grpSpMk id="201" creationId="{8DD24D55-88F5-4536-A03D-C8FDEA553DE1}"/>
          </ac:grpSpMkLst>
        </pc:grpChg>
        <pc:grpChg chg="mod">
          <ac:chgData name="Lei Wu" userId="f083b2a8aea23a2f" providerId="LiveId" clId="{D3C201D8-48B1-4AE4-9553-9040D20AF85A}" dt="2021-04-10T09:04:53.969" v="1126"/>
          <ac:grpSpMkLst>
            <pc:docMk/>
            <pc:sldMk cId="4064258746" sldId="829"/>
            <ac:grpSpMk id="202" creationId="{5B0B42C2-DFC9-4698-AC91-6896E979F401}"/>
          </ac:grpSpMkLst>
        </pc:grpChg>
        <pc:grpChg chg="add del mod">
          <ac:chgData name="Lei Wu" userId="f083b2a8aea23a2f" providerId="LiveId" clId="{D3C201D8-48B1-4AE4-9553-9040D20AF85A}" dt="2021-04-10T09:05:00.727" v="1127"/>
          <ac:grpSpMkLst>
            <pc:docMk/>
            <pc:sldMk cId="4064258746" sldId="829"/>
            <ac:grpSpMk id="207" creationId="{1C65C23F-950D-4910-8675-B02EE929823F}"/>
          </ac:grpSpMkLst>
        </pc:grpChg>
        <pc:grpChg chg="mod">
          <ac:chgData name="Lei Wu" userId="f083b2a8aea23a2f" providerId="LiveId" clId="{D3C201D8-48B1-4AE4-9553-9040D20AF85A}" dt="2021-04-10T09:04:53.969" v="1126"/>
          <ac:grpSpMkLst>
            <pc:docMk/>
            <pc:sldMk cId="4064258746" sldId="829"/>
            <ac:grpSpMk id="208" creationId="{C3283A7B-BF03-418E-81E6-5F33AA67F66B}"/>
          </ac:grpSpMkLst>
        </pc:grpChg>
        <pc:grpChg chg="add mod">
          <ac:chgData name="Lei Wu" userId="f083b2a8aea23a2f" providerId="LiveId" clId="{D3C201D8-48B1-4AE4-9553-9040D20AF85A}" dt="2021-04-10T09:05:12.774" v="1129" actId="1076"/>
          <ac:grpSpMkLst>
            <pc:docMk/>
            <pc:sldMk cId="4064258746" sldId="829"/>
            <ac:grpSpMk id="239" creationId="{9170885D-FFA0-4540-A6CC-D01CBC4768EA}"/>
          </ac:grpSpMkLst>
        </pc:grpChg>
        <pc:grpChg chg="mod">
          <ac:chgData name="Lei Wu" userId="f083b2a8aea23a2f" providerId="LiveId" clId="{D3C201D8-48B1-4AE4-9553-9040D20AF85A}" dt="2021-04-10T09:05:12.774" v="1129" actId="1076"/>
          <ac:grpSpMkLst>
            <pc:docMk/>
            <pc:sldMk cId="4064258746" sldId="829"/>
            <ac:grpSpMk id="240" creationId="{88C782EC-4BA9-466F-842A-66912E0E3B6A}"/>
          </ac:grpSpMkLst>
        </pc:grpChg>
        <pc:grpChg chg="add mod">
          <ac:chgData name="Lei Wu" userId="f083b2a8aea23a2f" providerId="LiveId" clId="{D3C201D8-48B1-4AE4-9553-9040D20AF85A}" dt="2021-04-10T09:05:12.774" v="1129" actId="1076"/>
          <ac:grpSpMkLst>
            <pc:docMk/>
            <pc:sldMk cId="4064258746" sldId="829"/>
            <ac:grpSpMk id="245" creationId="{22D5A0A1-E28E-47D4-BD03-656E68270B2B}"/>
          </ac:grpSpMkLst>
        </pc:grpChg>
        <pc:grpChg chg="mod">
          <ac:chgData name="Lei Wu" userId="f083b2a8aea23a2f" providerId="LiveId" clId="{D3C201D8-48B1-4AE4-9553-9040D20AF85A}" dt="2021-04-10T09:05:12.774" v="1129" actId="1076"/>
          <ac:grpSpMkLst>
            <pc:docMk/>
            <pc:sldMk cId="4064258746" sldId="829"/>
            <ac:grpSpMk id="246" creationId="{E6B860EE-AACB-47EA-B9CA-2429F1A80AB0}"/>
          </ac:grpSpMkLst>
        </pc:grpChg>
        <pc:grpChg chg="add mod">
          <ac:chgData name="Lei Wu" userId="f083b2a8aea23a2f" providerId="LiveId" clId="{D3C201D8-48B1-4AE4-9553-9040D20AF85A}" dt="2021-04-10T09:05:12.774" v="1129" actId="1076"/>
          <ac:grpSpMkLst>
            <pc:docMk/>
            <pc:sldMk cId="4064258746" sldId="829"/>
            <ac:grpSpMk id="251" creationId="{6310F732-A4A6-49E7-8133-881AE891FC24}"/>
          </ac:grpSpMkLst>
        </pc:grpChg>
        <pc:grpChg chg="mod">
          <ac:chgData name="Lei Wu" userId="f083b2a8aea23a2f" providerId="LiveId" clId="{D3C201D8-48B1-4AE4-9553-9040D20AF85A}" dt="2021-04-10T09:05:12.774" v="1129" actId="1076"/>
          <ac:grpSpMkLst>
            <pc:docMk/>
            <pc:sldMk cId="4064258746" sldId="829"/>
            <ac:grpSpMk id="252" creationId="{55B563ED-C45E-4E09-BDEA-58F70CAFD576}"/>
          </ac:grpSpMkLst>
        </pc:grpChg>
        <pc:grpChg chg="add mod">
          <ac:chgData name="Lei Wu" userId="f083b2a8aea23a2f" providerId="LiveId" clId="{D3C201D8-48B1-4AE4-9553-9040D20AF85A}" dt="2021-04-10T09:05:12.774" v="1129" actId="1076"/>
          <ac:grpSpMkLst>
            <pc:docMk/>
            <pc:sldMk cId="4064258746" sldId="829"/>
            <ac:grpSpMk id="257" creationId="{C9E3F208-954F-4FAF-8484-C8617FC62D00}"/>
          </ac:grpSpMkLst>
        </pc:grpChg>
        <pc:grpChg chg="mod">
          <ac:chgData name="Lei Wu" userId="f083b2a8aea23a2f" providerId="LiveId" clId="{D3C201D8-48B1-4AE4-9553-9040D20AF85A}" dt="2021-04-10T09:05:12.774" v="1129" actId="1076"/>
          <ac:grpSpMkLst>
            <pc:docMk/>
            <pc:sldMk cId="4064258746" sldId="829"/>
            <ac:grpSpMk id="258" creationId="{18DDA039-4CE6-415C-ADB8-FAFCC0C0DA2A}"/>
          </ac:grpSpMkLst>
        </pc:grpChg>
      </pc:sldChg>
      <pc:sldChg chg="addSp delSp modSp add mod modNotesTx">
        <pc:chgData name="Lei Wu" userId="f083b2a8aea23a2f" providerId="LiveId" clId="{D3C201D8-48B1-4AE4-9553-9040D20AF85A}" dt="2021-04-13T02:17:30.151" v="3406" actId="20577"/>
        <pc:sldMkLst>
          <pc:docMk/>
          <pc:sldMk cId="333014482" sldId="830"/>
        </pc:sldMkLst>
        <pc:spChg chg="mod">
          <ac:chgData name="Lei Wu" userId="f083b2a8aea23a2f" providerId="LiveId" clId="{D3C201D8-48B1-4AE4-9553-9040D20AF85A}" dt="2021-04-11T12:43:01.918" v="1159" actId="1076"/>
          <ac:spMkLst>
            <pc:docMk/>
            <pc:sldMk cId="333014482" sldId="830"/>
            <ac:spMk id="2" creationId="{00000000-0000-0000-0000-000000000000}"/>
          </ac:spMkLst>
        </pc:spChg>
        <pc:spChg chg="mod">
          <ac:chgData name="Lei Wu" userId="f083b2a8aea23a2f" providerId="LiveId" clId="{D3C201D8-48B1-4AE4-9553-9040D20AF85A}" dt="2021-04-11T13:04:58.082" v="1349" actId="404"/>
          <ac:spMkLst>
            <pc:docMk/>
            <pc:sldMk cId="333014482" sldId="830"/>
            <ac:spMk id="3" creationId="{00000000-0000-0000-0000-000000000000}"/>
          </ac:spMkLst>
        </pc:spChg>
        <pc:picChg chg="add del mod">
          <ac:chgData name="Lei Wu" userId="f083b2a8aea23a2f" providerId="LiveId" clId="{D3C201D8-48B1-4AE4-9553-9040D20AF85A}" dt="2021-04-11T13:05:54.591" v="1352" actId="478"/>
          <ac:picMkLst>
            <pc:docMk/>
            <pc:sldMk cId="333014482" sldId="830"/>
            <ac:picMk id="11266" creationId="{D75C61F9-D041-48DF-B18B-DCE19F842470}"/>
          </ac:picMkLst>
        </pc:picChg>
        <pc:picChg chg="add mod">
          <ac:chgData name="Lei Wu" userId="f083b2a8aea23a2f" providerId="LiveId" clId="{D3C201D8-48B1-4AE4-9553-9040D20AF85A}" dt="2021-04-11T13:06:23.071" v="1357" actId="1076"/>
          <ac:picMkLst>
            <pc:docMk/>
            <pc:sldMk cId="333014482" sldId="830"/>
            <ac:picMk id="11268" creationId="{D80B70B3-F516-4004-B275-17DB3CB5E903}"/>
          </ac:picMkLst>
        </pc:picChg>
      </pc:sldChg>
      <pc:sldChg chg="addSp modSp add del mod modNotesTx">
        <pc:chgData name="Lei Wu" userId="f083b2a8aea23a2f" providerId="LiveId" clId="{D3C201D8-48B1-4AE4-9553-9040D20AF85A}" dt="2021-04-12T08:18:21.364" v="1843" actId="47"/>
        <pc:sldMkLst>
          <pc:docMk/>
          <pc:sldMk cId="1406159278" sldId="831"/>
        </pc:sldMkLst>
        <pc:spChg chg="mod">
          <ac:chgData name="Lei Wu" userId="f083b2a8aea23a2f" providerId="LiveId" clId="{D3C201D8-48B1-4AE4-9553-9040D20AF85A}" dt="2021-04-11T12:48:48.700" v="1175" actId="20577"/>
          <ac:spMkLst>
            <pc:docMk/>
            <pc:sldMk cId="1406159278" sldId="831"/>
            <ac:spMk id="2" creationId="{00000000-0000-0000-0000-000000000000}"/>
          </ac:spMkLst>
        </pc:spChg>
        <pc:spChg chg="add mod">
          <ac:chgData name="Lei Wu" userId="f083b2a8aea23a2f" providerId="LiveId" clId="{D3C201D8-48B1-4AE4-9553-9040D20AF85A}" dt="2021-04-12T08:16:44.551" v="1841" actId="20577"/>
          <ac:spMkLst>
            <pc:docMk/>
            <pc:sldMk cId="1406159278" sldId="831"/>
            <ac:spMk id="5" creationId="{317502AA-02E9-4F34-B679-11C4E49CB2DF}"/>
          </ac:spMkLst>
        </pc:spChg>
        <pc:picChg chg="mod">
          <ac:chgData name="Lei Wu" userId="f083b2a8aea23a2f" providerId="LiveId" clId="{D3C201D8-48B1-4AE4-9553-9040D20AF85A}" dt="2021-04-12T08:15:39.178" v="1832" actId="1076"/>
          <ac:picMkLst>
            <pc:docMk/>
            <pc:sldMk cId="1406159278" sldId="831"/>
            <ac:picMk id="7" creationId="{1D66B954-B789-47E6-AD12-468F76E9CA0C}"/>
          </ac:picMkLst>
        </pc:picChg>
      </pc:sldChg>
      <pc:sldChg chg="modSp add mod">
        <pc:chgData name="Lei Wu" userId="f083b2a8aea23a2f" providerId="LiveId" clId="{D3C201D8-48B1-4AE4-9553-9040D20AF85A}" dt="2021-04-12T08:18:25.840" v="1844" actId="20577"/>
        <pc:sldMkLst>
          <pc:docMk/>
          <pc:sldMk cId="1764536693" sldId="832"/>
        </pc:sldMkLst>
        <pc:spChg chg="mod">
          <ac:chgData name="Lei Wu" userId="f083b2a8aea23a2f" providerId="LiveId" clId="{D3C201D8-48B1-4AE4-9553-9040D20AF85A}" dt="2021-04-12T08:18:25.840" v="1844" actId="20577"/>
          <ac:spMkLst>
            <pc:docMk/>
            <pc:sldMk cId="1764536693" sldId="832"/>
            <ac:spMk id="5" creationId="{317502AA-02E9-4F34-B679-11C4E49CB2DF}"/>
          </ac:spMkLst>
        </pc:spChg>
      </pc:sldChg>
      <pc:sldChg chg="addSp delSp modSp add mod modNotesTx">
        <pc:chgData name="Lei Wu" userId="f083b2a8aea23a2f" providerId="LiveId" clId="{D3C201D8-48B1-4AE4-9553-9040D20AF85A}" dt="2021-04-13T05:55:37.487" v="3517" actId="20577"/>
        <pc:sldMkLst>
          <pc:docMk/>
          <pc:sldMk cId="635849984" sldId="833"/>
        </pc:sldMkLst>
        <pc:spChg chg="mod">
          <ac:chgData name="Lei Wu" userId="f083b2a8aea23a2f" providerId="LiveId" clId="{D3C201D8-48B1-4AE4-9553-9040D20AF85A}" dt="2021-04-13T01:19:16.014" v="3001"/>
          <ac:spMkLst>
            <pc:docMk/>
            <pc:sldMk cId="635849984" sldId="833"/>
            <ac:spMk id="2" creationId="{00000000-0000-0000-0000-000000000000}"/>
          </ac:spMkLst>
        </pc:spChg>
        <pc:spChg chg="mod">
          <ac:chgData name="Lei Wu" userId="f083b2a8aea23a2f" providerId="LiveId" clId="{D3C201D8-48B1-4AE4-9553-9040D20AF85A}" dt="2021-04-13T01:30:01.389" v="3197"/>
          <ac:spMkLst>
            <pc:docMk/>
            <pc:sldMk cId="635849984" sldId="833"/>
            <ac:spMk id="9" creationId="{ACFC0B68-0EBF-45EB-A8EF-8AFEF1E4F948}"/>
          </ac:spMkLst>
        </pc:spChg>
        <pc:spChg chg="mod">
          <ac:chgData name="Lei Wu" userId="f083b2a8aea23a2f" providerId="LiveId" clId="{D3C201D8-48B1-4AE4-9553-9040D20AF85A}" dt="2021-04-13T01:30:01.389" v="3197"/>
          <ac:spMkLst>
            <pc:docMk/>
            <pc:sldMk cId="635849984" sldId="833"/>
            <ac:spMk id="10" creationId="{36CB397D-1A2B-484B-9D11-D77BD11FE7E0}"/>
          </ac:spMkLst>
        </pc:spChg>
        <pc:spChg chg="mod">
          <ac:chgData name="Lei Wu" userId="f083b2a8aea23a2f" providerId="LiveId" clId="{D3C201D8-48B1-4AE4-9553-9040D20AF85A}" dt="2021-04-13T01:30:01.389" v="3197"/>
          <ac:spMkLst>
            <pc:docMk/>
            <pc:sldMk cId="635849984" sldId="833"/>
            <ac:spMk id="11" creationId="{3A0713F3-955B-45E2-BF85-9866B97DF682}"/>
          </ac:spMkLst>
        </pc:spChg>
        <pc:spChg chg="mod">
          <ac:chgData name="Lei Wu" userId="f083b2a8aea23a2f" providerId="LiveId" clId="{D3C201D8-48B1-4AE4-9553-9040D20AF85A}" dt="2021-04-13T01:30:01.389" v="3197"/>
          <ac:spMkLst>
            <pc:docMk/>
            <pc:sldMk cId="635849984" sldId="833"/>
            <ac:spMk id="13" creationId="{6C76ED7F-3F8A-4B2C-AB66-A827FE1BEE79}"/>
          </ac:spMkLst>
        </pc:spChg>
        <pc:spChg chg="mod">
          <ac:chgData name="Lei Wu" userId="f083b2a8aea23a2f" providerId="LiveId" clId="{D3C201D8-48B1-4AE4-9553-9040D20AF85A}" dt="2021-04-13T01:30:01.389" v="3197"/>
          <ac:spMkLst>
            <pc:docMk/>
            <pc:sldMk cId="635849984" sldId="833"/>
            <ac:spMk id="14" creationId="{D9F69FCE-77A9-402C-A0F1-AE7B194CEEF6}"/>
          </ac:spMkLst>
        </pc:spChg>
        <pc:spChg chg="mod">
          <ac:chgData name="Lei Wu" userId="f083b2a8aea23a2f" providerId="LiveId" clId="{D3C201D8-48B1-4AE4-9553-9040D20AF85A}" dt="2021-04-13T01:30:01.389" v="3197"/>
          <ac:spMkLst>
            <pc:docMk/>
            <pc:sldMk cId="635849984" sldId="833"/>
            <ac:spMk id="15" creationId="{2283CAF7-6DA1-4A8B-9EF9-BE5757E5034A}"/>
          </ac:spMkLst>
        </pc:spChg>
        <pc:spChg chg="mod">
          <ac:chgData name="Lei Wu" userId="f083b2a8aea23a2f" providerId="LiveId" clId="{D3C201D8-48B1-4AE4-9553-9040D20AF85A}" dt="2021-04-13T01:30:01.389" v="3197"/>
          <ac:spMkLst>
            <pc:docMk/>
            <pc:sldMk cId="635849984" sldId="833"/>
            <ac:spMk id="16" creationId="{4817B576-1507-4C27-BDF3-873B55BA20AA}"/>
          </ac:spMkLst>
        </pc:spChg>
        <pc:spChg chg="mod">
          <ac:chgData name="Lei Wu" userId="f083b2a8aea23a2f" providerId="LiveId" clId="{D3C201D8-48B1-4AE4-9553-9040D20AF85A}" dt="2021-04-13T01:30:01.389" v="3197"/>
          <ac:spMkLst>
            <pc:docMk/>
            <pc:sldMk cId="635849984" sldId="833"/>
            <ac:spMk id="17" creationId="{6AE13A9C-5F22-4A00-8F9C-15E905E60357}"/>
          </ac:spMkLst>
        </pc:spChg>
        <pc:spChg chg="mod">
          <ac:chgData name="Lei Wu" userId="f083b2a8aea23a2f" providerId="LiveId" clId="{D3C201D8-48B1-4AE4-9553-9040D20AF85A}" dt="2021-04-13T01:30:01.389" v="3197"/>
          <ac:spMkLst>
            <pc:docMk/>
            <pc:sldMk cId="635849984" sldId="833"/>
            <ac:spMk id="18" creationId="{4B18A755-1ECD-4642-B09F-8DBFD0DA422C}"/>
          </ac:spMkLst>
        </pc:spChg>
        <pc:spChg chg="mod">
          <ac:chgData name="Lei Wu" userId="f083b2a8aea23a2f" providerId="LiveId" clId="{D3C201D8-48B1-4AE4-9553-9040D20AF85A}" dt="2021-04-13T01:30:01.389" v="3197"/>
          <ac:spMkLst>
            <pc:docMk/>
            <pc:sldMk cId="635849984" sldId="833"/>
            <ac:spMk id="19" creationId="{FDA151CB-CEB3-47A3-AB7B-4851CBDBD26B}"/>
          </ac:spMkLst>
        </pc:spChg>
        <pc:spChg chg="mod">
          <ac:chgData name="Lei Wu" userId="f083b2a8aea23a2f" providerId="LiveId" clId="{D3C201D8-48B1-4AE4-9553-9040D20AF85A}" dt="2021-04-13T01:30:01.389" v="3197"/>
          <ac:spMkLst>
            <pc:docMk/>
            <pc:sldMk cId="635849984" sldId="833"/>
            <ac:spMk id="20" creationId="{76629D72-A90A-40E2-917A-148EFCD70BBB}"/>
          </ac:spMkLst>
        </pc:spChg>
        <pc:spChg chg="mod">
          <ac:chgData name="Lei Wu" userId="f083b2a8aea23a2f" providerId="LiveId" clId="{D3C201D8-48B1-4AE4-9553-9040D20AF85A}" dt="2021-04-13T01:30:01.389" v="3197"/>
          <ac:spMkLst>
            <pc:docMk/>
            <pc:sldMk cId="635849984" sldId="833"/>
            <ac:spMk id="21" creationId="{F30D0723-7D4F-45D2-90A7-4966E4A8503C}"/>
          </ac:spMkLst>
        </pc:spChg>
        <pc:spChg chg="mod">
          <ac:chgData name="Lei Wu" userId="f083b2a8aea23a2f" providerId="LiveId" clId="{D3C201D8-48B1-4AE4-9553-9040D20AF85A}" dt="2021-04-13T01:30:01.389" v="3197"/>
          <ac:spMkLst>
            <pc:docMk/>
            <pc:sldMk cId="635849984" sldId="833"/>
            <ac:spMk id="22" creationId="{BFD7C0EE-E978-4FA9-B8CD-3063A4E007CC}"/>
          </ac:spMkLst>
        </pc:spChg>
        <pc:spChg chg="mod">
          <ac:chgData name="Lei Wu" userId="f083b2a8aea23a2f" providerId="LiveId" clId="{D3C201D8-48B1-4AE4-9553-9040D20AF85A}" dt="2021-04-13T01:30:01.389" v="3197"/>
          <ac:spMkLst>
            <pc:docMk/>
            <pc:sldMk cId="635849984" sldId="833"/>
            <ac:spMk id="23" creationId="{930BA266-EC0B-4C1E-AA76-D1C304E65130}"/>
          </ac:spMkLst>
        </pc:spChg>
        <pc:spChg chg="mod">
          <ac:chgData name="Lei Wu" userId="f083b2a8aea23a2f" providerId="LiveId" clId="{D3C201D8-48B1-4AE4-9553-9040D20AF85A}" dt="2021-04-13T01:30:01.389" v="3197"/>
          <ac:spMkLst>
            <pc:docMk/>
            <pc:sldMk cId="635849984" sldId="833"/>
            <ac:spMk id="24" creationId="{9D493643-A685-41ED-B2DE-974436B3929D}"/>
          </ac:spMkLst>
        </pc:spChg>
        <pc:spChg chg="mod">
          <ac:chgData name="Lei Wu" userId="f083b2a8aea23a2f" providerId="LiveId" clId="{D3C201D8-48B1-4AE4-9553-9040D20AF85A}" dt="2021-04-13T01:30:01.389" v="3197"/>
          <ac:spMkLst>
            <pc:docMk/>
            <pc:sldMk cId="635849984" sldId="833"/>
            <ac:spMk id="25" creationId="{B7906E6F-37B3-4DE0-8822-6190C3C723CD}"/>
          </ac:spMkLst>
        </pc:spChg>
        <pc:spChg chg="mod">
          <ac:chgData name="Lei Wu" userId="f083b2a8aea23a2f" providerId="LiveId" clId="{D3C201D8-48B1-4AE4-9553-9040D20AF85A}" dt="2021-04-13T01:30:01.389" v="3197"/>
          <ac:spMkLst>
            <pc:docMk/>
            <pc:sldMk cId="635849984" sldId="833"/>
            <ac:spMk id="26" creationId="{CC24C58C-A4A1-41D2-BD17-F12C6339EDCC}"/>
          </ac:spMkLst>
        </pc:spChg>
        <pc:spChg chg="mod">
          <ac:chgData name="Lei Wu" userId="f083b2a8aea23a2f" providerId="LiveId" clId="{D3C201D8-48B1-4AE4-9553-9040D20AF85A}" dt="2021-04-13T01:30:01.389" v="3197"/>
          <ac:spMkLst>
            <pc:docMk/>
            <pc:sldMk cId="635849984" sldId="833"/>
            <ac:spMk id="27" creationId="{E6517F41-E749-4EAD-A19D-0B95925562A5}"/>
          </ac:spMkLst>
        </pc:spChg>
        <pc:spChg chg="mod">
          <ac:chgData name="Lei Wu" userId="f083b2a8aea23a2f" providerId="LiveId" clId="{D3C201D8-48B1-4AE4-9553-9040D20AF85A}" dt="2021-04-13T01:30:01.389" v="3197"/>
          <ac:spMkLst>
            <pc:docMk/>
            <pc:sldMk cId="635849984" sldId="833"/>
            <ac:spMk id="28" creationId="{6B0CDF17-2D3F-42E4-BFA4-2FEAC3BDDD0D}"/>
          </ac:spMkLst>
        </pc:spChg>
        <pc:spChg chg="mod">
          <ac:chgData name="Lei Wu" userId="f083b2a8aea23a2f" providerId="LiveId" clId="{D3C201D8-48B1-4AE4-9553-9040D20AF85A}" dt="2021-04-13T01:30:01.389" v="3197"/>
          <ac:spMkLst>
            <pc:docMk/>
            <pc:sldMk cId="635849984" sldId="833"/>
            <ac:spMk id="29" creationId="{19D7B923-71AE-4C97-8927-DB9BE48E009F}"/>
          </ac:spMkLst>
        </pc:spChg>
        <pc:spChg chg="mod">
          <ac:chgData name="Lei Wu" userId="f083b2a8aea23a2f" providerId="LiveId" clId="{D3C201D8-48B1-4AE4-9553-9040D20AF85A}" dt="2021-04-13T01:30:01.389" v="3197"/>
          <ac:spMkLst>
            <pc:docMk/>
            <pc:sldMk cId="635849984" sldId="833"/>
            <ac:spMk id="30" creationId="{BBED743D-5EC7-470F-893C-FE88C9E88A4B}"/>
          </ac:spMkLst>
        </pc:spChg>
        <pc:spChg chg="mod">
          <ac:chgData name="Lei Wu" userId="f083b2a8aea23a2f" providerId="LiveId" clId="{D3C201D8-48B1-4AE4-9553-9040D20AF85A}" dt="2021-04-13T01:30:01.389" v="3197"/>
          <ac:spMkLst>
            <pc:docMk/>
            <pc:sldMk cId="635849984" sldId="833"/>
            <ac:spMk id="31" creationId="{7322FD96-A484-470A-A835-A96A4888019D}"/>
          </ac:spMkLst>
        </pc:spChg>
        <pc:spChg chg="mod">
          <ac:chgData name="Lei Wu" userId="f083b2a8aea23a2f" providerId="LiveId" clId="{D3C201D8-48B1-4AE4-9553-9040D20AF85A}" dt="2021-04-13T01:30:01.389" v="3197"/>
          <ac:spMkLst>
            <pc:docMk/>
            <pc:sldMk cId="635849984" sldId="833"/>
            <ac:spMk id="32" creationId="{AAAB13B6-33CE-4F3B-8D66-FC49162264EC}"/>
          </ac:spMkLst>
        </pc:spChg>
        <pc:spChg chg="mod">
          <ac:chgData name="Lei Wu" userId="f083b2a8aea23a2f" providerId="LiveId" clId="{D3C201D8-48B1-4AE4-9553-9040D20AF85A}" dt="2021-04-13T01:30:01.389" v="3197"/>
          <ac:spMkLst>
            <pc:docMk/>
            <pc:sldMk cId="635849984" sldId="833"/>
            <ac:spMk id="33" creationId="{E65E0EBF-39B4-4711-BD22-18563B0EFEDF}"/>
          </ac:spMkLst>
        </pc:spChg>
        <pc:spChg chg="mod">
          <ac:chgData name="Lei Wu" userId="f083b2a8aea23a2f" providerId="LiveId" clId="{D3C201D8-48B1-4AE4-9553-9040D20AF85A}" dt="2021-04-13T01:30:01.389" v="3197"/>
          <ac:spMkLst>
            <pc:docMk/>
            <pc:sldMk cId="635849984" sldId="833"/>
            <ac:spMk id="34" creationId="{1854CCE7-58B0-4BB7-BD28-7359AFB84961}"/>
          </ac:spMkLst>
        </pc:spChg>
        <pc:spChg chg="mod">
          <ac:chgData name="Lei Wu" userId="f083b2a8aea23a2f" providerId="LiveId" clId="{D3C201D8-48B1-4AE4-9553-9040D20AF85A}" dt="2021-04-13T01:30:01.389" v="3197"/>
          <ac:spMkLst>
            <pc:docMk/>
            <pc:sldMk cId="635849984" sldId="833"/>
            <ac:spMk id="35" creationId="{566BA4BF-9D56-45C8-85DD-BFB02FD447F8}"/>
          </ac:spMkLst>
        </pc:spChg>
        <pc:spChg chg="mod">
          <ac:chgData name="Lei Wu" userId="f083b2a8aea23a2f" providerId="LiveId" clId="{D3C201D8-48B1-4AE4-9553-9040D20AF85A}" dt="2021-04-13T01:30:01.389" v="3197"/>
          <ac:spMkLst>
            <pc:docMk/>
            <pc:sldMk cId="635849984" sldId="833"/>
            <ac:spMk id="36" creationId="{634DE7CC-C148-4D2C-840D-1F63CAC6D02D}"/>
          </ac:spMkLst>
        </pc:spChg>
        <pc:spChg chg="mod">
          <ac:chgData name="Lei Wu" userId="f083b2a8aea23a2f" providerId="LiveId" clId="{D3C201D8-48B1-4AE4-9553-9040D20AF85A}" dt="2021-04-13T01:30:01.389" v="3197"/>
          <ac:spMkLst>
            <pc:docMk/>
            <pc:sldMk cId="635849984" sldId="833"/>
            <ac:spMk id="37" creationId="{55BF6466-605D-4ACB-B6E0-58F8A6CB479D}"/>
          </ac:spMkLst>
        </pc:spChg>
        <pc:spChg chg="mod">
          <ac:chgData name="Lei Wu" userId="f083b2a8aea23a2f" providerId="LiveId" clId="{D3C201D8-48B1-4AE4-9553-9040D20AF85A}" dt="2021-04-13T01:30:01.389" v="3197"/>
          <ac:spMkLst>
            <pc:docMk/>
            <pc:sldMk cId="635849984" sldId="833"/>
            <ac:spMk id="38" creationId="{420C23D1-E98A-4A0A-9B75-935E9484B6DE}"/>
          </ac:spMkLst>
        </pc:spChg>
        <pc:spChg chg="mod">
          <ac:chgData name="Lei Wu" userId="f083b2a8aea23a2f" providerId="LiveId" clId="{D3C201D8-48B1-4AE4-9553-9040D20AF85A}" dt="2021-04-13T01:30:01.389" v="3197"/>
          <ac:spMkLst>
            <pc:docMk/>
            <pc:sldMk cId="635849984" sldId="833"/>
            <ac:spMk id="39" creationId="{36F1353D-FEBD-4F97-873D-D4677C1FB9A9}"/>
          </ac:spMkLst>
        </pc:spChg>
        <pc:spChg chg="mod">
          <ac:chgData name="Lei Wu" userId="f083b2a8aea23a2f" providerId="LiveId" clId="{D3C201D8-48B1-4AE4-9553-9040D20AF85A}" dt="2021-04-13T01:30:01.389" v="3197"/>
          <ac:spMkLst>
            <pc:docMk/>
            <pc:sldMk cId="635849984" sldId="833"/>
            <ac:spMk id="40" creationId="{FF2F483A-FF3B-4F34-BB76-A83FC3092D9A}"/>
          </ac:spMkLst>
        </pc:spChg>
        <pc:spChg chg="mod">
          <ac:chgData name="Lei Wu" userId="f083b2a8aea23a2f" providerId="LiveId" clId="{D3C201D8-48B1-4AE4-9553-9040D20AF85A}" dt="2021-04-13T01:30:01.389" v="3197"/>
          <ac:spMkLst>
            <pc:docMk/>
            <pc:sldMk cId="635849984" sldId="833"/>
            <ac:spMk id="41" creationId="{0383F4D6-A826-49C8-9071-3A532C14AF84}"/>
          </ac:spMkLst>
        </pc:spChg>
        <pc:spChg chg="add del mod">
          <ac:chgData name="Lei Wu" userId="f083b2a8aea23a2f" providerId="LiveId" clId="{D3C201D8-48B1-4AE4-9553-9040D20AF85A}" dt="2021-04-13T01:30:09.970" v="3200"/>
          <ac:spMkLst>
            <pc:docMk/>
            <pc:sldMk cId="635849984" sldId="833"/>
            <ac:spMk id="42" creationId="{2A11C9C1-4F95-4CEC-9FAC-2D9E52E85F3E}"/>
          </ac:spMkLst>
        </pc:spChg>
        <pc:spChg chg="add mod">
          <ac:chgData name="Lei Wu" userId="f083b2a8aea23a2f" providerId="LiveId" clId="{D3C201D8-48B1-4AE4-9553-9040D20AF85A}" dt="2021-04-13T01:30:54.791" v="3208" actId="1076"/>
          <ac:spMkLst>
            <pc:docMk/>
            <pc:sldMk cId="635849984" sldId="833"/>
            <ac:spMk id="43" creationId="{F19F7A60-59F8-4C79-A3BB-DDDDBB46A2D8}"/>
          </ac:spMkLst>
        </pc:spChg>
        <pc:grpChg chg="add del mod">
          <ac:chgData name="Lei Wu" userId="f083b2a8aea23a2f" providerId="LiveId" clId="{D3C201D8-48B1-4AE4-9553-9040D20AF85A}" dt="2021-04-13T01:30:02.240" v="3198"/>
          <ac:grpSpMkLst>
            <pc:docMk/>
            <pc:sldMk cId="635849984" sldId="833"/>
            <ac:grpSpMk id="7" creationId="{EB1000E0-9B96-4C63-9EA9-290AB5F85195}"/>
          </ac:grpSpMkLst>
        </pc:grpChg>
        <pc:grpChg chg="mod">
          <ac:chgData name="Lei Wu" userId="f083b2a8aea23a2f" providerId="LiveId" clId="{D3C201D8-48B1-4AE4-9553-9040D20AF85A}" dt="2021-04-13T01:30:01.389" v="3197"/>
          <ac:grpSpMkLst>
            <pc:docMk/>
            <pc:sldMk cId="635849984" sldId="833"/>
            <ac:grpSpMk id="8" creationId="{ED1C0BD0-4A15-437B-8D81-605309CCDDD1}"/>
          </ac:grpSpMkLst>
        </pc:grpChg>
        <pc:grpChg chg="mod">
          <ac:chgData name="Lei Wu" userId="f083b2a8aea23a2f" providerId="LiveId" clId="{D3C201D8-48B1-4AE4-9553-9040D20AF85A}" dt="2021-04-13T01:30:01.389" v="3197"/>
          <ac:grpSpMkLst>
            <pc:docMk/>
            <pc:sldMk cId="635849984" sldId="833"/>
            <ac:grpSpMk id="12" creationId="{91E28D56-CFFB-4310-AD02-CF53D09DADAF}"/>
          </ac:grpSpMkLst>
        </pc:grpChg>
        <pc:graphicFrameChg chg="del">
          <ac:chgData name="Lei Wu" userId="f083b2a8aea23a2f" providerId="LiveId" clId="{D3C201D8-48B1-4AE4-9553-9040D20AF85A}" dt="2021-04-13T01:18:09.438" v="2996" actId="478"/>
          <ac:graphicFrameMkLst>
            <pc:docMk/>
            <pc:sldMk cId="635849984" sldId="833"/>
            <ac:graphicFrameMk id="6" creationId="{EF916810-406F-48E5-9AC5-A343136E0F0F}"/>
          </ac:graphicFrameMkLst>
        </pc:graphicFrameChg>
        <pc:picChg chg="add mod">
          <ac:chgData name="Lei Wu" userId="f083b2a8aea23a2f" providerId="LiveId" clId="{D3C201D8-48B1-4AE4-9553-9040D20AF85A}" dt="2021-04-13T01:18:35.315" v="3000" actId="1076"/>
          <ac:picMkLst>
            <pc:docMk/>
            <pc:sldMk cId="635849984" sldId="833"/>
            <ac:picMk id="5" creationId="{1593617F-16C5-448A-BC64-FC48A0F59948}"/>
          </ac:picMkLst>
        </pc:picChg>
      </pc:sldChg>
      <pc:sldChg chg="addSp delSp modSp add mod modAnim modNotesTx">
        <pc:chgData name="Lei Wu" userId="f083b2a8aea23a2f" providerId="LiveId" clId="{D3C201D8-48B1-4AE4-9553-9040D20AF85A}" dt="2021-04-13T02:00:48.489" v="3394" actId="20577"/>
        <pc:sldMkLst>
          <pc:docMk/>
          <pc:sldMk cId="2688898715" sldId="834"/>
        </pc:sldMkLst>
        <pc:spChg chg="mod">
          <ac:chgData name="Lei Wu" userId="f083b2a8aea23a2f" providerId="LiveId" clId="{D3C201D8-48B1-4AE4-9553-9040D20AF85A}" dt="2021-04-13T01:32:33.646" v="3215"/>
          <ac:spMkLst>
            <pc:docMk/>
            <pc:sldMk cId="2688898715" sldId="834"/>
            <ac:spMk id="2" creationId="{00000000-0000-0000-0000-000000000000}"/>
          </ac:spMkLst>
        </pc:spChg>
        <pc:spChg chg="mod">
          <ac:chgData name="Lei Wu" userId="f083b2a8aea23a2f" providerId="LiveId" clId="{D3C201D8-48B1-4AE4-9553-9040D20AF85A}" dt="2021-04-13T01:48:07.056" v="3235" actId="14100"/>
          <ac:spMkLst>
            <pc:docMk/>
            <pc:sldMk cId="2688898715" sldId="834"/>
            <ac:spMk id="3" creationId="{00000000-0000-0000-0000-000000000000}"/>
          </ac:spMkLst>
        </pc:spChg>
        <pc:spChg chg="del">
          <ac:chgData name="Lei Wu" userId="f083b2a8aea23a2f" providerId="LiveId" clId="{D3C201D8-48B1-4AE4-9553-9040D20AF85A}" dt="2021-04-13T01:32:19.432" v="3213" actId="478"/>
          <ac:spMkLst>
            <pc:docMk/>
            <pc:sldMk cId="2688898715" sldId="834"/>
            <ac:spMk id="6" creationId="{7BA664EA-3446-4A5B-BC3B-D0010CA09239}"/>
          </ac:spMkLst>
        </pc:spChg>
        <pc:spChg chg="add del mod">
          <ac:chgData name="Lei Wu" userId="f083b2a8aea23a2f" providerId="LiveId" clId="{D3C201D8-48B1-4AE4-9553-9040D20AF85A}" dt="2021-04-13T01:33:06.294" v="3224"/>
          <ac:spMkLst>
            <pc:docMk/>
            <pc:sldMk cId="2688898715" sldId="834"/>
            <ac:spMk id="7" creationId="{05DC4D64-998E-4747-A061-981966C860C2}"/>
          </ac:spMkLst>
        </pc:spChg>
        <pc:spChg chg="add del mod">
          <ac:chgData name="Lei Wu" userId="f083b2a8aea23a2f" providerId="LiveId" clId="{D3C201D8-48B1-4AE4-9553-9040D20AF85A}" dt="2021-04-13T01:33:06.294" v="3224"/>
          <ac:spMkLst>
            <pc:docMk/>
            <pc:sldMk cId="2688898715" sldId="834"/>
            <ac:spMk id="8" creationId="{4516118E-782E-402C-B732-EDEB6690A234}"/>
          </ac:spMkLst>
        </pc:spChg>
        <pc:spChg chg="add del mod">
          <ac:chgData name="Lei Wu" userId="f083b2a8aea23a2f" providerId="LiveId" clId="{D3C201D8-48B1-4AE4-9553-9040D20AF85A}" dt="2021-04-13T01:33:06.294" v="3224"/>
          <ac:spMkLst>
            <pc:docMk/>
            <pc:sldMk cId="2688898715" sldId="834"/>
            <ac:spMk id="9" creationId="{13356597-FC46-4D63-81C0-CC7889EE4952}"/>
          </ac:spMkLst>
        </pc:spChg>
        <pc:spChg chg="add del mod">
          <ac:chgData name="Lei Wu" userId="f083b2a8aea23a2f" providerId="LiveId" clId="{D3C201D8-48B1-4AE4-9553-9040D20AF85A}" dt="2021-04-13T01:33:06.294" v="3224"/>
          <ac:spMkLst>
            <pc:docMk/>
            <pc:sldMk cId="2688898715" sldId="834"/>
            <ac:spMk id="10" creationId="{665B1146-FB71-4B40-A8CD-D2EF5DDE8B7A}"/>
          </ac:spMkLst>
        </pc:spChg>
        <pc:spChg chg="add del mod">
          <ac:chgData name="Lei Wu" userId="f083b2a8aea23a2f" providerId="LiveId" clId="{D3C201D8-48B1-4AE4-9553-9040D20AF85A}" dt="2021-04-13T01:33:06.294" v="3224"/>
          <ac:spMkLst>
            <pc:docMk/>
            <pc:sldMk cId="2688898715" sldId="834"/>
            <ac:spMk id="11" creationId="{46F8C027-B907-4776-B8FF-7BF67986295C}"/>
          </ac:spMkLst>
        </pc:spChg>
        <pc:spChg chg="add del mod">
          <ac:chgData name="Lei Wu" userId="f083b2a8aea23a2f" providerId="LiveId" clId="{D3C201D8-48B1-4AE4-9553-9040D20AF85A}" dt="2021-04-13T01:33:06.294" v="3224"/>
          <ac:spMkLst>
            <pc:docMk/>
            <pc:sldMk cId="2688898715" sldId="834"/>
            <ac:spMk id="12" creationId="{0B6A8E0D-BAD9-4FB0-A81D-09D997F1A8A1}"/>
          </ac:spMkLst>
        </pc:spChg>
        <pc:spChg chg="mod">
          <ac:chgData name="Lei Wu" userId="f083b2a8aea23a2f" providerId="LiveId" clId="{D3C201D8-48B1-4AE4-9553-9040D20AF85A}" dt="2021-04-13T01:33:01.837" v="3223"/>
          <ac:spMkLst>
            <pc:docMk/>
            <pc:sldMk cId="2688898715" sldId="834"/>
            <ac:spMk id="14" creationId="{18676663-E345-4C28-804A-FCB3CAA23804}"/>
          </ac:spMkLst>
        </pc:spChg>
        <pc:spChg chg="mod">
          <ac:chgData name="Lei Wu" userId="f083b2a8aea23a2f" providerId="LiveId" clId="{D3C201D8-48B1-4AE4-9553-9040D20AF85A}" dt="2021-04-13T01:33:01.837" v="3223"/>
          <ac:spMkLst>
            <pc:docMk/>
            <pc:sldMk cId="2688898715" sldId="834"/>
            <ac:spMk id="15" creationId="{0C61E3F4-6DB1-40F4-9A0C-F02BEC63677A}"/>
          </ac:spMkLst>
        </pc:spChg>
        <pc:spChg chg="mod">
          <ac:chgData name="Lei Wu" userId="f083b2a8aea23a2f" providerId="LiveId" clId="{D3C201D8-48B1-4AE4-9553-9040D20AF85A}" dt="2021-04-13T01:33:01.837" v="3223"/>
          <ac:spMkLst>
            <pc:docMk/>
            <pc:sldMk cId="2688898715" sldId="834"/>
            <ac:spMk id="17" creationId="{968A1061-D43A-4E78-9B89-CE96702DB4BB}"/>
          </ac:spMkLst>
        </pc:spChg>
        <pc:spChg chg="mod">
          <ac:chgData name="Lei Wu" userId="f083b2a8aea23a2f" providerId="LiveId" clId="{D3C201D8-48B1-4AE4-9553-9040D20AF85A}" dt="2021-04-13T01:33:01.837" v="3223"/>
          <ac:spMkLst>
            <pc:docMk/>
            <pc:sldMk cId="2688898715" sldId="834"/>
            <ac:spMk id="18" creationId="{E9B93CB9-8A6E-4342-BD92-49F792A34F27}"/>
          </ac:spMkLst>
        </pc:spChg>
        <pc:spChg chg="mod">
          <ac:chgData name="Lei Wu" userId="f083b2a8aea23a2f" providerId="LiveId" clId="{D3C201D8-48B1-4AE4-9553-9040D20AF85A}" dt="2021-04-13T01:33:01.837" v="3223"/>
          <ac:spMkLst>
            <pc:docMk/>
            <pc:sldMk cId="2688898715" sldId="834"/>
            <ac:spMk id="19" creationId="{4C4CC1E3-B0D0-431F-87C9-30CBD09BD875}"/>
          </ac:spMkLst>
        </pc:spChg>
        <pc:spChg chg="mod">
          <ac:chgData name="Lei Wu" userId="f083b2a8aea23a2f" providerId="LiveId" clId="{D3C201D8-48B1-4AE4-9553-9040D20AF85A}" dt="2021-04-13T01:33:01.837" v="3223"/>
          <ac:spMkLst>
            <pc:docMk/>
            <pc:sldMk cId="2688898715" sldId="834"/>
            <ac:spMk id="20" creationId="{869BE7A6-F739-4A94-8ADA-095EC88B7AD3}"/>
          </ac:spMkLst>
        </pc:spChg>
        <pc:spChg chg="mod">
          <ac:chgData name="Lei Wu" userId="f083b2a8aea23a2f" providerId="LiveId" clId="{D3C201D8-48B1-4AE4-9553-9040D20AF85A}" dt="2021-04-13T01:33:01.837" v="3223"/>
          <ac:spMkLst>
            <pc:docMk/>
            <pc:sldMk cId="2688898715" sldId="834"/>
            <ac:spMk id="21" creationId="{73BA22ED-54C7-418D-9A3A-6E381C18E91F}"/>
          </ac:spMkLst>
        </pc:spChg>
        <pc:spChg chg="add mod">
          <ac:chgData name="Lei Wu" userId="f083b2a8aea23a2f" providerId="LiveId" clId="{D3C201D8-48B1-4AE4-9553-9040D20AF85A}" dt="2021-04-13T01:33:06.306" v="3225"/>
          <ac:spMkLst>
            <pc:docMk/>
            <pc:sldMk cId="2688898715" sldId="834"/>
            <ac:spMk id="22" creationId="{C13DC6A1-C188-4E7D-827B-6309C7A5BA99}"/>
          </ac:spMkLst>
        </pc:spChg>
        <pc:spChg chg="add mod">
          <ac:chgData name="Lei Wu" userId="f083b2a8aea23a2f" providerId="LiveId" clId="{D3C201D8-48B1-4AE4-9553-9040D20AF85A}" dt="2021-04-13T01:33:06.306" v="3225"/>
          <ac:spMkLst>
            <pc:docMk/>
            <pc:sldMk cId="2688898715" sldId="834"/>
            <ac:spMk id="23" creationId="{995CD2E8-4B5C-46B0-8E60-28E5686DDE03}"/>
          </ac:spMkLst>
        </pc:spChg>
        <pc:spChg chg="add mod">
          <ac:chgData name="Lei Wu" userId="f083b2a8aea23a2f" providerId="LiveId" clId="{D3C201D8-48B1-4AE4-9553-9040D20AF85A}" dt="2021-04-13T01:33:06.306" v="3225"/>
          <ac:spMkLst>
            <pc:docMk/>
            <pc:sldMk cId="2688898715" sldId="834"/>
            <ac:spMk id="24" creationId="{3515A484-1CBA-4239-B661-EE140DC6F31C}"/>
          </ac:spMkLst>
        </pc:spChg>
        <pc:spChg chg="add mod">
          <ac:chgData name="Lei Wu" userId="f083b2a8aea23a2f" providerId="LiveId" clId="{D3C201D8-48B1-4AE4-9553-9040D20AF85A}" dt="2021-04-13T01:33:06.306" v="3225"/>
          <ac:spMkLst>
            <pc:docMk/>
            <pc:sldMk cId="2688898715" sldId="834"/>
            <ac:spMk id="25" creationId="{8433C680-CFE1-4939-B4BC-B83DD3FF4468}"/>
          </ac:spMkLst>
        </pc:spChg>
        <pc:spChg chg="add mod">
          <ac:chgData name="Lei Wu" userId="f083b2a8aea23a2f" providerId="LiveId" clId="{D3C201D8-48B1-4AE4-9553-9040D20AF85A}" dt="2021-04-13T01:33:06.306" v="3225"/>
          <ac:spMkLst>
            <pc:docMk/>
            <pc:sldMk cId="2688898715" sldId="834"/>
            <ac:spMk id="26" creationId="{31FA4CAE-914E-469B-8E19-EC124BD5B658}"/>
          </ac:spMkLst>
        </pc:spChg>
        <pc:spChg chg="add mod">
          <ac:chgData name="Lei Wu" userId="f083b2a8aea23a2f" providerId="LiveId" clId="{D3C201D8-48B1-4AE4-9553-9040D20AF85A}" dt="2021-04-13T01:33:06.306" v="3225"/>
          <ac:spMkLst>
            <pc:docMk/>
            <pc:sldMk cId="2688898715" sldId="834"/>
            <ac:spMk id="27" creationId="{C2AAAE63-75E9-4D73-AEFD-FBEB364CB674}"/>
          </ac:spMkLst>
        </pc:spChg>
        <pc:spChg chg="mod">
          <ac:chgData name="Lei Wu" userId="f083b2a8aea23a2f" providerId="LiveId" clId="{D3C201D8-48B1-4AE4-9553-9040D20AF85A}" dt="2021-04-13T01:33:06.306" v="3225"/>
          <ac:spMkLst>
            <pc:docMk/>
            <pc:sldMk cId="2688898715" sldId="834"/>
            <ac:spMk id="29" creationId="{9D3E689E-9253-4FFC-AD07-85DC95A4ED42}"/>
          </ac:spMkLst>
        </pc:spChg>
        <pc:spChg chg="mod">
          <ac:chgData name="Lei Wu" userId="f083b2a8aea23a2f" providerId="LiveId" clId="{D3C201D8-48B1-4AE4-9553-9040D20AF85A}" dt="2021-04-13T01:33:06.306" v="3225"/>
          <ac:spMkLst>
            <pc:docMk/>
            <pc:sldMk cId="2688898715" sldId="834"/>
            <ac:spMk id="30" creationId="{E31F1710-7DB9-48AF-AA6E-87BFEC02192B}"/>
          </ac:spMkLst>
        </pc:spChg>
        <pc:spChg chg="mod">
          <ac:chgData name="Lei Wu" userId="f083b2a8aea23a2f" providerId="LiveId" clId="{D3C201D8-48B1-4AE4-9553-9040D20AF85A}" dt="2021-04-13T01:33:06.306" v="3225"/>
          <ac:spMkLst>
            <pc:docMk/>
            <pc:sldMk cId="2688898715" sldId="834"/>
            <ac:spMk id="32" creationId="{1EE018CA-0C85-4DA0-A32B-2D63DE4DEACA}"/>
          </ac:spMkLst>
        </pc:spChg>
        <pc:spChg chg="mod">
          <ac:chgData name="Lei Wu" userId="f083b2a8aea23a2f" providerId="LiveId" clId="{D3C201D8-48B1-4AE4-9553-9040D20AF85A}" dt="2021-04-13T01:33:06.306" v="3225"/>
          <ac:spMkLst>
            <pc:docMk/>
            <pc:sldMk cId="2688898715" sldId="834"/>
            <ac:spMk id="33" creationId="{F03A6F30-FDBC-466A-9122-DB1EA2D3D52C}"/>
          </ac:spMkLst>
        </pc:spChg>
        <pc:spChg chg="mod">
          <ac:chgData name="Lei Wu" userId="f083b2a8aea23a2f" providerId="LiveId" clId="{D3C201D8-48B1-4AE4-9553-9040D20AF85A}" dt="2021-04-13T01:33:06.306" v="3225"/>
          <ac:spMkLst>
            <pc:docMk/>
            <pc:sldMk cId="2688898715" sldId="834"/>
            <ac:spMk id="34" creationId="{596C8A6D-3B6B-4629-AFFD-E4DCAAE75411}"/>
          </ac:spMkLst>
        </pc:spChg>
        <pc:spChg chg="mod">
          <ac:chgData name="Lei Wu" userId="f083b2a8aea23a2f" providerId="LiveId" clId="{D3C201D8-48B1-4AE4-9553-9040D20AF85A}" dt="2021-04-13T01:33:06.306" v="3225"/>
          <ac:spMkLst>
            <pc:docMk/>
            <pc:sldMk cId="2688898715" sldId="834"/>
            <ac:spMk id="35" creationId="{F2EC0D0F-D7CF-4211-848B-EAF4727B5DE3}"/>
          </ac:spMkLst>
        </pc:spChg>
        <pc:spChg chg="mod">
          <ac:chgData name="Lei Wu" userId="f083b2a8aea23a2f" providerId="LiveId" clId="{D3C201D8-48B1-4AE4-9553-9040D20AF85A}" dt="2021-04-13T01:33:06.306" v="3225"/>
          <ac:spMkLst>
            <pc:docMk/>
            <pc:sldMk cId="2688898715" sldId="834"/>
            <ac:spMk id="36" creationId="{D5E8C069-4E18-4735-BE7B-55D3BAF871C4}"/>
          </ac:spMkLst>
        </pc:spChg>
        <pc:grpChg chg="add del mod">
          <ac:chgData name="Lei Wu" userId="f083b2a8aea23a2f" providerId="LiveId" clId="{D3C201D8-48B1-4AE4-9553-9040D20AF85A}" dt="2021-04-13T01:33:06.294" v="3224"/>
          <ac:grpSpMkLst>
            <pc:docMk/>
            <pc:sldMk cId="2688898715" sldId="834"/>
            <ac:grpSpMk id="13" creationId="{6BA8B96E-DB32-4322-8999-A466912DEFCB}"/>
          </ac:grpSpMkLst>
        </pc:grpChg>
        <pc:grpChg chg="mod">
          <ac:chgData name="Lei Wu" userId="f083b2a8aea23a2f" providerId="LiveId" clId="{D3C201D8-48B1-4AE4-9553-9040D20AF85A}" dt="2021-04-13T01:33:01.837" v="3223"/>
          <ac:grpSpMkLst>
            <pc:docMk/>
            <pc:sldMk cId="2688898715" sldId="834"/>
            <ac:grpSpMk id="16" creationId="{BB2C47AA-5B23-4EF4-999A-BBA59F669E42}"/>
          </ac:grpSpMkLst>
        </pc:grpChg>
        <pc:grpChg chg="add mod">
          <ac:chgData name="Lei Wu" userId="f083b2a8aea23a2f" providerId="LiveId" clId="{D3C201D8-48B1-4AE4-9553-9040D20AF85A}" dt="2021-04-13T01:33:06.306" v="3225"/>
          <ac:grpSpMkLst>
            <pc:docMk/>
            <pc:sldMk cId="2688898715" sldId="834"/>
            <ac:grpSpMk id="28" creationId="{FD0FA10B-DAE3-4AD4-8B63-1E5FA7B62511}"/>
          </ac:grpSpMkLst>
        </pc:grpChg>
        <pc:grpChg chg="mod">
          <ac:chgData name="Lei Wu" userId="f083b2a8aea23a2f" providerId="LiveId" clId="{D3C201D8-48B1-4AE4-9553-9040D20AF85A}" dt="2021-04-13T01:33:06.306" v="3225"/>
          <ac:grpSpMkLst>
            <pc:docMk/>
            <pc:sldMk cId="2688898715" sldId="834"/>
            <ac:grpSpMk id="31" creationId="{E964C547-7AAA-460B-9D37-A2AC5F202939}"/>
          </ac:grpSpMkLst>
        </pc:grpChg>
      </pc:sldChg>
    </pc:docChg>
  </pc:docChgLst>
  <pc:docChgLst>
    <pc:chgData name="Lei Wu" userId="f083b2a8aea23a2f" providerId="LiveId" clId="{C4FDEAE0-FC23-40F6-AFC0-260C81D81F31}"/>
    <pc:docChg chg="undo custSel addSld delSld modSld">
      <pc:chgData name="Lei Wu" userId="f083b2a8aea23a2f" providerId="LiveId" clId="{C4FDEAE0-FC23-40F6-AFC0-260C81D81F31}" dt="2020-12-24T10:36:47.888" v="693" actId="20577"/>
      <pc:docMkLst>
        <pc:docMk/>
      </pc:docMkLst>
      <pc:sldChg chg="del">
        <pc:chgData name="Lei Wu" userId="f083b2a8aea23a2f" providerId="LiveId" clId="{C4FDEAE0-FC23-40F6-AFC0-260C81D81F31}" dt="2020-12-24T10:02:46.119" v="0" actId="47"/>
        <pc:sldMkLst>
          <pc:docMk/>
          <pc:sldMk cId="2370401612" sldId="603"/>
        </pc:sldMkLst>
      </pc:sldChg>
      <pc:sldChg chg="addSp delSp modSp mod">
        <pc:chgData name="Lei Wu" userId="f083b2a8aea23a2f" providerId="LiveId" clId="{C4FDEAE0-FC23-40F6-AFC0-260C81D81F31}" dt="2020-12-24T10:27:39.565" v="648" actId="20577"/>
        <pc:sldMkLst>
          <pc:docMk/>
          <pc:sldMk cId="4088437234" sldId="604"/>
        </pc:sldMkLst>
        <pc:spChg chg="add del mod">
          <ac:chgData name="Lei Wu" userId="f083b2a8aea23a2f" providerId="LiveId" clId="{C4FDEAE0-FC23-40F6-AFC0-260C81D81F31}" dt="2020-12-24T10:18:48.130" v="248" actId="478"/>
          <ac:spMkLst>
            <pc:docMk/>
            <pc:sldMk cId="4088437234" sldId="604"/>
            <ac:spMk id="2" creationId="{64BB1ACF-AC02-4300-BED0-EDDC4A6D0790}"/>
          </ac:spMkLst>
        </pc:spChg>
        <pc:spChg chg="add mod">
          <ac:chgData name="Lei Wu" userId="f083b2a8aea23a2f" providerId="LiveId" clId="{C4FDEAE0-FC23-40F6-AFC0-260C81D81F31}" dt="2020-12-24T10:18:07.377" v="244" actId="14100"/>
          <ac:spMkLst>
            <pc:docMk/>
            <pc:sldMk cId="4088437234" sldId="604"/>
            <ac:spMk id="4" creationId="{ED6CA8F3-B689-492C-870E-4A141C71ECEC}"/>
          </ac:spMkLst>
        </pc:spChg>
        <pc:spChg chg="mod">
          <ac:chgData name="Lei Wu" userId="f083b2a8aea23a2f" providerId="LiveId" clId="{C4FDEAE0-FC23-40F6-AFC0-260C81D81F31}" dt="2020-12-24T10:27:39.565" v="648" actId="20577"/>
          <ac:spMkLst>
            <pc:docMk/>
            <pc:sldMk cId="4088437234" sldId="604"/>
            <ac:spMk id="7" creationId="{0B32A123-57BA-6446-B448-A015CFB2FB3D}"/>
          </ac:spMkLst>
        </pc:spChg>
        <pc:spChg chg="add del mod">
          <ac:chgData name="Lei Wu" userId="f083b2a8aea23a2f" providerId="LiveId" clId="{C4FDEAE0-FC23-40F6-AFC0-260C81D81F31}" dt="2020-12-24T10:18:01.858" v="241" actId="478"/>
          <ac:spMkLst>
            <pc:docMk/>
            <pc:sldMk cId="4088437234" sldId="604"/>
            <ac:spMk id="8" creationId="{0DF4C53B-A9BD-4A66-A15A-FBFFA2A1851A}"/>
          </ac:spMkLst>
        </pc:spChg>
        <pc:picChg chg="del mod modCrop">
          <ac:chgData name="Lei Wu" userId="f083b2a8aea23a2f" providerId="LiveId" clId="{C4FDEAE0-FC23-40F6-AFC0-260C81D81F31}" dt="2020-12-24T10:12:30.262" v="87" actId="478"/>
          <ac:picMkLst>
            <pc:docMk/>
            <pc:sldMk cId="4088437234" sldId="604"/>
            <ac:picMk id="3" creationId="{AC419390-5C88-4B57-8D2F-C8458B8CAE3C}"/>
          </ac:picMkLst>
        </pc:picChg>
        <pc:picChg chg="add del mod">
          <ac:chgData name="Lei Wu" userId="f083b2a8aea23a2f" providerId="LiveId" clId="{C4FDEAE0-FC23-40F6-AFC0-260C81D81F31}" dt="2020-12-24T10:08:32.968" v="6"/>
          <ac:picMkLst>
            <pc:docMk/>
            <pc:sldMk cId="4088437234" sldId="604"/>
            <ac:picMk id="6" creationId="{2BE86E32-3790-44DC-BE0C-54DEE0193FEB}"/>
          </ac:picMkLst>
        </pc:picChg>
        <pc:picChg chg="add mod">
          <ac:chgData name="Lei Wu" userId="f083b2a8aea23a2f" providerId="LiveId" clId="{C4FDEAE0-FC23-40F6-AFC0-260C81D81F31}" dt="2020-12-24T10:18:04.800" v="242" actId="1076"/>
          <ac:picMkLst>
            <pc:docMk/>
            <pc:sldMk cId="4088437234" sldId="604"/>
            <ac:picMk id="9" creationId="{C91B5776-9161-40E5-8EBB-F4A4ECC79311}"/>
          </ac:picMkLst>
        </pc:picChg>
        <pc:picChg chg="add mod">
          <ac:chgData name="Lei Wu" userId="f083b2a8aea23a2f" providerId="LiveId" clId="{C4FDEAE0-FC23-40F6-AFC0-260C81D81F31}" dt="2020-12-24T10:19:05.001" v="268" actId="1038"/>
          <ac:picMkLst>
            <pc:docMk/>
            <pc:sldMk cId="4088437234" sldId="604"/>
            <ac:picMk id="11" creationId="{B463BD2C-5AAA-4BC7-A51D-8646077E0FAC}"/>
          </ac:picMkLst>
        </pc:picChg>
      </pc:sldChg>
      <pc:sldChg chg="addSp delSp modSp add mod">
        <pc:chgData name="Lei Wu" userId="f083b2a8aea23a2f" providerId="LiveId" clId="{C4FDEAE0-FC23-40F6-AFC0-260C81D81F31}" dt="2020-12-24T10:36:47.888" v="693" actId="20577"/>
        <pc:sldMkLst>
          <pc:docMk/>
          <pc:sldMk cId="1622710171" sldId="605"/>
        </pc:sldMkLst>
        <pc:spChg chg="del">
          <ac:chgData name="Lei Wu" userId="f083b2a8aea23a2f" providerId="LiveId" clId="{C4FDEAE0-FC23-40F6-AFC0-260C81D81F31}" dt="2020-12-24T10:33:16.732" v="650" actId="478"/>
          <ac:spMkLst>
            <pc:docMk/>
            <pc:sldMk cId="1622710171" sldId="605"/>
            <ac:spMk id="6" creationId="{9DA74013-E518-4560-A30E-31EF11EDC80A}"/>
          </ac:spMkLst>
        </pc:spChg>
        <pc:spChg chg="mod">
          <ac:chgData name="Lei Wu" userId="f083b2a8aea23a2f" providerId="LiveId" clId="{C4FDEAE0-FC23-40F6-AFC0-260C81D81F31}" dt="2020-12-24T10:36:47.888" v="693" actId="20577"/>
          <ac:spMkLst>
            <pc:docMk/>
            <pc:sldMk cId="1622710171" sldId="605"/>
            <ac:spMk id="19459" creationId="{40E80B2B-7406-4707-A240-074812562E73}"/>
          </ac:spMkLst>
        </pc:spChg>
        <pc:picChg chg="add mod">
          <ac:chgData name="Lei Wu" userId="f083b2a8aea23a2f" providerId="LiveId" clId="{C4FDEAE0-FC23-40F6-AFC0-260C81D81F31}" dt="2020-12-24T10:33:45.498" v="653" actId="732"/>
          <ac:picMkLst>
            <pc:docMk/>
            <pc:sldMk cId="1622710171" sldId="605"/>
            <ac:picMk id="1026" creationId="{8DD1420F-AF0B-4D9B-B2A4-6A4A09CD33D5}"/>
          </ac:picMkLst>
        </pc:picChg>
      </pc:sldChg>
    </pc:docChg>
  </pc:docChgLst>
  <pc:docChgLst>
    <pc:chgData name="Lei Wu" userId="f083b2a8aea23a2f" providerId="LiveId" clId="{284BD2F0-B0A6-4D5C-9A98-3B85818BCA4F}"/>
    <pc:docChg chg="custSel addSld delSld modSld delMainMaster">
      <pc:chgData name="Lei Wu" userId="f083b2a8aea23a2f" providerId="LiveId" clId="{284BD2F0-B0A6-4D5C-9A98-3B85818BCA4F}" dt="2021-03-14T08:37:45.639" v="9" actId="20577"/>
      <pc:docMkLst>
        <pc:docMk/>
      </pc:docMkLst>
      <pc:sldChg chg="del">
        <pc:chgData name="Lei Wu" userId="f083b2a8aea23a2f" providerId="LiveId" clId="{284BD2F0-B0A6-4D5C-9A98-3B85818BCA4F}" dt="2021-03-14T08:37:40.560" v="4" actId="47"/>
        <pc:sldMkLst>
          <pc:docMk/>
          <pc:sldMk cId="277372714" sldId="257"/>
        </pc:sldMkLst>
      </pc:sldChg>
      <pc:sldChg chg="modSp add modTransition">
        <pc:chgData name="Lei Wu" userId="f083b2a8aea23a2f" providerId="LiveId" clId="{284BD2F0-B0A6-4D5C-9A98-3B85818BCA4F}" dt="2021-03-14T08:36:42.967" v="0"/>
        <pc:sldMkLst>
          <pc:docMk/>
          <pc:sldMk cId="0" sldId="258"/>
        </pc:sldMkLst>
        <pc:spChg chg="mod">
          <ac:chgData name="Lei Wu" userId="f083b2a8aea23a2f" providerId="LiveId" clId="{284BD2F0-B0A6-4D5C-9A98-3B85818BCA4F}" dt="2021-03-14T08:36:42.967" v="0"/>
          <ac:spMkLst>
            <pc:docMk/>
            <pc:sldMk cId="0" sldId="258"/>
            <ac:spMk id="8" creationId="{00000000-0000-0000-0000-000000000000}"/>
          </ac:spMkLst>
        </pc:spChg>
        <pc:spChg chg="mod">
          <ac:chgData name="Lei Wu" userId="f083b2a8aea23a2f" providerId="LiveId" clId="{284BD2F0-B0A6-4D5C-9A98-3B85818BCA4F}" dt="2021-03-14T08:36:42.967" v="0"/>
          <ac:spMkLst>
            <pc:docMk/>
            <pc:sldMk cId="0" sldId="258"/>
            <ac:spMk id="9" creationId="{00000000-0000-0000-0000-000000000000}"/>
          </ac:spMkLst>
        </pc:spChg>
      </pc:sldChg>
      <pc:sldChg chg="modSp add modTransition">
        <pc:chgData name="Lei Wu" userId="f083b2a8aea23a2f" providerId="LiveId" clId="{284BD2F0-B0A6-4D5C-9A98-3B85818BCA4F}" dt="2021-03-14T08:36:42.967" v="0"/>
        <pc:sldMkLst>
          <pc:docMk/>
          <pc:sldMk cId="0" sldId="259"/>
        </pc:sldMkLst>
        <pc:spChg chg="mod">
          <ac:chgData name="Lei Wu" userId="f083b2a8aea23a2f" providerId="LiveId" clId="{284BD2F0-B0A6-4D5C-9A98-3B85818BCA4F}" dt="2021-03-14T08:36:42.967" v="0"/>
          <ac:spMkLst>
            <pc:docMk/>
            <pc:sldMk cId="0" sldId="259"/>
            <ac:spMk id="8" creationId="{00000000-0000-0000-0000-000000000000}"/>
          </ac:spMkLst>
        </pc:spChg>
        <pc:spChg chg="mod">
          <ac:chgData name="Lei Wu" userId="f083b2a8aea23a2f" providerId="LiveId" clId="{284BD2F0-B0A6-4D5C-9A98-3B85818BCA4F}" dt="2021-03-14T08:36:42.967" v="0"/>
          <ac:spMkLst>
            <pc:docMk/>
            <pc:sldMk cId="0" sldId="259"/>
            <ac:spMk id="9" creationId="{00000000-0000-0000-0000-000000000000}"/>
          </ac:spMkLst>
        </pc:spChg>
      </pc:sldChg>
      <pc:sldChg chg="modSp add modTransition">
        <pc:chgData name="Lei Wu" userId="f083b2a8aea23a2f" providerId="LiveId" clId="{284BD2F0-B0A6-4D5C-9A98-3B85818BCA4F}" dt="2021-03-14T08:36:42.967" v="0"/>
        <pc:sldMkLst>
          <pc:docMk/>
          <pc:sldMk cId="0" sldId="260"/>
        </pc:sldMkLst>
        <pc:spChg chg="mod">
          <ac:chgData name="Lei Wu" userId="f083b2a8aea23a2f" providerId="LiveId" clId="{284BD2F0-B0A6-4D5C-9A98-3B85818BCA4F}" dt="2021-03-14T08:36:42.967" v="0"/>
          <ac:spMkLst>
            <pc:docMk/>
            <pc:sldMk cId="0" sldId="260"/>
            <ac:spMk id="8" creationId="{00000000-0000-0000-0000-000000000000}"/>
          </ac:spMkLst>
        </pc:spChg>
        <pc:spChg chg="mod">
          <ac:chgData name="Lei Wu" userId="f083b2a8aea23a2f" providerId="LiveId" clId="{284BD2F0-B0A6-4D5C-9A98-3B85818BCA4F}" dt="2021-03-14T08:36:42.967" v="0"/>
          <ac:spMkLst>
            <pc:docMk/>
            <pc:sldMk cId="0" sldId="260"/>
            <ac:spMk id="9" creationId="{00000000-0000-0000-0000-000000000000}"/>
          </ac:spMkLst>
        </pc:spChg>
      </pc:sldChg>
      <pc:sldChg chg="modSp add modTransition">
        <pc:chgData name="Lei Wu" userId="f083b2a8aea23a2f" providerId="LiveId" clId="{284BD2F0-B0A6-4D5C-9A98-3B85818BCA4F}" dt="2021-03-14T08:36:42.967" v="0"/>
        <pc:sldMkLst>
          <pc:docMk/>
          <pc:sldMk cId="0" sldId="261"/>
        </pc:sldMkLst>
        <pc:spChg chg="mod">
          <ac:chgData name="Lei Wu" userId="f083b2a8aea23a2f" providerId="LiveId" clId="{284BD2F0-B0A6-4D5C-9A98-3B85818BCA4F}" dt="2021-03-14T08:36:42.967" v="0"/>
          <ac:spMkLst>
            <pc:docMk/>
            <pc:sldMk cId="0" sldId="261"/>
            <ac:spMk id="8" creationId="{00000000-0000-0000-0000-000000000000}"/>
          </ac:spMkLst>
        </pc:spChg>
        <pc:spChg chg="mod">
          <ac:chgData name="Lei Wu" userId="f083b2a8aea23a2f" providerId="LiveId" clId="{284BD2F0-B0A6-4D5C-9A98-3B85818BCA4F}" dt="2021-03-14T08:36:42.967" v="0"/>
          <ac:spMkLst>
            <pc:docMk/>
            <pc:sldMk cId="0" sldId="261"/>
            <ac:spMk id="9" creationId="{00000000-0000-0000-0000-000000000000}"/>
          </ac:spMkLst>
        </pc:spChg>
      </pc:sldChg>
      <pc:sldChg chg="modSp add modTransition">
        <pc:chgData name="Lei Wu" userId="f083b2a8aea23a2f" providerId="LiveId" clId="{284BD2F0-B0A6-4D5C-9A98-3B85818BCA4F}" dt="2021-03-14T08:36:42.967" v="0"/>
        <pc:sldMkLst>
          <pc:docMk/>
          <pc:sldMk cId="0" sldId="262"/>
        </pc:sldMkLst>
        <pc:spChg chg="mod">
          <ac:chgData name="Lei Wu" userId="f083b2a8aea23a2f" providerId="LiveId" clId="{284BD2F0-B0A6-4D5C-9A98-3B85818BCA4F}" dt="2021-03-14T08:36:42.967" v="0"/>
          <ac:spMkLst>
            <pc:docMk/>
            <pc:sldMk cId="0" sldId="262"/>
            <ac:spMk id="8" creationId="{00000000-0000-0000-0000-000000000000}"/>
          </ac:spMkLst>
        </pc:spChg>
        <pc:spChg chg="mod">
          <ac:chgData name="Lei Wu" userId="f083b2a8aea23a2f" providerId="LiveId" clId="{284BD2F0-B0A6-4D5C-9A98-3B85818BCA4F}" dt="2021-03-14T08:36:42.967" v="0"/>
          <ac:spMkLst>
            <pc:docMk/>
            <pc:sldMk cId="0" sldId="262"/>
            <ac:spMk id="9" creationId="{00000000-0000-0000-0000-000000000000}"/>
          </ac:spMkLst>
        </pc:spChg>
      </pc:sldChg>
      <pc:sldChg chg="del">
        <pc:chgData name="Lei Wu" userId="f083b2a8aea23a2f" providerId="LiveId" clId="{284BD2F0-B0A6-4D5C-9A98-3B85818BCA4F}" dt="2021-03-14T08:37:40.560" v="4" actId="47"/>
        <pc:sldMkLst>
          <pc:docMk/>
          <pc:sldMk cId="3391524159" sldId="263"/>
        </pc:sldMkLst>
      </pc:sldChg>
      <pc:sldChg chg="del">
        <pc:chgData name="Lei Wu" userId="f083b2a8aea23a2f" providerId="LiveId" clId="{284BD2F0-B0A6-4D5C-9A98-3B85818BCA4F}" dt="2021-03-14T08:37:40.560" v="4" actId="47"/>
        <pc:sldMkLst>
          <pc:docMk/>
          <pc:sldMk cId="2243189380" sldId="265"/>
        </pc:sldMkLst>
      </pc:sldChg>
      <pc:sldChg chg="del">
        <pc:chgData name="Lei Wu" userId="f083b2a8aea23a2f" providerId="LiveId" clId="{284BD2F0-B0A6-4D5C-9A98-3B85818BCA4F}" dt="2021-03-14T08:37:40.560" v="4" actId="47"/>
        <pc:sldMkLst>
          <pc:docMk/>
          <pc:sldMk cId="221831842" sldId="266"/>
        </pc:sldMkLst>
      </pc:sldChg>
      <pc:sldChg chg="modSp add modTransition">
        <pc:chgData name="Lei Wu" userId="f083b2a8aea23a2f" providerId="LiveId" clId="{284BD2F0-B0A6-4D5C-9A98-3B85818BCA4F}" dt="2021-03-14T08:36:42.967" v="0"/>
        <pc:sldMkLst>
          <pc:docMk/>
          <pc:sldMk cId="0" sldId="267"/>
        </pc:sldMkLst>
        <pc:spChg chg="mod">
          <ac:chgData name="Lei Wu" userId="f083b2a8aea23a2f" providerId="LiveId" clId="{284BD2F0-B0A6-4D5C-9A98-3B85818BCA4F}" dt="2021-03-14T08:36:42.967" v="0"/>
          <ac:spMkLst>
            <pc:docMk/>
            <pc:sldMk cId="0" sldId="267"/>
            <ac:spMk id="8" creationId="{00000000-0000-0000-0000-000000000000}"/>
          </ac:spMkLst>
        </pc:spChg>
        <pc:spChg chg="mod">
          <ac:chgData name="Lei Wu" userId="f083b2a8aea23a2f" providerId="LiveId" clId="{284BD2F0-B0A6-4D5C-9A98-3B85818BCA4F}" dt="2021-03-14T08:36:42.967" v="0"/>
          <ac:spMkLst>
            <pc:docMk/>
            <pc:sldMk cId="0" sldId="267"/>
            <ac:spMk id="9" creationId="{00000000-0000-0000-0000-000000000000}"/>
          </ac:spMkLst>
        </pc:spChg>
      </pc:sldChg>
      <pc:sldChg chg="modSp add modTransition">
        <pc:chgData name="Lei Wu" userId="f083b2a8aea23a2f" providerId="LiveId" clId="{284BD2F0-B0A6-4D5C-9A98-3B85818BCA4F}" dt="2021-03-14T08:36:42.967" v="0"/>
        <pc:sldMkLst>
          <pc:docMk/>
          <pc:sldMk cId="0" sldId="268"/>
        </pc:sldMkLst>
        <pc:spChg chg="mod">
          <ac:chgData name="Lei Wu" userId="f083b2a8aea23a2f" providerId="LiveId" clId="{284BD2F0-B0A6-4D5C-9A98-3B85818BCA4F}" dt="2021-03-14T08:36:42.967" v="0"/>
          <ac:spMkLst>
            <pc:docMk/>
            <pc:sldMk cId="0" sldId="268"/>
            <ac:spMk id="8" creationId="{00000000-0000-0000-0000-000000000000}"/>
          </ac:spMkLst>
        </pc:spChg>
        <pc:spChg chg="mod">
          <ac:chgData name="Lei Wu" userId="f083b2a8aea23a2f" providerId="LiveId" clId="{284BD2F0-B0A6-4D5C-9A98-3B85818BCA4F}" dt="2021-03-14T08:36:42.967" v="0"/>
          <ac:spMkLst>
            <pc:docMk/>
            <pc:sldMk cId="0" sldId="268"/>
            <ac:spMk id="9" creationId="{00000000-0000-0000-0000-000000000000}"/>
          </ac:spMkLst>
        </pc:spChg>
      </pc:sldChg>
      <pc:sldChg chg="modSp add modTransition">
        <pc:chgData name="Lei Wu" userId="f083b2a8aea23a2f" providerId="LiveId" clId="{284BD2F0-B0A6-4D5C-9A98-3B85818BCA4F}" dt="2021-03-14T08:36:42.967" v="0"/>
        <pc:sldMkLst>
          <pc:docMk/>
          <pc:sldMk cId="0" sldId="269"/>
        </pc:sldMkLst>
        <pc:spChg chg="mod">
          <ac:chgData name="Lei Wu" userId="f083b2a8aea23a2f" providerId="LiveId" clId="{284BD2F0-B0A6-4D5C-9A98-3B85818BCA4F}" dt="2021-03-14T08:36:42.967" v="0"/>
          <ac:spMkLst>
            <pc:docMk/>
            <pc:sldMk cId="0" sldId="269"/>
            <ac:spMk id="8" creationId="{00000000-0000-0000-0000-000000000000}"/>
          </ac:spMkLst>
        </pc:spChg>
        <pc:spChg chg="mod">
          <ac:chgData name="Lei Wu" userId="f083b2a8aea23a2f" providerId="LiveId" clId="{284BD2F0-B0A6-4D5C-9A98-3B85818BCA4F}" dt="2021-03-14T08:36:42.967" v="0"/>
          <ac:spMkLst>
            <pc:docMk/>
            <pc:sldMk cId="0" sldId="269"/>
            <ac:spMk id="9" creationId="{00000000-0000-0000-0000-000000000000}"/>
          </ac:spMkLst>
        </pc:spChg>
      </pc:sldChg>
      <pc:sldChg chg="modSp add modTransition">
        <pc:chgData name="Lei Wu" userId="f083b2a8aea23a2f" providerId="LiveId" clId="{284BD2F0-B0A6-4D5C-9A98-3B85818BCA4F}" dt="2021-03-14T08:36:42.967" v="0"/>
        <pc:sldMkLst>
          <pc:docMk/>
          <pc:sldMk cId="613975427" sldId="270"/>
        </pc:sldMkLst>
        <pc:spChg chg="mod">
          <ac:chgData name="Lei Wu" userId="f083b2a8aea23a2f" providerId="LiveId" clId="{284BD2F0-B0A6-4D5C-9A98-3B85818BCA4F}" dt="2021-03-14T08:36:42.967" v="0"/>
          <ac:spMkLst>
            <pc:docMk/>
            <pc:sldMk cId="613975427" sldId="270"/>
            <ac:spMk id="8" creationId="{00000000-0000-0000-0000-000000000000}"/>
          </ac:spMkLst>
        </pc:spChg>
        <pc:spChg chg="mod">
          <ac:chgData name="Lei Wu" userId="f083b2a8aea23a2f" providerId="LiveId" clId="{284BD2F0-B0A6-4D5C-9A98-3B85818BCA4F}" dt="2021-03-14T08:36:42.967" v="0"/>
          <ac:spMkLst>
            <pc:docMk/>
            <pc:sldMk cId="613975427" sldId="270"/>
            <ac:spMk id="9" creationId="{00000000-0000-0000-0000-000000000000}"/>
          </ac:spMkLst>
        </pc:spChg>
      </pc:sldChg>
      <pc:sldChg chg="modSp add modTransition">
        <pc:chgData name="Lei Wu" userId="f083b2a8aea23a2f" providerId="LiveId" clId="{284BD2F0-B0A6-4D5C-9A98-3B85818BCA4F}" dt="2021-03-14T08:36:42.967" v="0"/>
        <pc:sldMkLst>
          <pc:docMk/>
          <pc:sldMk cId="0" sldId="271"/>
        </pc:sldMkLst>
        <pc:spChg chg="mod">
          <ac:chgData name="Lei Wu" userId="f083b2a8aea23a2f" providerId="LiveId" clId="{284BD2F0-B0A6-4D5C-9A98-3B85818BCA4F}" dt="2021-03-14T08:36:42.967" v="0"/>
          <ac:spMkLst>
            <pc:docMk/>
            <pc:sldMk cId="0" sldId="271"/>
            <ac:spMk id="8" creationId="{00000000-0000-0000-0000-000000000000}"/>
          </ac:spMkLst>
        </pc:spChg>
        <pc:spChg chg="mod">
          <ac:chgData name="Lei Wu" userId="f083b2a8aea23a2f" providerId="LiveId" clId="{284BD2F0-B0A6-4D5C-9A98-3B85818BCA4F}" dt="2021-03-14T08:36:42.967" v="0"/>
          <ac:spMkLst>
            <pc:docMk/>
            <pc:sldMk cId="0" sldId="271"/>
            <ac:spMk id="9" creationId="{00000000-0000-0000-0000-000000000000}"/>
          </ac:spMkLst>
        </pc:spChg>
      </pc:sldChg>
      <pc:sldChg chg="modSp add modTransition">
        <pc:chgData name="Lei Wu" userId="f083b2a8aea23a2f" providerId="LiveId" clId="{284BD2F0-B0A6-4D5C-9A98-3B85818BCA4F}" dt="2021-03-14T08:36:42.967" v="0"/>
        <pc:sldMkLst>
          <pc:docMk/>
          <pc:sldMk cId="0" sldId="272"/>
        </pc:sldMkLst>
        <pc:spChg chg="mod">
          <ac:chgData name="Lei Wu" userId="f083b2a8aea23a2f" providerId="LiveId" clId="{284BD2F0-B0A6-4D5C-9A98-3B85818BCA4F}" dt="2021-03-14T08:36:42.967" v="0"/>
          <ac:spMkLst>
            <pc:docMk/>
            <pc:sldMk cId="0" sldId="272"/>
            <ac:spMk id="8" creationId="{00000000-0000-0000-0000-000000000000}"/>
          </ac:spMkLst>
        </pc:spChg>
        <pc:spChg chg="mod">
          <ac:chgData name="Lei Wu" userId="f083b2a8aea23a2f" providerId="LiveId" clId="{284BD2F0-B0A6-4D5C-9A98-3B85818BCA4F}" dt="2021-03-14T08:36:42.967" v="0"/>
          <ac:spMkLst>
            <pc:docMk/>
            <pc:sldMk cId="0" sldId="272"/>
            <ac:spMk id="9" creationId="{00000000-0000-0000-0000-000000000000}"/>
          </ac:spMkLst>
        </pc:spChg>
      </pc:sldChg>
      <pc:sldChg chg="modSp add mod modTransition">
        <pc:chgData name="Lei Wu" userId="f083b2a8aea23a2f" providerId="LiveId" clId="{284BD2F0-B0A6-4D5C-9A98-3B85818BCA4F}" dt="2021-03-14T08:36:43.104" v="1" actId="27636"/>
        <pc:sldMkLst>
          <pc:docMk/>
          <pc:sldMk cId="0" sldId="273"/>
        </pc:sldMkLst>
        <pc:spChg chg="mod">
          <ac:chgData name="Lei Wu" userId="f083b2a8aea23a2f" providerId="LiveId" clId="{284BD2F0-B0A6-4D5C-9A98-3B85818BCA4F}" dt="2021-03-14T08:36:43.104" v="1" actId="27636"/>
          <ac:spMkLst>
            <pc:docMk/>
            <pc:sldMk cId="0" sldId="273"/>
            <ac:spMk id="3" creationId="{00000000-0000-0000-0000-000000000000}"/>
          </ac:spMkLst>
        </pc:spChg>
        <pc:spChg chg="mod">
          <ac:chgData name="Lei Wu" userId="f083b2a8aea23a2f" providerId="LiveId" clId="{284BD2F0-B0A6-4D5C-9A98-3B85818BCA4F}" dt="2021-03-14T08:36:42.967" v="0"/>
          <ac:spMkLst>
            <pc:docMk/>
            <pc:sldMk cId="0" sldId="273"/>
            <ac:spMk id="8" creationId="{00000000-0000-0000-0000-000000000000}"/>
          </ac:spMkLst>
        </pc:spChg>
        <pc:spChg chg="mod">
          <ac:chgData name="Lei Wu" userId="f083b2a8aea23a2f" providerId="LiveId" clId="{284BD2F0-B0A6-4D5C-9A98-3B85818BCA4F}" dt="2021-03-14T08:36:42.967" v="0"/>
          <ac:spMkLst>
            <pc:docMk/>
            <pc:sldMk cId="0" sldId="273"/>
            <ac:spMk id="9" creationId="{00000000-0000-0000-0000-000000000000}"/>
          </ac:spMkLst>
        </pc:spChg>
      </pc:sldChg>
      <pc:sldChg chg="modSp add mod modTransition">
        <pc:chgData name="Lei Wu" userId="f083b2a8aea23a2f" providerId="LiveId" clId="{284BD2F0-B0A6-4D5C-9A98-3B85818BCA4F}" dt="2021-03-14T08:36:43.133" v="2" actId="27636"/>
        <pc:sldMkLst>
          <pc:docMk/>
          <pc:sldMk cId="0" sldId="274"/>
        </pc:sldMkLst>
        <pc:spChg chg="mod">
          <ac:chgData name="Lei Wu" userId="f083b2a8aea23a2f" providerId="LiveId" clId="{284BD2F0-B0A6-4D5C-9A98-3B85818BCA4F}" dt="2021-03-14T08:36:42.967" v="0"/>
          <ac:spMkLst>
            <pc:docMk/>
            <pc:sldMk cId="0" sldId="274"/>
            <ac:spMk id="8" creationId="{00000000-0000-0000-0000-000000000000}"/>
          </ac:spMkLst>
        </pc:spChg>
        <pc:spChg chg="mod">
          <ac:chgData name="Lei Wu" userId="f083b2a8aea23a2f" providerId="LiveId" clId="{284BD2F0-B0A6-4D5C-9A98-3B85818BCA4F}" dt="2021-03-14T08:36:42.967" v="0"/>
          <ac:spMkLst>
            <pc:docMk/>
            <pc:sldMk cId="0" sldId="274"/>
            <ac:spMk id="9" creationId="{00000000-0000-0000-0000-000000000000}"/>
          </ac:spMkLst>
        </pc:spChg>
        <pc:spChg chg="mod">
          <ac:chgData name="Lei Wu" userId="f083b2a8aea23a2f" providerId="LiveId" clId="{284BD2F0-B0A6-4D5C-9A98-3B85818BCA4F}" dt="2021-03-14T08:36:43.133" v="2" actId="27636"/>
          <ac:spMkLst>
            <pc:docMk/>
            <pc:sldMk cId="0" sldId="274"/>
            <ac:spMk id="10" creationId="{00000000-0000-0000-0000-000000000000}"/>
          </ac:spMkLst>
        </pc:spChg>
      </pc:sldChg>
      <pc:sldChg chg="modSp add modTransition">
        <pc:chgData name="Lei Wu" userId="f083b2a8aea23a2f" providerId="LiveId" clId="{284BD2F0-B0A6-4D5C-9A98-3B85818BCA4F}" dt="2021-03-14T08:36:42.967" v="0"/>
        <pc:sldMkLst>
          <pc:docMk/>
          <pc:sldMk cId="0" sldId="275"/>
        </pc:sldMkLst>
        <pc:spChg chg="mod">
          <ac:chgData name="Lei Wu" userId="f083b2a8aea23a2f" providerId="LiveId" clId="{284BD2F0-B0A6-4D5C-9A98-3B85818BCA4F}" dt="2021-03-14T08:36:42.967" v="0"/>
          <ac:spMkLst>
            <pc:docMk/>
            <pc:sldMk cId="0" sldId="275"/>
            <ac:spMk id="8" creationId="{00000000-0000-0000-0000-000000000000}"/>
          </ac:spMkLst>
        </pc:spChg>
        <pc:spChg chg="mod">
          <ac:chgData name="Lei Wu" userId="f083b2a8aea23a2f" providerId="LiveId" clId="{284BD2F0-B0A6-4D5C-9A98-3B85818BCA4F}" dt="2021-03-14T08:36:42.967" v="0"/>
          <ac:spMkLst>
            <pc:docMk/>
            <pc:sldMk cId="0" sldId="275"/>
            <ac:spMk id="9" creationId="{00000000-0000-0000-0000-000000000000}"/>
          </ac:spMkLst>
        </pc:spChg>
      </pc:sldChg>
      <pc:sldChg chg="modSp add modTransition">
        <pc:chgData name="Lei Wu" userId="f083b2a8aea23a2f" providerId="LiveId" clId="{284BD2F0-B0A6-4D5C-9A98-3B85818BCA4F}" dt="2021-03-14T08:36:42.967" v="0"/>
        <pc:sldMkLst>
          <pc:docMk/>
          <pc:sldMk cId="0" sldId="276"/>
        </pc:sldMkLst>
        <pc:spChg chg="mod">
          <ac:chgData name="Lei Wu" userId="f083b2a8aea23a2f" providerId="LiveId" clId="{284BD2F0-B0A6-4D5C-9A98-3B85818BCA4F}" dt="2021-03-14T08:36:42.967" v="0"/>
          <ac:spMkLst>
            <pc:docMk/>
            <pc:sldMk cId="0" sldId="276"/>
            <ac:spMk id="8" creationId="{00000000-0000-0000-0000-000000000000}"/>
          </ac:spMkLst>
        </pc:spChg>
        <pc:spChg chg="mod">
          <ac:chgData name="Lei Wu" userId="f083b2a8aea23a2f" providerId="LiveId" clId="{284BD2F0-B0A6-4D5C-9A98-3B85818BCA4F}" dt="2021-03-14T08:36:42.967" v="0"/>
          <ac:spMkLst>
            <pc:docMk/>
            <pc:sldMk cId="0" sldId="276"/>
            <ac:spMk id="9" creationId="{00000000-0000-0000-0000-000000000000}"/>
          </ac:spMkLst>
        </pc:spChg>
      </pc:sldChg>
      <pc:sldChg chg="modSp add modTransition">
        <pc:chgData name="Lei Wu" userId="f083b2a8aea23a2f" providerId="LiveId" clId="{284BD2F0-B0A6-4D5C-9A98-3B85818BCA4F}" dt="2021-03-14T08:36:42.967" v="0"/>
        <pc:sldMkLst>
          <pc:docMk/>
          <pc:sldMk cId="2415536249" sldId="284"/>
        </pc:sldMkLst>
        <pc:spChg chg="mod">
          <ac:chgData name="Lei Wu" userId="f083b2a8aea23a2f" providerId="LiveId" clId="{284BD2F0-B0A6-4D5C-9A98-3B85818BCA4F}" dt="2021-03-14T08:36:42.967" v="0"/>
          <ac:spMkLst>
            <pc:docMk/>
            <pc:sldMk cId="2415536249" sldId="284"/>
            <ac:spMk id="8" creationId="{00000000-0000-0000-0000-000000000000}"/>
          </ac:spMkLst>
        </pc:spChg>
        <pc:spChg chg="mod">
          <ac:chgData name="Lei Wu" userId="f083b2a8aea23a2f" providerId="LiveId" clId="{284BD2F0-B0A6-4D5C-9A98-3B85818BCA4F}" dt="2021-03-14T08:36:42.967" v="0"/>
          <ac:spMkLst>
            <pc:docMk/>
            <pc:sldMk cId="2415536249" sldId="284"/>
            <ac:spMk id="9" creationId="{00000000-0000-0000-0000-000000000000}"/>
          </ac:spMkLst>
        </pc:spChg>
      </pc:sldChg>
      <pc:sldChg chg="modSp add modTransition">
        <pc:chgData name="Lei Wu" userId="f083b2a8aea23a2f" providerId="LiveId" clId="{284BD2F0-B0A6-4D5C-9A98-3B85818BCA4F}" dt="2021-03-14T08:36:42.967" v="0"/>
        <pc:sldMkLst>
          <pc:docMk/>
          <pc:sldMk cId="0" sldId="285"/>
        </pc:sldMkLst>
        <pc:spChg chg="mod">
          <ac:chgData name="Lei Wu" userId="f083b2a8aea23a2f" providerId="LiveId" clId="{284BD2F0-B0A6-4D5C-9A98-3B85818BCA4F}" dt="2021-03-14T08:36:42.967" v="0"/>
          <ac:spMkLst>
            <pc:docMk/>
            <pc:sldMk cId="0" sldId="285"/>
            <ac:spMk id="8" creationId="{00000000-0000-0000-0000-000000000000}"/>
          </ac:spMkLst>
        </pc:spChg>
        <pc:spChg chg="mod">
          <ac:chgData name="Lei Wu" userId="f083b2a8aea23a2f" providerId="LiveId" clId="{284BD2F0-B0A6-4D5C-9A98-3B85818BCA4F}" dt="2021-03-14T08:36:42.967" v="0"/>
          <ac:spMkLst>
            <pc:docMk/>
            <pc:sldMk cId="0" sldId="285"/>
            <ac:spMk id="9" creationId="{00000000-0000-0000-0000-000000000000}"/>
          </ac:spMkLst>
        </pc:spChg>
      </pc:sldChg>
      <pc:sldChg chg="modSp add modTransition">
        <pc:chgData name="Lei Wu" userId="f083b2a8aea23a2f" providerId="LiveId" clId="{284BD2F0-B0A6-4D5C-9A98-3B85818BCA4F}" dt="2021-03-14T08:36:42.967" v="0"/>
        <pc:sldMkLst>
          <pc:docMk/>
          <pc:sldMk cId="202926671" sldId="286"/>
        </pc:sldMkLst>
        <pc:spChg chg="mod">
          <ac:chgData name="Lei Wu" userId="f083b2a8aea23a2f" providerId="LiveId" clId="{284BD2F0-B0A6-4D5C-9A98-3B85818BCA4F}" dt="2021-03-14T08:36:42.967" v="0"/>
          <ac:spMkLst>
            <pc:docMk/>
            <pc:sldMk cId="202926671" sldId="286"/>
            <ac:spMk id="8" creationId="{00000000-0000-0000-0000-000000000000}"/>
          </ac:spMkLst>
        </pc:spChg>
        <pc:spChg chg="mod">
          <ac:chgData name="Lei Wu" userId="f083b2a8aea23a2f" providerId="LiveId" clId="{284BD2F0-B0A6-4D5C-9A98-3B85818BCA4F}" dt="2021-03-14T08:36:42.967" v="0"/>
          <ac:spMkLst>
            <pc:docMk/>
            <pc:sldMk cId="202926671" sldId="286"/>
            <ac:spMk id="9" creationId="{00000000-0000-0000-0000-000000000000}"/>
          </ac:spMkLst>
        </pc:spChg>
      </pc:sldChg>
      <pc:sldChg chg="modSp add modTransition">
        <pc:chgData name="Lei Wu" userId="f083b2a8aea23a2f" providerId="LiveId" clId="{284BD2F0-B0A6-4D5C-9A98-3B85818BCA4F}" dt="2021-03-14T08:36:42.967" v="0"/>
        <pc:sldMkLst>
          <pc:docMk/>
          <pc:sldMk cId="0" sldId="287"/>
        </pc:sldMkLst>
        <pc:spChg chg="mod">
          <ac:chgData name="Lei Wu" userId="f083b2a8aea23a2f" providerId="LiveId" clId="{284BD2F0-B0A6-4D5C-9A98-3B85818BCA4F}" dt="2021-03-14T08:36:42.967" v="0"/>
          <ac:spMkLst>
            <pc:docMk/>
            <pc:sldMk cId="0" sldId="287"/>
            <ac:spMk id="8" creationId="{00000000-0000-0000-0000-000000000000}"/>
          </ac:spMkLst>
        </pc:spChg>
        <pc:spChg chg="mod">
          <ac:chgData name="Lei Wu" userId="f083b2a8aea23a2f" providerId="LiveId" clId="{284BD2F0-B0A6-4D5C-9A98-3B85818BCA4F}" dt="2021-03-14T08:36:42.967" v="0"/>
          <ac:spMkLst>
            <pc:docMk/>
            <pc:sldMk cId="0" sldId="287"/>
            <ac:spMk id="9" creationId="{00000000-0000-0000-0000-000000000000}"/>
          </ac:spMkLst>
        </pc:spChg>
      </pc:sldChg>
      <pc:sldChg chg="modSp add modTransition">
        <pc:chgData name="Lei Wu" userId="f083b2a8aea23a2f" providerId="LiveId" clId="{284BD2F0-B0A6-4D5C-9A98-3B85818BCA4F}" dt="2021-03-14T08:36:42.967" v="0"/>
        <pc:sldMkLst>
          <pc:docMk/>
          <pc:sldMk cId="0" sldId="288"/>
        </pc:sldMkLst>
        <pc:spChg chg="mod">
          <ac:chgData name="Lei Wu" userId="f083b2a8aea23a2f" providerId="LiveId" clId="{284BD2F0-B0A6-4D5C-9A98-3B85818BCA4F}" dt="2021-03-14T08:36:42.967" v="0"/>
          <ac:spMkLst>
            <pc:docMk/>
            <pc:sldMk cId="0" sldId="288"/>
            <ac:spMk id="8" creationId="{00000000-0000-0000-0000-000000000000}"/>
          </ac:spMkLst>
        </pc:spChg>
        <pc:spChg chg="mod">
          <ac:chgData name="Lei Wu" userId="f083b2a8aea23a2f" providerId="LiveId" clId="{284BD2F0-B0A6-4D5C-9A98-3B85818BCA4F}" dt="2021-03-14T08:36:42.967" v="0"/>
          <ac:spMkLst>
            <pc:docMk/>
            <pc:sldMk cId="0" sldId="288"/>
            <ac:spMk id="9" creationId="{00000000-0000-0000-0000-000000000000}"/>
          </ac:spMkLst>
        </pc:spChg>
      </pc:sldChg>
      <pc:sldChg chg="modSp add modTransition">
        <pc:chgData name="Lei Wu" userId="f083b2a8aea23a2f" providerId="LiveId" clId="{284BD2F0-B0A6-4D5C-9A98-3B85818BCA4F}" dt="2021-03-14T08:36:42.967" v="0"/>
        <pc:sldMkLst>
          <pc:docMk/>
          <pc:sldMk cId="0" sldId="289"/>
        </pc:sldMkLst>
        <pc:spChg chg="mod">
          <ac:chgData name="Lei Wu" userId="f083b2a8aea23a2f" providerId="LiveId" clId="{284BD2F0-B0A6-4D5C-9A98-3B85818BCA4F}" dt="2021-03-14T08:36:42.967" v="0"/>
          <ac:spMkLst>
            <pc:docMk/>
            <pc:sldMk cId="0" sldId="289"/>
            <ac:spMk id="8" creationId="{00000000-0000-0000-0000-000000000000}"/>
          </ac:spMkLst>
        </pc:spChg>
        <pc:spChg chg="mod">
          <ac:chgData name="Lei Wu" userId="f083b2a8aea23a2f" providerId="LiveId" clId="{284BD2F0-B0A6-4D5C-9A98-3B85818BCA4F}" dt="2021-03-14T08:36:42.967" v="0"/>
          <ac:spMkLst>
            <pc:docMk/>
            <pc:sldMk cId="0" sldId="289"/>
            <ac:spMk id="9" creationId="{00000000-0000-0000-0000-000000000000}"/>
          </ac:spMkLst>
        </pc:spChg>
      </pc:sldChg>
      <pc:sldChg chg="modSp add modTransition">
        <pc:chgData name="Lei Wu" userId="f083b2a8aea23a2f" providerId="LiveId" clId="{284BD2F0-B0A6-4D5C-9A98-3B85818BCA4F}" dt="2021-03-14T08:36:42.967" v="0"/>
        <pc:sldMkLst>
          <pc:docMk/>
          <pc:sldMk cId="0" sldId="290"/>
        </pc:sldMkLst>
        <pc:spChg chg="mod">
          <ac:chgData name="Lei Wu" userId="f083b2a8aea23a2f" providerId="LiveId" clId="{284BD2F0-B0A6-4D5C-9A98-3B85818BCA4F}" dt="2021-03-14T08:36:42.967" v="0"/>
          <ac:spMkLst>
            <pc:docMk/>
            <pc:sldMk cId="0" sldId="290"/>
            <ac:spMk id="8" creationId="{00000000-0000-0000-0000-000000000000}"/>
          </ac:spMkLst>
        </pc:spChg>
        <pc:spChg chg="mod">
          <ac:chgData name="Lei Wu" userId="f083b2a8aea23a2f" providerId="LiveId" clId="{284BD2F0-B0A6-4D5C-9A98-3B85818BCA4F}" dt="2021-03-14T08:36:42.967" v="0"/>
          <ac:spMkLst>
            <pc:docMk/>
            <pc:sldMk cId="0" sldId="290"/>
            <ac:spMk id="9" creationId="{00000000-0000-0000-0000-000000000000}"/>
          </ac:spMkLst>
        </pc:spChg>
      </pc:sldChg>
      <pc:sldChg chg="modSp add modTransition">
        <pc:chgData name="Lei Wu" userId="f083b2a8aea23a2f" providerId="LiveId" clId="{284BD2F0-B0A6-4D5C-9A98-3B85818BCA4F}" dt="2021-03-14T08:36:42.967" v="0"/>
        <pc:sldMkLst>
          <pc:docMk/>
          <pc:sldMk cId="0" sldId="291"/>
        </pc:sldMkLst>
        <pc:spChg chg="mod">
          <ac:chgData name="Lei Wu" userId="f083b2a8aea23a2f" providerId="LiveId" clId="{284BD2F0-B0A6-4D5C-9A98-3B85818BCA4F}" dt="2021-03-14T08:36:42.967" v="0"/>
          <ac:spMkLst>
            <pc:docMk/>
            <pc:sldMk cId="0" sldId="291"/>
            <ac:spMk id="8" creationId="{00000000-0000-0000-0000-000000000000}"/>
          </ac:spMkLst>
        </pc:spChg>
        <pc:spChg chg="mod">
          <ac:chgData name="Lei Wu" userId="f083b2a8aea23a2f" providerId="LiveId" clId="{284BD2F0-B0A6-4D5C-9A98-3B85818BCA4F}" dt="2021-03-14T08:36:42.967" v="0"/>
          <ac:spMkLst>
            <pc:docMk/>
            <pc:sldMk cId="0" sldId="291"/>
            <ac:spMk id="9" creationId="{00000000-0000-0000-0000-000000000000}"/>
          </ac:spMkLst>
        </pc:spChg>
      </pc:sldChg>
      <pc:sldChg chg="modSp add modTransition">
        <pc:chgData name="Lei Wu" userId="f083b2a8aea23a2f" providerId="LiveId" clId="{284BD2F0-B0A6-4D5C-9A98-3B85818BCA4F}" dt="2021-03-14T08:36:42.967" v="0"/>
        <pc:sldMkLst>
          <pc:docMk/>
          <pc:sldMk cId="0" sldId="292"/>
        </pc:sldMkLst>
        <pc:spChg chg="mod">
          <ac:chgData name="Lei Wu" userId="f083b2a8aea23a2f" providerId="LiveId" clId="{284BD2F0-B0A6-4D5C-9A98-3B85818BCA4F}" dt="2021-03-14T08:36:42.967" v="0"/>
          <ac:spMkLst>
            <pc:docMk/>
            <pc:sldMk cId="0" sldId="292"/>
            <ac:spMk id="8" creationId="{00000000-0000-0000-0000-000000000000}"/>
          </ac:spMkLst>
        </pc:spChg>
        <pc:spChg chg="mod">
          <ac:chgData name="Lei Wu" userId="f083b2a8aea23a2f" providerId="LiveId" clId="{284BD2F0-B0A6-4D5C-9A98-3B85818BCA4F}" dt="2021-03-14T08:36:42.967" v="0"/>
          <ac:spMkLst>
            <pc:docMk/>
            <pc:sldMk cId="0" sldId="292"/>
            <ac:spMk id="9" creationId="{00000000-0000-0000-0000-000000000000}"/>
          </ac:spMkLst>
        </pc:spChg>
      </pc:sldChg>
      <pc:sldChg chg="modSp add modTransition">
        <pc:chgData name="Lei Wu" userId="f083b2a8aea23a2f" providerId="LiveId" clId="{284BD2F0-B0A6-4D5C-9A98-3B85818BCA4F}" dt="2021-03-14T08:36:42.967" v="0"/>
        <pc:sldMkLst>
          <pc:docMk/>
          <pc:sldMk cId="0" sldId="294"/>
        </pc:sldMkLst>
        <pc:spChg chg="mod">
          <ac:chgData name="Lei Wu" userId="f083b2a8aea23a2f" providerId="LiveId" clId="{284BD2F0-B0A6-4D5C-9A98-3B85818BCA4F}" dt="2021-03-14T08:36:42.967" v="0"/>
          <ac:spMkLst>
            <pc:docMk/>
            <pc:sldMk cId="0" sldId="294"/>
            <ac:spMk id="8" creationId="{00000000-0000-0000-0000-000000000000}"/>
          </ac:spMkLst>
        </pc:spChg>
        <pc:spChg chg="mod">
          <ac:chgData name="Lei Wu" userId="f083b2a8aea23a2f" providerId="LiveId" clId="{284BD2F0-B0A6-4D5C-9A98-3B85818BCA4F}" dt="2021-03-14T08:36:42.967" v="0"/>
          <ac:spMkLst>
            <pc:docMk/>
            <pc:sldMk cId="0" sldId="294"/>
            <ac:spMk id="9" creationId="{00000000-0000-0000-0000-000000000000}"/>
          </ac:spMkLst>
        </pc:spChg>
      </pc:sldChg>
      <pc:sldChg chg="modSp add modTransition">
        <pc:chgData name="Lei Wu" userId="f083b2a8aea23a2f" providerId="LiveId" clId="{284BD2F0-B0A6-4D5C-9A98-3B85818BCA4F}" dt="2021-03-14T08:36:42.967" v="0"/>
        <pc:sldMkLst>
          <pc:docMk/>
          <pc:sldMk cId="0" sldId="295"/>
        </pc:sldMkLst>
        <pc:spChg chg="mod">
          <ac:chgData name="Lei Wu" userId="f083b2a8aea23a2f" providerId="LiveId" clId="{284BD2F0-B0A6-4D5C-9A98-3B85818BCA4F}" dt="2021-03-14T08:36:42.967" v="0"/>
          <ac:spMkLst>
            <pc:docMk/>
            <pc:sldMk cId="0" sldId="295"/>
            <ac:spMk id="8" creationId="{00000000-0000-0000-0000-000000000000}"/>
          </ac:spMkLst>
        </pc:spChg>
        <pc:spChg chg="mod">
          <ac:chgData name="Lei Wu" userId="f083b2a8aea23a2f" providerId="LiveId" clId="{284BD2F0-B0A6-4D5C-9A98-3B85818BCA4F}" dt="2021-03-14T08:36:42.967" v="0"/>
          <ac:spMkLst>
            <pc:docMk/>
            <pc:sldMk cId="0" sldId="295"/>
            <ac:spMk id="9" creationId="{00000000-0000-0000-0000-000000000000}"/>
          </ac:spMkLst>
        </pc:spChg>
      </pc:sldChg>
      <pc:sldChg chg="modSp add modTransition">
        <pc:chgData name="Lei Wu" userId="f083b2a8aea23a2f" providerId="LiveId" clId="{284BD2F0-B0A6-4D5C-9A98-3B85818BCA4F}" dt="2021-03-14T08:36:42.967" v="0"/>
        <pc:sldMkLst>
          <pc:docMk/>
          <pc:sldMk cId="0" sldId="315"/>
        </pc:sldMkLst>
        <pc:spChg chg="mod">
          <ac:chgData name="Lei Wu" userId="f083b2a8aea23a2f" providerId="LiveId" clId="{284BD2F0-B0A6-4D5C-9A98-3B85818BCA4F}" dt="2021-03-14T08:36:42.967" v="0"/>
          <ac:spMkLst>
            <pc:docMk/>
            <pc:sldMk cId="0" sldId="315"/>
            <ac:spMk id="8" creationId="{00000000-0000-0000-0000-000000000000}"/>
          </ac:spMkLst>
        </pc:spChg>
        <pc:spChg chg="mod">
          <ac:chgData name="Lei Wu" userId="f083b2a8aea23a2f" providerId="LiveId" clId="{284BD2F0-B0A6-4D5C-9A98-3B85818BCA4F}" dt="2021-03-14T08:36:42.967" v="0"/>
          <ac:spMkLst>
            <pc:docMk/>
            <pc:sldMk cId="0" sldId="315"/>
            <ac:spMk id="9" creationId="{00000000-0000-0000-0000-000000000000}"/>
          </ac:spMkLst>
        </pc:spChg>
      </pc:sldChg>
      <pc:sldChg chg="modSp add modTransition">
        <pc:chgData name="Lei Wu" userId="f083b2a8aea23a2f" providerId="LiveId" clId="{284BD2F0-B0A6-4D5C-9A98-3B85818BCA4F}" dt="2021-03-14T08:36:42.967" v="0"/>
        <pc:sldMkLst>
          <pc:docMk/>
          <pc:sldMk cId="0" sldId="316"/>
        </pc:sldMkLst>
        <pc:spChg chg="mod">
          <ac:chgData name="Lei Wu" userId="f083b2a8aea23a2f" providerId="LiveId" clId="{284BD2F0-B0A6-4D5C-9A98-3B85818BCA4F}" dt="2021-03-14T08:36:42.967" v="0"/>
          <ac:spMkLst>
            <pc:docMk/>
            <pc:sldMk cId="0" sldId="316"/>
            <ac:spMk id="8" creationId="{00000000-0000-0000-0000-000000000000}"/>
          </ac:spMkLst>
        </pc:spChg>
        <pc:spChg chg="mod">
          <ac:chgData name="Lei Wu" userId="f083b2a8aea23a2f" providerId="LiveId" clId="{284BD2F0-B0A6-4D5C-9A98-3B85818BCA4F}" dt="2021-03-14T08:36:42.967" v="0"/>
          <ac:spMkLst>
            <pc:docMk/>
            <pc:sldMk cId="0" sldId="316"/>
            <ac:spMk id="9" creationId="{00000000-0000-0000-0000-000000000000}"/>
          </ac:spMkLst>
        </pc:spChg>
      </pc:sldChg>
      <pc:sldChg chg="modSp add modTransition">
        <pc:chgData name="Lei Wu" userId="f083b2a8aea23a2f" providerId="LiveId" clId="{284BD2F0-B0A6-4D5C-9A98-3B85818BCA4F}" dt="2021-03-14T08:36:42.967" v="0"/>
        <pc:sldMkLst>
          <pc:docMk/>
          <pc:sldMk cId="0" sldId="319"/>
        </pc:sldMkLst>
        <pc:spChg chg="mod">
          <ac:chgData name="Lei Wu" userId="f083b2a8aea23a2f" providerId="LiveId" clId="{284BD2F0-B0A6-4D5C-9A98-3B85818BCA4F}" dt="2021-03-14T08:36:42.967" v="0"/>
          <ac:spMkLst>
            <pc:docMk/>
            <pc:sldMk cId="0" sldId="319"/>
            <ac:spMk id="8" creationId="{00000000-0000-0000-0000-000000000000}"/>
          </ac:spMkLst>
        </pc:spChg>
        <pc:spChg chg="mod">
          <ac:chgData name="Lei Wu" userId="f083b2a8aea23a2f" providerId="LiveId" clId="{284BD2F0-B0A6-4D5C-9A98-3B85818BCA4F}" dt="2021-03-14T08:36:42.967" v="0"/>
          <ac:spMkLst>
            <pc:docMk/>
            <pc:sldMk cId="0" sldId="319"/>
            <ac:spMk id="9" creationId="{00000000-0000-0000-0000-000000000000}"/>
          </ac:spMkLst>
        </pc:spChg>
      </pc:sldChg>
      <pc:sldChg chg="modSp mod">
        <pc:chgData name="Lei Wu" userId="f083b2a8aea23a2f" providerId="LiveId" clId="{284BD2F0-B0A6-4D5C-9A98-3B85818BCA4F}" dt="2021-03-14T08:37:07.530" v="3"/>
        <pc:sldMkLst>
          <pc:docMk/>
          <pc:sldMk cId="0" sldId="374"/>
        </pc:sldMkLst>
        <pc:spChg chg="mod">
          <ac:chgData name="Lei Wu" userId="f083b2a8aea23a2f" providerId="LiveId" clId="{284BD2F0-B0A6-4D5C-9A98-3B85818BCA4F}" dt="2021-03-14T08:37:07.530" v="3"/>
          <ac:spMkLst>
            <pc:docMk/>
            <pc:sldMk cId="0" sldId="374"/>
            <ac:spMk id="3" creationId="{DAAE08E7-F397-4386-AD4A-9EA00DA8BA7C}"/>
          </ac:spMkLst>
        </pc:spChg>
      </pc:sldChg>
      <pc:sldChg chg="del">
        <pc:chgData name="Lei Wu" userId="f083b2a8aea23a2f" providerId="LiveId" clId="{284BD2F0-B0A6-4D5C-9A98-3B85818BCA4F}" dt="2021-03-14T08:37:40.560" v="4" actId="47"/>
        <pc:sldMkLst>
          <pc:docMk/>
          <pc:sldMk cId="1138569562" sldId="376"/>
        </pc:sldMkLst>
      </pc:sldChg>
      <pc:sldChg chg="del">
        <pc:chgData name="Lei Wu" userId="f083b2a8aea23a2f" providerId="LiveId" clId="{284BD2F0-B0A6-4D5C-9A98-3B85818BCA4F}" dt="2021-03-14T08:37:40.560" v="4" actId="47"/>
        <pc:sldMkLst>
          <pc:docMk/>
          <pc:sldMk cId="3568693240" sldId="385"/>
        </pc:sldMkLst>
      </pc:sldChg>
      <pc:sldChg chg="del">
        <pc:chgData name="Lei Wu" userId="f083b2a8aea23a2f" providerId="LiveId" clId="{284BD2F0-B0A6-4D5C-9A98-3B85818BCA4F}" dt="2021-03-14T08:37:40.560" v="4" actId="47"/>
        <pc:sldMkLst>
          <pc:docMk/>
          <pc:sldMk cId="952510165" sldId="387"/>
        </pc:sldMkLst>
      </pc:sldChg>
      <pc:sldChg chg="del">
        <pc:chgData name="Lei Wu" userId="f083b2a8aea23a2f" providerId="LiveId" clId="{284BD2F0-B0A6-4D5C-9A98-3B85818BCA4F}" dt="2021-03-14T08:37:40.560" v="4" actId="47"/>
        <pc:sldMkLst>
          <pc:docMk/>
          <pc:sldMk cId="1141855576" sldId="388"/>
        </pc:sldMkLst>
      </pc:sldChg>
      <pc:sldChg chg="del">
        <pc:chgData name="Lei Wu" userId="f083b2a8aea23a2f" providerId="LiveId" clId="{284BD2F0-B0A6-4D5C-9A98-3B85818BCA4F}" dt="2021-03-14T08:37:40.560" v="4" actId="47"/>
        <pc:sldMkLst>
          <pc:docMk/>
          <pc:sldMk cId="2650861674" sldId="391"/>
        </pc:sldMkLst>
      </pc:sldChg>
      <pc:sldChg chg="del">
        <pc:chgData name="Lei Wu" userId="f083b2a8aea23a2f" providerId="LiveId" clId="{284BD2F0-B0A6-4D5C-9A98-3B85818BCA4F}" dt="2021-03-14T08:37:40.560" v="4" actId="47"/>
        <pc:sldMkLst>
          <pc:docMk/>
          <pc:sldMk cId="1608892270" sldId="392"/>
        </pc:sldMkLst>
      </pc:sldChg>
      <pc:sldChg chg="del">
        <pc:chgData name="Lei Wu" userId="f083b2a8aea23a2f" providerId="LiveId" clId="{284BD2F0-B0A6-4D5C-9A98-3B85818BCA4F}" dt="2021-03-14T08:37:40.560" v="4" actId="47"/>
        <pc:sldMkLst>
          <pc:docMk/>
          <pc:sldMk cId="1161102112" sldId="393"/>
        </pc:sldMkLst>
      </pc:sldChg>
      <pc:sldChg chg="del">
        <pc:chgData name="Lei Wu" userId="f083b2a8aea23a2f" providerId="LiveId" clId="{284BD2F0-B0A6-4D5C-9A98-3B85818BCA4F}" dt="2021-03-14T08:37:40.560" v="4" actId="47"/>
        <pc:sldMkLst>
          <pc:docMk/>
          <pc:sldMk cId="3414706876" sldId="396"/>
        </pc:sldMkLst>
      </pc:sldChg>
      <pc:sldChg chg="del">
        <pc:chgData name="Lei Wu" userId="f083b2a8aea23a2f" providerId="LiveId" clId="{284BD2F0-B0A6-4D5C-9A98-3B85818BCA4F}" dt="2021-03-14T08:37:40.560" v="4" actId="47"/>
        <pc:sldMkLst>
          <pc:docMk/>
          <pc:sldMk cId="2552557360" sldId="397"/>
        </pc:sldMkLst>
      </pc:sldChg>
      <pc:sldChg chg="del">
        <pc:chgData name="Lei Wu" userId="f083b2a8aea23a2f" providerId="LiveId" clId="{284BD2F0-B0A6-4D5C-9A98-3B85818BCA4F}" dt="2021-03-14T08:37:40.560" v="4" actId="47"/>
        <pc:sldMkLst>
          <pc:docMk/>
          <pc:sldMk cId="1908525249" sldId="398"/>
        </pc:sldMkLst>
      </pc:sldChg>
      <pc:sldChg chg="del">
        <pc:chgData name="Lei Wu" userId="f083b2a8aea23a2f" providerId="LiveId" clId="{284BD2F0-B0A6-4D5C-9A98-3B85818BCA4F}" dt="2021-03-14T08:37:40.560" v="4" actId="47"/>
        <pc:sldMkLst>
          <pc:docMk/>
          <pc:sldMk cId="800323598" sldId="399"/>
        </pc:sldMkLst>
      </pc:sldChg>
      <pc:sldChg chg="del">
        <pc:chgData name="Lei Wu" userId="f083b2a8aea23a2f" providerId="LiveId" clId="{284BD2F0-B0A6-4D5C-9A98-3B85818BCA4F}" dt="2021-03-14T08:37:40.560" v="4" actId="47"/>
        <pc:sldMkLst>
          <pc:docMk/>
          <pc:sldMk cId="4138484714" sldId="400"/>
        </pc:sldMkLst>
      </pc:sldChg>
      <pc:sldChg chg="del">
        <pc:chgData name="Lei Wu" userId="f083b2a8aea23a2f" providerId="LiveId" clId="{284BD2F0-B0A6-4D5C-9A98-3B85818BCA4F}" dt="2021-03-14T08:37:40.560" v="4" actId="47"/>
        <pc:sldMkLst>
          <pc:docMk/>
          <pc:sldMk cId="3253529144" sldId="417"/>
        </pc:sldMkLst>
      </pc:sldChg>
      <pc:sldChg chg="del">
        <pc:chgData name="Lei Wu" userId="f083b2a8aea23a2f" providerId="LiveId" clId="{284BD2F0-B0A6-4D5C-9A98-3B85818BCA4F}" dt="2021-03-14T08:37:40.560" v="4" actId="47"/>
        <pc:sldMkLst>
          <pc:docMk/>
          <pc:sldMk cId="441666046" sldId="419"/>
        </pc:sldMkLst>
      </pc:sldChg>
      <pc:sldChg chg="del">
        <pc:chgData name="Lei Wu" userId="f083b2a8aea23a2f" providerId="LiveId" clId="{284BD2F0-B0A6-4D5C-9A98-3B85818BCA4F}" dt="2021-03-14T08:37:40.560" v="4" actId="47"/>
        <pc:sldMkLst>
          <pc:docMk/>
          <pc:sldMk cId="2608642954" sldId="437"/>
        </pc:sldMkLst>
      </pc:sldChg>
      <pc:sldChg chg="del">
        <pc:chgData name="Lei Wu" userId="f083b2a8aea23a2f" providerId="LiveId" clId="{284BD2F0-B0A6-4D5C-9A98-3B85818BCA4F}" dt="2021-03-14T08:37:40.560" v="4" actId="47"/>
        <pc:sldMkLst>
          <pc:docMk/>
          <pc:sldMk cId="3807247872" sldId="438"/>
        </pc:sldMkLst>
      </pc:sldChg>
      <pc:sldChg chg="del">
        <pc:chgData name="Lei Wu" userId="f083b2a8aea23a2f" providerId="LiveId" clId="{284BD2F0-B0A6-4D5C-9A98-3B85818BCA4F}" dt="2021-03-14T08:37:40.560" v="4" actId="47"/>
        <pc:sldMkLst>
          <pc:docMk/>
          <pc:sldMk cId="2528154100" sldId="439"/>
        </pc:sldMkLst>
      </pc:sldChg>
      <pc:sldChg chg="del">
        <pc:chgData name="Lei Wu" userId="f083b2a8aea23a2f" providerId="LiveId" clId="{284BD2F0-B0A6-4D5C-9A98-3B85818BCA4F}" dt="2021-03-14T08:37:40.560" v="4" actId="47"/>
        <pc:sldMkLst>
          <pc:docMk/>
          <pc:sldMk cId="10853877" sldId="440"/>
        </pc:sldMkLst>
      </pc:sldChg>
      <pc:sldChg chg="del">
        <pc:chgData name="Lei Wu" userId="f083b2a8aea23a2f" providerId="LiveId" clId="{284BD2F0-B0A6-4D5C-9A98-3B85818BCA4F}" dt="2021-03-14T08:37:40.560" v="4" actId="47"/>
        <pc:sldMkLst>
          <pc:docMk/>
          <pc:sldMk cId="3508258645" sldId="441"/>
        </pc:sldMkLst>
      </pc:sldChg>
      <pc:sldChg chg="del">
        <pc:chgData name="Lei Wu" userId="f083b2a8aea23a2f" providerId="LiveId" clId="{284BD2F0-B0A6-4D5C-9A98-3B85818BCA4F}" dt="2021-03-14T08:37:40.560" v="4" actId="47"/>
        <pc:sldMkLst>
          <pc:docMk/>
          <pc:sldMk cId="3298819288" sldId="596"/>
        </pc:sldMkLst>
      </pc:sldChg>
      <pc:sldChg chg="del">
        <pc:chgData name="Lei Wu" userId="f083b2a8aea23a2f" providerId="LiveId" clId="{284BD2F0-B0A6-4D5C-9A98-3B85818BCA4F}" dt="2021-03-14T08:37:40.560" v="4" actId="47"/>
        <pc:sldMkLst>
          <pc:docMk/>
          <pc:sldMk cId="2460924751" sldId="598"/>
        </pc:sldMkLst>
      </pc:sldChg>
      <pc:sldChg chg="del">
        <pc:chgData name="Lei Wu" userId="f083b2a8aea23a2f" providerId="LiveId" clId="{284BD2F0-B0A6-4D5C-9A98-3B85818BCA4F}" dt="2021-03-14T08:37:40.560" v="4" actId="47"/>
        <pc:sldMkLst>
          <pc:docMk/>
          <pc:sldMk cId="3431113726" sldId="599"/>
        </pc:sldMkLst>
      </pc:sldChg>
      <pc:sldChg chg="del">
        <pc:chgData name="Lei Wu" userId="f083b2a8aea23a2f" providerId="LiveId" clId="{284BD2F0-B0A6-4D5C-9A98-3B85818BCA4F}" dt="2021-03-14T08:37:40.560" v="4" actId="47"/>
        <pc:sldMkLst>
          <pc:docMk/>
          <pc:sldMk cId="3857369020" sldId="600"/>
        </pc:sldMkLst>
      </pc:sldChg>
      <pc:sldChg chg="del">
        <pc:chgData name="Lei Wu" userId="f083b2a8aea23a2f" providerId="LiveId" clId="{284BD2F0-B0A6-4D5C-9A98-3B85818BCA4F}" dt="2021-03-14T08:37:40.560" v="4" actId="47"/>
        <pc:sldMkLst>
          <pc:docMk/>
          <pc:sldMk cId="3732109439" sldId="601"/>
        </pc:sldMkLst>
      </pc:sldChg>
      <pc:sldChg chg="del">
        <pc:chgData name="Lei Wu" userId="f083b2a8aea23a2f" providerId="LiveId" clId="{284BD2F0-B0A6-4D5C-9A98-3B85818BCA4F}" dt="2021-03-14T08:37:40.560" v="4" actId="47"/>
        <pc:sldMkLst>
          <pc:docMk/>
          <pc:sldMk cId="473034175" sldId="602"/>
        </pc:sldMkLst>
      </pc:sldChg>
      <pc:sldChg chg="del">
        <pc:chgData name="Lei Wu" userId="f083b2a8aea23a2f" providerId="LiveId" clId="{284BD2F0-B0A6-4D5C-9A98-3B85818BCA4F}" dt="2021-03-14T08:37:40.560" v="4" actId="47"/>
        <pc:sldMkLst>
          <pc:docMk/>
          <pc:sldMk cId="4088437234" sldId="604"/>
        </pc:sldMkLst>
      </pc:sldChg>
      <pc:sldChg chg="del">
        <pc:chgData name="Lei Wu" userId="f083b2a8aea23a2f" providerId="LiveId" clId="{284BD2F0-B0A6-4D5C-9A98-3B85818BCA4F}" dt="2021-03-14T08:37:40.560" v="4" actId="47"/>
        <pc:sldMkLst>
          <pc:docMk/>
          <pc:sldMk cId="268441539" sldId="605"/>
        </pc:sldMkLst>
      </pc:sldChg>
      <pc:sldChg chg="del">
        <pc:chgData name="Lei Wu" userId="f083b2a8aea23a2f" providerId="LiveId" clId="{284BD2F0-B0A6-4D5C-9A98-3B85818BCA4F}" dt="2021-03-14T08:37:40.560" v="4" actId="47"/>
        <pc:sldMkLst>
          <pc:docMk/>
          <pc:sldMk cId="1980609852" sldId="607"/>
        </pc:sldMkLst>
      </pc:sldChg>
      <pc:sldChg chg="del">
        <pc:chgData name="Lei Wu" userId="f083b2a8aea23a2f" providerId="LiveId" clId="{284BD2F0-B0A6-4D5C-9A98-3B85818BCA4F}" dt="2021-03-14T08:37:40.560" v="4" actId="47"/>
        <pc:sldMkLst>
          <pc:docMk/>
          <pc:sldMk cId="3222994000" sldId="608"/>
        </pc:sldMkLst>
      </pc:sldChg>
      <pc:sldChg chg="del">
        <pc:chgData name="Lei Wu" userId="f083b2a8aea23a2f" providerId="LiveId" clId="{284BD2F0-B0A6-4D5C-9A98-3B85818BCA4F}" dt="2021-03-14T08:37:40.560" v="4" actId="47"/>
        <pc:sldMkLst>
          <pc:docMk/>
          <pc:sldMk cId="3970513077" sldId="609"/>
        </pc:sldMkLst>
      </pc:sldChg>
      <pc:sldChg chg="del">
        <pc:chgData name="Lei Wu" userId="f083b2a8aea23a2f" providerId="LiveId" clId="{284BD2F0-B0A6-4D5C-9A98-3B85818BCA4F}" dt="2021-03-14T08:37:40.560" v="4" actId="47"/>
        <pc:sldMkLst>
          <pc:docMk/>
          <pc:sldMk cId="3223520074" sldId="610"/>
        </pc:sldMkLst>
      </pc:sldChg>
      <pc:sldChg chg="del">
        <pc:chgData name="Lei Wu" userId="f083b2a8aea23a2f" providerId="LiveId" clId="{284BD2F0-B0A6-4D5C-9A98-3B85818BCA4F}" dt="2021-03-14T08:37:40.560" v="4" actId="47"/>
        <pc:sldMkLst>
          <pc:docMk/>
          <pc:sldMk cId="563828606" sldId="611"/>
        </pc:sldMkLst>
      </pc:sldChg>
      <pc:sldChg chg="del">
        <pc:chgData name="Lei Wu" userId="f083b2a8aea23a2f" providerId="LiveId" clId="{284BD2F0-B0A6-4D5C-9A98-3B85818BCA4F}" dt="2021-03-14T08:37:40.560" v="4" actId="47"/>
        <pc:sldMkLst>
          <pc:docMk/>
          <pc:sldMk cId="683546962" sldId="613"/>
        </pc:sldMkLst>
      </pc:sldChg>
      <pc:sldChg chg="del">
        <pc:chgData name="Lei Wu" userId="f083b2a8aea23a2f" providerId="LiveId" clId="{284BD2F0-B0A6-4D5C-9A98-3B85818BCA4F}" dt="2021-03-14T08:37:40.560" v="4" actId="47"/>
        <pc:sldMkLst>
          <pc:docMk/>
          <pc:sldMk cId="2893051098" sldId="614"/>
        </pc:sldMkLst>
      </pc:sldChg>
      <pc:sldChg chg="del">
        <pc:chgData name="Lei Wu" userId="f083b2a8aea23a2f" providerId="LiveId" clId="{284BD2F0-B0A6-4D5C-9A98-3B85818BCA4F}" dt="2021-03-14T08:37:40.560" v="4" actId="47"/>
        <pc:sldMkLst>
          <pc:docMk/>
          <pc:sldMk cId="3680832810" sldId="617"/>
        </pc:sldMkLst>
      </pc:sldChg>
      <pc:sldChg chg="del">
        <pc:chgData name="Lei Wu" userId="f083b2a8aea23a2f" providerId="LiveId" clId="{284BD2F0-B0A6-4D5C-9A98-3B85818BCA4F}" dt="2021-03-14T08:37:40.560" v="4" actId="47"/>
        <pc:sldMkLst>
          <pc:docMk/>
          <pc:sldMk cId="3291370463" sldId="618"/>
        </pc:sldMkLst>
      </pc:sldChg>
      <pc:sldChg chg="del">
        <pc:chgData name="Lei Wu" userId="f083b2a8aea23a2f" providerId="LiveId" clId="{284BD2F0-B0A6-4D5C-9A98-3B85818BCA4F}" dt="2021-03-14T08:37:40.560" v="4" actId="47"/>
        <pc:sldMkLst>
          <pc:docMk/>
          <pc:sldMk cId="4258734652" sldId="620"/>
        </pc:sldMkLst>
      </pc:sldChg>
      <pc:sldChg chg="del">
        <pc:chgData name="Lei Wu" userId="f083b2a8aea23a2f" providerId="LiveId" clId="{284BD2F0-B0A6-4D5C-9A98-3B85818BCA4F}" dt="2021-03-14T08:37:40.560" v="4" actId="47"/>
        <pc:sldMkLst>
          <pc:docMk/>
          <pc:sldMk cId="327432052" sldId="622"/>
        </pc:sldMkLst>
      </pc:sldChg>
      <pc:sldChg chg="del">
        <pc:chgData name="Lei Wu" userId="f083b2a8aea23a2f" providerId="LiveId" clId="{284BD2F0-B0A6-4D5C-9A98-3B85818BCA4F}" dt="2021-03-14T08:37:40.560" v="4" actId="47"/>
        <pc:sldMkLst>
          <pc:docMk/>
          <pc:sldMk cId="2933110515" sldId="626"/>
        </pc:sldMkLst>
      </pc:sldChg>
      <pc:sldChg chg="del">
        <pc:chgData name="Lei Wu" userId="f083b2a8aea23a2f" providerId="LiveId" clId="{284BD2F0-B0A6-4D5C-9A98-3B85818BCA4F}" dt="2021-03-14T08:37:40.560" v="4" actId="47"/>
        <pc:sldMkLst>
          <pc:docMk/>
          <pc:sldMk cId="1170840915" sldId="627"/>
        </pc:sldMkLst>
      </pc:sldChg>
      <pc:sldChg chg="del">
        <pc:chgData name="Lei Wu" userId="f083b2a8aea23a2f" providerId="LiveId" clId="{284BD2F0-B0A6-4D5C-9A98-3B85818BCA4F}" dt="2021-03-14T08:37:40.560" v="4" actId="47"/>
        <pc:sldMkLst>
          <pc:docMk/>
          <pc:sldMk cId="2182615835" sldId="628"/>
        </pc:sldMkLst>
      </pc:sldChg>
      <pc:sldChg chg="del">
        <pc:chgData name="Lei Wu" userId="f083b2a8aea23a2f" providerId="LiveId" clId="{284BD2F0-B0A6-4D5C-9A98-3B85818BCA4F}" dt="2021-03-14T08:37:40.560" v="4" actId="47"/>
        <pc:sldMkLst>
          <pc:docMk/>
          <pc:sldMk cId="85162386" sldId="630"/>
        </pc:sldMkLst>
      </pc:sldChg>
      <pc:sldChg chg="del">
        <pc:chgData name="Lei Wu" userId="f083b2a8aea23a2f" providerId="LiveId" clId="{284BD2F0-B0A6-4D5C-9A98-3B85818BCA4F}" dt="2021-03-14T08:37:40.560" v="4" actId="47"/>
        <pc:sldMkLst>
          <pc:docMk/>
          <pc:sldMk cId="3404330271" sldId="631"/>
        </pc:sldMkLst>
      </pc:sldChg>
      <pc:sldChg chg="del">
        <pc:chgData name="Lei Wu" userId="f083b2a8aea23a2f" providerId="LiveId" clId="{284BD2F0-B0A6-4D5C-9A98-3B85818BCA4F}" dt="2021-03-14T08:37:40.560" v="4" actId="47"/>
        <pc:sldMkLst>
          <pc:docMk/>
          <pc:sldMk cId="3645187154" sldId="632"/>
        </pc:sldMkLst>
      </pc:sldChg>
      <pc:sldChg chg="del">
        <pc:chgData name="Lei Wu" userId="f083b2a8aea23a2f" providerId="LiveId" clId="{284BD2F0-B0A6-4D5C-9A98-3B85818BCA4F}" dt="2021-03-14T08:37:40.560" v="4" actId="47"/>
        <pc:sldMkLst>
          <pc:docMk/>
          <pc:sldMk cId="963782026" sldId="633"/>
        </pc:sldMkLst>
      </pc:sldChg>
      <pc:sldChg chg="del">
        <pc:chgData name="Lei Wu" userId="f083b2a8aea23a2f" providerId="LiveId" clId="{284BD2F0-B0A6-4D5C-9A98-3B85818BCA4F}" dt="2021-03-14T08:37:40.560" v="4" actId="47"/>
        <pc:sldMkLst>
          <pc:docMk/>
          <pc:sldMk cId="1486377335" sldId="634"/>
        </pc:sldMkLst>
      </pc:sldChg>
      <pc:sldChg chg="del">
        <pc:chgData name="Lei Wu" userId="f083b2a8aea23a2f" providerId="LiveId" clId="{284BD2F0-B0A6-4D5C-9A98-3B85818BCA4F}" dt="2021-03-14T08:37:40.560" v="4" actId="47"/>
        <pc:sldMkLst>
          <pc:docMk/>
          <pc:sldMk cId="561442479" sldId="635"/>
        </pc:sldMkLst>
      </pc:sldChg>
      <pc:sldChg chg="del">
        <pc:chgData name="Lei Wu" userId="f083b2a8aea23a2f" providerId="LiveId" clId="{284BD2F0-B0A6-4D5C-9A98-3B85818BCA4F}" dt="2021-03-14T08:37:40.560" v="4" actId="47"/>
        <pc:sldMkLst>
          <pc:docMk/>
          <pc:sldMk cId="1452464875" sldId="637"/>
        </pc:sldMkLst>
      </pc:sldChg>
      <pc:sldChg chg="del">
        <pc:chgData name="Lei Wu" userId="f083b2a8aea23a2f" providerId="LiveId" clId="{284BD2F0-B0A6-4D5C-9A98-3B85818BCA4F}" dt="2021-03-14T08:37:40.560" v="4" actId="47"/>
        <pc:sldMkLst>
          <pc:docMk/>
          <pc:sldMk cId="3813744801" sldId="638"/>
        </pc:sldMkLst>
      </pc:sldChg>
      <pc:sldChg chg="del">
        <pc:chgData name="Lei Wu" userId="f083b2a8aea23a2f" providerId="LiveId" clId="{284BD2F0-B0A6-4D5C-9A98-3B85818BCA4F}" dt="2021-03-14T08:37:40.560" v="4" actId="47"/>
        <pc:sldMkLst>
          <pc:docMk/>
          <pc:sldMk cId="3962625865" sldId="639"/>
        </pc:sldMkLst>
      </pc:sldChg>
      <pc:sldChg chg="del">
        <pc:chgData name="Lei Wu" userId="f083b2a8aea23a2f" providerId="LiveId" clId="{284BD2F0-B0A6-4D5C-9A98-3B85818BCA4F}" dt="2021-03-14T08:37:40.560" v="4" actId="47"/>
        <pc:sldMkLst>
          <pc:docMk/>
          <pc:sldMk cId="882780496" sldId="640"/>
        </pc:sldMkLst>
      </pc:sldChg>
      <pc:sldChg chg="del">
        <pc:chgData name="Lei Wu" userId="f083b2a8aea23a2f" providerId="LiveId" clId="{284BD2F0-B0A6-4D5C-9A98-3B85818BCA4F}" dt="2021-03-14T08:37:40.560" v="4" actId="47"/>
        <pc:sldMkLst>
          <pc:docMk/>
          <pc:sldMk cId="352898844" sldId="641"/>
        </pc:sldMkLst>
      </pc:sldChg>
      <pc:sldChg chg="del">
        <pc:chgData name="Lei Wu" userId="f083b2a8aea23a2f" providerId="LiveId" clId="{284BD2F0-B0A6-4D5C-9A98-3B85818BCA4F}" dt="2021-03-14T08:37:40.560" v="4" actId="47"/>
        <pc:sldMkLst>
          <pc:docMk/>
          <pc:sldMk cId="2450866101" sldId="642"/>
        </pc:sldMkLst>
      </pc:sldChg>
      <pc:sldChg chg="del">
        <pc:chgData name="Lei Wu" userId="f083b2a8aea23a2f" providerId="LiveId" clId="{284BD2F0-B0A6-4D5C-9A98-3B85818BCA4F}" dt="2021-03-14T08:37:40.560" v="4" actId="47"/>
        <pc:sldMkLst>
          <pc:docMk/>
          <pc:sldMk cId="633907017" sldId="643"/>
        </pc:sldMkLst>
      </pc:sldChg>
      <pc:sldChg chg="del">
        <pc:chgData name="Lei Wu" userId="f083b2a8aea23a2f" providerId="LiveId" clId="{284BD2F0-B0A6-4D5C-9A98-3B85818BCA4F}" dt="2021-03-14T08:37:40.560" v="4" actId="47"/>
        <pc:sldMkLst>
          <pc:docMk/>
          <pc:sldMk cId="3285750829" sldId="644"/>
        </pc:sldMkLst>
      </pc:sldChg>
      <pc:sldChg chg="del">
        <pc:chgData name="Lei Wu" userId="f083b2a8aea23a2f" providerId="LiveId" clId="{284BD2F0-B0A6-4D5C-9A98-3B85818BCA4F}" dt="2021-03-14T08:37:40.560" v="4" actId="47"/>
        <pc:sldMkLst>
          <pc:docMk/>
          <pc:sldMk cId="2157337207" sldId="645"/>
        </pc:sldMkLst>
      </pc:sldChg>
      <pc:sldChg chg="modSp mod">
        <pc:chgData name="Lei Wu" userId="f083b2a8aea23a2f" providerId="LiveId" clId="{284BD2F0-B0A6-4D5C-9A98-3B85818BCA4F}" dt="2021-03-14T08:37:45.639" v="9" actId="20577"/>
        <pc:sldMkLst>
          <pc:docMk/>
          <pc:sldMk cId="1503553792" sldId="646"/>
        </pc:sldMkLst>
        <pc:spChg chg="mod">
          <ac:chgData name="Lei Wu" userId="f083b2a8aea23a2f" providerId="LiveId" clId="{284BD2F0-B0A6-4D5C-9A98-3B85818BCA4F}" dt="2021-03-14T08:37:45.639" v="9" actId="20577"/>
          <ac:spMkLst>
            <pc:docMk/>
            <pc:sldMk cId="1503553792" sldId="646"/>
            <ac:spMk id="2" creationId="{41D2FD0B-FD2F-4DA7-BFFC-88CDF6178861}"/>
          </ac:spMkLst>
        </pc:spChg>
      </pc:sldChg>
      <pc:sldChg chg="del">
        <pc:chgData name="Lei Wu" userId="f083b2a8aea23a2f" providerId="LiveId" clId="{284BD2F0-B0A6-4D5C-9A98-3B85818BCA4F}" dt="2021-03-14T08:37:40.560" v="4" actId="47"/>
        <pc:sldMkLst>
          <pc:docMk/>
          <pc:sldMk cId="1056630189" sldId="647"/>
        </pc:sldMkLst>
      </pc:sldChg>
      <pc:sldChg chg="del">
        <pc:chgData name="Lei Wu" userId="f083b2a8aea23a2f" providerId="LiveId" clId="{284BD2F0-B0A6-4D5C-9A98-3B85818BCA4F}" dt="2021-03-14T08:37:40.560" v="4" actId="47"/>
        <pc:sldMkLst>
          <pc:docMk/>
          <pc:sldMk cId="2243715795" sldId="648"/>
        </pc:sldMkLst>
      </pc:sldChg>
      <pc:sldChg chg="modSp add modTransition">
        <pc:chgData name="Lei Wu" userId="f083b2a8aea23a2f" providerId="LiveId" clId="{284BD2F0-B0A6-4D5C-9A98-3B85818BCA4F}" dt="2021-03-14T08:36:42.967" v="0"/>
        <pc:sldMkLst>
          <pc:docMk/>
          <pc:sldMk cId="0" sldId="649"/>
        </pc:sldMkLst>
        <pc:spChg chg="mod">
          <ac:chgData name="Lei Wu" userId="f083b2a8aea23a2f" providerId="LiveId" clId="{284BD2F0-B0A6-4D5C-9A98-3B85818BCA4F}" dt="2021-03-14T08:36:42.967" v="0"/>
          <ac:spMkLst>
            <pc:docMk/>
            <pc:sldMk cId="0" sldId="649"/>
            <ac:spMk id="8" creationId="{00000000-0000-0000-0000-000000000000}"/>
          </ac:spMkLst>
        </pc:spChg>
        <pc:spChg chg="mod">
          <ac:chgData name="Lei Wu" userId="f083b2a8aea23a2f" providerId="LiveId" clId="{284BD2F0-B0A6-4D5C-9A98-3B85818BCA4F}" dt="2021-03-14T08:36:42.967" v="0"/>
          <ac:spMkLst>
            <pc:docMk/>
            <pc:sldMk cId="0" sldId="649"/>
            <ac:spMk id="9" creationId="{00000000-0000-0000-0000-000000000000}"/>
          </ac:spMkLst>
        </pc:spChg>
      </pc:sldChg>
      <pc:sldChg chg="modSp add modTransition">
        <pc:chgData name="Lei Wu" userId="f083b2a8aea23a2f" providerId="LiveId" clId="{284BD2F0-B0A6-4D5C-9A98-3B85818BCA4F}" dt="2021-03-14T08:36:42.967" v="0"/>
        <pc:sldMkLst>
          <pc:docMk/>
          <pc:sldMk cId="0" sldId="650"/>
        </pc:sldMkLst>
        <pc:spChg chg="mod">
          <ac:chgData name="Lei Wu" userId="f083b2a8aea23a2f" providerId="LiveId" clId="{284BD2F0-B0A6-4D5C-9A98-3B85818BCA4F}" dt="2021-03-14T08:36:42.967" v="0"/>
          <ac:spMkLst>
            <pc:docMk/>
            <pc:sldMk cId="0" sldId="650"/>
            <ac:spMk id="8" creationId="{00000000-0000-0000-0000-000000000000}"/>
          </ac:spMkLst>
        </pc:spChg>
        <pc:spChg chg="mod">
          <ac:chgData name="Lei Wu" userId="f083b2a8aea23a2f" providerId="LiveId" clId="{284BD2F0-B0A6-4D5C-9A98-3B85818BCA4F}" dt="2021-03-14T08:36:42.967" v="0"/>
          <ac:spMkLst>
            <pc:docMk/>
            <pc:sldMk cId="0" sldId="650"/>
            <ac:spMk id="9" creationId="{00000000-0000-0000-0000-000000000000}"/>
          </ac:spMkLst>
        </pc:spChg>
      </pc:sldChg>
      <pc:sldChg chg="modSp add modTransition">
        <pc:chgData name="Lei Wu" userId="f083b2a8aea23a2f" providerId="LiveId" clId="{284BD2F0-B0A6-4D5C-9A98-3B85818BCA4F}" dt="2021-03-14T08:36:42.967" v="0"/>
        <pc:sldMkLst>
          <pc:docMk/>
          <pc:sldMk cId="0" sldId="651"/>
        </pc:sldMkLst>
        <pc:spChg chg="mod">
          <ac:chgData name="Lei Wu" userId="f083b2a8aea23a2f" providerId="LiveId" clId="{284BD2F0-B0A6-4D5C-9A98-3B85818BCA4F}" dt="2021-03-14T08:36:42.967" v="0"/>
          <ac:spMkLst>
            <pc:docMk/>
            <pc:sldMk cId="0" sldId="651"/>
            <ac:spMk id="8" creationId="{00000000-0000-0000-0000-000000000000}"/>
          </ac:spMkLst>
        </pc:spChg>
        <pc:spChg chg="mod">
          <ac:chgData name="Lei Wu" userId="f083b2a8aea23a2f" providerId="LiveId" clId="{284BD2F0-B0A6-4D5C-9A98-3B85818BCA4F}" dt="2021-03-14T08:36:42.967" v="0"/>
          <ac:spMkLst>
            <pc:docMk/>
            <pc:sldMk cId="0" sldId="651"/>
            <ac:spMk id="9" creationId="{00000000-0000-0000-0000-000000000000}"/>
          </ac:spMkLst>
        </pc:spChg>
      </pc:sldChg>
      <pc:sldMasterChg chg="del delSldLayout">
        <pc:chgData name="Lei Wu" userId="f083b2a8aea23a2f" providerId="LiveId" clId="{284BD2F0-B0A6-4D5C-9A98-3B85818BCA4F}" dt="2021-03-14T08:37:40.560" v="4" actId="47"/>
        <pc:sldMasterMkLst>
          <pc:docMk/>
          <pc:sldMasterMk cId="917171233" sldId="2147483864"/>
        </pc:sldMasterMkLst>
        <pc:sldLayoutChg chg="del">
          <pc:chgData name="Lei Wu" userId="f083b2a8aea23a2f" providerId="LiveId" clId="{284BD2F0-B0A6-4D5C-9A98-3B85818BCA4F}" dt="2021-03-14T08:37:40.560" v="4" actId="47"/>
          <pc:sldLayoutMkLst>
            <pc:docMk/>
            <pc:sldMasterMk cId="917171233" sldId="2147483864"/>
            <pc:sldLayoutMk cId="1199428551" sldId="2147483865"/>
          </pc:sldLayoutMkLst>
        </pc:sldLayoutChg>
        <pc:sldLayoutChg chg="del">
          <pc:chgData name="Lei Wu" userId="f083b2a8aea23a2f" providerId="LiveId" clId="{284BD2F0-B0A6-4D5C-9A98-3B85818BCA4F}" dt="2021-03-14T08:37:40.560" v="4" actId="47"/>
          <pc:sldLayoutMkLst>
            <pc:docMk/>
            <pc:sldMasterMk cId="917171233" sldId="2147483864"/>
            <pc:sldLayoutMk cId="2636624947" sldId="2147483866"/>
          </pc:sldLayoutMkLst>
        </pc:sldLayoutChg>
        <pc:sldLayoutChg chg="del">
          <pc:chgData name="Lei Wu" userId="f083b2a8aea23a2f" providerId="LiveId" clId="{284BD2F0-B0A6-4D5C-9A98-3B85818BCA4F}" dt="2021-03-14T08:37:40.560" v="4" actId="47"/>
          <pc:sldLayoutMkLst>
            <pc:docMk/>
            <pc:sldMasterMk cId="917171233" sldId="2147483864"/>
            <pc:sldLayoutMk cId="385282137" sldId="2147483867"/>
          </pc:sldLayoutMkLst>
        </pc:sldLayoutChg>
        <pc:sldLayoutChg chg="del">
          <pc:chgData name="Lei Wu" userId="f083b2a8aea23a2f" providerId="LiveId" clId="{284BD2F0-B0A6-4D5C-9A98-3B85818BCA4F}" dt="2021-03-14T08:37:40.560" v="4" actId="47"/>
          <pc:sldLayoutMkLst>
            <pc:docMk/>
            <pc:sldMasterMk cId="917171233" sldId="2147483864"/>
            <pc:sldLayoutMk cId="3835929992" sldId="2147483868"/>
          </pc:sldLayoutMkLst>
        </pc:sldLayoutChg>
        <pc:sldLayoutChg chg="del">
          <pc:chgData name="Lei Wu" userId="f083b2a8aea23a2f" providerId="LiveId" clId="{284BD2F0-B0A6-4D5C-9A98-3B85818BCA4F}" dt="2021-03-14T08:37:40.560" v="4" actId="47"/>
          <pc:sldLayoutMkLst>
            <pc:docMk/>
            <pc:sldMasterMk cId="917171233" sldId="2147483864"/>
            <pc:sldLayoutMk cId="3720298090" sldId="2147483869"/>
          </pc:sldLayoutMkLst>
        </pc:sldLayoutChg>
        <pc:sldLayoutChg chg="del">
          <pc:chgData name="Lei Wu" userId="f083b2a8aea23a2f" providerId="LiveId" clId="{284BD2F0-B0A6-4D5C-9A98-3B85818BCA4F}" dt="2021-03-14T08:37:40.560" v="4" actId="47"/>
          <pc:sldLayoutMkLst>
            <pc:docMk/>
            <pc:sldMasterMk cId="917171233" sldId="2147483864"/>
            <pc:sldLayoutMk cId="1508203298" sldId="2147483870"/>
          </pc:sldLayoutMkLst>
        </pc:sldLayoutChg>
        <pc:sldLayoutChg chg="del">
          <pc:chgData name="Lei Wu" userId="f083b2a8aea23a2f" providerId="LiveId" clId="{284BD2F0-B0A6-4D5C-9A98-3B85818BCA4F}" dt="2021-03-14T08:37:40.560" v="4" actId="47"/>
          <pc:sldLayoutMkLst>
            <pc:docMk/>
            <pc:sldMasterMk cId="917171233" sldId="2147483864"/>
            <pc:sldLayoutMk cId="4134576809" sldId="2147483871"/>
          </pc:sldLayoutMkLst>
        </pc:sldLayoutChg>
        <pc:sldLayoutChg chg="del">
          <pc:chgData name="Lei Wu" userId="f083b2a8aea23a2f" providerId="LiveId" clId="{284BD2F0-B0A6-4D5C-9A98-3B85818BCA4F}" dt="2021-03-14T08:37:40.560" v="4" actId="47"/>
          <pc:sldLayoutMkLst>
            <pc:docMk/>
            <pc:sldMasterMk cId="917171233" sldId="2147483864"/>
            <pc:sldLayoutMk cId="1379030986" sldId="2147483872"/>
          </pc:sldLayoutMkLst>
        </pc:sldLayoutChg>
        <pc:sldLayoutChg chg="del">
          <pc:chgData name="Lei Wu" userId="f083b2a8aea23a2f" providerId="LiveId" clId="{284BD2F0-B0A6-4D5C-9A98-3B85818BCA4F}" dt="2021-03-14T08:37:40.560" v="4" actId="47"/>
          <pc:sldLayoutMkLst>
            <pc:docMk/>
            <pc:sldMasterMk cId="917171233" sldId="2147483864"/>
            <pc:sldLayoutMk cId="2542044431" sldId="2147483873"/>
          </pc:sldLayoutMkLst>
        </pc:sldLayoutChg>
        <pc:sldLayoutChg chg="del">
          <pc:chgData name="Lei Wu" userId="f083b2a8aea23a2f" providerId="LiveId" clId="{284BD2F0-B0A6-4D5C-9A98-3B85818BCA4F}" dt="2021-03-14T08:37:40.560" v="4" actId="47"/>
          <pc:sldLayoutMkLst>
            <pc:docMk/>
            <pc:sldMasterMk cId="917171233" sldId="2147483864"/>
            <pc:sldLayoutMk cId="2791567668" sldId="2147483874"/>
          </pc:sldLayoutMkLst>
        </pc:sldLayoutChg>
        <pc:sldLayoutChg chg="del">
          <pc:chgData name="Lei Wu" userId="f083b2a8aea23a2f" providerId="LiveId" clId="{284BD2F0-B0A6-4D5C-9A98-3B85818BCA4F}" dt="2021-03-14T08:37:40.560" v="4" actId="47"/>
          <pc:sldLayoutMkLst>
            <pc:docMk/>
            <pc:sldMasterMk cId="917171233" sldId="2147483864"/>
            <pc:sldLayoutMk cId="922514463" sldId="2147483875"/>
          </pc:sldLayoutMkLst>
        </pc:sldLayoutChg>
      </pc:sldMasterChg>
    </pc:docChg>
  </pc:docChgLst>
  <pc:docChgLst>
    <pc:chgData name="Lei Wu" userId="f083b2a8aea23a2f" providerId="LiveId" clId="{69EEF1CC-1E24-420E-BE70-49A6F11A40AF}"/>
    <pc:docChg chg="custSel addSld modSld">
      <pc:chgData name="Lei Wu" userId="f083b2a8aea23a2f" providerId="LiveId" clId="{69EEF1CC-1E24-420E-BE70-49A6F11A40AF}" dt="2021-05-06T06:14:52.240" v="1216" actId="20577"/>
      <pc:docMkLst>
        <pc:docMk/>
      </pc:docMkLst>
      <pc:sldChg chg="modNotesTx">
        <pc:chgData name="Lei Wu" userId="f083b2a8aea23a2f" providerId="LiveId" clId="{69EEF1CC-1E24-420E-BE70-49A6F11A40AF}" dt="2021-05-06T02:36:47.326" v="984" actId="20577"/>
        <pc:sldMkLst>
          <pc:docMk/>
          <pc:sldMk cId="4214035166" sldId="751"/>
        </pc:sldMkLst>
      </pc:sldChg>
      <pc:sldChg chg="modSp mod modNotesTx">
        <pc:chgData name="Lei Wu" userId="f083b2a8aea23a2f" providerId="LiveId" clId="{69EEF1CC-1E24-420E-BE70-49A6F11A40AF}" dt="2021-05-06T02:04:53.495" v="587" actId="15"/>
        <pc:sldMkLst>
          <pc:docMk/>
          <pc:sldMk cId="16844001" sldId="849"/>
        </pc:sldMkLst>
        <pc:spChg chg="mod">
          <ac:chgData name="Lei Wu" userId="f083b2a8aea23a2f" providerId="LiveId" clId="{69EEF1CC-1E24-420E-BE70-49A6F11A40AF}" dt="2021-05-06T02:04:53.495" v="587" actId="15"/>
          <ac:spMkLst>
            <pc:docMk/>
            <pc:sldMk cId="16844001" sldId="849"/>
            <ac:spMk id="3" creationId="{00000000-0000-0000-0000-000000000000}"/>
          </ac:spMkLst>
        </pc:spChg>
      </pc:sldChg>
      <pc:sldChg chg="modSp mod">
        <pc:chgData name="Lei Wu" userId="f083b2a8aea23a2f" providerId="LiveId" clId="{69EEF1CC-1E24-420E-BE70-49A6F11A40AF}" dt="2021-05-06T02:38:38.428" v="993" actId="20577"/>
        <pc:sldMkLst>
          <pc:docMk/>
          <pc:sldMk cId="3904503039" sldId="854"/>
        </pc:sldMkLst>
        <pc:spChg chg="mod">
          <ac:chgData name="Lei Wu" userId="f083b2a8aea23a2f" providerId="LiveId" clId="{69EEF1CC-1E24-420E-BE70-49A6F11A40AF}" dt="2021-05-06T02:38:38.428" v="993" actId="20577"/>
          <ac:spMkLst>
            <pc:docMk/>
            <pc:sldMk cId="3904503039" sldId="854"/>
            <ac:spMk id="3" creationId="{00000000-0000-0000-0000-000000000000}"/>
          </ac:spMkLst>
        </pc:spChg>
      </pc:sldChg>
      <pc:sldChg chg="modNotesTx">
        <pc:chgData name="Lei Wu" userId="f083b2a8aea23a2f" providerId="LiveId" clId="{69EEF1CC-1E24-420E-BE70-49A6F11A40AF}" dt="2021-05-06T02:13:02.572" v="876"/>
        <pc:sldMkLst>
          <pc:docMk/>
          <pc:sldMk cId="2512678375" sldId="856"/>
        </pc:sldMkLst>
      </pc:sldChg>
      <pc:sldChg chg="modNotesTx">
        <pc:chgData name="Lei Wu" userId="f083b2a8aea23a2f" providerId="LiveId" clId="{69EEF1CC-1E24-420E-BE70-49A6F11A40AF}" dt="2021-05-06T05:11:58.952" v="1206" actId="20577"/>
        <pc:sldMkLst>
          <pc:docMk/>
          <pc:sldMk cId="1599549759" sldId="858"/>
        </pc:sldMkLst>
      </pc:sldChg>
      <pc:sldChg chg="addSp delSp modSp mod">
        <pc:chgData name="Lei Wu" userId="f083b2a8aea23a2f" providerId="LiveId" clId="{69EEF1CC-1E24-420E-BE70-49A6F11A40AF}" dt="2021-05-06T03:08:29.369" v="1149" actId="20577"/>
        <pc:sldMkLst>
          <pc:docMk/>
          <pc:sldMk cId="4239980236" sldId="859"/>
        </pc:sldMkLst>
        <pc:spChg chg="mod">
          <ac:chgData name="Lei Wu" userId="f083b2a8aea23a2f" providerId="LiveId" clId="{69EEF1CC-1E24-420E-BE70-49A6F11A40AF}" dt="2021-05-06T03:08:29.369" v="1149" actId="20577"/>
          <ac:spMkLst>
            <pc:docMk/>
            <pc:sldMk cId="4239980236" sldId="859"/>
            <ac:spMk id="2" creationId="{00000000-0000-0000-0000-000000000000}"/>
          </ac:spMkLst>
        </pc:spChg>
        <pc:spChg chg="del">
          <ac:chgData name="Lei Wu" userId="f083b2a8aea23a2f" providerId="LiveId" clId="{69EEF1CC-1E24-420E-BE70-49A6F11A40AF}" dt="2021-05-06T03:00:18.949" v="996" actId="478"/>
          <ac:spMkLst>
            <pc:docMk/>
            <pc:sldMk cId="4239980236" sldId="859"/>
            <ac:spMk id="3" creationId="{00000000-0000-0000-0000-000000000000}"/>
          </ac:spMkLst>
        </pc:spChg>
        <pc:spChg chg="add del mod">
          <ac:chgData name="Lei Wu" userId="f083b2a8aea23a2f" providerId="LiveId" clId="{69EEF1CC-1E24-420E-BE70-49A6F11A40AF}" dt="2021-05-06T03:00:21.596" v="997" actId="478"/>
          <ac:spMkLst>
            <pc:docMk/>
            <pc:sldMk cId="4239980236" sldId="859"/>
            <ac:spMk id="5" creationId="{770C574A-65F6-4E03-A60A-5FD2B1BEF4B9}"/>
          </ac:spMkLst>
        </pc:spChg>
        <pc:picChg chg="add mod">
          <ac:chgData name="Lei Wu" userId="f083b2a8aea23a2f" providerId="LiveId" clId="{69EEF1CC-1E24-420E-BE70-49A6F11A40AF}" dt="2021-05-06T03:00:31.392" v="1002" actId="1076"/>
          <ac:picMkLst>
            <pc:docMk/>
            <pc:sldMk cId="4239980236" sldId="859"/>
            <ac:picMk id="7" creationId="{398CA260-18BE-4107-8189-5E5A272F4A9E}"/>
          </ac:picMkLst>
        </pc:picChg>
      </pc:sldChg>
      <pc:sldChg chg="modSp mod">
        <pc:chgData name="Lei Wu" userId="f083b2a8aea23a2f" providerId="LiveId" clId="{69EEF1CC-1E24-420E-BE70-49A6F11A40AF}" dt="2021-05-06T01:57:53.523" v="9" actId="20577"/>
        <pc:sldMkLst>
          <pc:docMk/>
          <pc:sldMk cId="2711301118" sldId="860"/>
        </pc:sldMkLst>
        <pc:spChg chg="mod">
          <ac:chgData name="Lei Wu" userId="f083b2a8aea23a2f" providerId="LiveId" clId="{69EEF1CC-1E24-420E-BE70-49A6F11A40AF}" dt="2021-05-06T01:57:53.523" v="9" actId="20577"/>
          <ac:spMkLst>
            <pc:docMk/>
            <pc:sldMk cId="2711301118" sldId="860"/>
            <ac:spMk id="2" creationId="{00000000-0000-0000-0000-000000000000}"/>
          </ac:spMkLst>
        </pc:spChg>
        <pc:spChg chg="mod">
          <ac:chgData name="Lei Wu" userId="f083b2a8aea23a2f" providerId="LiveId" clId="{69EEF1CC-1E24-420E-BE70-49A6F11A40AF}" dt="2021-05-06T01:56:35.234" v="6" actId="20577"/>
          <ac:spMkLst>
            <pc:docMk/>
            <pc:sldMk cId="2711301118" sldId="860"/>
            <ac:spMk id="3" creationId="{00000000-0000-0000-0000-000000000000}"/>
          </ac:spMkLst>
        </pc:spChg>
      </pc:sldChg>
      <pc:sldChg chg="modSp mod">
        <pc:chgData name="Lei Wu" userId="f083b2a8aea23a2f" providerId="LiveId" clId="{69EEF1CC-1E24-420E-BE70-49A6F11A40AF}" dt="2021-05-06T02:40:10.514" v="994" actId="20577"/>
        <pc:sldMkLst>
          <pc:docMk/>
          <pc:sldMk cId="3214346334" sldId="862"/>
        </pc:sldMkLst>
        <pc:spChg chg="mod">
          <ac:chgData name="Lei Wu" userId="f083b2a8aea23a2f" providerId="LiveId" clId="{69EEF1CC-1E24-420E-BE70-49A6F11A40AF}" dt="2021-05-06T02:40:10.514" v="994" actId="20577"/>
          <ac:spMkLst>
            <pc:docMk/>
            <pc:sldMk cId="3214346334" sldId="862"/>
            <ac:spMk id="3" creationId="{00000000-0000-0000-0000-000000000000}"/>
          </ac:spMkLst>
        </pc:spChg>
      </pc:sldChg>
      <pc:sldChg chg="modSp mod">
        <pc:chgData name="Lei Wu" userId="f083b2a8aea23a2f" providerId="LiveId" clId="{69EEF1CC-1E24-420E-BE70-49A6F11A40AF}" dt="2021-05-06T06:14:52.240" v="1216" actId="20577"/>
        <pc:sldMkLst>
          <pc:docMk/>
          <pc:sldMk cId="488527824" sldId="864"/>
        </pc:sldMkLst>
        <pc:spChg chg="mod">
          <ac:chgData name="Lei Wu" userId="f083b2a8aea23a2f" providerId="LiveId" clId="{69EEF1CC-1E24-420E-BE70-49A6F11A40AF}" dt="2021-05-06T06:14:52.240" v="1216" actId="20577"/>
          <ac:spMkLst>
            <pc:docMk/>
            <pc:sldMk cId="488527824" sldId="864"/>
            <ac:spMk id="2" creationId="{00000000-0000-0000-0000-000000000000}"/>
          </ac:spMkLst>
        </pc:spChg>
        <pc:spChg chg="mod">
          <ac:chgData name="Lei Wu" userId="f083b2a8aea23a2f" providerId="LiveId" clId="{69EEF1CC-1E24-420E-BE70-49A6F11A40AF}" dt="2021-05-06T04:51:47.060" v="1170" actId="20577"/>
          <ac:spMkLst>
            <pc:docMk/>
            <pc:sldMk cId="488527824" sldId="864"/>
            <ac:spMk id="3" creationId="{00000000-0000-0000-0000-000000000000}"/>
          </ac:spMkLst>
        </pc:spChg>
      </pc:sldChg>
      <pc:sldChg chg="modSp mod">
        <pc:chgData name="Lei Wu" userId="f083b2a8aea23a2f" providerId="LiveId" clId="{69EEF1CC-1E24-420E-BE70-49A6F11A40AF}" dt="2021-05-06T06:14:46.576" v="1214" actId="20577"/>
        <pc:sldMkLst>
          <pc:docMk/>
          <pc:sldMk cId="3079818854" sldId="865"/>
        </pc:sldMkLst>
        <pc:spChg chg="mod">
          <ac:chgData name="Lei Wu" userId="f083b2a8aea23a2f" providerId="LiveId" clId="{69EEF1CC-1E24-420E-BE70-49A6F11A40AF}" dt="2021-05-06T06:14:46.576" v="1214" actId="20577"/>
          <ac:spMkLst>
            <pc:docMk/>
            <pc:sldMk cId="3079818854" sldId="865"/>
            <ac:spMk id="2" creationId="{00000000-0000-0000-0000-000000000000}"/>
          </ac:spMkLst>
        </pc:spChg>
      </pc:sldChg>
      <pc:sldChg chg="modSp mod">
        <pc:chgData name="Lei Wu" userId="f083b2a8aea23a2f" providerId="LiveId" clId="{69EEF1CC-1E24-420E-BE70-49A6F11A40AF}" dt="2021-05-06T04:51:09.551" v="1159" actId="20577"/>
        <pc:sldMkLst>
          <pc:docMk/>
          <pc:sldMk cId="1197261973" sldId="866"/>
        </pc:sldMkLst>
        <pc:spChg chg="mod">
          <ac:chgData name="Lei Wu" userId="f083b2a8aea23a2f" providerId="LiveId" clId="{69EEF1CC-1E24-420E-BE70-49A6F11A40AF}" dt="2021-05-06T04:51:09.551" v="1159" actId="20577"/>
          <ac:spMkLst>
            <pc:docMk/>
            <pc:sldMk cId="1197261973" sldId="866"/>
            <ac:spMk id="2" creationId="{00000000-0000-0000-0000-000000000000}"/>
          </ac:spMkLst>
        </pc:spChg>
      </pc:sldChg>
      <pc:sldChg chg="modSp mod">
        <pc:chgData name="Lei Wu" userId="f083b2a8aea23a2f" providerId="LiveId" clId="{69EEF1CC-1E24-420E-BE70-49A6F11A40AF}" dt="2021-05-06T04:51:26.012" v="1166" actId="20577"/>
        <pc:sldMkLst>
          <pc:docMk/>
          <pc:sldMk cId="2109489233" sldId="867"/>
        </pc:sldMkLst>
        <pc:spChg chg="mod">
          <ac:chgData name="Lei Wu" userId="f083b2a8aea23a2f" providerId="LiveId" clId="{69EEF1CC-1E24-420E-BE70-49A6F11A40AF}" dt="2021-05-06T04:51:26.012" v="1166" actId="20577"/>
          <ac:spMkLst>
            <pc:docMk/>
            <pc:sldMk cId="2109489233" sldId="867"/>
            <ac:spMk id="2" creationId="{00000000-0000-0000-0000-000000000000}"/>
          </ac:spMkLst>
        </pc:spChg>
      </pc:sldChg>
      <pc:sldChg chg="modSp mod">
        <pc:chgData name="Lei Wu" userId="f083b2a8aea23a2f" providerId="LiveId" clId="{69EEF1CC-1E24-420E-BE70-49A6F11A40AF}" dt="2021-05-06T04:53:35.383" v="1176" actId="20577"/>
        <pc:sldMkLst>
          <pc:docMk/>
          <pc:sldMk cId="4253929551" sldId="868"/>
        </pc:sldMkLst>
        <pc:spChg chg="mod">
          <ac:chgData name="Lei Wu" userId="f083b2a8aea23a2f" providerId="LiveId" clId="{69EEF1CC-1E24-420E-BE70-49A6F11A40AF}" dt="2021-05-06T04:53:27.978" v="1174" actId="20577"/>
          <ac:spMkLst>
            <pc:docMk/>
            <pc:sldMk cId="4253929551" sldId="868"/>
            <ac:spMk id="2" creationId="{00000000-0000-0000-0000-000000000000}"/>
          </ac:spMkLst>
        </pc:spChg>
        <pc:spChg chg="mod">
          <ac:chgData name="Lei Wu" userId="f083b2a8aea23a2f" providerId="LiveId" clId="{69EEF1CC-1E24-420E-BE70-49A6F11A40AF}" dt="2021-05-06T04:53:35.383" v="1176" actId="20577"/>
          <ac:spMkLst>
            <pc:docMk/>
            <pc:sldMk cId="4253929551" sldId="868"/>
            <ac:spMk id="3" creationId="{00000000-0000-0000-0000-000000000000}"/>
          </ac:spMkLst>
        </pc:spChg>
      </pc:sldChg>
      <pc:sldChg chg="modSp mod">
        <pc:chgData name="Lei Wu" userId="f083b2a8aea23a2f" providerId="LiveId" clId="{69EEF1CC-1E24-420E-BE70-49A6F11A40AF}" dt="2021-05-06T06:14:29.149" v="1212" actId="20577"/>
        <pc:sldMkLst>
          <pc:docMk/>
          <pc:sldMk cId="918676175" sldId="870"/>
        </pc:sldMkLst>
        <pc:spChg chg="mod">
          <ac:chgData name="Lei Wu" userId="f083b2a8aea23a2f" providerId="LiveId" clId="{69EEF1CC-1E24-420E-BE70-49A6F11A40AF}" dt="2021-05-06T06:14:29.149" v="1212" actId="20577"/>
          <ac:spMkLst>
            <pc:docMk/>
            <pc:sldMk cId="918676175" sldId="870"/>
            <ac:spMk id="2" creationId="{00000000-0000-0000-0000-000000000000}"/>
          </ac:spMkLst>
        </pc:spChg>
      </pc:sldChg>
      <pc:sldChg chg="modSp mod">
        <pc:chgData name="Lei Wu" userId="f083b2a8aea23a2f" providerId="LiveId" clId="{69EEF1CC-1E24-420E-BE70-49A6F11A40AF}" dt="2021-05-06T04:57:09.487" v="1180" actId="20577"/>
        <pc:sldMkLst>
          <pc:docMk/>
          <pc:sldMk cId="4044301421" sldId="875"/>
        </pc:sldMkLst>
        <pc:spChg chg="mod">
          <ac:chgData name="Lei Wu" userId="f083b2a8aea23a2f" providerId="LiveId" clId="{69EEF1CC-1E24-420E-BE70-49A6F11A40AF}" dt="2021-05-06T04:57:09.487" v="1180" actId="20577"/>
          <ac:spMkLst>
            <pc:docMk/>
            <pc:sldMk cId="4044301421" sldId="875"/>
            <ac:spMk id="3" creationId="{00000000-0000-0000-0000-000000000000}"/>
          </ac:spMkLst>
        </pc:spChg>
      </pc:sldChg>
      <pc:sldChg chg="add">
        <pc:chgData name="Lei Wu" userId="f083b2a8aea23a2f" providerId="LiveId" clId="{69EEF1CC-1E24-420E-BE70-49A6F11A40AF}" dt="2021-05-06T02:59:46.769" v="995"/>
        <pc:sldMkLst>
          <pc:docMk/>
          <pc:sldMk cId="2335596322" sldId="901"/>
        </pc:sldMkLst>
      </pc:sldChg>
    </pc:docChg>
  </pc:docChgLst>
  <pc:docChgLst>
    <pc:chgData name="Lei Wu" userId="f083b2a8aea23a2f" providerId="LiveId" clId="{798432FD-FBD1-4C67-86FA-26933F155DCF}"/>
    <pc:docChg chg="undo redo custSel addSld delSld modSld sldOrd">
      <pc:chgData name="Lei Wu" userId="f083b2a8aea23a2f" providerId="LiveId" clId="{798432FD-FBD1-4C67-86FA-26933F155DCF}" dt="2021-03-31T15:29:51.877" v="2544" actId="20577"/>
      <pc:docMkLst>
        <pc:docMk/>
      </pc:docMkLst>
      <pc:sldChg chg="modSp mod">
        <pc:chgData name="Lei Wu" userId="f083b2a8aea23a2f" providerId="LiveId" clId="{798432FD-FBD1-4C67-86FA-26933F155DCF}" dt="2021-03-29T21:11:00.320" v="1"/>
        <pc:sldMkLst>
          <pc:docMk/>
          <pc:sldMk cId="2426070471" sldId="597"/>
        </pc:sldMkLst>
        <pc:spChg chg="mod">
          <ac:chgData name="Lei Wu" userId="f083b2a8aea23a2f" providerId="LiveId" clId="{798432FD-FBD1-4C67-86FA-26933F155DCF}" dt="2021-03-29T21:11:00.320" v="1"/>
          <ac:spMkLst>
            <pc:docMk/>
            <pc:sldMk cId="2426070471" sldId="597"/>
            <ac:spMk id="6" creationId="{9DA74013-E518-4560-A30E-31EF11EDC80A}"/>
          </ac:spMkLst>
        </pc:spChg>
      </pc:sldChg>
      <pc:sldChg chg="modSp mod">
        <pc:chgData name="Lei Wu" userId="f083b2a8aea23a2f" providerId="LiveId" clId="{798432FD-FBD1-4C67-86FA-26933F155DCF}" dt="2021-03-31T15:29:26.789" v="2534" actId="20577"/>
        <pc:sldMkLst>
          <pc:docMk/>
          <pc:sldMk cId="0" sldId="649"/>
        </pc:sldMkLst>
        <pc:spChg chg="mod">
          <ac:chgData name="Lei Wu" userId="f083b2a8aea23a2f" providerId="LiveId" clId="{798432FD-FBD1-4C67-86FA-26933F155DCF}" dt="2021-03-31T15:29:26.789" v="2534" actId="20577"/>
          <ac:spMkLst>
            <pc:docMk/>
            <pc:sldMk cId="0" sldId="649"/>
            <ac:spMk id="3" creationId="{00000000-0000-0000-0000-000000000000}"/>
          </ac:spMkLst>
        </pc:spChg>
      </pc:sldChg>
      <pc:sldChg chg="modSp mod">
        <pc:chgData name="Lei Wu" userId="f083b2a8aea23a2f" providerId="LiveId" clId="{798432FD-FBD1-4C67-86FA-26933F155DCF}" dt="2021-03-30T05:20:52.958" v="2232" actId="20577"/>
        <pc:sldMkLst>
          <pc:docMk/>
          <pc:sldMk cId="2542911976" sldId="747"/>
        </pc:sldMkLst>
        <pc:spChg chg="mod">
          <ac:chgData name="Lei Wu" userId="f083b2a8aea23a2f" providerId="LiveId" clId="{798432FD-FBD1-4C67-86FA-26933F155DCF}" dt="2021-03-30T05:20:52.958" v="2232" actId="20577"/>
          <ac:spMkLst>
            <pc:docMk/>
            <pc:sldMk cId="2542911976" sldId="747"/>
            <ac:spMk id="3" creationId="{00000000-0000-0000-0000-000000000000}"/>
          </ac:spMkLst>
        </pc:spChg>
      </pc:sldChg>
      <pc:sldChg chg="modNotesTx">
        <pc:chgData name="Lei Wu" userId="f083b2a8aea23a2f" providerId="LiveId" clId="{798432FD-FBD1-4C67-86FA-26933F155DCF}" dt="2021-03-30T05:26:48.221" v="2476" actId="20577"/>
        <pc:sldMkLst>
          <pc:docMk/>
          <pc:sldMk cId="3208816549" sldId="748"/>
        </pc:sldMkLst>
      </pc:sldChg>
      <pc:sldChg chg="modSp mod">
        <pc:chgData name="Lei Wu" userId="f083b2a8aea23a2f" providerId="LiveId" clId="{798432FD-FBD1-4C67-86FA-26933F155DCF}" dt="2021-03-29T22:35:21.989" v="877" actId="20577"/>
        <pc:sldMkLst>
          <pc:docMk/>
          <pc:sldMk cId="3003829862" sldId="750"/>
        </pc:sldMkLst>
        <pc:spChg chg="mod">
          <ac:chgData name="Lei Wu" userId="f083b2a8aea23a2f" providerId="LiveId" clId="{798432FD-FBD1-4C67-86FA-26933F155DCF}" dt="2021-03-29T22:29:50.450" v="810" actId="14100"/>
          <ac:spMkLst>
            <pc:docMk/>
            <pc:sldMk cId="3003829862" sldId="750"/>
            <ac:spMk id="2" creationId="{00000000-0000-0000-0000-000000000000}"/>
          </ac:spMkLst>
        </pc:spChg>
        <pc:spChg chg="mod">
          <ac:chgData name="Lei Wu" userId="f083b2a8aea23a2f" providerId="LiveId" clId="{798432FD-FBD1-4C67-86FA-26933F155DCF}" dt="2021-03-29T22:35:21.989" v="877" actId="20577"/>
          <ac:spMkLst>
            <pc:docMk/>
            <pc:sldMk cId="3003829862" sldId="750"/>
            <ac:spMk id="3" creationId="{00000000-0000-0000-0000-000000000000}"/>
          </ac:spMkLst>
        </pc:spChg>
      </pc:sldChg>
      <pc:sldChg chg="modSp mod">
        <pc:chgData name="Lei Wu" userId="f083b2a8aea23a2f" providerId="LiveId" clId="{798432FD-FBD1-4C67-86FA-26933F155DCF}" dt="2021-03-30T05:26:26.103" v="2475" actId="403"/>
        <pc:sldMkLst>
          <pc:docMk/>
          <pc:sldMk cId="2739801314" sldId="751"/>
        </pc:sldMkLst>
        <pc:spChg chg="mod">
          <ac:chgData name="Lei Wu" userId="f083b2a8aea23a2f" providerId="LiveId" clId="{798432FD-FBD1-4C67-86FA-26933F155DCF}" dt="2021-03-30T05:26:26.103" v="2475" actId="403"/>
          <ac:spMkLst>
            <pc:docMk/>
            <pc:sldMk cId="2739801314" sldId="751"/>
            <ac:spMk id="3" creationId="{00000000-0000-0000-0000-000000000000}"/>
          </ac:spMkLst>
        </pc:spChg>
      </pc:sldChg>
      <pc:sldChg chg="modSp mod">
        <pc:chgData name="Lei Wu" userId="f083b2a8aea23a2f" providerId="LiveId" clId="{798432FD-FBD1-4C67-86FA-26933F155DCF}" dt="2021-03-31T15:29:32.203" v="2539" actId="20577"/>
        <pc:sldMkLst>
          <pc:docMk/>
          <pc:sldMk cId="676257901" sldId="754"/>
        </pc:sldMkLst>
        <pc:spChg chg="mod">
          <ac:chgData name="Lei Wu" userId="f083b2a8aea23a2f" providerId="LiveId" clId="{798432FD-FBD1-4C67-86FA-26933F155DCF}" dt="2021-03-31T15:29:32.203" v="2539" actId="20577"/>
          <ac:spMkLst>
            <pc:docMk/>
            <pc:sldMk cId="676257901" sldId="754"/>
            <ac:spMk id="3" creationId="{00000000-0000-0000-0000-000000000000}"/>
          </ac:spMkLst>
        </pc:spChg>
      </pc:sldChg>
      <pc:sldChg chg="modSp mod">
        <pc:chgData name="Lei Wu" userId="f083b2a8aea23a2f" providerId="LiveId" clId="{798432FD-FBD1-4C67-86FA-26933F155DCF}" dt="2021-03-31T15:29:51.877" v="2544" actId="20577"/>
        <pc:sldMkLst>
          <pc:docMk/>
          <pc:sldMk cId="3986786798" sldId="755"/>
        </pc:sldMkLst>
        <pc:spChg chg="mod">
          <ac:chgData name="Lei Wu" userId="f083b2a8aea23a2f" providerId="LiveId" clId="{798432FD-FBD1-4C67-86FA-26933F155DCF}" dt="2021-03-31T15:29:51.877" v="2544" actId="20577"/>
          <ac:spMkLst>
            <pc:docMk/>
            <pc:sldMk cId="3986786798" sldId="755"/>
            <ac:spMk id="3" creationId="{00000000-0000-0000-0000-000000000000}"/>
          </ac:spMkLst>
        </pc:spChg>
      </pc:sldChg>
      <pc:sldChg chg="modSp mod modNotesTx">
        <pc:chgData name="Lei Wu" userId="f083b2a8aea23a2f" providerId="LiveId" clId="{798432FD-FBD1-4C67-86FA-26933F155DCF}" dt="2021-03-29T21:15:54.298" v="84" actId="20577"/>
        <pc:sldMkLst>
          <pc:docMk/>
          <pc:sldMk cId="1202373818" sldId="756"/>
        </pc:sldMkLst>
        <pc:spChg chg="mod">
          <ac:chgData name="Lei Wu" userId="f083b2a8aea23a2f" providerId="LiveId" clId="{798432FD-FBD1-4C67-86FA-26933F155DCF}" dt="2021-03-29T21:15:21.500" v="78" actId="20577"/>
          <ac:spMkLst>
            <pc:docMk/>
            <pc:sldMk cId="1202373818" sldId="756"/>
            <ac:spMk id="2" creationId="{00000000-0000-0000-0000-000000000000}"/>
          </ac:spMkLst>
        </pc:spChg>
        <pc:spChg chg="mod">
          <ac:chgData name="Lei Wu" userId="f083b2a8aea23a2f" providerId="LiveId" clId="{798432FD-FBD1-4C67-86FA-26933F155DCF}" dt="2021-03-29T21:15:54.298" v="84" actId="20577"/>
          <ac:spMkLst>
            <pc:docMk/>
            <pc:sldMk cId="1202373818" sldId="756"/>
            <ac:spMk id="3" creationId="{00000000-0000-0000-0000-000000000000}"/>
          </ac:spMkLst>
        </pc:spChg>
      </pc:sldChg>
      <pc:sldChg chg="modSp mod">
        <pc:chgData name="Lei Wu" userId="f083b2a8aea23a2f" providerId="LiveId" clId="{798432FD-FBD1-4C67-86FA-26933F155DCF}" dt="2021-03-29T21:23:42.584" v="127" actId="20577"/>
        <pc:sldMkLst>
          <pc:docMk/>
          <pc:sldMk cId="2980165752" sldId="757"/>
        </pc:sldMkLst>
        <pc:spChg chg="mod">
          <ac:chgData name="Lei Wu" userId="f083b2a8aea23a2f" providerId="LiveId" clId="{798432FD-FBD1-4C67-86FA-26933F155DCF}" dt="2021-03-29T21:23:42.584" v="127" actId="20577"/>
          <ac:spMkLst>
            <pc:docMk/>
            <pc:sldMk cId="2980165752" sldId="757"/>
            <ac:spMk id="3" creationId="{00000000-0000-0000-0000-000000000000}"/>
          </ac:spMkLst>
        </pc:spChg>
      </pc:sldChg>
      <pc:sldChg chg="addSp modSp mod modAnim">
        <pc:chgData name="Lei Wu" userId="f083b2a8aea23a2f" providerId="LiveId" clId="{798432FD-FBD1-4C67-86FA-26933F155DCF}" dt="2021-03-31T08:19:31.759" v="2525"/>
        <pc:sldMkLst>
          <pc:docMk/>
          <pc:sldMk cId="144288280" sldId="762"/>
        </pc:sldMkLst>
        <pc:spChg chg="mod">
          <ac:chgData name="Lei Wu" userId="f083b2a8aea23a2f" providerId="LiveId" clId="{798432FD-FBD1-4C67-86FA-26933F155DCF}" dt="2021-03-31T08:18:08.676" v="2519" actId="14100"/>
          <ac:spMkLst>
            <pc:docMk/>
            <pc:sldMk cId="144288280" sldId="762"/>
            <ac:spMk id="3" creationId="{00000000-0000-0000-0000-000000000000}"/>
          </ac:spMkLst>
        </pc:spChg>
        <pc:spChg chg="add mod">
          <ac:chgData name="Lei Wu" userId="f083b2a8aea23a2f" providerId="LiveId" clId="{798432FD-FBD1-4C67-86FA-26933F155DCF}" dt="2021-03-31T08:18:28.641" v="2521" actId="14100"/>
          <ac:spMkLst>
            <pc:docMk/>
            <pc:sldMk cId="144288280" sldId="762"/>
            <ac:spMk id="15" creationId="{E75507DD-84ED-4005-A87E-6A120985F971}"/>
          </ac:spMkLst>
        </pc:spChg>
      </pc:sldChg>
      <pc:sldChg chg="modSp del mod">
        <pc:chgData name="Lei Wu" userId="f083b2a8aea23a2f" providerId="LiveId" clId="{798432FD-FBD1-4C67-86FA-26933F155DCF}" dt="2021-03-29T22:26:52.608" v="798" actId="47"/>
        <pc:sldMkLst>
          <pc:docMk/>
          <pc:sldMk cId="2083947624" sldId="773"/>
        </pc:sldMkLst>
        <pc:spChg chg="mod">
          <ac:chgData name="Lei Wu" userId="f083b2a8aea23a2f" providerId="LiveId" clId="{798432FD-FBD1-4C67-86FA-26933F155DCF}" dt="2021-03-29T22:24:00.569" v="775" actId="20577"/>
          <ac:spMkLst>
            <pc:docMk/>
            <pc:sldMk cId="2083947624" sldId="773"/>
            <ac:spMk id="2" creationId="{00000000-0000-0000-0000-000000000000}"/>
          </ac:spMkLst>
        </pc:spChg>
      </pc:sldChg>
      <pc:sldChg chg="addSp modSp add mod modNotesTx">
        <pc:chgData name="Lei Wu" userId="f083b2a8aea23a2f" providerId="LiveId" clId="{798432FD-FBD1-4C67-86FA-26933F155DCF}" dt="2021-03-29T23:37:48.138" v="2168" actId="114"/>
        <pc:sldMkLst>
          <pc:docMk/>
          <pc:sldMk cId="906286239" sldId="774"/>
        </pc:sldMkLst>
        <pc:spChg chg="mod">
          <ac:chgData name="Lei Wu" userId="f083b2a8aea23a2f" providerId="LiveId" clId="{798432FD-FBD1-4C67-86FA-26933F155DCF}" dt="2021-03-29T23:30:34.756" v="2117" actId="20577"/>
          <ac:spMkLst>
            <pc:docMk/>
            <pc:sldMk cId="906286239" sldId="774"/>
            <ac:spMk id="2" creationId="{00000000-0000-0000-0000-000000000000}"/>
          </ac:spMkLst>
        </pc:spChg>
        <pc:spChg chg="mod">
          <ac:chgData name="Lei Wu" userId="f083b2a8aea23a2f" providerId="LiveId" clId="{798432FD-FBD1-4C67-86FA-26933F155DCF}" dt="2021-03-29T23:35:34.823" v="2149" actId="14100"/>
          <ac:spMkLst>
            <pc:docMk/>
            <pc:sldMk cId="906286239" sldId="774"/>
            <ac:spMk id="3" creationId="{00000000-0000-0000-0000-000000000000}"/>
          </ac:spMkLst>
        </pc:spChg>
        <pc:spChg chg="mod">
          <ac:chgData name="Lei Wu" userId="f083b2a8aea23a2f" providerId="LiveId" clId="{798432FD-FBD1-4C67-86FA-26933F155DCF}" dt="2021-03-29T23:35:46.365" v="2151" actId="1076"/>
          <ac:spMkLst>
            <pc:docMk/>
            <pc:sldMk cId="906286239" sldId="774"/>
            <ac:spMk id="5" creationId="{D42EE817-B1E2-4916-864B-661D648C3377}"/>
          </ac:spMkLst>
        </pc:spChg>
        <pc:spChg chg="mod">
          <ac:chgData name="Lei Wu" userId="f083b2a8aea23a2f" providerId="LiveId" clId="{798432FD-FBD1-4C67-86FA-26933F155DCF}" dt="2021-03-29T23:35:46.365" v="2151" actId="1076"/>
          <ac:spMkLst>
            <pc:docMk/>
            <pc:sldMk cId="906286239" sldId="774"/>
            <ac:spMk id="7" creationId="{584ECD32-2C16-4DA7-9BB6-473A4E3B3EB4}"/>
          </ac:spMkLst>
        </pc:spChg>
        <pc:spChg chg="mod">
          <ac:chgData name="Lei Wu" userId="f083b2a8aea23a2f" providerId="LiveId" clId="{798432FD-FBD1-4C67-86FA-26933F155DCF}" dt="2021-03-29T23:35:46.365" v="2151" actId="1076"/>
          <ac:spMkLst>
            <pc:docMk/>
            <pc:sldMk cId="906286239" sldId="774"/>
            <ac:spMk id="8" creationId="{8AA2F0BD-F5CA-4C2E-8717-964301D9DD38}"/>
          </ac:spMkLst>
        </pc:spChg>
        <pc:spChg chg="mod">
          <ac:chgData name="Lei Wu" userId="f083b2a8aea23a2f" providerId="LiveId" clId="{798432FD-FBD1-4C67-86FA-26933F155DCF}" dt="2021-03-29T23:35:46.365" v="2151" actId="1076"/>
          <ac:spMkLst>
            <pc:docMk/>
            <pc:sldMk cId="906286239" sldId="774"/>
            <ac:spMk id="9" creationId="{B6571BA7-FFF9-496B-8EA4-CC4962A05C2F}"/>
          </ac:spMkLst>
        </pc:spChg>
        <pc:spChg chg="mod">
          <ac:chgData name="Lei Wu" userId="f083b2a8aea23a2f" providerId="LiveId" clId="{798432FD-FBD1-4C67-86FA-26933F155DCF}" dt="2021-03-29T23:35:46.365" v="2151" actId="1076"/>
          <ac:spMkLst>
            <pc:docMk/>
            <pc:sldMk cId="906286239" sldId="774"/>
            <ac:spMk id="10" creationId="{84AB59E0-D2DF-404E-ABDA-CDF05DE1DF29}"/>
          </ac:spMkLst>
        </pc:spChg>
        <pc:spChg chg="mod">
          <ac:chgData name="Lei Wu" userId="f083b2a8aea23a2f" providerId="LiveId" clId="{798432FD-FBD1-4C67-86FA-26933F155DCF}" dt="2021-03-29T23:35:46.365" v="2151" actId="1076"/>
          <ac:spMkLst>
            <pc:docMk/>
            <pc:sldMk cId="906286239" sldId="774"/>
            <ac:spMk id="11" creationId="{CA139368-5CDF-4EF2-B37A-720E66B649ED}"/>
          </ac:spMkLst>
        </pc:spChg>
        <pc:spChg chg="mod">
          <ac:chgData name="Lei Wu" userId="f083b2a8aea23a2f" providerId="LiveId" clId="{798432FD-FBD1-4C67-86FA-26933F155DCF}" dt="2021-03-29T23:35:46.365" v="2151" actId="1076"/>
          <ac:spMkLst>
            <pc:docMk/>
            <pc:sldMk cId="906286239" sldId="774"/>
            <ac:spMk id="12" creationId="{4B841E72-8347-491D-A054-9BDDBB85A7DA}"/>
          </ac:spMkLst>
        </pc:spChg>
        <pc:spChg chg="mod">
          <ac:chgData name="Lei Wu" userId="f083b2a8aea23a2f" providerId="LiveId" clId="{798432FD-FBD1-4C67-86FA-26933F155DCF}" dt="2021-03-29T23:35:46.365" v="2151" actId="1076"/>
          <ac:spMkLst>
            <pc:docMk/>
            <pc:sldMk cId="906286239" sldId="774"/>
            <ac:spMk id="13" creationId="{1BCD8AD0-0BDB-427F-9FB3-0C22C261F55C}"/>
          </ac:spMkLst>
        </pc:spChg>
        <pc:spChg chg="mod">
          <ac:chgData name="Lei Wu" userId="f083b2a8aea23a2f" providerId="LiveId" clId="{798432FD-FBD1-4C67-86FA-26933F155DCF}" dt="2021-03-29T23:35:46.365" v="2151" actId="1076"/>
          <ac:spMkLst>
            <pc:docMk/>
            <pc:sldMk cId="906286239" sldId="774"/>
            <ac:spMk id="17" creationId="{4F0F9F74-AC6E-40B4-9CEB-0C9ED53BAA74}"/>
          </ac:spMkLst>
        </pc:spChg>
        <pc:spChg chg="mod">
          <ac:chgData name="Lei Wu" userId="f083b2a8aea23a2f" providerId="LiveId" clId="{798432FD-FBD1-4C67-86FA-26933F155DCF}" dt="2021-03-29T23:35:46.365" v="2151" actId="1076"/>
          <ac:spMkLst>
            <pc:docMk/>
            <pc:sldMk cId="906286239" sldId="774"/>
            <ac:spMk id="18" creationId="{B419D32F-20E5-44D6-B1C5-0D1EA15094F7}"/>
          </ac:spMkLst>
        </pc:spChg>
        <pc:spChg chg="add mod">
          <ac:chgData name="Lei Wu" userId="f083b2a8aea23a2f" providerId="LiveId" clId="{798432FD-FBD1-4C67-86FA-26933F155DCF}" dt="2021-03-29T23:37:48.138" v="2168" actId="114"/>
          <ac:spMkLst>
            <pc:docMk/>
            <pc:sldMk cId="906286239" sldId="774"/>
            <ac:spMk id="30" creationId="{3FAE3429-C261-43CA-AE90-8701C17F1192}"/>
          </ac:spMkLst>
        </pc:spChg>
        <pc:spChg chg="mod">
          <ac:chgData name="Lei Wu" userId="f083b2a8aea23a2f" providerId="LiveId" clId="{798432FD-FBD1-4C67-86FA-26933F155DCF}" dt="2021-03-29T23:35:46.365" v="2151" actId="1076"/>
          <ac:spMkLst>
            <pc:docMk/>
            <pc:sldMk cId="906286239" sldId="774"/>
            <ac:spMk id="32" creationId="{C4552068-3173-4C04-8E4D-4E6D922BC20F}"/>
          </ac:spMkLst>
        </pc:spChg>
        <pc:spChg chg="mod">
          <ac:chgData name="Lei Wu" userId="f083b2a8aea23a2f" providerId="LiveId" clId="{798432FD-FBD1-4C67-86FA-26933F155DCF}" dt="2021-03-29T23:35:46.365" v="2151" actId="1076"/>
          <ac:spMkLst>
            <pc:docMk/>
            <pc:sldMk cId="906286239" sldId="774"/>
            <ac:spMk id="36" creationId="{1B8289B1-7E29-4DD9-A505-E015961A0D61}"/>
          </ac:spMkLst>
        </pc:spChg>
        <pc:spChg chg="mod">
          <ac:chgData name="Lei Wu" userId="f083b2a8aea23a2f" providerId="LiveId" clId="{798432FD-FBD1-4C67-86FA-26933F155DCF}" dt="2021-03-29T23:35:46.365" v="2151" actId="1076"/>
          <ac:spMkLst>
            <pc:docMk/>
            <pc:sldMk cId="906286239" sldId="774"/>
            <ac:spMk id="42" creationId="{704D432D-5AAF-4098-BD6C-981271BDDCFE}"/>
          </ac:spMkLst>
        </pc:spChg>
        <pc:spChg chg="mod">
          <ac:chgData name="Lei Wu" userId="f083b2a8aea23a2f" providerId="LiveId" clId="{798432FD-FBD1-4C67-86FA-26933F155DCF}" dt="2021-03-29T23:35:46.365" v="2151" actId="1076"/>
          <ac:spMkLst>
            <pc:docMk/>
            <pc:sldMk cId="906286239" sldId="774"/>
            <ac:spMk id="47" creationId="{EE97EC4B-F58E-43BC-A80D-4BEFEFB16DD6}"/>
          </ac:spMkLst>
        </pc:spChg>
        <pc:spChg chg="mod">
          <ac:chgData name="Lei Wu" userId="f083b2a8aea23a2f" providerId="LiveId" clId="{798432FD-FBD1-4C67-86FA-26933F155DCF}" dt="2021-03-29T23:35:46.365" v="2151" actId="1076"/>
          <ac:spMkLst>
            <pc:docMk/>
            <pc:sldMk cId="906286239" sldId="774"/>
            <ac:spMk id="50" creationId="{60D5DA16-B880-4A53-8744-7F35DF8D4715}"/>
          </ac:spMkLst>
        </pc:spChg>
        <pc:spChg chg="mod">
          <ac:chgData name="Lei Wu" userId="f083b2a8aea23a2f" providerId="LiveId" clId="{798432FD-FBD1-4C67-86FA-26933F155DCF}" dt="2021-03-29T23:35:46.365" v="2151" actId="1076"/>
          <ac:spMkLst>
            <pc:docMk/>
            <pc:sldMk cId="906286239" sldId="774"/>
            <ac:spMk id="54" creationId="{0F1C94B1-6957-4889-BBA9-9F6085024A41}"/>
          </ac:spMkLst>
        </pc:spChg>
        <pc:grpChg chg="mod">
          <ac:chgData name="Lei Wu" userId="f083b2a8aea23a2f" providerId="LiveId" clId="{798432FD-FBD1-4C67-86FA-26933F155DCF}" dt="2021-03-29T23:35:46.365" v="2151" actId="1076"/>
          <ac:grpSpMkLst>
            <pc:docMk/>
            <pc:sldMk cId="906286239" sldId="774"/>
            <ac:grpSpMk id="55" creationId="{29A58688-A71D-4240-A33D-06595EAF547D}"/>
          </ac:grpSpMkLst>
        </pc:grpChg>
        <pc:cxnChg chg="mod">
          <ac:chgData name="Lei Wu" userId="f083b2a8aea23a2f" providerId="LiveId" clId="{798432FD-FBD1-4C67-86FA-26933F155DCF}" dt="2021-03-29T23:35:46.365" v="2151" actId="1076"/>
          <ac:cxnSpMkLst>
            <pc:docMk/>
            <pc:sldMk cId="906286239" sldId="774"/>
            <ac:cxnSpMk id="15" creationId="{2A9E4F1F-AE08-4B1A-8B2F-34C68658D61E}"/>
          </ac:cxnSpMkLst>
        </pc:cxnChg>
        <pc:cxnChg chg="mod">
          <ac:chgData name="Lei Wu" userId="f083b2a8aea23a2f" providerId="LiveId" clId="{798432FD-FBD1-4C67-86FA-26933F155DCF}" dt="2021-03-29T23:35:46.365" v="2151" actId="1076"/>
          <ac:cxnSpMkLst>
            <pc:docMk/>
            <pc:sldMk cId="906286239" sldId="774"/>
            <ac:cxnSpMk id="19" creationId="{6E6282C5-8E87-4DD3-A7B3-D94F89E8DA88}"/>
          </ac:cxnSpMkLst>
        </pc:cxnChg>
        <pc:cxnChg chg="mod">
          <ac:chgData name="Lei Wu" userId="f083b2a8aea23a2f" providerId="LiveId" clId="{798432FD-FBD1-4C67-86FA-26933F155DCF}" dt="2021-03-29T23:35:46.365" v="2151" actId="1076"/>
          <ac:cxnSpMkLst>
            <pc:docMk/>
            <pc:sldMk cId="906286239" sldId="774"/>
            <ac:cxnSpMk id="26" creationId="{6FD03489-523C-4673-987D-F05CAEE575D7}"/>
          </ac:cxnSpMkLst>
        </pc:cxnChg>
        <pc:cxnChg chg="mod">
          <ac:chgData name="Lei Wu" userId="f083b2a8aea23a2f" providerId="LiveId" clId="{798432FD-FBD1-4C67-86FA-26933F155DCF}" dt="2021-03-29T23:35:46.365" v="2151" actId="1076"/>
          <ac:cxnSpMkLst>
            <pc:docMk/>
            <pc:sldMk cId="906286239" sldId="774"/>
            <ac:cxnSpMk id="33" creationId="{E5D68E85-590D-456A-ABE4-53B7C620A811}"/>
          </ac:cxnSpMkLst>
        </pc:cxnChg>
        <pc:cxnChg chg="mod">
          <ac:chgData name="Lei Wu" userId="f083b2a8aea23a2f" providerId="LiveId" clId="{798432FD-FBD1-4C67-86FA-26933F155DCF}" dt="2021-03-29T23:35:46.365" v="2151" actId="1076"/>
          <ac:cxnSpMkLst>
            <pc:docMk/>
            <pc:sldMk cId="906286239" sldId="774"/>
            <ac:cxnSpMk id="37" creationId="{C76FA333-EE43-4018-95D6-9DE9F5EC8D7A}"/>
          </ac:cxnSpMkLst>
        </pc:cxnChg>
        <pc:cxnChg chg="mod">
          <ac:chgData name="Lei Wu" userId="f083b2a8aea23a2f" providerId="LiveId" clId="{798432FD-FBD1-4C67-86FA-26933F155DCF}" dt="2021-03-29T23:35:46.365" v="2151" actId="1076"/>
          <ac:cxnSpMkLst>
            <pc:docMk/>
            <pc:sldMk cId="906286239" sldId="774"/>
            <ac:cxnSpMk id="43" creationId="{60E986F0-915C-408B-9A0F-B2425AD674C2}"/>
          </ac:cxnSpMkLst>
        </pc:cxnChg>
        <pc:cxnChg chg="mod">
          <ac:chgData name="Lei Wu" userId="f083b2a8aea23a2f" providerId="LiveId" clId="{798432FD-FBD1-4C67-86FA-26933F155DCF}" dt="2021-03-29T23:35:46.365" v="2151" actId="1076"/>
          <ac:cxnSpMkLst>
            <pc:docMk/>
            <pc:sldMk cId="906286239" sldId="774"/>
            <ac:cxnSpMk id="48" creationId="{40C9C7DD-82D6-4A01-8E2B-375465B0C8E4}"/>
          </ac:cxnSpMkLst>
        </pc:cxnChg>
        <pc:cxnChg chg="mod">
          <ac:chgData name="Lei Wu" userId="f083b2a8aea23a2f" providerId="LiveId" clId="{798432FD-FBD1-4C67-86FA-26933F155DCF}" dt="2021-03-29T23:35:46.365" v="2151" actId="1076"/>
          <ac:cxnSpMkLst>
            <pc:docMk/>
            <pc:sldMk cId="906286239" sldId="774"/>
            <ac:cxnSpMk id="51" creationId="{58583B95-9A01-4E79-88AD-AD134F851771}"/>
          </ac:cxnSpMkLst>
        </pc:cxnChg>
      </pc:sldChg>
      <pc:sldChg chg="addSp delSp modSp del mod modAnim modNotesTx">
        <pc:chgData name="Lei Wu" userId="f083b2a8aea23a2f" providerId="LiveId" clId="{798432FD-FBD1-4C67-86FA-26933F155DCF}" dt="2021-03-29T23:14:07.460" v="1889" actId="2696"/>
        <pc:sldMkLst>
          <pc:docMk/>
          <pc:sldMk cId="2491953505" sldId="774"/>
        </pc:sldMkLst>
        <pc:spChg chg="add mod">
          <ac:chgData name="Lei Wu" userId="f083b2a8aea23a2f" providerId="LiveId" clId="{798432FD-FBD1-4C67-86FA-26933F155DCF}" dt="2021-03-29T22:48:56.097" v="996" actId="1076"/>
          <ac:spMkLst>
            <pc:docMk/>
            <pc:sldMk cId="2491953505" sldId="774"/>
            <ac:spMk id="5" creationId="{D42EE817-B1E2-4916-864B-661D648C3377}"/>
          </ac:spMkLst>
        </pc:spChg>
        <pc:spChg chg="add mod">
          <ac:chgData name="Lei Wu" userId="f083b2a8aea23a2f" providerId="LiveId" clId="{798432FD-FBD1-4C67-86FA-26933F155DCF}" dt="2021-03-29T22:48:56.097" v="996" actId="1076"/>
          <ac:spMkLst>
            <pc:docMk/>
            <pc:sldMk cId="2491953505" sldId="774"/>
            <ac:spMk id="7" creationId="{584ECD32-2C16-4DA7-9BB6-473A4E3B3EB4}"/>
          </ac:spMkLst>
        </pc:spChg>
        <pc:spChg chg="add mod">
          <ac:chgData name="Lei Wu" userId="f083b2a8aea23a2f" providerId="LiveId" clId="{798432FD-FBD1-4C67-86FA-26933F155DCF}" dt="2021-03-29T22:48:56.097" v="996" actId="1076"/>
          <ac:spMkLst>
            <pc:docMk/>
            <pc:sldMk cId="2491953505" sldId="774"/>
            <ac:spMk id="8" creationId="{8AA2F0BD-F5CA-4C2E-8717-964301D9DD38}"/>
          </ac:spMkLst>
        </pc:spChg>
        <pc:spChg chg="add mod">
          <ac:chgData name="Lei Wu" userId="f083b2a8aea23a2f" providerId="LiveId" clId="{798432FD-FBD1-4C67-86FA-26933F155DCF}" dt="2021-03-29T22:48:56.097" v="996" actId="1076"/>
          <ac:spMkLst>
            <pc:docMk/>
            <pc:sldMk cId="2491953505" sldId="774"/>
            <ac:spMk id="9" creationId="{B6571BA7-FFF9-496B-8EA4-CC4962A05C2F}"/>
          </ac:spMkLst>
        </pc:spChg>
        <pc:spChg chg="add mod">
          <ac:chgData name="Lei Wu" userId="f083b2a8aea23a2f" providerId="LiveId" clId="{798432FD-FBD1-4C67-86FA-26933F155DCF}" dt="2021-03-29T22:48:56.097" v="996" actId="1076"/>
          <ac:spMkLst>
            <pc:docMk/>
            <pc:sldMk cId="2491953505" sldId="774"/>
            <ac:spMk id="10" creationId="{84AB59E0-D2DF-404E-ABDA-CDF05DE1DF29}"/>
          </ac:spMkLst>
        </pc:spChg>
        <pc:spChg chg="add mod">
          <ac:chgData name="Lei Wu" userId="f083b2a8aea23a2f" providerId="LiveId" clId="{798432FD-FBD1-4C67-86FA-26933F155DCF}" dt="2021-03-29T22:48:56.097" v="996" actId="1076"/>
          <ac:spMkLst>
            <pc:docMk/>
            <pc:sldMk cId="2491953505" sldId="774"/>
            <ac:spMk id="11" creationId="{CA139368-5CDF-4EF2-B37A-720E66B649ED}"/>
          </ac:spMkLst>
        </pc:spChg>
        <pc:spChg chg="add mod">
          <ac:chgData name="Lei Wu" userId="f083b2a8aea23a2f" providerId="LiveId" clId="{798432FD-FBD1-4C67-86FA-26933F155DCF}" dt="2021-03-29T22:48:56.097" v="996" actId="1076"/>
          <ac:spMkLst>
            <pc:docMk/>
            <pc:sldMk cId="2491953505" sldId="774"/>
            <ac:spMk id="12" creationId="{4B841E72-8347-491D-A054-9BDDBB85A7DA}"/>
          </ac:spMkLst>
        </pc:spChg>
        <pc:spChg chg="add mod">
          <ac:chgData name="Lei Wu" userId="f083b2a8aea23a2f" providerId="LiveId" clId="{798432FD-FBD1-4C67-86FA-26933F155DCF}" dt="2021-03-29T22:48:56.097" v="996" actId="1076"/>
          <ac:spMkLst>
            <pc:docMk/>
            <pc:sldMk cId="2491953505" sldId="774"/>
            <ac:spMk id="13" creationId="{1BCD8AD0-0BDB-427F-9FB3-0C22C261F55C}"/>
          </ac:spMkLst>
        </pc:spChg>
        <pc:spChg chg="add mod">
          <ac:chgData name="Lei Wu" userId="f083b2a8aea23a2f" providerId="LiveId" clId="{798432FD-FBD1-4C67-86FA-26933F155DCF}" dt="2021-03-29T22:48:56.097" v="996" actId="1076"/>
          <ac:spMkLst>
            <pc:docMk/>
            <pc:sldMk cId="2491953505" sldId="774"/>
            <ac:spMk id="17" creationId="{4F0F9F74-AC6E-40B4-9CEB-0C9ED53BAA74}"/>
          </ac:spMkLst>
        </pc:spChg>
        <pc:spChg chg="add mod">
          <ac:chgData name="Lei Wu" userId="f083b2a8aea23a2f" providerId="LiveId" clId="{798432FD-FBD1-4C67-86FA-26933F155DCF}" dt="2021-03-29T22:48:56.097" v="996" actId="1076"/>
          <ac:spMkLst>
            <pc:docMk/>
            <pc:sldMk cId="2491953505" sldId="774"/>
            <ac:spMk id="18" creationId="{B419D32F-20E5-44D6-B1C5-0D1EA15094F7}"/>
          </ac:spMkLst>
        </pc:spChg>
        <pc:spChg chg="add mod">
          <ac:chgData name="Lei Wu" userId="f083b2a8aea23a2f" providerId="LiveId" clId="{798432FD-FBD1-4C67-86FA-26933F155DCF}" dt="2021-03-29T22:48:56.097" v="996" actId="1076"/>
          <ac:spMkLst>
            <pc:docMk/>
            <pc:sldMk cId="2491953505" sldId="774"/>
            <ac:spMk id="32" creationId="{C4552068-3173-4C04-8E4D-4E6D922BC20F}"/>
          </ac:spMkLst>
        </pc:spChg>
        <pc:spChg chg="add mod">
          <ac:chgData name="Lei Wu" userId="f083b2a8aea23a2f" providerId="LiveId" clId="{798432FD-FBD1-4C67-86FA-26933F155DCF}" dt="2021-03-29T22:48:56.097" v="996" actId="1076"/>
          <ac:spMkLst>
            <pc:docMk/>
            <pc:sldMk cId="2491953505" sldId="774"/>
            <ac:spMk id="36" creationId="{1B8289B1-7E29-4DD9-A505-E015961A0D61}"/>
          </ac:spMkLst>
        </pc:spChg>
        <pc:spChg chg="add mod">
          <ac:chgData name="Lei Wu" userId="f083b2a8aea23a2f" providerId="LiveId" clId="{798432FD-FBD1-4C67-86FA-26933F155DCF}" dt="2021-03-29T22:48:56.097" v="996" actId="1076"/>
          <ac:spMkLst>
            <pc:docMk/>
            <pc:sldMk cId="2491953505" sldId="774"/>
            <ac:spMk id="42" creationId="{704D432D-5AAF-4098-BD6C-981271BDDCFE}"/>
          </ac:spMkLst>
        </pc:spChg>
        <pc:spChg chg="add mod">
          <ac:chgData name="Lei Wu" userId="f083b2a8aea23a2f" providerId="LiveId" clId="{798432FD-FBD1-4C67-86FA-26933F155DCF}" dt="2021-03-29T22:48:56.097" v="996" actId="1076"/>
          <ac:spMkLst>
            <pc:docMk/>
            <pc:sldMk cId="2491953505" sldId="774"/>
            <ac:spMk id="47" creationId="{EE97EC4B-F58E-43BC-A80D-4BEFEFB16DD6}"/>
          </ac:spMkLst>
        </pc:spChg>
        <pc:spChg chg="add mod">
          <ac:chgData name="Lei Wu" userId="f083b2a8aea23a2f" providerId="LiveId" clId="{798432FD-FBD1-4C67-86FA-26933F155DCF}" dt="2021-03-29T22:48:56.097" v="996" actId="1076"/>
          <ac:spMkLst>
            <pc:docMk/>
            <pc:sldMk cId="2491953505" sldId="774"/>
            <ac:spMk id="50" creationId="{60D5DA16-B880-4A53-8744-7F35DF8D4715}"/>
          </ac:spMkLst>
        </pc:spChg>
        <pc:spChg chg="add mod">
          <ac:chgData name="Lei Wu" userId="f083b2a8aea23a2f" providerId="LiveId" clId="{798432FD-FBD1-4C67-86FA-26933F155DCF}" dt="2021-03-29T22:48:56.097" v="996" actId="1076"/>
          <ac:spMkLst>
            <pc:docMk/>
            <pc:sldMk cId="2491953505" sldId="774"/>
            <ac:spMk id="54" creationId="{0F1C94B1-6957-4889-BBA9-9F6085024A41}"/>
          </ac:spMkLst>
        </pc:spChg>
        <pc:grpChg chg="add mod">
          <ac:chgData name="Lei Wu" userId="f083b2a8aea23a2f" providerId="LiveId" clId="{798432FD-FBD1-4C67-86FA-26933F155DCF}" dt="2021-03-29T22:48:56.097" v="996" actId="1076"/>
          <ac:grpSpMkLst>
            <pc:docMk/>
            <pc:sldMk cId="2491953505" sldId="774"/>
            <ac:grpSpMk id="55" creationId="{29A58688-A71D-4240-A33D-06595EAF547D}"/>
          </ac:grpSpMkLst>
        </pc:grpChg>
        <pc:picChg chg="del mod">
          <ac:chgData name="Lei Wu" userId="f083b2a8aea23a2f" providerId="LiveId" clId="{798432FD-FBD1-4C67-86FA-26933F155DCF}" dt="2021-03-29T22:48:20.313" v="988" actId="478"/>
          <ac:picMkLst>
            <pc:docMk/>
            <pc:sldMk cId="2491953505" sldId="774"/>
            <ac:picMk id="6" creationId="{3FEE0BF4-A482-45EB-853C-9F4D091F4C0D}"/>
          </ac:picMkLst>
        </pc:picChg>
        <pc:cxnChg chg="add mod">
          <ac:chgData name="Lei Wu" userId="f083b2a8aea23a2f" providerId="LiveId" clId="{798432FD-FBD1-4C67-86FA-26933F155DCF}" dt="2021-03-29T22:48:56.097" v="996" actId="1076"/>
          <ac:cxnSpMkLst>
            <pc:docMk/>
            <pc:sldMk cId="2491953505" sldId="774"/>
            <ac:cxnSpMk id="15" creationId="{2A9E4F1F-AE08-4B1A-8B2F-34C68658D61E}"/>
          </ac:cxnSpMkLst>
        </pc:cxnChg>
        <pc:cxnChg chg="add mod">
          <ac:chgData name="Lei Wu" userId="f083b2a8aea23a2f" providerId="LiveId" clId="{798432FD-FBD1-4C67-86FA-26933F155DCF}" dt="2021-03-29T22:48:56.097" v="996" actId="1076"/>
          <ac:cxnSpMkLst>
            <pc:docMk/>
            <pc:sldMk cId="2491953505" sldId="774"/>
            <ac:cxnSpMk id="19" creationId="{6E6282C5-8E87-4DD3-A7B3-D94F89E8DA88}"/>
          </ac:cxnSpMkLst>
        </pc:cxnChg>
        <pc:cxnChg chg="add mod">
          <ac:chgData name="Lei Wu" userId="f083b2a8aea23a2f" providerId="LiveId" clId="{798432FD-FBD1-4C67-86FA-26933F155DCF}" dt="2021-03-29T22:49:11.148" v="998" actId="14100"/>
          <ac:cxnSpMkLst>
            <pc:docMk/>
            <pc:sldMk cId="2491953505" sldId="774"/>
            <ac:cxnSpMk id="26" creationId="{6FD03489-523C-4673-987D-F05CAEE575D7}"/>
          </ac:cxnSpMkLst>
        </pc:cxnChg>
        <pc:cxnChg chg="add mod">
          <ac:chgData name="Lei Wu" userId="f083b2a8aea23a2f" providerId="LiveId" clId="{798432FD-FBD1-4C67-86FA-26933F155DCF}" dt="2021-03-29T22:48:56.097" v="996" actId="1076"/>
          <ac:cxnSpMkLst>
            <pc:docMk/>
            <pc:sldMk cId="2491953505" sldId="774"/>
            <ac:cxnSpMk id="33" creationId="{E5D68E85-590D-456A-ABE4-53B7C620A811}"/>
          </ac:cxnSpMkLst>
        </pc:cxnChg>
        <pc:cxnChg chg="add mod">
          <ac:chgData name="Lei Wu" userId="f083b2a8aea23a2f" providerId="LiveId" clId="{798432FD-FBD1-4C67-86FA-26933F155DCF}" dt="2021-03-29T22:48:56.097" v="996" actId="1076"/>
          <ac:cxnSpMkLst>
            <pc:docMk/>
            <pc:sldMk cId="2491953505" sldId="774"/>
            <ac:cxnSpMk id="37" creationId="{C76FA333-EE43-4018-95D6-9DE9F5EC8D7A}"/>
          </ac:cxnSpMkLst>
        </pc:cxnChg>
        <pc:cxnChg chg="add mod">
          <ac:chgData name="Lei Wu" userId="f083b2a8aea23a2f" providerId="LiveId" clId="{798432FD-FBD1-4C67-86FA-26933F155DCF}" dt="2021-03-29T22:48:56.097" v="996" actId="1076"/>
          <ac:cxnSpMkLst>
            <pc:docMk/>
            <pc:sldMk cId="2491953505" sldId="774"/>
            <ac:cxnSpMk id="43" creationId="{60E986F0-915C-408B-9A0F-B2425AD674C2}"/>
          </ac:cxnSpMkLst>
        </pc:cxnChg>
        <pc:cxnChg chg="add mod">
          <ac:chgData name="Lei Wu" userId="f083b2a8aea23a2f" providerId="LiveId" clId="{798432FD-FBD1-4C67-86FA-26933F155DCF}" dt="2021-03-29T22:48:56.097" v="996" actId="1076"/>
          <ac:cxnSpMkLst>
            <pc:docMk/>
            <pc:sldMk cId="2491953505" sldId="774"/>
            <ac:cxnSpMk id="48" creationId="{40C9C7DD-82D6-4A01-8E2B-375465B0C8E4}"/>
          </ac:cxnSpMkLst>
        </pc:cxnChg>
        <pc:cxnChg chg="add del mod">
          <ac:chgData name="Lei Wu" userId="f083b2a8aea23a2f" providerId="LiveId" clId="{798432FD-FBD1-4C67-86FA-26933F155DCF}" dt="2021-03-29T22:48:04.188" v="985"/>
          <ac:cxnSpMkLst>
            <pc:docMk/>
            <pc:sldMk cId="2491953505" sldId="774"/>
            <ac:cxnSpMk id="49" creationId="{8554B153-6FA8-4B42-8695-FEC47C77078E}"/>
          </ac:cxnSpMkLst>
        </pc:cxnChg>
        <pc:cxnChg chg="add mod">
          <ac:chgData name="Lei Wu" userId="f083b2a8aea23a2f" providerId="LiveId" clId="{798432FD-FBD1-4C67-86FA-26933F155DCF}" dt="2021-03-29T22:48:56.097" v="996" actId="1076"/>
          <ac:cxnSpMkLst>
            <pc:docMk/>
            <pc:sldMk cId="2491953505" sldId="774"/>
            <ac:cxnSpMk id="51" creationId="{58583B95-9A01-4E79-88AD-AD134F851771}"/>
          </ac:cxnSpMkLst>
        </pc:cxnChg>
      </pc:sldChg>
      <pc:sldChg chg="modNotesTx">
        <pc:chgData name="Lei Wu" userId="f083b2a8aea23a2f" providerId="LiveId" clId="{798432FD-FBD1-4C67-86FA-26933F155DCF}" dt="2021-03-30T05:46:26.971" v="2500" actId="20577"/>
        <pc:sldMkLst>
          <pc:docMk/>
          <pc:sldMk cId="1493606514" sldId="777"/>
        </pc:sldMkLst>
      </pc:sldChg>
      <pc:sldChg chg="del">
        <pc:chgData name="Lei Wu" userId="f083b2a8aea23a2f" providerId="LiveId" clId="{798432FD-FBD1-4C67-86FA-26933F155DCF}" dt="2021-03-29T22:25:39.569" v="797" actId="47"/>
        <pc:sldMkLst>
          <pc:docMk/>
          <pc:sldMk cId="1173559317" sldId="779"/>
        </pc:sldMkLst>
      </pc:sldChg>
      <pc:sldChg chg="modNotesTx">
        <pc:chgData name="Lei Wu" userId="f083b2a8aea23a2f" providerId="LiveId" clId="{798432FD-FBD1-4C67-86FA-26933F155DCF}" dt="2021-03-29T21:41:31.348" v="198" actId="20577"/>
        <pc:sldMkLst>
          <pc:docMk/>
          <pc:sldMk cId="3033936848" sldId="783"/>
        </pc:sldMkLst>
      </pc:sldChg>
      <pc:sldChg chg="addSp delSp modSp mod ord modNotesTx">
        <pc:chgData name="Lei Wu" userId="f083b2a8aea23a2f" providerId="LiveId" clId="{798432FD-FBD1-4C67-86FA-26933F155DCF}" dt="2021-03-29T22:23:37.164" v="765" actId="20577"/>
        <pc:sldMkLst>
          <pc:docMk/>
          <pc:sldMk cId="2294450242" sldId="784"/>
        </pc:sldMkLst>
        <pc:spChg chg="mod">
          <ac:chgData name="Lei Wu" userId="f083b2a8aea23a2f" providerId="LiveId" clId="{798432FD-FBD1-4C67-86FA-26933F155DCF}" dt="2021-03-29T22:23:37.164" v="765" actId="20577"/>
          <ac:spMkLst>
            <pc:docMk/>
            <pc:sldMk cId="2294450242" sldId="784"/>
            <ac:spMk id="2" creationId="{00000000-0000-0000-0000-000000000000}"/>
          </ac:spMkLst>
        </pc:spChg>
        <pc:spChg chg="mod">
          <ac:chgData name="Lei Wu" userId="f083b2a8aea23a2f" providerId="LiveId" clId="{798432FD-FBD1-4C67-86FA-26933F155DCF}" dt="2021-03-29T21:52:42.030" v="457" actId="20577"/>
          <ac:spMkLst>
            <pc:docMk/>
            <pc:sldMk cId="2294450242" sldId="784"/>
            <ac:spMk id="3" creationId="{00000000-0000-0000-0000-000000000000}"/>
          </ac:spMkLst>
        </pc:spChg>
        <pc:spChg chg="add mod">
          <ac:chgData name="Lei Wu" userId="f083b2a8aea23a2f" providerId="LiveId" clId="{798432FD-FBD1-4C67-86FA-26933F155DCF}" dt="2021-03-29T21:51:38.100" v="446" actId="1035"/>
          <ac:spMkLst>
            <pc:docMk/>
            <pc:sldMk cId="2294450242" sldId="784"/>
            <ac:spMk id="9" creationId="{842250D5-9C7D-403E-BE8D-81B3E3D093BB}"/>
          </ac:spMkLst>
        </pc:spChg>
        <pc:graphicFrameChg chg="add mod">
          <ac:chgData name="Lei Wu" userId="f083b2a8aea23a2f" providerId="LiveId" clId="{798432FD-FBD1-4C67-86FA-26933F155DCF}" dt="2021-03-29T21:46:15.870" v="230" actId="1076"/>
          <ac:graphicFrameMkLst>
            <pc:docMk/>
            <pc:sldMk cId="2294450242" sldId="784"/>
            <ac:graphicFrameMk id="6" creationId="{E59AA0EE-DBE0-4CC8-A658-979E5BAEF998}"/>
          </ac:graphicFrameMkLst>
        </pc:graphicFrameChg>
        <pc:graphicFrameChg chg="add mod">
          <ac:chgData name="Lei Wu" userId="f083b2a8aea23a2f" providerId="LiveId" clId="{798432FD-FBD1-4C67-86FA-26933F155DCF}" dt="2021-03-29T21:51:47.505" v="447" actId="1076"/>
          <ac:graphicFrameMkLst>
            <pc:docMk/>
            <pc:sldMk cId="2294450242" sldId="784"/>
            <ac:graphicFrameMk id="7" creationId="{566C690D-CE0C-4A31-BAAE-3CAB11145CF4}"/>
          </ac:graphicFrameMkLst>
        </pc:graphicFrameChg>
        <pc:graphicFrameChg chg="del">
          <ac:chgData name="Lei Wu" userId="f083b2a8aea23a2f" providerId="LiveId" clId="{798432FD-FBD1-4C67-86FA-26933F155DCF}" dt="2021-03-29T21:27:02.924" v="147" actId="478"/>
          <ac:graphicFrameMkLst>
            <pc:docMk/>
            <pc:sldMk cId="2294450242" sldId="784"/>
            <ac:graphicFrameMk id="39" creationId="{BE51CD22-5865-4607-8544-C4B96CCBB520}"/>
          </ac:graphicFrameMkLst>
        </pc:graphicFrameChg>
        <pc:cxnChg chg="add mod">
          <ac:chgData name="Lei Wu" userId="f083b2a8aea23a2f" providerId="LiveId" clId="{798432FD-FBD1-4C67-86FA-26933F155DCF}" dt="2021-03-29T21:50:37.676" v="239" actId="1038"/>
          <ac:cxnSpMkLst>
            <pc:docMk/>
            <pc:sldMk cId="2294450242" sldId="784"/>
            <ac:cxnSpMk id="8" creationId="{AA893130-A47D-4D0C-AF73-D390513AAFF4}"/>
          </ac:cxnSpMkLst>
        </pc:cxnChg>
        <pc:cxnChg chg="add mod">
          <ac:chgData name="Lei Wu" userId="f083b2a8aea23a2f" providerId="LiveId" clId="{798432FD-FBD1-4C67-86FA-26933F155DCF}" dt="2021-03-29T21:52:36.120" v="453" actId="1582"/>
          <ac:cxnSpMkLst>
            <pc:docMk/>
            <pc:sldMk cId="2294450242" sldId="784"/>
            <ac:cxnSpMk id="11" creationId="{871B3EE2-2CC9-4E31-9D03-95AA9E3283DA}"/>
          </ac:cxnSpMkLst>
        </pc:cxnChg>
        <pc:cxnChg chg="add mod">
          <ac:chgData name="Lei Wu" userId="f083b2a8aea23a2f" providerId="LiveId" clId="{798432FD-FBD1-4C67-86FA-26933F155DCF}" dt="2021-03-29T21:52:30.916" v="452" actId="1582"/>
          <ac:cxnSpMkLst>
            <pc:docMk/>
            <pc:sldMk cId="2294450242" sldId="784"/>
            <ac:cxnSpMk id="12" creationId="{C4907658-C1C3-406F-A71C-287FEDBB3DFE}"/>
          </ac:cxnSpMkLst>
        </pc:cxnChg>
      </pc:sldChg>
      <pc:sldChg chg="modSp add mod modNotesTx">
        <pc:chgData name="Lei Wu" userId="f083b2a8aea23a2f" providerId="LiveId" clId="{798432FD-FBD1-4C67-86FA-26933F155DCF}" dt="2021-03-29T22:23:31.345" v="764" actId="20577"/>
        <pc:sldMkLst>
          <pc:docMk/>
          <pc:sldMk cId="2120296529" sldId="785"/>
        </pc:sldMkLst>
        <pc:spChg chg="mod">
          <ac:chgData name="Lei Wu" userId="f083b2a8aea23a2f" providerId="LiveId" clId="{798432FD-FBD1-4C67-86FA-26933F155DCF}" dt="2021-03-29T22:23:31.345" v="764" actId="20577"/>
          <ac:spMkLst>
            <pc:docMk/>
            <pc:sldMk cId="2120296529" sldId="785"/>
            <ac:spMk id="2" creationId="{00000000-0000-0000-0000-000000000000}"/>
          </ac:spMkLst>
        </pc:spChg>
        <pc:spChg chg="mod">
          <ac:chgData name="Lei Wu" userId="f083b2a8aea23a2f" providerId="LiveId" clId="{798432FD-FBD1-4C67-86FA-26933F155DCF}" dt="2021-03-29T21:25:56.147" v="134" actId="113"/>
          <ac:spMkLst>
            <pc:docMk/>
            <pc:sldMk cId="2120296529" sldId="785"/>
            <ac:spMk id="3" creationId="{00000000-0000-0000-0000-000000000000}"/>
          </ac:spMkLst>
        </pc:spChg>
      </pc:sldChg>
      <pc:sldChg chg="addSp delSp modSp add del mod">
        <pc:chgData name="Lei Wu" userId="f083b2a8aea23a2f" providerId="LiveId" clId="{798432FD-FBD1-4C67-86FA-26933F155DCF}" dt="2021-03-29T22:22:47.736" v="758" actId="47"/>
        <pc:sldMkLst>
          <pc:docMk/>
          <pc:sldMk cId="3162839561" sldId="786"/>
        </pc:sldMkLst>
        <pc:spChg chg="mod">
          <ac:chgData name="Lei Wu" userId="f083b2a8aea23a2f" providerId="LiveId" clId="{798432FD-FBD1-4C67-86FA-26933F155DCF}" dt="2021-03-29T21:57:48.967" v="496" actId="20577"/>
          <ac:spMkLst>
            <pc:docMk/>
            <pc:sldMk cId="3162839561" sldId="786"/>
            <ac:spMk id="2" creationId="{00000000-0000-0000-0000-000000000000}"/>
          </ac:spMkLst>
        </pc:spChg>
        <pc:spChg chg="del">
          <ac:chgData name="Lei Wu" userId="f083b2a8aea23a2f" providerId="LiveId" clId="{798432FD-FBD1-4C67-86FA-26933F155DCF}" dt="2021-03-29T21:54:22.455" v="460" actId="478"/>
          <ac:spMkLst>
            <pc:docMk/>
            <pc:sldMk cId="3162839561" sldId="786"/>
            <ac:spMk id="3" creationId="{00000000-0000-0000-0000-000000000000}"/>
          </ac:spMkLst>
        </pc:spChg>
        <pc:spChg chg="add del mod">
          <ac:chgData name="Lei Wu" userId="f083b2a8aea23a2f" providerId="LiveId" clId="{798432FD-FBD1-4C67-86FA-26933F155DCF}" dt="2021-03-29T21:54:28.150" v="461" actId="478"/>
          <ac:spMkLst>
            <pc:docMk/>
            <pc:sldMk cId="3162839561" sldId="786"/>
            <ac:spMk id="4" creationId="{8127FF46-78EE-407F-A36C-D4E303287375}"/>
          </ac:spMkLst>
        </pc:spChg>
        <pc:spChg chg="add mod">
          <ac:chgData name="Lei Wu" userId="f083b2a8aea23a2f" providerId="LiveId" clId="{798432FD-FBD1-4C67-86FA-26933F155DCF}" dt="2021-03-29T21:54:55.562" v="466" actId="207"/>
          <ac:spMkLst>
            <pc:docMk/>
            <pc:sldMk cId="3162839561" sldId="786"/>
            <ac:spMk id="7" creationId="{0C42F7C3-58E6-4159-8CAE-5AFAE213B87D}"/>
          </ac:spMkLst>
        </pc:spChg>
        <pc:spChg chg="add mod">
          <ac:chgData name="Lei Wu" userId="f083b2a8aea23a2f" providerId="LiveId" clId="{798432FD-FBD1-4C67-86FA-26933F155DCF}" dt="2021-03-29T21:54:37.740" v="463"/>
          <ac:spMkLst>
            <pc:docMk/>
            <pc:sldMk cId="3162839561" sldId="786"/>
            <ac:spMk id="8" creationId="{AEC6C8D9-CEDD-4FF9-84E2-47E9577F7092}"/>
          </ac:spMkLst>
        </pc:spChg>
        <pc:spChg chg="add mod">
          <ac:chgData name="Lei Wu" userId="f083b2a8aea23a2f" providerId="LiveId" clId="{798432FD-FBD1-4C67-86FA-26933F155DCF}" dt="2021-03-29T21:54:37.740" v="463"/>
          <ac:spMkLst>
            <pc:docMk/>
            <pc:sldMk cId="3162839561" sldId="786"/>
            <ac:spMk id="9" creationId="{B18B2B46-3710-4F43-8DE4-B771723A8946}"/>
          </ac:spMkLst>
        </pc:spChg>
        <pc:spChg chg="add mod">
          <ac:chgData name="Lei Wu" userId="f083b2a8aea23a2f" providerId="LiveId" clId="{798432FD-FBD1-4C67-86FA-26933F155DCF}" dt="2021-03-29T21:54:37.740" v="463"/>
          <ac:spMkLst>
            <pc:docMk/>
            <pc:sldMk cId="3162839561" sldId="786"/>
            <ac:spMk id="10" creationId="{252A40DE-A511-47E7-8D72-2D2DC9BE0B81}"/>
          </ac:spMkLst>
        </pc:spChg>
        <pc:spChg chg="add mod">
          <ac:chgData name="Lei Wu" userId="f083b2a8aea23a2f" providerId="LiveId" clId="{798432FD-FBD1-4C67-86FA-26933F155DCF}" dt="2021-03-29T21:54:37.740" v="463"/>
          <ac:spMkLst>
            <pc:docMk/>
            <pc:sldMk cId="3162839561" sldId="786"/>
            <ac:spMk id="11" creationId="{DF7207B1-F057-4803-AA1F-10B9DEB4A519}"/>
          </ac:spMkLst>
        </pc:spChg>
        <pc:spChg chg="add mod">
          <ac:chgData name="Lei Wu" userId="f083b2a8aea23a2f" providerId="LiveId" clId="{798432FD-FBD1-4C67-86FA-26933F155DCF}" dt="2021-03-29T21:54:37.740" v="463"/>
          <ac:spMkLst>
            <pc:docMk/>
            <pc:sldMk cId="3162839561" sldId="786"/>
            <ac:spMk id="12" creationId="{367046A3-B181-4B0B-8A8C-CF4C9AAF6086}"/>
          </ac:spMkLst>
        </pc:spChg>
        <pc:spChg chg="add mod">
          <ac:chgData name="Lei Wu" userId="f083b2a8aea23a2f" providerId="LiveId" clId="{798432FD-FBD1-4C67-86FA-26933F155DCF}" dt="2021-03-29T21:54:37.740" v="463"/>
          <ac:spMkLst>
            <pc:docMk/>
            <pc:sldMk cId="3162839561" sldId="786"/>
            <ac:spMk id="13" creationId="{CBAA196B-6687-4750-8E1E-A13A38BBC6C3}"/>
          </ac:spMkLst>
        </pc:spChg>
        <pc:spChg chg="add mod">
          <ac:chgData name="Lei Wu" userId="f083b2a8aea23a2f" providerId="LiveId" clId="{798432FD-FBD1-4C67-86FA-26933F155DCF}" dt="2021-03-29T21:54:37.740" v="463"/>
          <ac:spMkLst>
            <pc:docMk/>
            <pc:sldMk cId="3162839561" sldId="786"/>
            <ac:spMk id="14" creationId="{48BDE9BF-E7AA-45D2-88BB-663818853E66}"/>
          </ac:spMkLst>
        </pc:spChg>
        <pc:spChg chg="add mod">
          <ac:chgData name="Lei Wu" userId="f083b2a8aea23a2f" providerId="LiveId" clId="{798432FD-FBD1-4C67-86FA-26933F155DCF}" dt="2021-03-29T21:54:37.740" v="463"/>
          <ac:spMkLst>
            <pc:docMk/>
            <pc:sldMk cId="3162839561" sldId="786"/>
            <ac:spMk id="15" creationId="{A345AC44-2E87-4675-AF2A-C9E3953B45F7}"/>
          </ac:spMkLst>
        </pc:spChg>
        <pc:spChg chg="add mod">
          <ac:chgData name="Lei Wu" userId="f083b2a8aea23a2f" providerId="LiveId" clId="{798432FD-FBD1-4C67-86FA-26933F155DCF}" dt="2021-03-29T21:58:45.405" v="507" actId="1076"/>
          <ac:spMkLst>
            <pc:docMk/>
            <pc:sldMk cId="3162839561" sldId="786"/>
            <ac:spMk id="16" creationId="{4552690E-9189-4E0E-9540-97A7CF0C7D5B}"/>
          </ac:spMkLst>
        </pc:spChg>
        <pc:spChg chg="add mod">
          <ac:chgData name="Lei Wu" userId="f083b2a8aea23a2f" providerId="LiveId" clId="{798432FD-FBD1-4C67-86FA-26933F155DCF}" dt="2021-03-29T21:54:37.740" v="463"/>
          <ac:spMkLst>
            <pc:docMk/>
            <pc:sldMk cId="3162839561" sldId="786"/>
            <ac:spMk id="17" creationId="{2377F0CB-ED0C-46B2-A3C6-1A5814A875A2}"/>
          </ac:spMkLst>
        </pc:spChg>
        <pc:spChg chg="add mod">
          <ac:chgData name="Lei Wu" userId="f083b2a8aea23a2f" providerId="LiveId" clId="{798432FD-FBD1-4C67-86FA-26933F155DCF}" dt="2021-03-29T21:54:37.740" v="463"/>
          <ac:spMkLst>
            <pc:docMk/>
            <pc:sldMk cId="3162839561" sldId="786"/>
            <ac:spMk id="18" creationId="{05B4F784-6F6D-4EAB-8F00-BE4F774C817B}"/>
          </ac:spMkLst>
        </pc:spChg>
        <pc:spChg chg="add mod">
          <ac:chgData name="Lei Wu" userId="f083b2a8aea23a2f" providerId="LiveId" clId="{798432FD-FBD1-4C67-86FA-26933F155DCF}" dt="2021-03-29T21:54:37.740" v="463"/>
          <ac:spMkLst>
            <pc:docMk/>
            <pc:sldMk cId="3162839561" sldId="786"/>
            <ac:spMk id="19" creationId="{CB61D911-84B1-4856-8E12-A598FF4EE413}"/>
          </ac:spMkLst>
        </pc:spChg>
        <pc:spChg chg="add mod">
          <ac:chgData name="Lei Wu" userId="f083b2a8aea23a2f" providerId="LiveId" clId="{798432FD-FBD1-4C67-86FA-26933F155DCF}" dt="2021-03-29T21:54:37.740" v="463"/>
          <ac:spMkLst>
            <pc:docMk/>
            <pc:sldMk cId="3162839561" sldId="786"/>
            <ac:spMk id="20" creationId="{D340CC00-CCD3-4B43-AAE4-6F1F5BEE7666}"/>
          </ac:spMkLst>
        </pc:spChg>
        <pc:spChg chg="add mod">
          <ac:chgData name="Lei Wu" userId="f083b2a8aea23a2f" providerId="LiveId" clId="{798432FD-FBD1-4C67-86FA-26933F155DCF}" dt="2021-03-29T21:58:22.355" v="504" actId="1076"/>
          <ac:spMkLst>
            <pc:docMk/>
            <pc:sldMk cId="3162839561" sldId="786"/>
            <ac:spMk id="21" creationId="{BD7A68C1-72D2-41E6-85F6-FE7EED144809}"/>
          </ac:spMkLst>
        </pc:spChg>
        <pc:spChg chg="add mod">
          <ac:chgData name="Lei Wu" userId="f083b2a8aea23a2f" providerId="LiveId" clId="{798432FD-FBD1-4C67-86FA-26933F155DCF}" dt="2021-03-29T21:54:37.740" v="463"/>
          <ac:spMkLst>
            <pc:docMk/>
            <pc:sldMk cId="3162839561" sldId="786"/>
            <ac:spMk id="22" creationId="{864FD1DA-2D43-42C9-B82E-DA220FF0EECC}"/>
          </ac:spMkLst>
        </pc:spChg>
        <pc:spChg chg="add mod">
          <ac:chgData name="Lei Wu" userId="f083b2a8aea23a2f" providerId="LiveId" clId="{798432FD-FBD1-4C67-86FA-26933F155DCF}" dt="2021-03-29T21:54:37.740" v="463"/>
          <ac:spMkLst>
            <pc:docMk/>
            <pc:sldMk cId="3162839561" sldId="786"/>
            <ac:spMk id="23" creationId="{AAB3912C-72E3-402A-AC4E-D0299BCA5DFC}"/>
          </ac:spMkLst>
        </pc:spChg>
        <pc:spChg chg="add mod">
          <ac:chgData name="Lei Wu" userId="f083b2a8aea23a2f" providerId="LiveId" clId="{798432FD-FBD1-4C67-86FA-26933F155DCF}" dt="2021-03-29T21:54:37.740" v="463"/>
          <ac:spMkLst>
            <pc:docMk/>
            <pc:sldMk cId="3162839561" sldId="786"/>
            <ac:spMk id="24" creationId="{8D0B754A-C9B5-459E-A254-F74B788F5E52}"/>
          </ac:spMkLst>
        </pc:spChg>
        <pc:spChg chg="add mod">
          <ac:chgData name="Lei Wu" userId="f083b2a8aea23a2f" providerId="LiveId" clId="{798432FD-FBD1-4C67-86FA-26933F155DCF}" dt="2021-03-29T21:58:18.299" v="503" actId="1076"/>
          <ac:spMkLst>
            <pc:docMk/>
            <pc:sldMk cId="3162839561" sldId="786"/>
            <ac:spMk id="25" creationId="{DD781F5C-3598-46C5-9CDB-B3DFF2A32651}"/>
          </ac:spMkLst>
        </pc:spChg>
        <pc:spChg chg="add mod">
          <ac:chgData name="Lei Wu" userId="f083b2a8aea23a2f" providerId="LiveId" clId="{798432FD-FBD1-4C67-86FA-26933F155DCF}" dt="2021-03-29T21:54:37.740" v="463"/>
          <ac:spMkLst>
            <pc:docMk/>
            <pc:sldMk cId="3162839561" sldId="786"/>
            <ac:spMk id="26" creationId="{2B849436-F109-4FAB-B665-44F9DC235E87}"/>
          </ac:spMkLst>
        </pc:spChg>
        <pc:spChg chg="add mod">
          <ac:chgData name="Lei Wu" userId="f083b2a8aea23a2f" providerId="LiveId" clId="{798432FD-FBD1-4C67-86FA-26933F155DCF}" dt="2021-03-29T21:58:29.025" v="505" actId="1076"/>
          <ac:spMkLst>
            <pc:docMk/>
            <pc:sldMk cId="3162839561" sldId="786"/>
            <ac:spMk id="27" creationId="{C8C286E4-B1FF-44DD-828E-A2C87C13C155}"/>
          </ac:spMkLst>
        </pc:spChg>
        <pc:spChg chg="add mod">
          <ac:chgData name="Lei Wu" userId="f083b2a8aea23a2f" providerId="LiveId" clId="{798432FD-FBD1-4C67-86FA-26933F155DCF}" dt="2021-03-29T21:58:32.005" v="506" actId="1076"/>
          <ac:spMkLst>
            <pc:docMk/>
            <pc:sldMk cId="3162839561" sldId="786"/>
            <ac:spMk id="28" creationId="{EE46F073-3663-41C2-A4ED-09D12AA7C6AD}"/>
          </ac:spMkLst>
        </pc:spChg>
        <pc:spChg chg="add del mod">
          <ac:chgData name="Lei Wu" userId="f083b2a8aea23a2f" providerId="LiveId" clId="{798432FD-FBD1-4C67-86FA-26933F155DCF}" dt="2021-03-29T21:55:16.631" v="468"/>
          <ac:spMkLst>
            <pc:docMk/>
            <pc:sldMk cId="3162839561" sldId="786"/>
            <ac:spMk id="29" creationId="{011C1FA0-D5E9-4F3A-AA19-98553F2C6E0F}"/>
          </ac:spMkLst>
        </pc:spChg>
        <pc:spChg chg="add del mod">
          <ac:chgData name="Lei Wu" userId="f083b2a8aea23a2f" providerId="LiveId" clId="{798432FD-FBD1-4C67-86FA-26933F155DCF}" dt="2021-03-29T21:55:16.631" v="468"/>
          <ac:spMkLst>
            <pc:docMk/>
            <pc:sldMk cId="3162839561" sldId="786"/>
            <ac:spMk id="30" creationId="{2414CA68-4E45-4129-A7E5-7367EAF44F61}"/>
          </ac:spMkLst>
        </pc:spChg>
        <pc:spChg chg="add del mod">
          <ac:chgData name="Lei Wu" userId="f083b2a8aea23a2f" providerId="LiveId" clId="{798432FD-FBD1-4C67-86FA-26933F155DCF}" dt="2021-03-29T21:55:16.631" v="468"/>
          <ac:spMkLst>
            <pc:docMk/>
            <pc:sldMk cId="3162839561" sldId="786"/>
            <ac:spMk id="31" creationId="{2ACD56CE-E1CB-4580-A10E-E13CA0D983F7}"/>
          </ac:spMkLst>
        </pc:spChg>
        <pc:spChg chg="add del mod">
          <ac:chgData name="Lei Wu" userId="f083b2a8aea23a2f" providerId="LiveId" clId="{798432FD-FBD1-4C67-86FA-26933F155DCF}" dt="2021-03-29T21:55:16.631" v="468"/>
          <ac:spMkLst>
            <pc:docMk/>
            <pc:sldMk cId="3162839561" sldId="786"/>
            <ac:spMk id="32" creationId="{B9CBE81F-6E48-4F16-8CB7-364EA59D064A}"/>
          </ac:spMkLst>
        </pc:spChg>
        <pc:spChg chg="add del mod">
          <ac:chgData name="Lei Wu" userId="f083b2a8aea23a2f" providerId="LiveId" clId="{798432FD-FBD1-4C67-86FA-26933F155DCF}" dt="2021-03-29T21:55:16.631" v="468"/>
          <ac:spMkLst>
            <pc:docMk/>
            <pc:sldMk cId="3162839561" sldId="786"/>
            <ac:spMk id="33" creationId="{993EB966-D0D7-4E39-8B3B-CF0DC08355E3}"/>
          </ac:spMkLst>
        </pc:spChg>
        <pc:spChg chg="add del mod">
          <ac:chgData name="Lei Wu" userId="f083b2a8aea23a2f" providerId="LiveId" clId="{798432FD-FBD1-4C67-86FA-26933F155DCF}" dt="2021-03-29T21:55:16.631" v="468"/>
          <ac:spMkLst>
            <pc:docMk/>
            <pc:sldMk cId="3162839561" sldId="786"/>
            <ac:spMk id="34" creationId="{308FE70C-A7D6-4377-A87C-2C4D6B36E253}"/>
          </ac:spMkLst>
        </pc:spChg>
        <pc:spChg chg="add del mod">
          <ac:chgData name="Lei Wu" userId="f083b2a8aea23a2f" providerId="LiveId" clId="{798432FD-FBD1-4C67-86FA-26933F155DCF}" dt="2021-03-29T21:55:16.631" v="468"/>
          <ac:spMkLst>
            <pc:docMk/>
            <pc:sldMk cId="3162839561" sldId="786"/>
            <ac:spMk id="35" creationId="{BC1F1B0A-C99D-4295-85C9-72270D6B01E2}"/>
          </ac:spMkLst>
        </pc:spChg>
        <pc:spChg chg="add del mod">
          <ac:chgData name="Lei Wu" userId="f083b2a8aea23a2f" providerId="LiveId" clId="{798432FD-FBD1-4C67-86FA-26933F155DCF}" dt="2021-03-29T21:55:16.631" v="468"/>
          <ac:spMkLst>
            <pc:docMk/>
            <pc:sldMk cId="3162839561" sldId="786"/>
            <ac:spMk id="36" creationId="{6329DF2D-AC22-48A9-86E6-E4C7B43916F5}"/>
          </ac:spMkLst>
        </pc:spChg>
        <pc:spChg chg="add del mod">
          <ac:chgData name="Lei Wu" userId="f083b2a8aea23a2f" providerId="LiveId" clId="{798432FD-FBD1-4C67-86FA-26933F155DCF}" dt="2021-03-29T21:55:16.631" v="468"/>
          <ac:spMkLst>
            <pc:docMk/>
            <pc:sldMk cId="3162839561" sldId="786"/>
            <ac:spMk id="37" creationId="{F91365D4-546F-4ED7-B060-17787EE959E6}"/>
          </ac:spMkLst>
        </pc:spChg>
        <pc:spChg chg="add del mod">
          <ac:chgData name="Lei Wu" userId="f083b2a8aea23a2f" providerId="LiveId" clId="{798432FD-FBD1-4C67-86FA-26933F155DCF}" dt="2021-03-29T21:55:16.631" v="468"/>
          <ac:spMkLst>
            <pc:docMk/>
            <pc:sldMk cId="3162839561" sldId="786"/>
            <ac:spMk id="38" creationId="{4A5D82B5-72F5-44AE-B972-2333B59153B6}"/>
          </ac:spMkLst>
        </pc:spChg>
        <pc:spChg chg="add del mod">
          <ac:chgData name="Lei Wu" userId="f083b2a8aea23a2f" providerId="LiveId" clId="{798432FD-FBD1-4C67-86FA-26933F155DCF}" dt="2021-03-29T21:55:16.631" v="468"/>
          <ac:spMkLst>
            <pc:docMk/>
            <pc:sldMk cId="3162839561" sldId="786"/>
            <ac:spMk id="40" creationId="{3BE60777-3631-4831-B6D4-93F80E881D4F}"/>
          </ac:spMkLst>
        </pc:spChg>
        <pc:spChg chg="add del mod">
          <ac:chgData name="Lei Wu" userId="f083b2a8aea23a2f" providerId="LiveId" clId="{798432FD-FBD1-4C67-86FA-26933F155DCF}" dt="2021-03-29T21:55:16.631" v="468"/>
          <ac:spMkLst>
            <pc:docMk/>
            <pc:sldMk cId="3162839561" sldId="786"/>
            <ac:spMk id="41" creationId="{AECB6387-6B55-4883-9494-E18963E95002}"/>
          </ac:spMkLst>
        </pc:spChg>
        <pc:spChg chg="add del mod">
          <ac:chgData name="Lei Wu" userId="f083b2a8aea23a2f" providerId="LiveId" clId="{798432FD-FBD1-4C67-86FA-26933F155DCF}" dt="2021-03-29T21:55:16.631" v="468"/>
          <ac:spMkLst>
            <pc:docMk/>
            <pc:sldMk cId="3162839561" sldId="786"/>
            <ac:spMk id="42" creationId="{328BF866-CE23-49ED-9DF6-A818AC50BDA3}"/>
          </ac:spMkLst>
        </pc:spChg>
        <pc:spChg chg="add del mod">
          <ac:chgData name="Lei Wu" userId="f083b2a8aea23a2f" providerId="LiveId" clId="{798432FD-FBD1-4C67-86FA-26933F155DCF}" dt="2021-03-29T21:55:16.631" v="468"/>
          <ac:spMkLst>
            <pc:docMk/>
            <pc:sldMk cId="3162839561" sldId="786"/>
            <ac:spMk id="43" creationId="{CA279D13-1354-48FA-964A-6F65DE81754A}"/>
          </ac:spMkLst>
        </pc:spChg>
        <pc:spChg chg="add del mod">
          <ac:chgData name="Lei Wu" userId="f083b2a8aea23a2f" providerId="LiveId" clId="{798432FD-FBD1-4C67-86FA-26933F155DCF}" dt="2021-03-29T21:55:16.631" v="468"/>
          <ac:spMkLst>
            <pc:docMk/>
            <pc:sldMk cId="3162839561" sldId="786"/>
            <ac:spMk id="44" creationId="{FE7800D4-7FC6-4E65-BE83-64AC74E51A50}"/>
          </ac:spMkLst>
        </pc:spChg>
        <pc:spChg chg="add del mod">
          <ac:chgData name="Lei Wu" userId="f083b2a8aea23a2f" providerId="LiveId" clId="{798432FD-FBD1-4C67-86FA-26933F155DCF}" dt="2021-03-29T21:55:16.631" v="468"/>
          <ac:spMkLst>
            <pc:docMk/>
            <pc:sldMk cId="3162839561" sldId="786"/>
            <ac:spMk id="45" creationId="{582CE123-DC19-440B-82EE-C26592F94129}"/>
          </ac:spMkLst>
        </pc:spChg>
        <pc:spChg chg="add del mod">
          <ac:chgData name="Lei Wu" userId="f083b2a8aea23a2f" providerId="LiveId" clId="{798432FD-FBD1-4C67-86FA-26933F155DCF}" dt="2021-03-29T21:55:16.631" v="468"/>
          <ac:spMkLst>
            <pc:docMk/>
            <pc:sldMk cId="3162839561" sldId="786"/>
            <ac:spMk id="46" creationId="{6473642D-4B71-4500-AE36-AB8A15FAB7B9}"/>
          </ac:spMkLst>
        </pc:spChg>
        <pc:spChg chg="add del mod">
          <ac:chgData name="Lei Wu" userId="f083b2a8aea23a2f" providerId="LiveId" clId="{798432FD-FBD1-4C67-86FA-26933F155DCF}" dt="2021-03-29T21:55:16.631" v="468"/>
          <ac:spMkLst>
            <pc:docMk/>
            <pc:sldMk cId="3162839561" sldId="786"/>
            <ac:spMk id="47" creationId="{0D084AA8-E194-4831-AC0F-DD1D4AA5C753}"/>
          </ac:spMkLst>
        </pc:spChg>
        <pc:spChg chg="add del mod">
          <ac:chgData name="Lei Wu" userId="f083b2a8aea23a2f" providerId="LiveId" clId="{798432FD-FBD1-4C67-86FA-26933F155DCF}" dt="2021-03-29T21:55:16.631" v="468"/>
          <ac:spMkLst>
            <pc:docMk/>
            <pc:sldMk cId="3162839561" sldId="786"/>
            <ac:spMk id="48" creationId="{AABAD19D-9553-46AF-975F-AE3E4C7A3D81}"/>
          </ac:spMkLst>
        </pc:spChg>
        <pc:spChg chg="add del mod">
          <ac:chgData name="Lei Wu" userId="f083b2a8aea23a2f" providerId="LiveId" clId="{798432FD-FBD1-4C67-86FA-26933F155DCF}" dt="2021-03-29T21:55:16.631" v="468"/>
          <ac:spMkLst>
            <pc:docMk/>
            <pc:sldMk cId="3162839561" sldId="786"/>
            <ac:spMk id="49" creationId="{586297FD-6EEC-4655-A1A6-BDC9A12203C5}"/>
          </ac:spMkLst>
        </pc:spChg>
        <pc:spChg chg="add del mod">
          <ac:chgData name="Lei Wu" userId="f083b2a8aea23a2f" providerId="LiveId" clId="{798432FD-FBD1-4C67-86FA-26933F155DCF}" dt="2021-03-29T21:55:16.631" v="468"/>
          <ac:spMkLst>
            <pc:docMk/>
            <pc:sldMk cId="3162839561" sldId="786"/>
            <ac:spMk id="50" creationId="{D997226C-CC99-4DCB-A5AC-59D6DA61EB62}"/>
          </ac:spMkLst>
        </pc:spChg>
        <pc:spChg chg="add del mod">
          <ac:chgData name="Lei Wu" userId="f083b2a8aea23a2f" providerId="LiveId" clId="{798432FD-FBD1-4C67-86FA-26933F155DCF}" dt="2021-03-29T21:55:16.631" v="468"/>
          <ac:spMkLst>
            <pc:docMk/>
            <pc:sldMk cId="3162839561" sldId="786"/>
            <ac:spMk id="51" creationId="{B23D1B8D-07DB-437F-8ECB-782D654DB6B7}"/>
          </ac:spMkLst>
        </pc:spChg>
        <pc:graphicFrameChg chg="del">
          <ac:chgData name="Lei Wu" userId="f083b2a8aea23a2f" providerId="LiveId" clId="{798432FD-FBD1-4C67-86FA-26933F155DCF}" dt="2021-03-29T21:54:30.165" v="462" actId="478"/>
          <ac:graphicFrameMkLst>
            <pc:docMk/>
            <pc:sldMk cId="3162839561" sldId="786"/>
            <ac:graphicFrameMk id="39" creationId="{BE51CD22-5865-4607-8544-C4B96CCBB520}"/>
          </ac:graphicFrameMkLst>
        </pc:graphicFrameChg>
      </pc:sldChg>
      <pc:sldChg chg="addSp delSp modSp add del mod ord modAnim">
        <pc:chgData name="Lei Wu" userId="f083b2a8aea23a2f" providerId="LiveId" clId="{798432FD-FBD1-4C67-86FA-26933F155DCF}" dt="2021-03-29T22:13:05.491" v="656" actId="47"/>
        <pc:sldMkLst>
          <pc:docMk/>
          <pc:sldMk cId="336585078" sldId="787"/>
        </pc:sldMkLst>
        <pc:spChg chg="mod">
          <ac:chgData name="Lei Wu" userId="f083b2a8aea23a2f" providerId="LiveId" clId="{798432FD-FBD1-4C67-86FA-26933F155DCF}" dt="2021-03-29T21:55:29.688" v="481" actId="20577"/>
          <ac:spMkLst>
            <pc:docMk/>
            <pc:sldMk cId="336585078" sldId="787"/>
            <ac:spMk id="2" creationId="{00000000-0000-0000-0000-000000000000}"/>
          </ac:spMkLst>
        </pc:spChg>
        <pc:spChg chg="del">
          <ac:chgData name="Lei Wu" userId="f083b2a8aea23a2f" providerId="LiveId" clId="{798432FD-FBD1-4C67-86FA-26933F155DCF}" dt="2021-03-29T21:55:38.754" v="482" actId="478"/>
          <ac:spMkLst>
            <pc:docMk/>
            <pc:sldMk cId="336585078" sldId="787"/>
            <ac:spMk id="7" creationId="{0C42F7C3-58E6-4159-8CAE-5AFAE213B87D}"/>
          </ac:spMkLst>
        </pc:spChg>
        <pc:spChg chg="del">
          <ac:chgData name="Lei Wu" userId="f083b2a8aea23a2f" providerId="LiveId" clId="{798432FD-FBD1-4C67-86FA-26933F155DCF}" dt="2021-03-29T21:55:38.754" v="482" actId="478"/>
          <ac:spMkLst>
            <pc:docMk/>
            <pc:sldMk cId="336585078" sldId="787"/>
            <ac:spMk id="8" creationId="{AEC6C8D9-CEDD-4FF9-84E2-47E9577F7092}"/>
          </ac:spMkLst>
        </pc:spChg>
        <pc:spChg chg="del">
          <ac:chgData name="Lei Wu" userId="f083b2a8aea23a2f" providerId="LiveId" clId="{798432FD-FBD1-4C67-86FA-26933F155DCF}" dt="2021-03-29T21:55:38.754" v="482" actId="478"/>
          <ac:spMkLst>
            <pc:docMk/>
            <pc:sldMk cId="336585078" sldId="787"/>
            <ac:spMk id="9" creationId="{B18B2B46-3710-4F43-8DE4-B771723A8946}"/>
          </ac:spMkLst>
        </pc:spChg>
        <pc:spChg chg="del">
          <ac:chgData name="Lei Wu" userId="f083b2a8aea23a2f" providerId="LiveId" clId="{798432FD-FBD1-4C67-86FA-26933F155DCF}" dt="2021-03-29T21:55:38.754" v="482" actId="478"/>
          <ac:spMkLst>
            <pc:docMk/>
            <pc:sldMk cId="336585078" sldId="787"/>
            <ac:spMk id="10" creationId="{252A40DE-A511-47E7-8D72-2D2DC9BE0B81}"/>
          </ac:spMkLst>
        </pc:spChg>
        <pc:spChg chg="del">
          <ac:chgData name="Lei Wu" userId="f083b2a8aea23a2f" providerId="LiveId" clId="{798432FD-FBD1-4C67-86FA-26933F155DCF}" dt="2021-03-29T21:55:38.754" v="482" actId="478"/>
          <ac:spMkLst>
            <pc:docMk/>
            <pc:sldMk cId="336585078" sldId="787"/>
            <ac:spMk id="11" creationId="{DF7207B1-F057-4803-AA1F-10B9DEB4A519}"/>
          </ac:spMkLst>
        </pc:spChg>
        <pc:spChg chg="del">
          <ac:chgData name="Lei Wu" userId="f083b2a8aea23a2f" providerId="LiveId" clId="{798432FD-FBD1-4C67-86FA-26933F155DCF}" dt="2021-03-29T21:55:38.754" v="482" actId="478"/>
          <ac:spMkLst>
            <pc:docMk/>
            <pc:sldMk cId="336585078" sldId="787"/>
            <ac:spMk id="12" creationId="{367046A3-B181-4B0B-8A8C-CF4C9AAF6086}"/>
          </ac:spMkLst>
        </pc:spChg>
        <pc:spChg chg="del">
          <ac:chgData name="Lei Wu" userId="f083b2a8aea23a2f" providerId="LiveId" clId="{798432FD-FBD1-4C67-86FA-26933F155DCF}" dt="2021-03-29T21:55:38.754" v="482" actId="478"/>
          <ac:spMkLst>
            <pc:docMk/>
            <pc:sldMk cId="336585078" sldId="787"/>
            <ac:spMk id="13" creationId="{CBAA196B-6687-4750-8E1E-A13A38BBC6C3}"/>
          </ac:spMkLst>
        </pc:spChg>
        <pc:spChg chg="del">
          <ac:chgData name="Lei Wu" userId="f083b2a8aea23a2f" providerId="LiveId" clId="{798432FD-FBD1-4C67-86FA-26933F155DCF}" dt="2021-03-29T21:55:38.754" v="482" actId="478"/>
          <ac:spMkLst>
            <pc:docMk/>
            <pc:sldMk cId="336585078" sldId="787"/>
            <ac:spMk id="14" creationId="{48BDE9BF-E7AA-45D2-88BB-663818853E66}"/>
          </ac:spMkLst>
        </pc:spChg>
        <pc:spChg chg="del">
          <ac:chgData name="Lei Wu" userId="f083b2a8aea23a2f" providerId="LiveId" clId="{798432FD-FBD1-4C67-86FA-26933F155DCF}" dt="2021-03-29T21:55:38.754" v="482" actId="478"/>
          <ac:spMkLst>
            <pc:docMk/>
            <pc:sldMk cId="336585078" sldId="787"/>
            <ac:spMk id="15" creationId="{A345AC44-2E87-4675-AF2A-C9E3953B45F7}"/>
          </ac:spMkLst>
        </pc:spChg>
        <pc:spChg chg="del">
          <ac:chgData name="Lei Wu" userId="f083b2a8aea23a2f" providerId="LiveId" clId="{798432FD-FBD1-4C67-86FA-26933F155DCF}" dt="2021-03-29T21:55:38.754" v="482" actId="478"/>
          <ac:spMkLst>
            <pc:docMk/>
            <pc:sldMk cId="336585078" sldId="787"/>
            <ac:spMk id="16" creationId="{4552690E-9189-4E0E-9540-97A7CF0C7D5B}"/>
          </ac:spMkLst>
        </pc:spChg>
        <pc:spChg chg="del">
          <ac:chgData name="Lei Wu" userId="f083b2a8aea23a2f" providerId="LiveId" clId="{798432FD-FBD1-4C67-86FA-26933F155DCF}" dt="2021-03-29T21:55:38.754" v="482" actId="478"/>
          <ac:spMkLst>
            <pc:docMk/>
            <pc:sldMk cId="336585078" sldId="787"/>
            <ac:spMk id="17" creationId="{2377F0CB-ED0C-46B2-A3C6-1A5814A875A2}"/>
          </ac:spMkLst>
        </pc:spChg>
        <pc:spChg chg="del">
          <ac:chgData name="Lei Wu" userId="f083b2a8aea23a2f" providerId="LiveId" clId="{798432FD-FBD1-4C67-86FA-26933F155DCF}" dt="2021-03-29T21:55:38.754" v="482" actId="478"/>
          <ac:spMkLst>
            <pc:docMk/>
            <pc:sldMk cId="336585078" sldId="787"/>
            <ac:spMk id="18" creationId="{05B4F784-6F6D-4EAB-8F00-BE4F774C817B}"/>
          </ac:spMkLst>
        </pc:spChg>
        <pc:spChg chg="del">
          <ac:chgData name="Lei Wu" userId="f083b2a8aea23a2f" providerId="LiveId" clId="{798432FD-FBD1-4C67-86FA-26933F155DCF}" dt="2021-03-29T21:55:38.754" v="482" actId="478"/>
          <ac:spMkLst>
            <pc:docMk/>
            <pc:sldMk cId="336585078" sldId="787"/>
            <ac:spMk id="19" creationId="{CB61D911-84B1-4856-8E12-A598FF4EE413}"/>
          </ac:spMkLst>
        </pc:spChg>
        <pc:spChg chg="del">
          <ac:chgData name="Lei Wu" userId="f083b2a8aea23a2f" providerId="LiveId" clId="{798432FD-FBD1-4C67-86FA-26933F155DCF}" dt="2021-03-29T21:55:38.754" v="482" actId="478"/>
          <ac:spMkLst>
            <pc:docMk/>
            <pc:sldMk cId="336585078" sldId="787"/>
            <ac:spMk id="20" creationId="{D340CC00-CCD3-4B43-AAE4-6F1F5BEE7666}"/>
          </ac:spMkLst>
        </pc:spChg>
        <pc:spChg chg="del">
          <ac:chgData name="Lei Wu" userId="f083b2a8aea23a2f" providerId="LiveId" clId="{798432FD-FBD1-4C67-86FA-26933F155DCF}" dt="2021-03-29T21:55:38.754" v="482" actId="478"/>
          <ac:spMkLst>
            <pc:docMk/>
            <pc:sldMk cId="336585078" sldId="787"/>
            <ac:spMk id="21" creationId="{BD7A68C1-72D2-41E6-85F6-FE7EED144809}"/>
          </ac:spMkLst>
        </pc:spChg>
        <pc:spChg chg="del">
          <ac:chgData name="Lei Wu" userId="f083b2a8aea23a2f" providerId="LiveId" clId="{798432FD-FBD1-4C67-86FA-26933F155DCF}" dt="2021-03-29T21:55:38.754" v="482" actId="478"/>
          <ac:spMkLst>
            <pc:docMk/>
            <pc:sldMk cId="336585078" sldId="787"/>
            <ac:spMk id="22" creationId="{864FD1DA-2D43-42C9-B82E-DA220FF0EECC}"/>
          </ac:spMkLst>
        </pc:spChg>
        <pc:spChg chg="del">
          <ac:chgData name="Lei Wu" userId="f083b2a8aea23a2f" providerId="LiveId" clId="{798432FD-FBD1-4C67-86FA-26933F155DCF}" dt="2021-03-29T21:55:38.754" v="482" actId="478"/>
          <ac:spMkLst>
            <pc:docMk/>
            <pc:sldMk cId="336585078" sldId="787"/>
            <ac:spMk id="23" creationId="{AAB3912C-72E3-402A-AC4E-D0299BCA5DFC}"/>
          </ac:spMkLst>
        </pc:spChg>
        <pc:spChg chg="del">
          <ac:chgData name="Lei Wu" userId="f083b2a8aea23a2f" providerId="LiveId" clId="{798432FD-FBD1-4C67-86FA-26933F155DCF}" dt="2021-03-29T21:55:38.754" v="482" actId="478"/>
          <ac:spMkLst>
            <pc:docMk/>
            <pc:sldMk cId="336585078" sldId="787"/>
            <ac:spMk id="24" creationId="{8D0B754A-C9B5-459E-A254-F74B788F5E52}"/>
          </ac:spMkLst>
        </pc:spChg>
        <pc:spChg chg="del">
          <ac:chgData name="Lei Wu" userId="f083b2a8aea23a2f" providerId="LiveId" clId="{798432FD-FBD1-4C67-86FA-26933F155DCF}" dt="2021-03-29T21:55:38.754" v="482" actId="478"/>
          <ac:spMkLst>
            <pc:docMk/>
            <pc:sldMk cId="336585078" sldId="787"/>
            <ac:spMk id="25" creationId="{DD781F5C-3598-46C5-9CDB-B3DFF2A32651}"/>
          </ac:spMkLst>
        </pc:spChg>
        <pc:spChg chg="del">
          <ac:chgData name="Lei Wu" userId="f083b2a8aea23a2f" providerId="LiveId" clId="{798432FD-FBD1-4C67-86FA-26933F155DCF}" dt="2021-03-29T21:55:38.754" v="482" actId="478"/>
          <ac:spMkLst>
            <pc:docMk/>
            <pc:sldMk cId="336585078" sldId="787"/>
            <ac:spMk id="26" creationId="{2B849436-F109-4FAB-B665-44F9DC235E87}"/>
          </ac:spMkLst>
        </pc:spChg>
        <pc:spChg chg="del">
          <ac:chgData name="Lei Wu" userId="f083b2a8aea23a2f" providerId="LiveId" clId="{798432FD-FBD1-4C67-86FA-26933F155DCF}" dt="2021-03-29T21:55:38.754" v="482" actId="478"/>
          <ac:spMkLst>
            <pc:docMk/>
            <pc:sldMk cId="336585078" sldId="787"/>
            <ac:spMk id="27" creationId="{C8C286E4-B1FF-44DD-828E-A2C87C13C155}"/>
          </ac:spMkLst>
        </pc:spChg>
        <pc:spChg chg="del">
          <ac:chgData name="Lei Wu" userId="f083b2a8aea23a2f" providerId="LiveId" clId="{798432FD-FBD1-4C67-86FA-26933F155DCF}" dt="2021-03-29T21:55:38.754" v="482" actId="478"/>
          <ac:spMkLst>
            <pc:docMk/>
            <pc:sldMk cId="336585078" sldId="787"/>
            <ac:spMk id="28" creationId="{EE46F073-3663-41C2-A4ED-09D12AA7C6AD}"/>
          </ac:spMkLst>
        </pc:spChg>
        <pc:spChg chg="add mod">
          <ac:chgData name="Lei Wu" userId="f083b2a8aea23a2f" providerId="LiveId" clId="{798432FD-FBD1-4C67-86FA-26933F155DCF}" dt="2021-03-29T21:55:54.919" v="484" actId="207"/>
          <ac:spMkLst>
            <pc:docMk/>
            <pc:sldMk cId="336585078" sldId="787"/>
            <ac:spMk id="29" creationId="{D9D4D644-78BA-443D-9724-7072C52C0FA5}"/>
          </ac:spMkLst>
        </pc:spChg>
        <pc:spChg chg="add mod">
          <ac:chgData name="Lei Wu" userId="f083b2a8aea23a2f" providerId="LiveId" clId="{798432FD-FBD1-4C67-86FA-26933F155DCF}" dt="2021-03-29T21:55:47.968" v="483"/>
          <ac:spMkLst>
            <pc:docMk/>
            <pc:sldMk cId="336585078" sldId="787"/>
            <ac:spMk id="30" creationId="{F5518CC1-0FAF-48D1-915D-ADDC81E9DD63}"/>
          </ac:spMkLst>
        </pc:spChg>
        <pc:spChg chg="add mod">
          <ac:chgData name="Lei Wu" userId="f083b2a8aea23a2f" providerId="LiveId" clId="{798432FD-FBD1-4C67-86FA-26933F155DCF}" dt="2021-03-29T21:55:47.968" v="483"/>
          <ac:spMkLst>
            <pc:docMk/>
            <pc:sldMk cId="336585078" sldId="787"/>
            <ac:spMk id="31" creationId="{89CD4483-81A3-4318-92E9-6C598AD5750B}"/>
          </ac:spMkLst>
        </pc:spChg>
        <pc:spChg chg="add mod">
          <ac:chgData name="Lei Wu" userId="f083b2a8aea23a2f" providerId="LiveId" clId="{798432FD-FBD1-4C67-86FA-26933F155DCF}" dt="2021-03-29T21:55:47.968" v="483"/>
          <ac:spMkLst>
            <pc:docMk/>
            <pc:sldMk cId="336585078" sldId="787"/>
            <ac:spMk id="32" creationId="{606F0074-F333-43EB-A18E-8C73C8EAF7D4}"/>
          </ac:spMkLst>
        </pc:spChg>
        <pc:spChg chg="add mod">
          <ac:chgData name="Lei Wu" userId="f083b2a8aea23a2f" providerId="LiveId" clId="{798432FD-FBD1-4C67-86FA-26933F155DCF}" dt="2021-03-29T21:55:47.968" v="483"/>
          <ac:spMkLst>
            <pc:docMk/>
            <pc:sldMk cId="336585078" sldId="787"/>
            <ac:spMk id="33" creationId="{8E0CD923-8733-484A-BEE9-F6DEC46579F7}"/>
          </ac:spMkLst>
        </pc:spChg>
        <pc:spChg chg="add mod">
          <ac:chgData name="Lei Wu" userId="f083b2a8aea23a2f" providerId="LiveId" clId="{798432FD-FBD1-4C67-86FA-26933F155DCF}" dt="2021-03-29T21:55:47.968" v="483"/>
          <ac:spMkLst>
            <pc:docMk/>
            <pc:sldMk cId="336585078" sldId="787"/>
            <ac:spMk id="34" creationId="{6435A30C-3467-4325-BCE3-958F1D0F4204}"/>
          </ac:spMkLst>
        </pc:spChg>
        <pc:spChg chg="add mod">
          <ac:chgData name="Lei Wu" userId="f083b2a8aea23a2f" providerId="LiveId" clId="{798432FD-FBD1-4C67-86FA-26933F155DCF}" dt="2021-03-29T21:55:47.968" v="483"/>
          <ac:spMkLst>
            <pc:docMk/>
            <pc:sldMk cId="336585078" sldId="787"/>
            <ac:spMk id="35" creationId="{50568DFB-D9DB-4285-A4B3-59F288F6720C}"/>
          </ac:spMkLst>
        </pc:spChg>
        <pc:spChg chg="add mod">
          <ac:chgData name="Lei Wu" userId="f083b2a8aea23a2f" providerId="LiveId" clId="{798432FD-FBD1-4C67-86FA-26933F155DCF}" dt="2021-03-29T21:55:47.968" v="483"/>
          <ac:spMkLst>
            <pc:docMk/>
            <pc:sldMk cId="336585078" sldId="787"/>
            <ac:spMk id="36" creationId="{99BEDD51-E70C-4CE4-8CDD-E0F674D18744}"/>
          </ac:spMkLst>
        </pc:spChg>
        <pc:spChg chg="add mod">
          <ac:chgData name="Lei Wu" userId="f083b2a8aea23a2f" providerId="LiveId" clId="{798432FD-FBD1-4C67-86FA-26933F155DCF}" dt="2021-03-29T21:55:47.968" v="483"/>
          <ac:spMkLst>
            <pc:docMk/>
            <pc:sldMk cId="336585078" sldId="787"/>
            <ac:spMk id="37" creationId="{31896A5B-A379-468B-8779-13D9E01257AD}"/>
          </ac:spMkLst>
        </pc:spChg>
        <pc:spChg chg="add mod">
          <ac:chgData name="Lei Wu" userId="f083b2a8aea23a2f" providerId="LiveId" clId="{798432FD-FBD1-4C67-86FA-26933F155DCF}" dt="2021-03-29T22:01:51.599" v="526" actId="1076"/>
          <ac:spMkLst>
            <pc:docMk/>
            <pc:sldMk cId="336585078" sldId="787"/>
            <ac:spMk id="38" creationId="{5B7A7501-43A7-4A51-BD3D-CCD6F0F65D3D}"/>
          </ac:spMkLst>
        </pc:spChg>
        <pc:spChg chg="add mod">
          <ac:chgData name="Lei Wu" userId="f083b2a8aea23a2f" providerId="LiveId" clId="{798432FD-FBD1-4C67-86FA-26933F155DCF}" dt="2021-03-29T22:01:54.442" v="527" actId="1076"/>
          <ac:spMkLst>
            <pc:docMk/>
            <pc:sldMk cId="336585078" sldId="787"/>
            <ac:spMk id="39" creationId="{F2B22090-C3A1-430C-B044-DEDEB09DC74C}"/>
          </ac:spMkLst>
        </pc:spChg>
        <pc:spChg chg="add del mod">
          <ac:chgData name="Lei Wu" userId="f083b2a8aea23a2f" providerId="LiveId" clId="{798432FD-FBD1-4C67-86FA-26933F155DCF}" dt="2021-03-29T22:02:56.318" v="533" actId="478"/>
          <ac:spMkLst>
            <pc:docMk/>
            <pc:sldMk cId="336585078" sldId="787"/>
            <ac:spMk id="40" creationId="{916F6743-D9DE-4F3B-9497-9EEE5D57DA09}"/>
          </ac:spMkLst>
        </pc:spChg>
        <pc:spChg chg="add mod">
          <ac:chgData name="Lei Wu" userId="f083b2a8aea23a2f" providerId="LiveId" clId="{798432FD-FBD1-4C67-86FA-26933F155DCF}" dt="2021-03-29T21:55:47.968" v="483"/>
          <ac:spMkLst>
            <pc:docMk/>
            <pc:sldMk cId="336585078" sldId="787"/>
            <ac:spMk id="41" creationId="{6D081BF6-D1A3-4126-8B20-79AE4A23E1B0}"/>
          </ac:spMkLst>
        </pc:spChg>
        <pc:spChg chg="add mod">
          <ac:chgData name="Lei Wu" userId="f083b2a8aea23a2f" providerId="LiveId" clId="{798432FD-FBD1-4C67-86FA-26933F155DCF}" dt="2021-03-29T21:55:47.968" v="483"/>
          <ac:spMkLst>
            <pc:docMk/>
            <pc:sldMk cId="336585078" sldId="787"/>
            <ac:spMk id="42" creationId="{AC098DAF-9628-437D-A820-D24A1F194E86}"/>
          </ac:spMkLst>
        </pc:spChg>
        <pc:spChg chg="add mod">
          <ac:chgData name="Lei Wu" userId="f083b2a8aea23a2f" providerId="LiveId" clId="{798432FD-FBD1-4C67-86FA-26933F155DCF}" dt="2021-03-29T21:56:17.462" v="485" actId="1076"/>
          <ac:spMkLst>
            <pc:docMk/>
            <pc:sldMk cId="336585078" sldId="787"/>
            <ac:spMk id="43" creationId="{C254C8E3-7954-40B9-A9B9-AFB54CBD18A4}"/>
          </ac:spMkLst>
        </pc:spChg>
        <pc:spChg chg="add mod">
          <ac:chgData name="Lei Wu" userId="f083b2a8aea23a2f" providerId="LiveId" clId="{798432FD-FBD1-4C67-86FA-26933F155DCF}" dt="2021-03-29T21:55:47.968" v="483"/>
          <ac:spMkLst>
            <pc:docMk/>
            <pc:sldMk cId="336585078" sldId="787"/>
            <ac:spMk id="44" creationId="{28C3B31A-E19F-4D24-BF24-6A3F3A42F500}"/>
          </ac:spMkLst>
        </pc:spChg>
        <pc:spChg chg="add mod">
          <ac:chgData name="Lei Wu" userId="f083b2a8aea23a2f" providerId="LiveId" clId="{798432FD-FBD1-4C67-86FA-26933F155DCF}" dt="2021-03-29T21:56:43.670" v="489" actId="1076"/>
          <ac:spMkLst>
            <pc:docMk/>
            <pc:sldMk cId="336585078" sldId="787"/>
            <ac:spMk id="45" creationId="{466A8B85-DB63-4E7C-BCD7-08304F152690}"/>
          </ac:spMkLst>
        </pc:spChg>
        <pc:spChg chg="add mod">
          <ac:chgData name="Lei Wu" userId="f083b2a8aea23a2f" providerId="LiveId" clId="{798432FD-FBD1-4C67-86FA-26933F155DCF}" dt="2021-03-29T21:56:46.680" v="490" actId="1076"/>
          <ac:spMkLst>
            <pc:docMk/>
            <pc:sldMk cId="336585078" sldId="787"/>
            <ac:spMk id="46" creationId="{8E37DEB7-4529-4F00-AC64-62251939B91C}"/>
          </ac:spMkLst>
        </pc:spChg>
        <pc:spChg chg="add mod">
          <ac:chgData name="Lei Wu" userId="f083b2a8aea23a2f" providerId="LiveId" clId="{798432FD-FBD1-4C67-86FA-26933F155DCF}" dt="2021-03-29T21:56:36.128" v="488" actId="1076"/>
          <ac:spMkLst>
            <pc:docMk/>
            <pc:sldMk cId="336585078" sldId="787"/>
            <ac:spMk id="47" creationId="{77ED79AE-6077-49A8-9F84-69B8A85A06A9}"/>
          </ac:spMkLst>
        </pc:spChg>
        <pc:spChg chg="add mod">
          <ac:chgData name="Lei Wu" userId="f083b2a8aea23a2f" providerId="LiveId" clId="{798432FD-FBD1-4C67-86FA-26933F155DCF}" dt="2021-03-29T21:55:47.968" v="483"/>
          <ac:spMkLst>
            <pc:docMk/>
            <pc:sldMk cId="336585078" sldId="787"/>
            <ac:spMk id="48" creationId="{4344CD6B-B6FE-4B55-859C-A73CB3CF9116}"/>
          </ac:spMkLst>
        </pc:spChg>
        <pc:spChg chg="add mod">
          <ac:chgData name="Lei Wu" userId="f083b2a8aea23a2f" providerId="LiveId" clId="{798432FD-FBD1-4C67-86FA-26933F155DCF}" dt="2021-03-29T21:56:57.223" v="492" actId="1076"/>
          <ac:spMkLst>
            <pc:docMk/>
            <pc:sldMk cId="336585078" sldId="787"/>
            <ac:spMk id="49" creationId="{9BFF4BE1-2D81-4C65-AE43-2B7ADFAEDA88}"/>
          </ac:spMkLst>
        </pc:spChg>
        <pc:spChg chg="add mod">
          <ac:chgData name="Lei Wu" userId="f083b2a8aea23a2f" providerId="LiveId" clId="{798432FD-FBD1-4C67-86FA-26933F155DCF}" dt="2021-03-29T21:55:47.968" v="483"/>
          <ac:spMkLst>
            <pc:docMk/>
            <pc:sldMk cId="336585078" sldId="787"/>
            <ac:spMk id="50" creationId="{EC4B7DA2-1692-403F-A72A-5D440E191423}"/>
          </ac:spMkLst>
        </pc:spChg>
        <pc:spChg chg="add mod">
          <ac:chgData name="Lei Wu" userId="f083b2a8aea23a2f" providerId="LiveId" clId="{798432FD-FBD1-4C67-86FA-26933F155DCF}" dt="2021-03-29T21:55:47.968" v="483"/>
          <ac:spMkLst>
            <pc:docMk/>
            <pc:sldMk cId="336585078" sldId="787"/>
            <ac:spMk id="51" creationId="{78F6144A-F20B-4027-AF98-1DAFB9F1DE1D}"/>
          </ac:spMkLst>
        </pc:spChg>
        <pc:spChg chg="add mod">
          <ac:chgData name="Lei Wu" userId="f083b2a8aea23a2f" providerId="LiveId" clId="{798432FD-FBD1-4C67-86FA-26933F155DCF}" dt="2021-03-29T21:56:51.928" v="491" actId="1076"/>
          <ac:spMkLst>
            <pc:docMk/>
            <pc:sldMk cId="336585078" sldId="787"/>
            <ac:spMk id="52" creationId="{D4B6D5E7-6CEB-44A6-9660-FE8287B2C168}"/>
          </ac:spMkLst>
        </pc:spChg>
        <pc:spChg chg="add mod">
          <ac:chgData name="Lei Wu" userId="f083b2a8aea23a2f" providerId="LiveId" clId="{798432FD-FBD1-4C67-86FA-26933F155DCF}" dt="2021-03-29T22:04:44.707" v="549"/>
          <ac:spMkLst>
            <pc:docMk/>
            <pc:sldMk cId="336585078" sldId="787"/>
            <ac:spMk id="53" creationId="{8B8FDB0F-4A95-4B8E-B789-2624C406E078}"/>
          </ac:spMkLst>
        </pc:spChg>
        <pc:spChg chg="add del">
          <ac:chgData name="Lei Wu" userId="f083b2a8aea23a2f" providerId="LiveId" clId="{798432FD-FBD1-4C67-86FA-26933F155DCF}" dt="2021-03-29T22:04:43.057" v="548" actId="22"/>
          <ac:spMkLst>
            <pc:docMk/>
            <pc:sldMk cId="336585078" sldId="787"/>
            <ac:spMk id="54" creationId="{68682315-298C-4F3A-8DF9-9FAB939170C1}"/>
          </ac:spMkLst>
        </pc:spChg>
        <pc:spChg chg="add mod">
          <ac:chgData name="Lei Wu" userId="f083b2a8aea23a2f" providerId="LiveId" clId="{798432FD-FBD1-4C67-86FA-26933F155DCF}" dt="2021-03-29T22:05:19.466" v="551"/>
          <ac:spMkLst>
            <pc:docMk/>
            <pc:sldMk cId="336585078" sldId="787"/>
            <ac:spMk id="55" creationId="{DA00DF38-E280-481A-B85C-802E7A866486}"/>
          </ac:spMkLst>
        </pc:spChg>
      </pc:sldChg>
      <pc:sldChg chg="addSp delSp modSp add del mod">
        <pc:chgData name="Lei Wu" userId="f083b2a8aea23a2f" providerId="LiveId" clId="{798432FD-FBD1-4C67-86FA-26933F155DCF}" dt="2021-03-29T22:25:35.786" v="796" actId="47"/>
        <pc:sldMkLst>
          <pc:docMk/>
          <pc:sldMk cId="678447359" sldId="788"/>
        </pc:sldMkLst>
        <pc:spChg chg="mod">
          <ac:chgData name="Lei Wu" userId="f083b2a8aea23a2f" providerId="LiveId" clId="{798432FD-FBD1-4C67-86FA-26933F155DCF}" dt="2021-03-29T22:07:12.798" v="553"/>
          <ac:spMkLst>
            <pc:docMk/>
            <pc:sldMk cId="678447359" sldId="788"/>
            <ac:spMk id="2" creationId="{00000000-0000-0000-0000-000000000000}"/>
          </ac:spMkLst>
        </pc:spChg>
        <pc:spChg chg="mod">
          <ac:chgData name="Lei Wu" userId="f083b2a8aea23a2f" providerId="LiveId" clId="{798432FD-FBD1-4C67-86FA-26933F155DCF}" dt="2021-03-29T22:08:40.094" v="572" actId="20577"/>
          <ac:spMkLst>
            <pc:docMk/>
            <pc:sldMk cId="678447359" sldId="788"/>
            <ac:spMk id="3" creationId="{00000000-0000-0000-0000-000000000000}"/>
          </ac:spMkLst>
        </pc:spChg>
        <pc:spChg chg="add mod">
          <ac:chgData name="Lei Wu" userId="f083b2a8aea23a2f" providerId="LiveId" clId="{798432FD-FBD1-4C67-86FA-26933F155DCF}" dt="2021-03-29T22:07:40.350" v="558" actId="1076"/>
          <ac:spMkLst>
            <pc:docMk/>
            <pc:sldMk cId="678447359" sldId="788"/>
            <ac:spMk id="104" creationId="{456CF696-7375-41BF-A906-0565840AFA81}"/>
          </ac:spMkLst>
        </pc:spChg>
        <pc:spChg chg="mod">
          <ac:chgData name="Lei Wu" userId="f083b2a8aea23a2f" providerId="LiveId" clId="{798432FD-FBD1-4C67-86FA-26933F155DCF}" dt="2021-03-29T22:07:40.350" v="558" actId="1076"/>
          <ac:spMkLst>
            <pc:docMk/>
            <pc:sldMk cId="678447359" sldId="788"/>
            <ac:spMk id="106" creationId="{7198276F-6B5A-4EB6-A3E4-DCC445F48208}"/>
          </ac:spMkLst>
        </pc:spChg>
        <pc:spChg chg="mod">
          <ac:chgData name="Lei Wu" userId="f083b2a8aea23a2f" providerId="LiveId" clId="{798432FD-FBD1-4C67-86FA-26933F155DCF}" dt="2021-03-29T22:07:40.350" v="558" actId="1076"/>
          <ac:spMkLst>
            <pc:docMk/>
            <pc:sldMk cId="678447359" sldId="788"/>
            <ac:spMk id="107" creationId="{9A5D3DD5-DAE8-477A-9867-8A95A0C68484}"/>
          </ac:spMkLst>
        </pc:spChg>
        <pc:spChg chg="mod">
          <ac:chgData name="Lei Wu" userId="f083b2a8aea23a2f" providerId="LiveId" clId="{798432FD-FBD1-4C67-86FA-26933F155DCF}" dt="2021-03-29T22:07:40.350" v="558" actId="1076"/>
          <ac:spMkLst>
            <pc:docMk/>
            <pc:sldMk cId="678447359" sldId="788"/>
            <ac:spMk id="108" creationId="{E4D9E84E-B909-4FEA-86D0-CC338ED54473}"/>
          </ac:spMkLst>
        </pc:spChg>
        <pc:spChg chg="mod">
          <ac:chgData name="Lei Wu" userId="f083b2a8aea23a2f" providerId="LiveId" clId="{798432FD-FBD1-4C67-86FA-26933F155DCF}" dt="2021-03-29T22:07:40.350" v="558" actId="1076"/>
          <ac:spMkLst>
            <pc:docMk/>
            <pc:sldMk cId="678447359" sldId="788"/>
            <ac:spMk id="109" creationId="{C302443C-8A63-45D5-9E67-B632C58C28A8}"/>
          </ac:spMkLst>
        </pc:spChg>
        <pc:spChg chg="mod">
          <ac:chgData name="Lei Wu" userId="f083b2a8aea23a2f" providerId="LiveId" clId="{798432FD-FBD1-4C67-86FA-26933F155DCF}" dt="2021-03-29T22:07:40.350" v="558" actId="1076"/>
          <ac:spMkLst>
            <pc:docMk/>
            <pc:sldMk cId="678447359" sldId="788"/>
            <ac:spMk id="110" creationId="{276B44E2-2DFE-4FA3-A5E3-8FE260E3DB4F}"/>
          </ac:spMkLst>
        </pc:spChg>
        <pc:spChg chg="mod">
          <ac:chgData name="Lei Wu" userId="f083b2a8aea23a2f" providerId="LiveId" clId="{798432FD-FBD1-4C67-86FA-26933F155DCF}" dt="2021-03-29T22:07:40.350" v="558" actId="1076"/>
          <ac:spMkLst>
            <pc:docMk/>
            <pc:sldMk cId="678447359" sldId="788"/>
            <ac:spMk id="111" creationId="{F38B8FC4-DF06-42AF-950B-A90EEB523CA8}"/>
          </ac:spMkLst>
        </pc:spChg>
        <pc:spChg chg="mod">
          <ac:chgData name="Lei Wu" userId="f083b2a8aea23a2f" providerId="LiveId" clId="{798432FD-FBD1-4C67-86FA-26933F155DCF}" dt="2021-03-29T22:07:40.350" v="558" actId="1076"/>
          <ac:spMkLst>
            <pc:docMk/>
            <pc:sldMk cId="678447359" sldId="788"/>
            <ac:spMk id="112" creationId="{7EAD308A-D105-4C27-95FD-D80B795191D7}"/>
          </ac:spMkLst>
        </pc:spChg>
        <pc:spChg chg="mod">
          <ac:chgData name="Lei Wu" userId="f083b2a8aea23a2f" providerId="LiveId" clId="{798432FD-FBD1-4C67-86FA-26933F155DCF}" dt="2021-03-29T22:07:40.350" v="558" actId="1076"/>
          <ac:spMkLst>
            <pc:docMk/>
            <pc:sldMk cId="678447359" sldId="788"/>
            <ac:spMk id="113" creationId="{328BA2DB-F9C6-457E-B756-2AAC6ABDCF8E}"/>
          </ac:spMkLst>
        </pc:spChg>
        <pc:spChg chg="mod">
          <ac:chgData name="Lei Wu" userId="f083b2a8aea23a2f" providerId="LiveId" clId="{798432FD-FBD1-4C67-86FA-26933F155DCF}" dt="2021-03-29T22:07:40.350" v="558" actId="1076"/>
          <ac:spMkLst>
            <pc:docMk/>
            <pc:sldMk cId="678447359" sldId="788"/>
            <ac:spMk id="114" creationId="{3FDC0E54-BB23-4083-853E-5087D21C4BE6}"/>
          </ac:spMkLst>
        </pc:spChg>
        <pc:spChg chg="mod">
          <ac:chgData name="Lei Wu" userId="f083b2a8aea23a2f" providerId="LiveId" clId="{798432FD-FBD1-4C67-86FA-26933F155DCF}" dt="2021-03-29T22:07:40.350" v="558" actId="1076"/>
          <ac:spMkLst>
            <pc:docMk/>
            <pc:sldMk cId="678447359" sldId="788"/>
            <ac:spMk id="115" creationId="{E76D2D4E-2BA8-4EB0-81A8-79DED236EDEF}"/>
          </ac:spMkLst>
        </pc:spChg>
        <pc:spChg chg="mod">
          <ac:chgData name="Lei Wu" userId="f083b2a8aea23a2f" providerId="LiveId" clId="{798432FD-FBD1-4C67-86FA-26933F155DCF}" dt="2021-03-29T22:07:40.350" v="558" actId="1076"/>
          <ac:spMkLst>
            <pc:docMk/>
            <pc:sldMk cId="678447359" sldId="788"/>
            <ac:spMk id="116" creationId="{6D0D09AB-BF88-43AC-BAF4-54206964A86C}"/>
          </ac:spMkLst>
        </pc:spChg>
        <pc:spChg chg="mod">
          <ac:chgData name="Lei Wu" userId="f083b2a8aea23a2f" providerId="LiveId" clId="{798432FD-FBD1-4C67-86FA-26933F155DCF}" dt="2021-03-29T22:07:40.350" v="558" actId="1076"/>
          <ac:spMkLst>
            <pc:docMk/>
            <pc:sldMk cId="678447359" sldId="788"/>
            <ac:spMk id="117" creationId="{6F3D7907-C709-44BC-984B-591E47F2BD95}"/>
          </ac:spMkLst>
        </pc:spChg>
        <pc:spChg chg="mod">
          <ac:chgData name="Lei Wu" userId="f083b2a8aea23a2f" providerId="LiveId" clId="{798432FD-FBD1-4C67-86FA-26933F155DCF}" dt="2021-03-29T22:07:40.350" v="558" actId="1076"/>
          <ac:spMkLst>
            <pc:docMk/>
            <pc:sldMk cId="678447359" sldId="788"/>
            <ac:spMk id="118" creationId="{3B131418-120D-4900-9C7A-5E9DF86DDD95}"/>
          </ac:spMkLst>
        </pc:spChg>
        <pc:spChg chg="add mod">
          <ac:chgData name="Lei Wu" userId="f083b2a8aea23a2f" providerId="LiveId" clId="{798432FD-FBD1-4C67-86FA-26933F155DCF}" dt="2021-03-29T22:07:46.754" v="560"/>
          <ac:spMkLst>
            <pc:docMk/>
            <pc:sldMk cId="678447359" sldId="788"/>
            <ac:spMk id="119" creationId="{69BFDD28-DA6D-4324-80F1-05451394A072}"/>
          </ac:spMkLst>
        </pc:spChg>
        <pc:spChg chg="mod">
          <ac:chgData name="Lei Wu" userId="f083b2a8aea23a2f" providerId="LiveId" clId="{798432FD-FBD1-4C67-86FA-26933F155DCF}" dt="2021-03-29T22:07:58.411" v="562" actId="1076"/>
          <ac:spMkLst>
            <pc:docMk/>
            <pc:sldMk cId="678447359" sldId="788"/>
            <ac:spMk id="121" creationId="{06525BC0-B935-4AD8-B786-2A388F364A2F}"/>
          </ac:spMkLst>
        </pc:spChg>
        <pc:spChg chg="mod">
          <ac:chgData name="Lei Wu" userId="f083b2a8aea23a2f" providerId="LiveId" clId="{798432FD-FBD1-4C67-86FA-26933F155DCF}" dt="2021-03-29T22:07:58.411" v="562" actId="1076"/>
          <ac:spMkLst>
            <pc:docMk/>
            <pc:sldMk cId="678447359" sldId="788"/>
            <ac:spMk id="122" creationId="{8E02F102-2EAD-4D65-88EF-104478E44BFF}"/>
          </ac:spMkLst>
        </pc:spChg>
        <pc:spChg chg="mod">
          <ac:chgData name="Lei Wu" userId="f083b2a8aea23a2f" providerId="LiveId" clId="{798432FD-FBD1-4C67-86FA-26933F155DCF}" dt="2021-03-29T22:07:58.411" v="562" actId="1076"/>
          <ac:spMkLst>
            <pc:docMk/>
            <pc:sldMk cId="678447359" sldId="788"/>
            <ac:spMk id="123" creationId="{DD280822-6BA5-404D-9D1E-DB76FA1C5320}"/>
          </ac:spMkLst>
        </pc:spChg>
        <pc:spChg chg="mod">
          <ac:chgData name="Lei Wu" userId="f083b2a8aea23a2f" providerId="LiveId" clId="{798432FD-FBD1-4C67-86FA-26933F155DCF}" dt="2021-03-29T22:07:58.411" v="562" actId="1076"/>
          <ac:spMkLst>
            <pc:docMk/>
            <pc:sldMk cId="678447359" sldId="788"/>
            <ac:spMk id="124" creationId="{27AAFF8C-0FD5-4A30-AD87-6A054575C6C5}"/>
          </ac:spMkLst>
        </pc:spChg>
        <pc:spChg chg="mod">
          <ac:chgData name="Lei Wu" userId="f083b2a8aea23a2f" providerId="LiveId" clId="{798432FD-FBD1-4C67-86FA-26933F155DCF}" dt="2021-03-29T22:07:58.411" v="562" actId="1076"/>
          <ac:spMkLst>
            <pc:docMk/>
            <pc:sldMk cId="678447359" sldId="788"/>
            <ac:spMk id="125" creationId="{E6528937-DD5E-458D-8EBC-757DBE6A388D}"/>
          </ac:spMkLst>
        </pc:spChg>
        <pc:spChg chg="mod">
          <ac:chgData name="Lei Wu" userId="f083b2a8aea23a2f" providerId="LiveId" clId="{798432FD-FBD1-4C67-86FA-26933F155DCF}" dt="2021-03-29T22:07:58.411" v="562" actId="1076"/>
          <ac:spMkLst>
            <pc:docMk/>
            <pc:sldMk cId="678447359" sldId="788"/>
            <ac:spMk id="126" creationId="{0E5F5D68-04F0-42B4-B8B3-14D9C24482CF}"/>
          </ac:spMkLst>
        </pc:spChg>
        <pc:spChg chg="mod">
          <ac:chgData name="Lei Wu" userId="f083b2a8aea23a2f" providerId="LiveId" clId="{798432FD-FBD1-4C67-86FA-26933F155DCF}" dt="2021-03-29T22:07:58.411" v="562" actId="1076"/>
          <ac:spMkLst>
            <pc:docMk/>
            <pc:sldMk cId="678447359" sldId="788"/>
            <ac:spMk id="127" creationId="{58466C47-ADF9-4435-A9BD-87A5BD4FDF2F}"/>
          </ac:spMkLst>
        </pc:spChg>
        <pc:spChg chg="mod">
          <ac:chgData name="Lei Wu" userId="f083b2a8aea23a2f" providerId="LiveId" clId="{798432FD-FBD1-4C67-86FA-26933F155DCF}" dt="2021-03-29T22:07:58.411" v="562" actId="1076"/>
          <ac:spMkLst>
            <pc:docMk/>
            <pc:sldMk cId="678447359" sldId="788"/>
            <ac:spMk id="128" creationId="{EE68055F-C002-40DE-8E59-C813088A2CD6}"/>
          </ac:spMkLst>
        </pc:spChg>
        <pc:spChg chg="mod">
          <ac:chgData name="Lei Wu" userId="f083b2a8aea23a2f" providerId="LiveId" clId="{798432FD-FBD1-4C67-86FA-26933F155DCF}" dt="2021-03-29T22:07:58.411" v="562" actId="1076"/>
          <ac:spMkLst>
            <pc:docMk/>
            <pc:sldMk cId="678447359" sldId="788"/>
            <ac:spMk id="129" creationId="{0AA4DC00-5E3C-4715-8FD7-DBD4C6A5558A}"/>
          </ac:spMkLst>
        </pc:spChg>
        <pc:spChg chg="mod">
          <ac:chgData name="Lei Wu" userId="f083b2a8aea23a2f" providerId="LiveId" clId="{798432FD-FBD1-4C67-86FA-26933F155DCF}" dt="2021-03-29T22:07:58.411" v="562" actId="1076"/>
          <ac:spMkLst>
            <pc:docMk/>
            <pc:sldMk cId="678447359" sldId="788"/>
            <ac:spMk id="130" creationId="{8B194EC0-DF64-4B66-9491-9FFB48D58497}"/>
          </ac:spMkLst>
        </pc:spChg>
        <pc:spChg chg="mod">
          <ac:chgData name="Lei Wu" userId="f083b2a8aea23a2f" providerId="LiveId" clId="{798432FD-FBD1-4C67-86FA-26933F155DCF}" dt="2021-03-29T22:07:58.411" v="562" actId="1076"/>
          <ac:spMkLst>
            <pc:docMk/>
            <pc:sldMk cId="678447359" sldId="788"/>
            <ac:spMk id="131" creationId="{F4E1CE1B-8FDE-4813-ACFF-5F587E1D9C07}"/>
          </ac:spMkLst>
        </pc:spChg>
        <pc:spChg chg="mod">
          <ac:chgData name="Lei Wu" userId="f083b2a8aea23a2f" providerId="LiveId" clId="{798432FD-FBD1-4C67-86FA-26933F155DCF}" dt="2021-03-29T22:07:58.411" v="562" actId="1076"/>
          <ac:spMkLst>
            <pc:docMk/>
            <pc:sldMk cId="678447359" sldId="788"/>
            <ac:spMk id="132" creationId="{7E839138-88C8-49A7-9945-40D8902C3A83}"/>
          </ac:spMkLst>
        </pc:spChg>
        <pc:spChg chg="mod">
          <ac:chgData name="Lei Wu" userId="f083b2a8aea23a2f" providerId="LiveId" clId="{798432FD-FBD1-4C67-86FA-26933F155DCF}" dt="2021-03-29T22:07:58.411" v="562" actId="1076"/>
          <ac:spMkLst>
            <pc:docMk/>
            <pc:sldMk cId="678447359" sldId="788"/>
            <ac:spMk id="133" creationId="{A6851F1A-AFF5-4A48-8D2A-A33CF320FDA2}"/>
          </ac:spMkLst>
        </pc:spChg>
        <pc:spChg chg="add mod">
          <ac:chgData name="Lei Wu" userId="f083b2a8aea23a2f" providerId="LiveId" clId="{798432FD-FBD1-4C67-86FA-26933F155DCF}" dt="2021-03-29T22:07:46.754" v="560"/>
          <ac:spMkLst>
            <pc:docMk/>
            <pc:sldMk cId="678447359" sldId="788"/>
            <ac:spMk id="134" creationId="{F5498A82-0939-4AC8-B300-CEC908190B6B}"/>
          </ac:spMkLst>
        </pc:spChg>
        <pc:spChg chg="mod">
          <ac:chgData name="Lei Wu" userId="f083b2a8aea23a2f" providerId="LiveId" clId="{798432FD-FBD1-4C67-86FA-26933F155DCF}" dt="2021-03-29T22:08:27.616" v="569" actId="1076"/>
          <ac:spMkLst>
            <pc:docMk/>
            <pc:sldMk cId="678447359" sldId="788"/>
            <ac:spMk id="136" creationId="{9E1354EF-2C8A-427E-9471-F83FE71D9AEB}"/>
          </ac:spMkLst>
        </pc:spChg>
        <pc:spChg chg="mod">
          <ac:chgData name="Lei Wu" userId="f083b2a8aea23a2f" providerId="LiveId" clId="{798432FD-FBD1-4C67-86FA-26933F155DCF}" dt="2021-03-29T22:08:27.616" v="569" actId="1076"/>
          <ac:spMkLst>
            <pc:docMk/>
            <pc:sldMk cId="678447359" sldId="788"/>
            <ac:spMk id="137" creationId="{E6B5C422-FF23-4125-AA67-8111CA922554}"/>
          </ac:spMkLst>
        </pc:spChg>
        <pc:spChg chg="mod">
          <ac:chgData name="Lei Wu" userId="f083b2a8aea23a2f" providerId="LiveId" clId="{798432FD-FBD1-4C67-86FA-26933F155DCF}" dt="2021-03-29T22:08:27.616" v="569" actId="1076"/>
          <ac:spMkLst>
            <pc:docMk/>
            <pc:sldMk cId="678447359" sldId="788"/>
            <ac:spMk id="138" creationId="{FB909182-EBFA-46C9-8167-638B6FEFA16D}"/>
          </ac:spMkLst>
        </pc:spChg>
        <pc:spChg chg="mod">
          <ac:chgData name="Lei Wu" userId="f083b2a8aea23a2f" providerId="LiveId" clId="{798432FD-FBD1-4C67-86FA-26933F155DCF}" dt="2021-03-29T22:08:27.616" v="569" actId="1076"/>
          <ac:spMkLst>
            <pc:docMk/>
            <pc:sldMk cId="678447359" sldId="788"/>
            <ac:spMk id="139" creationId="{94C7FA14-6B91-4B1A-A5DF-F0DA55F99AE1}"/>
          </ac:spMkLst>
        </pc:spChg>
        <pc:spChg chg="mod">
          <ac:chgData name="Lei Wu" userId="f083b2a8aea23a2f" providerId="LiveId" clId="{798432FD-FBD1-4C67-86FA-26933F155DCF}" dt="2021-03-29T22:08:27.616" v="569" actId="1076"/>
          <ac:spMkLst>
            <pc:docMk/>
            <pc:sldMk cId="678447359" sldId="788"/>
            <ac:spMk id="140" creationId="{83B6D53E-9C45-451E-AD60-79606DCB471C}"/>
          </ac:spMkLst>
        </pc:spChg>
        <pc:spChg chg="mod">
          <ac:chgData name="Lei Wu" userId="f083b2a8aea23a2f" providerId="LiveId" clId="{798432FD-FBD1-4C67-86FA-26933F155DCF}" dt="2021-03-29T22:08:27.616" v="569" actId="1076"/>
          <ac:spMkLst>
            <pc:docMk/>
            <pc:sldMk cId="678447359" sldId="788"/>
            <ac:spMk id="141" creationId="{301032BA-FC64-477B-B3CE-20AD8B818069}"/>
          </ac:spMkLst>
        </pc:spChg>
        <pc:spChg chg="mod">
          <ac:chgData name="Lei Wu" userId="f083b2a8aea23a2f" providerId="LiveId" clId="{798432FD-FBD1-4C67-86FA-26933F155DCF}" dt="2021-03-29T22:08:27.616" v="569" actId="1076"/>
          <ac:spMkLst>
            <pc:docMk/>
            <pc:sldMk cId="678447359" sldId="788"/>
            <ac:spMk id="142" creationId="{0745391D-2146-4A6A-990D-F46195762B71}"/>
          </ac:spMkLst>
        </pc:spChg>
        <pc:spChg chg="mod">
          <ac:chgData name="Lei Wu" userId="f083b2a8aea23a2f" providerId="LiveId" clId="{798432FD-FBD1-4C67-86FA-26933F155DCF}" dt="2021-03-29T22:08:27.616" v="569" actId="1076"/>
          <ac:spMkLst>
            <pc:docMk/>
            <pc:sldMk cId="678447359" sldId="788"/>
            <ac:spMk id="143" creationId="{9A17C844-7361-4A03-A465-3CDDE0D401CF}"/>
          </ac:spMkLst>
        </pc:spChg>
        <pc:spChg chg="mod">
          <ac:chgData name="Lei Wu" userId="f083b2a8aea23a2f" providerId="LiveId" clId="{798432FD-FBD1-4C67-86FA-26933F155DCF}" dt="2021-03-29T22:08:27.616" v="569" actId="1076"/>
          <ac:spMkLst>
            <pc:docMk/>
            <pc:sldMk cId="678447359" sldId="788"/>
            <ac:spMk id="144" creationId="{2A9AB216-B800-4C23-8C3E-647F65A6D132}"/>
          </ac:spMkLst>
        </pc:spChg>
        <pc:spChg chg="mod">
          <ac:chgData name="Lei Wu" userId="f083b2a8aea23a2f" providerId="LiveId" clId="{798432FD-FBD1-4C67-86FA-26933F155DCF}" dt="2021-03-29T22:08:27.616" v="569" actId="1076"/>
          <ac:spMkLst>
            <pc:docMk/>
            <pc:sldMk cId="678447359" sldId="788"/>
            <ac:spMk id="145" creationId="{31BCDF08-0D06-4CD7-BAFB-E53B61D4CCC0}"/>
          </ac:spMkLst>
        </pc:spChg>
        <pc:spChg chg="mod">
          <ac:chgData name="Lei Wu" userId="f083b2a8aea23a2f" providerId="LiveId" clId="{798432FD-FBD1-4C67-86FA-26933F155DCF}" dt="2021-03-29T22:08:27.616" v="569" actId="1076"/>
          <ac:spMkLst>
            <pc:docMk/>
            <pc:sldMk cId="678447359" sldId="788"/>
            <ac:spMk id="146" creationId="{0FD68EE9-CD53-41F4-BF5E-648DFCAC9984}"/>
          </ac:spMkLst>
        </pc:spChg>
        <pc:grpChg chg="del">
          <ac:chgData name="Lei Wu" userId="f083b2a8aea23a2f" providerId="LiveId" clId="{798432FD-FBD1-4C67-86FA-26933F155DCF}" dt="2021-03-29T22:07:37.091" v="556" actId="478"/>
          <ac:grpSpMkLst>
            <pc:docMk/>
            <pc:sldMk cId="678447359" sldId="788"/>
            <ac:grpSpMk id="4" creationId="{5AD76F5F-5B66-436E-9780-2F2EB296DFF8}"/>
          </ac:grpSpMkLst>
        </pc:grpChg>
        <pc:grpChg chg="del">
          <ac:chgData name="Lei Wu" userId="f083b2a8aea23a2f" providerId="LiveId" clId="{798432FD-FBD1-4C67-86FA-26933F155DCF}" dt="2021-03-29T22:07:46.267" v="559" actId="478"/>
          <ac:grpSpMkLst>
            <pc:docMk/>
            <pc:sldMk cId="678447359" sldId="788"/>
            <ac:grpSpMk id="103" creationId="{27E8B8ED-C79E-4F58-A3F2-AE25A7C8D7BA}"/>
          </ac:grpSpMkLst>
        </pc:grpChg>
        <pc:grpChg chg="add del mod">
          <ac:chgData name="Lei Wu" userId="f083b2a8aea23a2f" providerId="LiveId" clId="{798432FD-FBD1-4C67-86FA-26933F155DCF}" dt="2021-03-29T22:07:54.349" v="561" actId="478"/>
          <ac:grpSpMkLst>
            <pc:docMk/>
            <pc:sldMk cId="678447359" sldId="788"/>
            <ac:grpSpMk id="105" creationId="{5BE3A01D-48B9-451D-931A-6796CB17EDA7}"/>
          </ac:grpSpMkLst>
        </pc:grpChg>
        <pc:grpChg chg="add mod">
          <ac:chgData name="Lei Wu" userId="f083b2a8aea23a2f" providerId="LiveId" clId="{798432FD-FBD1-4C67-86FA-26933F155DCF}" dt="2021-03-29T22:07:58.411" v="562" actId="1076"/>
          <ac:grpSpMkLst>
            <pc:docMk/>
            <pc:sldMk cId="678447359" sldId="788"/>
            <ac:grpSpMk id="120" creationId="{BB63ABBE-A388-445D-B27D-465217CE7E57}"/>
          </ac:grpSpMkLst>
        </pc:grpChg>
        <pc:grpChg chg="add mod">
          <ac:chgData name="Lei Wu" userId="f083b2a8aea23a2f" providerId="LiveId" clId="{798432FD-FBD1-4C67-86FA-26933F155DCF}" dt="2021-03-29T22:08:27.616" v="569" actId="1076"/>
          <ac:grpSpMkLst>
            <pc:docMk/>
            <pc:sldMk cId="678447359" sldId="788"/>
            <ac:grpSpMk id="135" creationId="{CDF8FBDF-C418-4573-90BD-E5998C8E8E01}"/>
          </ac:grpSpMkLst>
        </pc:grpChg>
      </pc:sldChg>
      <pc:sldChg chg="addSp delSp modSp add mod modAnim modNotesTx">
        <pc:chgData name="Lei Wu" userId="f083b2a8aea23a2f" providerId="LiveId" clId="{798432FD-FBD1-4C67-86FA-26933F155DCF}" dt="2021-03-31T13:01:27.054" v="2529" actId="20577"/>
        <pc:sldMkLst>
          <pc:docMk/>
          <pc:sldMk cId="591484727" sldId="789"/>
        </pc:sldMkLst>
        <pc:spChg chg="mod">
          <ac:chgData name="Lei Wu" userId="f083b2a8aea23a2f" providerId="LiveId" clId="{798432FD-FBD1-4C67-86FA-26933F155DCF}" dt="2021-03-29T22:23:40.853" v="766" actId="20577"/>
          <ac:spMkLst>
            <pc:docMk/>
            <pc:sldMk cId="591484727" sldId="789"/>
            <ac:spMk id="2" creationId="{00000000-0000-0000-0000-000000000000}"/>
          </ac:spMkLst>
        </pc:spChg>
        <pc:spChg chg="mod">
          <ac:chgData name="Lei Wu" userId="f083b2a8aea23a2f" providerId="LiveId" clId="{798432FD-FBD1-4C67-86FA-26933F155DCF}" dt="2021-03-31T13:01:27.054" v="2529" actId="20577"/>
          <ac:spMkLst>
            <pc:docMk/>
            <pc:sldMk cId="591484727" sldId="789"/>
            <ac:spMk id="3" creationId="{00000000-0000-0000-0000-000000000000}"/>
          </ac:spMkLst>
        </pc:spChg>
        <pc:spChg chg="add del mod">
          <ac:chgData name="Lei Wu" userId="f083b2a8aea23a2f" providerId="LiveId" clId="{798432FD-FBD1-4C67-86FA-26933F155DCF}" dt="2021-03-29T22:16:50.676" v="665" actId="478"/>
          <ac:spMkLst>
            <pc:docMk/>
            <pc:sldMk cId="591484727" sldId="789"/>
            <ac:spMk id="34" creationId="{6406E621-E288-4251-BFC7-F13405088076}"/>
          </ac:spMkLst>
        </pc:spChg>
        <pc:spChg chg="add del mod">
          <ac:chgData name="Lei Wu" userId="f083b2a8aea23a2f" providerId="LiveId" clId="{798432FD-FBD1-4C67-86FA-26933F155DCF}" dt="2021-03-29T22:16:50.676" v="665" actId="478"/>
          <ac:spMkLst>
            <pc:docMk/>
            <pc:sldMk cId="591484727" sldId="789"/>
            <ac:spMk id="35" creationId="{674C9662-B531-4F95-B7BF-9902F409DCD5}"/>
          </ac:spMkLst>
        </pc:spChg>
        <pc:spChg chg="add del mod">
          <ac:chgData name="Lei Wu" userId="f083b2a8aea23a2f" providerId="LiveId" clId="{798432FD-FBD1-4C67-86FA-26933F155DCF}" dt="2021-03-29T22:16:50.676" v="665" actId="478"/>
          <ac:spMkLst>
            <pc:docMk/>
            <pc:sldMk cId="591484727" sldId="789"/>
            <ac:spMk id="36" creationId="{E1E72A34-E88C-40E8-84E1-41D78D344CFD}"/>
          </ac:spMkLst>
        </pc:spChg>
        <pc:spChg chg="add del mod">
          <ac:chgData name="Lei Wu" userId="f083b2a8aea23a2f" providerId="LiveId" clId="{798432FD-FBD1-4C67-86FA-26933F155DCF}" dt="2021-03-29T22:16:50.676" v="665" actId="478"/>
          <ac:spMkLst>
            <pc:docMk/>
            <pc:sldMk cId="591484727" sldId="789"/>
            <ac:spMk id="37" creationId="{CD7B72FE-5120-407E-B9BF-214C2827C13A}"/>
          </ac:spMkLst>
        </pc:spChg>
        <pc:spChg chg="add del mod">
          <ac:chgData name="Lei Wu" userId="f083b2a8aea23a2f" providerId="LiveId" clId="{798432FD-FBD1-4C67-86FA-26933F155DCF}" dt="2021-03-29T22:16:50.676" v="665" actId="478"/>
          <ac:spMkLst>
            <pc:docMk/>
            <pc:sldMk cId="591484727" sldId="789"/>
            <ac:spMk id="38" creationId="{C6369F4E-EDD1-4495-8CFF-B4B1B8975DD8}"/>
          </ac:spMkLst>
        </pc:spChg>
        <pc:spChg chg="add del mod">
          <ac:chgData name="Lei Wu" userId="f083b2a8aea23a2f" providerId="LiveId" clId="{798432FD-FBD1-4C67-86FA-26933F155DCF}" dt="2021-03-29T22:16:50.676" v="665" actId="478"/>
          <ac:spMkLst>
            <pc:docMk/>
            <pc:sldMk cId="591484727" sldId="789"/>
            <ac:spMk id="39" creationId="{DF01839C-9AB5-4352-BAC3-590A9095DAC7}"/>
          </ac:spMkLst>
        </pc:spChg>
        <pc:spChg chg="add del mod">
          <ac:chgData name="Lei Wu" userId="f083b2a8aea23a2f" providerId="LiveId" clId="{798432FD-FBD1-4C67-86FA-26933F155DCF}" dt="2021-03-29T22:16:50.676" v="665" actId="478"/>
          <ac:spMkLst>
            <pc:docMk/>
            <pc:sldMk cId="591484727" sldId="789"/>
            <ac:spMk id="40" creationId="{B9BEA276-C9F0-4DAB-9AC9-07ADCD0866DA}"/>
          </ac:spMkLst>
        </pc:spChg>
        <pc:spChg chg="add del mod">
          <ac:chgData name="Lei Wu" userId="f083b2a8aea23a2f" providerId="LiveId" clId="{798432FD-FBD1-4C67-86FA-26933F155DCF}" dt="2021-03-29T22:16:50.676" v="665" actId="478"/>
          <ac:spMkLst>
            <pc:docMk/>
            <pc:sldMk cId="591484727" sldId="789"/>
            <ac:spMk id="41" creationId="{6E65364C-4364-4996-96C2-BDCC5E89AAC1}"/>
          </ac:spMkLst>
        </pc:spChg>
        <pc:spChg chg="add del mod">
          <ac:chgData name="Lei Wu" userId="f083b2a8aea23a2f" providerId="LiveId" clId="{798432FD-FBD1-4C67-86FA-26933F155DCF}" dt="2021-03-29T22:16:50.676" v="665" actId="478"/>
          <ac:spMkLst>
            <pc:docMk/>
            <pc:sldMk cId="591484727" sldId="789"/>
            <ac:spMk id="42" creationId="{288E234E-650D-4A30-AEC9-147F85158786}"/>
          </ac:spMkLst>
        </pc:spChg>
        <pc:spChg chg="add del mod">
          <ac:chgData name="Lei Wu" userId="f083b2a8aea23a2f" providerId="LiveId" clId="{798432FD-FBD1-4C67-86FA-26933F155DCF}" dt="2021-03-29T22:16:50.676" v="665" actId="478"/>
          <ac:spMkLst>
            <pc:docMk/>
            <pc:sldMk cId="591484727" sldId="789"/>
            <ac:spMk id="43" creationId="{DD42ABD0-28D0-464C-AE93-0665058271B2}"/>
          </ac:spMkLst>
        </pc:spChg>
        <pc:spChg chg="add del mod">
          <ac:chgData name="Lei Wu" userId="f083b2a8aea23a2f" providerId="LiveId" clId="{798432FD-FBD1-4C67-86FA-26933F155DCF}" dt="2021-03-29T22:16:50.676" v="665" actId="478"/>
          <ac:spMkLst>
            <pc:docMk/>
            <pc:sldMk cId="591484727" sldId="789"/>
            <ac:spMk id="44" creationId="{4CC99199-F440-4C0A-AE8C-F70B9EE31D6D}"/>
          </ac:spMkLst>
        </pc:spChg>
        <pc:spChg chg="add del mod">
          <ac:chgData name="Lei Wu" userId="f083b2a8aea23a2f" providerId="LiveId" clId="{798432FD-FBD1-4C67-86FA-26933F155DCF}" dt="2021-03-29T22:16:50.676" v="665" actId="478"/>
          <ac:spMkLst>
            <pc:docMk/>
            <pc:sldMk cId="591484727" sldId="789"/>
            <ac:spMk id="45" creationId="{6C2EE7BC-4940-424A-BF7B-0533F1139B0B}"/>
          </ac:spMkLst>
        </pc:spChg>
        <pc:spChg chg="add del mod">
          <ac:chgData name="Lei Wu" userId="f083b2a8aea23a2f" providerId="LiveId" clId="{798432FD-FBD1-4C67-86FA-26933F155DCF}" dt="2021-03-29T22:16:50.676" v="665" actId="478"/>
          <ac:spMkLst>
            <pc:docMk/>
            <pc:sldMk cId="591484727" sldId="789"/>
            <ac:spMk id="46" creationId="{DD4ECA0F-6A05-4001-8582-D75A8D396273}"/>
          </ac:spMkLst>
        </pc:spChg>
        <pc:spChg chg="add del mod">
          <ac:chgData name="Lei Wu" userId="f083b2a8aea23a2f" providerId="LiveId" clId="{798432FD-FBD1-4C67-86FA-26933F155DCF}" dt="2021-03-29T22:13:10.336" v="657" actId="478"/>
          <ac:spMkLst>
            <pc:docMk/>
            <pc:sldMk cId="591484727" sldId="789"/>
            <ac:spMk id="47" creationId="{7F8CE8E5-7D9E-481B-920B-E35862B611F5}"/>
          </ac:spMkLst>
        </pc:spChg>
        <pc:spChg chg="del mod">
          <ac:chgData name="Lei Wu" userId="f083b2a8aea23a2f" providerId="LiveId" clId="{798432FD-FBD1-4C67-86FA-26933F155DCF}" dt="2021-03-29T22:16:50.676" v="665" actId="478"/>
          <ac:spMkLst>
            <pc:docMk/>
            <pc:sldMk cId="591484727" sldId="789"/>
            <ac:spMk id="104" creationId="{456CF696-7375-41BF-A906-0565840AFA81}"/>
          </ac:spMkLst>
        </pc:spChg>
        <pc:spChg chg="del mod">
          <ac:chgData name="Lei Wu" userId="f083b2a8aea23a2f" providerId="LiveId" clId="{798432FD-FBD1-4C67-86FA-26933F155DCF}" dt="2021-03-29T22:16:50.676" v="665" actId="478"/>
          <ac:spMkLst>
            <pc:docMk/>
            <pc:sldMk cId="591484727" sldId="789"/>
            <ac:spMk id="119" creationId="{69BFDD28-DA6D-4324-80F1-05451394A072}"/>
          </ac:spMkLst>
        </pc:spChg>
        <pc:spChg chg="mod">
          <ac:chgData name="Lei Wu" userId="f083b2a8aea23a2f" providerId="LiveId" clId="{798432FD-FBD1-4C67-86FA-26933F155DCF}" dt="2021-03-29T22:10:10.353" v="587" actId="1076"/>
          <ac:spMkLst>
            <pc:docMk/>
            <pc:sldMk cId="591484727" sldId="789"/>
            <ac:spMk id="121" creationId="{06525BC0-B935-4AD8-B786-2A388F364A2F}"/>
          </ac:spMkLst>
        </pc:spChg>
        <pc:spChg chg="mod">
          <ac:chgData name="Lei Wu" userId="f083b2a8aea23a2f" providerId="LiveId" clId="{798432FD-FBD1-4C67-86FA-26933F155DCF}" dt="2021-03-29T22:10:10.353" v="587" actId="1076"/>
          <ac:spMkLst>
            <pc:docMk/>
            <pc:sldMk cId="591484727" sldId="789"/>
            <ac:spMk id="122" creationId="{8E02F102-2EAD-4D65-88EF-104478E44BFF}"/>
          </ac:spMkLst>
        </pc:spChg>
        <pc:spChg chg="mod">
          <ac:chgData name="Lei Wu" userId="f083b2a8aea23a2f" providerId="LiveId" clId="{798432FD-FBD1-4C67-86FA-26933F155DCF}" dt="2021-03-29T22:10:10.353" v="587" actId="1076"/>
          <ac:spMkLst>
            <pc:docMk/>
            <pc:sldMk cId="591484727" sldId="789"/>
            <ac:spMk id="123" creationId="{DD280822-6BA5-404D-9D1E-DB76FA1C5320}"/>
          </ac:spMkLst>
        </pc:spChg>
        <pc:spChg chg="mod">
          <ac:chgData name="Lei Wu" userId="f083b2a8aea23a2f" providerId="LiveId" clId="{798432FD-FBD1-4C67-86FA-26933F155DCF}" dt="2021-03-29T22:10:10.353" v="587" actId="1076"/>
          <ac:spMkLst>
            <pc:docMk/>
            <pc:sldMk cId="591484727" sldId="789"/>
            <ac:spMk id="124" creationId="{27AAFF8C-0FD5-4A30-AD87-6A054575C6C5}"/>
          </ac:spMkLst>
        </pc:spChg>
        <pc:spChg chg="mod">
          <ac:chgData name="Lei Wu" userId="f083b2a8aea23a2f" providerId="LiveId" clId="{798432FD-FBD1-4C67-86FA-26933F155DCF}" dt="2021-03-29T22:10:10.353" v="587" actId="1076"/>
          <ac:spMkLst>
            <pc:docMk/>
            <pc:sldMk cId="591484727" sldId="789"/>
            <ac:spMk id="125" creationId="{E6528937-DD5E-458D-8EBC-757DBE6A388D}"/>
          </ac:spMkLst>
        </pc:spChg>
        <pc:spChg chg="mod">
          <ac:chgData name="Lei Wu" userId="f083b2a8aea23a2f" providerId="LiveId" clId="{798432FD-FBD1-4C67-86FA-26933F155DCF}" dt="2021-03-29T22:10:10.353" v="587" actId="1076"/>
          <ac:spMkLst>
            <pc:docMk/>
            <pc:sldMk cId="591484727" sldId="789"/>
            <ac:spMk id="126" creationId="{0E5F5D68-04F0-42B4-B8B3-14D9C24482CF}"/>
          </ac:spMkLst>
        </pc:spChg>
        <pc:spChg chg="mod">
          <ac:chgData name="Lei Wu" userId="f083b2a8aea23a2f" providerId="LiveId" clId="{798432FD-FBD1-4C67-86FA-26933F155DCF}" dt="2021-03-29T22:10:10.353" v="587" actId="1076"/>
          <ac:spMkLst>
            <pc:docMk/>
            <pc:sldMk cId="591484727" sldId="789"/>
            <ac:spMk id="127" creationId="{58466C47-ADF9-4435-A9BD-87A5BD4FDF2F}"/>
          </ac:spMkLst>
        </pc:spChg>
        <pc:spChg chg="mod">
          <ac:chgData name="Lei Wu" userId="f083b2a8aea23a2f" providerId="LiveId" clId="{798432FD-FBD1-4C67-86FA-26933F155DCF}" dt="2021-03-29T22:10:10.353" v="587" actId="1076"/>
          <ac:spMkLst>
            <pc:docMk/>
            <pc:sldMk cId="591484727" sldId="789"/>
            <ac:spMk id="128" creationId="{EE68055F-C002-40DE-8E59-C813088A2CD6}"/>
          </ac:spMkLst>
        </pc:spChg>
        <pc:spChg chg="mod">
          <ac:chgData name="Lei Wu" userId="f083b2a8aea23a2f" providerId="LiveId" clId="{798432FD-FBD1-4C67-86FA-26933F155DCF}" dt="2021-03-29T22:10:10.353" v="587" actId="1076"/>
          <ac:spMkLst>
            <pc:docMk/>
            <pc:sldMk cId="591484727" sldId="789"/>
            <ac:spMk id="129" creationId="{0AA4DC00-5E3C-4715-8FD7-DBD4C6A5558A}"/>
          </ac:spMkLst>
        </pc:spChg>
        <pc:spChg chg="mod">
          <ac:chgData name="Lei Wu" userId="f083b2a8aea23a2f" providerId="LiveId" clId="{798432FD-FBD1-4C67-86FA-26933F155DCF}" dt="2021-03-29T22:10:10.353" v="587" actId="1076"/>
          <ac:spMkLst>
            <pc:docMk/>
            <pc:sldMk cId="591484727" sldId="789"/>
            <ac:spMk id="130" creationId="{8B194EC0-DF64-4B66-9491-9FFB48D58497}"/>
          </ac:spMkLst>
        </pc:spChg>
        <pc:spChg chg="mod">
          <ac:chgData name="Lei Wu" userId="f083b2a8aea23a2f" providerId="LiveId" clId="{798432FD-FBD1-4C67-86FA-26933F155DCF}" dt="2021-03-29T22:10:10.353" v="587" actId="1076"/>
          <ac:spMkLst>
            <pc:docMk/>
            <pc:sldMk cId="591484727" sldId="789"/>
            <ac:spMk id="131" creationId="{F4E1CE1B-8FDE-4813-ACFF-5F587E1D9C07}"/>
          </ac:spMkLst>
        </pc:spChg>
        <pc:spChg chg="mod">
          <ac:chgData name="Lei Wu" userId="f083b2a8aea23a2f" providerId="LiveId" clId="{798432FD-FBD1-4C67-86FA-26933F155DCF}" dt="2021-03-29T22:10:10.353" v="587" actId="1076"/>
          <ac:spMkLst>
            <pc:docMk/>
            <pc:sldMk cId="591484727" sldId="789"/>
            <ac:spMk id="132" creationId="{7E839138-88C8-49A7-9945-40D8902C3A83}"/>
          </ac:spMkLst>
        </pc:spChg>
        <pc:spChg chg="mod">
          <ac:chgData name="Lei Wu" userId="f083b2a8aea23a2f" providerId="LiveId" clId="{798432FD-FBD1-4C67-86FA-26933F155DCF}" dt="2021-03-29T22:10:10.353" v="587" actId="1076"/>
          <ac:spMkLst>
            <pc:docMk/>
            <pc:sldMk cId="591484727" sldId="789"/>
            <ac:spMk id="133" creationId="{A6851F1A-AFF5-4A48-8D2A-A33CF320FDA2}"/>
          </ac:spMkLst>
        </pc:spChg>
        <pc:spChg chg="mod">
          <ac:chgData name="Lei Wu" userId="f083b2a8aea23a2f" providerId="LiveId" clId="{798432FD-FBD1-4C67-86FA-26933F155DCF}" dt="2021-03-29T22:10:14.973" v="588" actId="1076"/>
          <ac:spMkLst>
            <pc:docMk/>
            <pc:sldMk cId="591484727" sldId="789"/>
            <ac:spMk id="136" creationId="{9E1354EF-2C8A-427E-9471-F83FE71D9AEB}"/>
          </ac:spMkLst>
        </pc:spChg>
        <pc:spChg chg="mod">
          <ac:chgData name="Lei Wu" userId="f083b2a8aea23a2f" providerId="LiveId" clId="{798432FD-FBD1-4C67-86FA-26933F155DCF}" dt="2021-03-29T22:10:14.973" v="588" actId="1076"/>
          <ac:spMkLst>
            <pc:docMk/>
            <pc:sldMk cId="591484727" sldId="789"/>
            <ac:spMk id="137" creationId="{E6B5C422-FF23-4125-AA67-8111CA922554}"/>
          </ac:spMkLst>
        </pc:spChg>
        <pc:spChg chg="mod">
          <ac:chgData name="Lei Wu" userId="f083b2a8aea23a2f" providerId="LiveId" clId="{798432FD-FBD1-4C67-86FA-26933F155DCF}" dt="2021-03-29T22:10:14.973" v="588" actId="1076"/>
          <ac:spMkLst>
            <pc:docMk/>
            <pc:sldMk cId="591484727" sldId="789"/>
            <ac:spMk id="138" creationId="{FB909182-EBFA-46C9-8167-638B6FEFA16D}"/>
          </ac:spMkLst>
        </pc:spChg>
        <pc:spChg chg="mod">
          <ac:chgData name="Lei Wu" userId="f083b2a8aea23a2f" providerId="LiveId" clId="{798432FD-FBD1-4C67-86FA-26933F155DCF}" dt="2021-03-29T22:10:14.973" v="588" actId="1076"/>
          <ac:spMkLst>
            <pc:docMk/>
            <pc:sldMk cId="591484727" sldId="789"/>
            <ac:spMk id="139" creationId="{94C7FA14-6B91-4B1A-A5DF-F0DA55F99AE1}"/>
          </ac:spMkLst>
        </pc:spChg>
        <pc:spChg chg="mod">
          <ac:chgData name="Lei Wu" userId="f083b2a8aea23a2f" providerId="LiveId" clId="{798432FD-FBD1-4C67-86FA-26933F155DCF}" dt="2021-03-29T22:10:14.973" v="588" actId="1076"/>
          <ac:spMkLst>
            <pc:docMk/>
            <pc:sldMk cId="591484727" sldId="789"/>
            <ac:spMk id="140" creationId="{83B6D53E-9C45-451E-AD60-79606DCB471C}"/>
          </ac:spMkLst>
        </pc:spChg>
        <pc:spChg chg="mod">
          <ac:chgData name="Lei Wu" userId="f083b2a8aea23a2f" providerId="LiveId" clId="{798432FD-FBD1-4C67-86FA-26933F155DCF}" dt="2021-03-29T22:10:14.973" v="588" actId="1076"/>
          <ac:spMkLst>
            <pc:docMk/>
            <pc:sldMk cId="591484727" sldId="789"/>
            <ac:spMk id="141" creationId="{301032BA-FC64-477B-B3CE-20AD8B818069}"/>
          </ac:spMkLst>
        </pc:spChg>
        <pc:spChg chg="mod">
          <ac:chgData name="Lei Wu" userId="f083b2a8aea23a2f" providerId="LiveId" clId="{798432FD-FBD1-4C67-86FA-26933F155DCF}" dt="2021-03-29T22:10:14.973" v="588" actId="1076"/>
          <ac:spMkLst>
            <pc:docMk/>
            <pc:sldMk cId="591484727" sldId="789"/>
            <ac:spMk id="142" creationId="{0745391D-2146-4A6A-990D-F46195762B71}"/>
          </ac:spMkLst>
        </pc:spChg>
        <pc:spChg chg="mod">
          <ac:chgData name="Lei Wu" userId="f083b2a8aea23a2f" providerId="LiveId" clId="{798432FD-FBD1-4C67-86FA-26933F155DCF}" dt="2021-03-29T22:10:14.973" v="588" actId="1076"/>
          <ac:spMkLst>
            <pc:docMk/>
            <pc:sldMk cId="591484727" sldId="789"/>
            <ac:spMk id="143" creationId="{9A17C844-7361-4A03-A465-3CDDE0D401CF}"/>
          </ac:spMkLst>
        </pc:spChg>
        <pc:spChg chg="mod">
          <ac:chgData name="Lei Wu" userId="f083b2a8aea23a2f" providerId="LiveId" clId="{798432FD-FBD1-4C67-86FA-26933F155DCF}" dt="2021-03-29T22:10:14.973" v="588" actId="1076"/>
          <ac:spMkLst>
            <pc:docMk/>
            <pc:sldMk cId="591484727" sldId="789"/>
            <ac:spMk id="144" creationId="{2A9AB216-B800-4C23-8C3E-647F65A6D132}"/>
          </ac:spMkLst>
        </pc:spChg>
        <pc:spChg chg="mod">
          <ac:chgData name="Lei Wu" userId="f083b2a8aea23a2f" providerId="LiveId" clId="{798432FD-FBD1-4C67-86FA-26933F155DCF}" dt="2021-03-29T22:10:14.973" v="588" actId="1076"/>
          <ac:spMkLst>
            <pc:docMk/>
            <pc:sldMk cId="591484727" sldId="789"/>
            <ac:spMk id="145" creationId="{31BCDF08-0D06-4CD7-BAFB-E53B61D4CCC0}"/>
          </ac:spMkLst>
        </pc:spChg>
        <pc:spChg chg="mod">
          <ac:chgData name="Lei Wu" userId="f083b2a8aea23a2f" providerId="LiveId" clId="{798432FD-FBD1-4C67-86FA-26933F155DCF}" dt="2021-03-29T22:10:14.973" v="588" actId="1076"/>
          <ac:spMkLst>
            <pc:docMk/>
            <pc:sldMk cId="591484727" sldId="789"/>
            <ac:spMk id="146" creationId="{0FD68EE9-CD53-41F4-BF5E-648DFCAC9984}"/>
          </ac:spMkLst>
        </pc:spChg>
        <pc:grpChg chg="del mod">
          <ac:chgData name="Lei Wu" userId="f083b2a8aea23a2f" providerId="LiveId" clId="{798432FD-FBD1-4C67-86FA-26933F155DCF}" dt="2021-03-29T22:17:06.180" v="672" actId="478"/>
          <ac:grpSpMkLst>
            <pc:docMk/>
            <pc:sldMk cId="591484727" sldId="789"/>
            <ac:grpSpMk id="120" creationId="{BB63ABBE-A388-445D-B27D-465217CE7E57}"/>
          </ac:grpSpMkLst>
        </pc:grpChg>
        <pc:grpChg chg="del mod">
          <ac:chgData name="Lei Wu" userId="f083b2a8aea23a2f" providerId="LiveId" clId="{798432FD-FBD1-4C67-86FA-26933F155DCF}" dt="2021-03-29T22:17:08.371" v="673" actId="478"/>
          <ac:grpSpMkLst>
            <pc:docMk/>
            <pc:sldMk cId="591484727" sldId="789"/>
            <ac:grpSpMk id="135" creationId="{CDF8FBDF-C418-4573-90BD-E5998C8E8E01}"/>
          </ac:grpSpMkLst>
        </pc:grpChg>
      </pc:sldChg>
      <pc:sldChg chg="addSp delSp modSp add mod modNotesTx">
        <pc:chgData name="Lei Wu" userId="f083b2a8aea23a2f" providerId="LiveId" clId="{798432FD-FBD1-4C67-86FA-26933F155DCF}" dt="2021-03-29T22:27:01.944" v="801" actId="20577"/>
        <pc:sldMkLst>
          <pc:docMk/>
          <pc:sldMk cId="4172546534" sldId="790"/>
        </pc:sldMkLst>
        <pc:spChg chg="mod">
          <ac:chgData name="Lei Wu" userId="f083b2a8aea23a2f" providerId="LiveId" clId="{798432FD-FBD1-4C67-86FA-26933F155DCF}" dt="2021-03-29T22:23:45.950" v="767" actId="20577"/>
          <ac:spMkLst>
            <pc:docMk/>
            <pc:sldMk cId="4172546534" sldId="790"/>
            <ac:spMk id="2" creationId="{00000000-0000-0000-0000-000000000000}"/>
          </ac:spMkLst>
        </pc:spChg>
        <pc:spChg chg="mod">
          <ac:chgData name="Lei Wu" userId="f083b2a8aea23a2f" providerId="LiveId" clId="{798432FD-FBD1-4C67-86FA-26933F155DCF}" dt="2021-03-29T22:22:25.497" v="754" actId="20577"/>
          <ac:spMkLst>
            <pc:docMk/>
            <pc:sldMk cId="4172546534" sldId="790"/>
            <ac:spMk id="3" creationId="{00000000-0000-0000-0000-000000000000}"/>
          </ac:spMkLst>
        </pc:spChg>
        <pc:spChg chg="mod">
          <ac:chgData name="Lei Wu" userId="f083b2a8aea23a2f" providerId="LiveId" clId="{798432FD-FBD1-4C67-86FA-26933F155DCF}" dt="2021-03-29T22:22:31.063" v="755" actId="1076"/>
          <ac:spMkLst>
            <pc:docMk/>
            <pc:sldMk cId="4172546534" sldId="790"/>
            <ac:spMk id="7" creationId="{D28B3B5A-6B59-49CB-B050-4AE4CCFF5C6C}"/>
          </ac:spMkLst>
        </pc:spChg>
        <pc:spChg chg="mod">
          <ac:chgData name="Lei Wu" userId="f083b2a8aea23a2f" providerId="LiveId" clId="{798432FD-FBD1-4C67-86FA-26933F155DCF}" dt="2021-03-29T22:22:31.063" v="755" actId="1076"/>
          <ac:spMkLst>
            <pc:docMk/>
            <pc:sldMk cId="4172546534" sldId="790"/>
            <ac:spMk id="8" creationId="{19D508EA-24C7-49BD-8F4E-9EFA9C304677}"/>
          </ac:spMkLst>
        </pc:spChg>
        <pc:spChg chg="mod">
          <ac:chgData name="Lei Wu" userId="f083b2a8aea23a2f" providerId="LiveId" clId="{798432FD-FBD1-4C67-86FA-26933F155DCF}" dt="2021-03-29T22:22:31.063" v="755" actId="1076"/>
          <ac:spMkLst>
            <pc:docMk/>
            <pc:sldMk cId="4172546534" sldId="790"/>
            <ac:spMk id="9" creationId="{6BCC1AE1-08EB-4693-A8A8-74758DB55D92}"/>
          </ac:spMkLst>
        </pc:spChg>
        <pc:spChg chg="mod">
          <ac:chgData name="Lei Wu" userId="f083b2a8aea23a2f" providerId="LiveId" clId="{798432FD-FBD1-4C67-86FA-26933F155DCF}" dt="2021-03-29T22:22:31.063" v="755" actId="1076"/>
          <ac:spMkLst>
            <pc:docMk/>
            <pc:sldMk cId="4172546534" sldId="790"/>
            <ac:spMk id="10" creationId="{31707E77-B952-4EA1-87FB-320F54286356}"/>
          </ac:spMkLst>
        </pc:spChg>
        <pc:spChg chg="mod">
          <ac:chgData name="Lei Wu" userId="f083b2a8aea23a2f" providerId="LiveId" clId="{798432FD-FBD1-4C67-86FA-26933F155DCF}" dt="2021-03-29T22:22:31.063" v="755" actId="1076"/>
          <ac:spMkLst>
            <pc:docMk/>
            <pc:sldMk cId="4172546534" sldId="790"/>
            <ac:spMk id="11" creationId="{6682D41F-0266-422C-BAA4-849472D3E0E8}"/>
          </ac:spMkLst>
        </pc:spChg>
        <pc:spChg chg="mod">
          <ac:chgData name="Lei Wu" userId="f083b2a8aea23a2f" providerId="LiveId" clId="{798432FD-FBD1-4C67-86FA-26933F155DCF}" dt="2021-03-29T22:22:31.063" v="755" actId="1076"/>
          <ac:spMkLst>
            <pc:docMk/>
            <pc:sldMk cId="4172546534" sldId="790"/>
            <ac:spMk id="12" creationId="{61861B57-7081-48D9-87BC-72A111912615}"/>
          </ac:spMkLst>
        </pc:spChg>
        <pc:spChg chg="mod">
          <ac:chgData name="Lei Wu" userId="f083b2a8aea23a2f" providerId="LiveId" clId="{798432FD-FBD1-4C67-86FA-26933F155DCF}" dt="2021-03-29T22:22:31.063" v="755" actId="1076"/>
          <ac:spMkLst>
            <pc:docMk/>
            <pc:sldMk cId="4172546534" sldId="790"/>
            <ac:spMk id="13" creationId="{C9BC102A-3254-4561-8AFD-62AE6E98F45A}"/>
          </ac:spMkLst>
        </pc:spChg>
        <pc:spChg chg="mod">
          <ac:chgData name="Lei Wu" userId="f083b2a8aea23a2f" providerId="LiveId" clId="{798432FD-FBD1-4C67-86FA-26933F155DCF}" dt="2021-03-29T22:22:31.063" v="755" actId="1076"/>
          <ac:spMkLst>
            <pc:docMk/>
            <pc:sldMk cId="4172546534" sldId="790"/>
            <ac:spMk id="14" creationId="{7EACF95B-1AFA-4FF7-B7E1-A856E8D4798A}"/>
          </ac:spMkLst>
        </pc:spChg>
        <pc:spChg chg="mod">
          <ac:chgData name="Lei Wu" userId="f083b2a8aea23a2f" providerId="LiveId" clId="{798432FD-FBD1-4C67-86FA-26933F155DCF}" dt="2021-03-29T22:22:31.063" v="755" actId="1076"/>
          <ac:spMkLst>
            <pc:docMk/>
            <pc:sldMk cId="4172546534" sldId="790"/>
            <ac:spMk id="15" creationId="{D7D4AF28-3420-4859-A57E-68058DBB52BD}"/>
          </ac:spMkLst>
        </pc:spChg>
        <pc:spChg chg="mod">
          <ac:chgData name="Lei Wu" userId="f083b2a8aea23a2f" providerId="LiveId" clId="{798432FD-FBD1-4C67-86FA-26933F155DCF}" dt="2021-03-29T22:22:31.063" v="755" actId="1076"/>
          <ac:spMkLst>
            <pc:docMk/>
            <pc:sldMk cId="4172546534" sldId="790"/>
            <ac:spMk id="16" creationId="{90EE2CE2-251B-4972-8F6B-F89D79B67220}"/>
          </ac:spMkLst>
        </pc:spChg>
        <pc:spChg chg="mod">
          <ac:chgData name="Lei Wu" userId="f083b2a8aea23a2f" providerId="LiveId" clId="{798432FD-FBD1-4C67-86FA-26933F155DCF}" dt="2021-03-29T22:22:31.063" v="755" actId="1076"/>
          <ac:spMkLst>
            <pc:docMk/>
            <pc:sldMk cId="4172546534" sldId="790"/>
            <ac:spMk id="17" creationId="{917B32FA-5905-41A3-9220-15F605BB1753}"/>
          </ac:spMkLst>
        </pc:spChg>
        <pc:spChg chg="mod">
          <ac:chgData name="Lei Wu" userId="f083b2a8aea23a2f" providerId="LiveId" clId="{798432FD-FBD1-4C67-86FA-26933F155DCF}" dt="2021-03-29T22:22:31.063" v="755" actId="1076"/>
          <ac:spMkLst>
            <pc:docMk/>
            <pc:sldMk cId="4172546534" sldId="790"/>
            <ac:spMk id="18" creationId="{F4F71880-A204-4715-9472-A15504CC4B30}"/>
          </ac:spMkLst>
        </pc:spChg>
        <pc:spChg chg="mod">
          <ac:chgData name="Lei Wu" userId="f083b2a8aea23a2f" providerId="LiveId" clId="{798432FD-FBD1-4C67-86FA-26933F155DCF}" dt="2021-03-29T22:22:31.063" v="755" actId="1076"/>
          <ac:spMkLst>
            <pc:docMk/>
            <pc:sldMk cId="4172546534" sldId="790"/>
            <ac:spMk id="19" creationId="{7F816C66-A9FC-47C3-B8F4-B1C33F2C3392}"/>
          </ac:spMkLst>
        </pc:spChg>
        <pc:spChg chg="mod">
          <ac:chgData name="Lei Wu" userId="f083b2a8aea23a2f" providerId="LiveId" clId="{798432FD-FBD1-4C67-86FA-26933F155DCF}" dt="2021-03-29T22:22:31.063" v="755" actId="1076"/>
          <ac:spMkLst>
            <pc:docMk/>
            <pc:sldMk cId="4172546534" sldId="790"/>
            <ac:spMk id="20" creationId="{6CE31966-4B3A-4F12-BECB-2F9B6E3E951B}"/>
          </ac:spMkLst>
        </pc:spChg>
        <pc:spChg chg="mod">
          <ac:chgData name="Lei Wu" userId="f083b2a8aea23a2f" providerId="LiveId" clId="{798432FD-FBD1-4C67-86FA-26933F155DCF}" dt="2021-03-29T22:22:31.063" v="755" actId="1076"/>
          <ac:spMkLst>
            <pc:docMk/>
            <pc:sldMk cId="4172546534" sldId="790"/>
            <ac:spMk id="21" creationId="{80E0B349-A2AA-49FF-8338-15A141B018BA}"/>
          </ac:spMkLst>
        </pc:spChg>
        <pc:spChg chg="mod">
          <ac:chgData name="Lei Wu" userId="f083b2a8aea23a2f" providerId="LiveId" clId="{798432FD-FBD1-4C67-86FA-26933F155DCF}" dt="2021-03-29T22:22:31.063" v="755" actId="1076"/>
          <ac:spMkLst>
            <pc:docMk/>
            <pc:sldMk cId="4172546534" sldId="790"/>
            <ac:spMk id="22" creationId="{AB090E24-5000-402D-9F70-D3F25410FFC9}"/>
          </ac:spMkLst>
        </pc:spChg>
        <pc:spChg chg="mod">
          <ac:chgData name="Lei Wu" userId="f083b2a8aea23a2f" providerId="LiveId" clId="{798432FD-FBD1-4C67-86FA-26933F155DCF}" dt="2021-03-29T22:22:31.063" v="755" actId="1076"/>
          <ac:spMkLst>
            <pc:docMk/>
            <pc:sldMk cId="4172546534" sldId="790"/>
            <ac:spMk id="23" creationId="{DBB043C3-C6AC-4D2F-9CF3-11A6EC584EFF}"/>
          </ac:spMkLst>
        </pc:spChg>
        <pc:spChg chg="mod">
          <ac:chgData name="Lei Wu" userId="f083b2a8aea23a2f" providerId="LiveId" clId="{798432FD-FBD1-4C67-86FA-26933F155DCF}" dt="2021-03-29T22:22:32.503" v="756" actId="1076"/>
          <ac:spMkLst>
            <pc:docMk/>
            <pc:sldMk cId="4172546534" sldId="790"/>
            <ac:spMk id="25" creationId="{AD480F73-2DD6-4D1C-B807-C9097820965E}"/>
          </ac:spMkLst>
        </pc:spChg>
        <pc:spChg chg="mod">
          <ac:chgData name="Lei Wu" userId="f083b2a8aea23a2f" providerId="LiveId" clId="{798432FD-FBD1-4C67-86FA-26933F155DCF}" dt="2021-03-29T22:22:32.503" v="756" actId="1076"/>
          <ac:spMkLst>
            <pc:docMk/>
            <pc:sldMk cId="4172546534" sldId="790"/>
            <ac:spMk id="26" creationId="{C49A63AF-77C4-4ED8-A715-4E1CE9CF029B}"/>
          </ac:spMkLst>
        </pc:spChg>
        <pc:spChg chg="mod">
          <ac:chgData name="Lei Wu" userId="f083b2a8aea23a2f" providerId="LiveId" clId="{798432FD-FBD1-4C67-86FA-26933F155DCF}" dt="2021-03-29T22:22:32.503" v="756" actId="1076"/>
          <ac:spMkLst>
            <pc:docMk/>
            <pc:sldMk cId="4172546534" sldId="790"/>
            <ac:spMk id="27" creationId="{BBC18394-AC5A-4DC4-8B8E-3DB928D395F6}"/>
          </ac:spMkLst>
        </pc:spChg>
        <pc:spChg chg="mod">
          <ac:chgData name="Lei Wu" userId="f083b2a8aea23a2f" providerId="LiveId" clId="{798432FD-FBD1-4C67-86FA-26933F155DCF}" dt="2021-03-29T22:22:32.503" v="756" actId="1076"/>
          <ac:spMkLst>
            <pc:docMk/>
            <pc:sldMk cId="4172546534" sldId="790"/>
            <ac:spMk id="28" creationId="{4683C4E1-C3BD-4603-8BD4-CF46BB46120B}"/>
          </ac:spMkLst>
        </pc:spChg>
        <pc:spChg chg="mod">
          <ac:chgData name="Lei Wu" userId="f083b2a8aea23a2f" providerId="LiveId" clId="{798432FD-FBD1-4C67-86FA-26933F155DCF}" dt="2021-03-29T22:22:32.503" v="756" actId="1076"/>
          <ac:spMkLst>
            <pc:docMk/>
            <pc:sldMk cId="4172546534" sldId="790"/>
            <ac:spMk id="29" creationId="{27873E11-8442-4446-BDE1-E45A9414D5DC}"/>
          </ac:spMkLst>
        </pc:spChg>
        <pc:spChg chg="add del mod">
          <ac:chgData name="Lei Wu" userId="f083b2a8aea23a2f" providerId="LiveId" clId="{798432FD-FBD1-4C67-86FA-26933F155DCF}" dt="2021-03-29T22:20:03.625" v="705" actId="478"/>
          <ac:spMkLst>
            <pc:docMk/>
            <pc:sldMk cId="4172546534" sldId="790"/>
            <ac:spMk id="30" creationId="{1DFAC289-B310-46D9-AC3E-2C7A6CF66BAD}"/>
          </ac:spMkLst>
        </pc:spChg>
        <pc:grpChg chg="add mod">
          <ac:chgData name="Lei Wu" userId="f083b2a8aea23a2f" providerId="LiveId" clId="{798432FD-FBD1-4C67-86FA-26933F155DCF}" dt="2021-03-29T22:22:31.063" v="755" actId="1076"/>
          <ac:grpSpMkLst>
            <pc:docMk/>
            <pc:sldMk cId="4172546534" sldId="790"/>
            <ac:grpSpMk id="6" creationId="{E730C80C-8994-45A3-B6CC-CFE0E95AA78D}"/>
          </ac:grpSpMkLst>
        </pc:grpChg>
        <pc:grpChg chg="add mod">
          <ac:chgData name="Lei Wu" userId="f083b2a8aea23a2f" providerId="LiveId" clId="{798432FD-FBD1-4C67-86FA-26933F155DCF}" dt="2021-03-29T22:22:32.503" v="756" actId="1076"/>
          <ac:grpSpMkLst>
            <pc:docMk/>
            <pc:sldMk cId="4172546534" sldId="790"/>
            <ac:grpSpMk id="24" creationId="{5BD46F8A-044F-460B-9F94-2D03FA348B59}"/>
          </ac:grpSpMkLst>
        </pc:grpChg>
      </pc:sldChg>
      <pc:sldChg chg="modSp add mod modNotesTx">
        <pc:chgData name="Lei Wu" userId="f083b2a8aea23a2f" providerId="LiveId" clId="{798432FD-FBD1-4C67-86FA-26933F155DCF}" dt="2021-03-30T06:03:46.465" v="2501" actId="20577"/>
        <pc:sldMkLst>
          <pc:docMk/>
          <pc:sldMk cId="3098564218" sldId="791"/>
        </pc:sldMkLst>
        <pc:spChg chg="mod">
          <ac:chgData name="Lei Wu" userId="f083b2a8aea23a2f" providerId="LiveId" clId="{798432FD-FBD1-4C67-86FA-26933F155DCF}" dt="2021-03-29T22:24:08.242" v="777" actId="20577"/>
          <ac:spMkLst>
            <pc:docMk/>
            <pc:sldMk cId="3098564218" sldId="791"/>
            <ac:spMk id="2" creationId="{00000000-0000-0000-0000-000000000000}"/>
          </ac:spMkLst>
        </pc:spChg>
        <pc:spChg chg="mod">
          <ac:chgData name="Lei Wu" userId="f083b2a8aea23a2f" providerId="LiveId" clId="{798432FD-FBD1-4C67-86FA-26933F155DCF}" dt="2021-03-30T06:03:46.465" v="2501" actId="20577"/>
          <ac:spMkLst>
            <pc:docMk/>
            <pc:sldMk cId="3098564218" sldId="791"/>
            <ac:spMk id="3" creationId="{00000000-0000-0000-0000-000000000000}"/>
          </ac:spMkLst>
        </pc:spChg>
      </pc:sldChg>
      <pc:sldChg chg="addSp delSp modSp add mod modNotesTx">
        <pc:chgData name="Lei Wu" userId="f083b2a8aea23a2f" providerId="LiveId" clId="{798432FD-FBD1-4C67-86FA-26933F155DCF}" dt="2021-03-29T22:26:56.701" v="799" actId="20577"/>
        <pc:sldMkLst>
          <pc:docMk/>
          <pc:sldMk cId="3067946284" sldId="792"/>
        </pc:sldMkLst>
        <pc:spChg chg="mod">
          <ac:chgData name="Lei Wu" userId="f083b2a8aea23a2f" providerId="LiveId" clId="{798432FD-FBD1-4C67-86FA-26933F155DCF}" dt="2021-03-29T22:24:14.832" v="780" actId="20577"/>
          <ac:spMkLst>
            <pc:docMk/>
            <pc:sldMk cId="3067946284" sldId="792"/>
            <ac:spMk id="2" creationId="{00000000-0000-0000-0000-000000000000}"/>
          </ac:spMkLst>
        </pc:spChg>
        <pc:spChg chg="mod">
          <ac:chgData name="Lei Wu" userId="f083b2a8aea23a2f" providerId="LiveId" clId="{798432FD-FBD1-4C67-86FA-26933F155DCF}" dt="2021-03-29T22:24:55.615" v="792"/>
          <ac:spMkLst>
            <pc:docMk/>
            <pc:sldMk cId="3067946284" sldId="792"/>
            <ac:spMk id="31" creationId="{C111B850-2E1A-498F-A291-0AE7B3B1D2FD}"/>
          </ac:spMkLst>
        </pc:spChg>
        <pc:spChg chg="mod">
          <ac:chgData name="Lei Wu" userId="f083b2a8aea23a2f" providerId="LiveId" clId="{798432FD-FBD1-4C67-86FA-26933F155DCF}" dt="2021-03-29T22:24:55.615" v="792"/>
          <ac:spMkLst>
            <pc:docMk/>
            <pc:sldMk cId="3067946284" sldId="792"/>
            <ac:spMk id="32" creationId="{B0DEFBA1-3E35-4F2C-A127-5D823C461E18}"/>
          </ac:spMkLst>
        </pc:spChg>
        <pc:spChg chg="mod">
          <ac:chgData name="Lei Wu" userId="f083b2a8aea23a2f" providerId="LiveId" clId="{798432FD-FBD1-4C67-86FA-26933F155DCF}" dt="2021-03-29T22:24:55.615" v="792"/>
          <ac:spMkLst>
            <pc:docMk/>
            <pc:sldMk cId="3067946284" sldId="792"/>
            <ac:spMk id="33" creationId="{479C408D-3A55-404A-B03E-B854A63C37FC}"/>
          </ac:spMkLst>
        </pc:spChg>
        <pc:spChg chg="mod">
          <ac:chgData name="Lei Wu" userId="f083b2a8aea23a2f" providerId="LiveId" clId="{798432FD-FBD1-4C67-86FA-26933F155DCF}" dt="2021-03-29T22:24:55.615" v="792"/>
          <ac:spMkLst>
            <pc:docMk/>
            <pc:sldMk cId="3067946284" sldId="792"/>
            <ac:spMk id="34" creationId="{53355B5F-9F2F-4035-9B73-4AA542D7CFCC}"/>
          </ac:spMkLst>
        </pc:spChg>
        <pc:spChg chg="mod">
          <ac:chgData name="Lei Wu" userId="f083b2a8aea23a2f" providerId="LiveId" clId="{798432FD-FBD1-4C67-86FA-26933F155DCF}" dt="2021-03-29T22:24:55.615" v="792"/>
          <ac:spMkLst>
            <pc:docMk/>
            <pc:sldMk cId="3067946284" sldId="792"/>
            <ac:spMk id="35" creationId="{11B3474C-4072-4CE0-9294-3025EB5E0A31}"/>
          </ac:spMkLst>
        </pc:spChg>
        <pc:spChg chg="mod">
          <ac:chgData name="Lei Wu" userId="f083b2a8aea23a2f" providerId="LiveId" clId="{798432FD-FBD1-4C67-86FA-26933F155DCF}" dt="2021-03-29T22:24:55.615" v="792"/>
          <ac:spMkLst>
            <pc:docMk/>
            <pc:sldMk cId="3067946284" sldId="792"/>
            <ac:spMk id="36" creationId="{67F8177B-DBCD-4019-83B0-6052C1BB1ED2}"/>
          </ac:spMkLst>
        </pc:spChg>
        <pc:spChg chg="mod">
          <ac:chgData name="Lei Wu" userId="f083b2a8aea23a2f" providerId="LiveId" clId="{798432FD-FBD1-4C67-86FA-26933F155DCF}" dt="2021-03-29T22:24:55.615" v="792"/>
          <ac:spMkLst>
            <pc:docMk/>
            <pc:sldMk cId="3067946284" sldId="792"/>
            <ac:spMk id="37" creationId="{7BD22EB2-7184-4721-AD22-D0058C0B73A9}"/>
          </ac:spMkLst>
        </pc:spChg>
        <pc:spChg chg="mod">
          <ac:chgData name="Lei Wu" userId="f083b2a8aea23a2f" providerId="LiveId" clId="{798432FD-FBD1-4C67-86FA-26933F155DCF}" dt="2021-03-29T22:24:55.615" v="792"/>
          <ac:spMkLst>
            <pc:docMk/>
            <pc:sldMk cId="3067946284" sldId="792"/>
            <ac:spMk id="38" creationId="{C4CACE24-2B34-4B75-AB3E-00757026E88D}"/>
          </ac:spMkLst>
        </pc:spChg>
        <pc:spChg chg="mod">
          <ac:chgData name="Lei Wu" userId="f083b2a8aea23a2f" providerId="LiveId" clId="{798432FD-FBD1-4C67-86FA-26933F155DCF}" dt="2021-03-29T22:24:55.615" v="792"/>
          <ac:spMkLst>
            <pc:docMk/>
            <pc:sldMk cId="3067946284" sldId="792"/>
            <ac:spMk id="39" creationId="{BA3F575D-FFFC-4D2A-A8C6-14FC3D52B091}"/>
          </ac:spMkLst>
        </pc:spChg>
        <pc:spChg chg="mod">
          <ac:chgData name="Lei Wu" userId="f083b2a8aea23a2f" providerId="LiveId" clId="{798432FD-FBD1-4C67-86FA-26933F155DCF}" dt="2021-03-29T22:24:55.615" v="792"/>
          <ac:spMkLst>
            <pc:docMk/>
            <pc:sldMk cId="3067946284" sldId="792"/>
            <ac:spMk id="40" creationId="{82E3646C-5C7D-457E-A92A-53D28ABE73D2}"/>
          </ac:spMkLst>
        </pc:spChg>
        <pc:spChg chg="mod">
          <ac:chgData name="Lei Wu" userId="f083b2a8aea23a2f" providerId="LiveId" clId="{798432FD-FBD1-4C67-86FA-26933F155DCF}" dt="2021-03-29T22:24:55.615" v="792"/>
          <ac:spMkLst>
            <pc:docMk/>
            <pc:sldMk cId="3067946284" sldId="792"/>
            <ac:spMk id="41" creationId="{9E31790E-B6D0-4435-8AE5-FC951BA64285}"/>
          </ac:spMkLst>
        </pc:spChg>
        <pc:spChg chg="mod">
          <ac:chgData name="Lei Wu" userId="f083b2a8aea23a2f" providerId="LiveId" clId="{798432FD-FBD1-4C67-86FA-26933F155DCF}" dt="2021-03-29T22:24:55.615" v="792"/>
          <ac:spMkLst>
            <pc:docMk/>
            <pc:sldMk cId="3067946284" sldId="792"/>
            <ac:spMk id="42" creationId="{4414EC66-CBE9-459E-807C-A4438814974D}"/>
          </ac:spMkLst>
        </pc:spChg>
        <pc:spChg chg="mod">
          <ac:chgData name="Lei Wu" userId="f083b2a8aea23a2f" providerId="LiveId" clId="{798432FD-FBD1-4C67-86FA-26933F155DCF}" dt="2021-03-29T22:24:55.615" v="792"/>
          <ac:spMkLst>
            <pc:docMk/>
            <pc:sldMk cId="3067946284" sldId="792"/>
            <ac:spMk id="43" creationId="{BAE13B2F-CAB4-46F5-A24F-40A073D111D9}"/>
          </ac:spMkLst>
        </pc:spChg>
        <pc:spChg chg="mod">
          <ac:chgData name="Lei Wu" userId="f083b2a8aea23a2f" providerId="LiveId" clId="{798432FD-FBD1-4C67-86FA-26933F155DCF}" dt="2021-03-29T22:24:55.615" v="792"/>
          <ac:spMkLst>
            <pc:docMk/>
            <pc:sldMk cId="3067946284" sldId="792"/>
            <ac:spMk id="44" creationId="{7E9C736E-7EAC-4B48-94AC-8034D3B1D216}"/>
          </ac:spMkLst>
        </pc:spChg>
        <pc:spChg chg="mod">
          <ac:chgData name="Lei Wu" userId="f083b2a8aea23a2f" providerId="LiveId" clId="{798432FD-FBD1-4C67-86FA-26933F155DCF}" dt="2021-03-29T22:24:55.615" v="792"/>
          <ac:spMkLst>
            <pc:docMk/>
            <pc:sldMk cId="3067946284" sldId="792"/>
            <ac:spMk id="45" creationId="{FC77C6C6-C9C1-46B0-93A0-BCEB645B3AE8}"/>
          </ac:spMkLst>
        </pc:spChg>
        <pc:spChg chg="mod">
          <ac:chgData name="Lei Wu" userId="f083b2a8aea23a2f" providerId="LiveId" clId="{798432FD-FBD1-4C67-86FA-26933F155DCF}" dt="2021-03-29T22:25:05.617" v="795" actId="1076"/>
          <ac:spMkLst>
            <pc:docMk/>
            <pc:sldMk cId="3067946284" sldId="792"/>
            <ac:spMk id="47" creationId="{04B9399D-D250-4DED-9FE9-B2770E3FB524}"/>
          </ac:spMkLst>
        </pc:spChg>
        <pc:spChg chg="mod">
          <ac:chgData name="Lei Wu" userId="f083b2a8aea23a2f" providerId="LiveId" clId="{798432FD-FBD1-4C67-86FA-26933F155DCF}" dt="2021-03-29T22:25:05.617" v="795" actId="1076"/>
          <ac:spMkLst>
            <pc:docMk/>
            <pc:sldMk cId="3067946284" sldId="792"/>
            <ac:spMk id="48" creationId="{B81CC3B6-5E99-45B2-8755-79619780B34D}"/>
          </ac:spMkLst>
        </pc:spChg>
        <pc:spChg chg="mod">
          <ac:chgData name="Lei Wu" userId="f083b2a8aea23a2f" providerId="LiveId" clId="{798432FD-FBD1-4C67-86FA-26933F155DCF}" dt="2021-03-29T22:25:05.617" v="795" actId="1076"/>
          <ac:spMkLst>
            <pc:docMk/>
            <pc:sldMk cId="3067946284" sldId="792"/>
            <ac:spMk id="49" creationId="{CEB93826-3DDA-47CE-BEAD-E9B2B59EA9D8}"/>
          </ac:spMkLst>
        </pc:spChg>
        <pc:spChg chg="mod">
          <ac:chgData name="Lei Wu" userId="f083b2a8aea23a2f" providerId="LiveId" clId="{798432FD-FBD1-4C67-86FA-26933F155DCF}" dt="2021-03-29T22:25:05.617" v="795" actId="1076"/>
          <ac:spMkLst>
            <pc:docMk/>
            <pc:sldMk cId="3067946284" sldId="792"/>
            <ac:spMk id="50" creationId="{BE1E7926-1DC3-4529-9B77-8B5A4525AB67}"/>
          </ac:spMkLst>
        </pc:spChg>
        <pc:grpChg chg="del">
          <ac:chgData name="Lei Wu" userId="f083b2a8aea23a2f" providerId="LiveId" clId="{798432FD-FBD1-4C67-86FA-26933F155DCF}" dt="2021-03-29T22:24:55.260" v="791" actId="478"/>
          <ac:grpSpMkLst>
            <pc:docMk/>
            <pc:sldMk cId="3067946284" sldId="792"/>
            <ac:grpSpMk id="6" creationId="{E730C80C-8994-45A3-B6CC-CFE0E95AA78D}"/>
          </ac:grpSpMkLst>
        </pc:grpChg>
        <pc:grpChg chg="del">
          <ac:chgData name="Lei Wu" userId="f083b2a8aea23a2f" providerId="LiveId" clId="{798432FD-FBD1-4C67-86FA-26933F155DCF}" dt="2021-03-29T22:25:00.620" v="793" actId="478"/>
          <ac:grpSpMkLst>
            <pc:docMk/>
            <pc:sldMk cId="3067946284" sldId="792"/>
            <ac:grpSpMk id="24" creationId="{5BD46F8A-044F-460B-9F94-2D03FA348B59}"/>
          </ac:grpSpMkLst>
        </pc:grpChg>
        <pc:grpChg chg="add mod">
          <ac:chgData name="Lei Wu" userId="f083b2a8aea23a2f" providerId="LiveId" clId="{798432FD-FBD1-4C67-86FA-26933F155DCF}" dt="2021-03-29T22:24:55.615" v="792"/>
          <ac:grpSpMkLst>
            <pc:docMk/>
            <pc:sldMk cId="3067946284" sldId="792"/>
            <ac:grpSpMk id="30" creationId="{D7D65BF8-57F9-4765-8E87-18A734C45A56}"/>
          </ac:grpSpMkLst>
        </pc:grpChg>
        <pc:grpChg chg="add mod">
          <ac:chgData name="Lei Wu" userId="f083b2a8aea23a2f" providerId="LiveId" clId="{798432FD-FBD1-4C67-86FA-26933F155DCF}" dt="2021-03-29T22:25:05.617" v="795" actId="1076"/>
          <ac:grpSpMkLst>
            <pc:docMk/>
            <pc:sldMk cId="3067946284" sldId="792"/>
            <ac:grpSpMk id="46" creationId="{9B31DE4C-8AEC-4761-98D7-25635EBC58C1}"/>
          </ac:grpSpMkLst>
        </pc:grpChg>
      </pc:sldChg>
      <pc:sldChg chg="modSp add mod modNotesTx">
        <pc:chgData name="Lei Wu" userId="f083b2a8aea23a2f" providerId="LiveId" clId="{798432FD-FBD1-4C67-86FA-26933F155DCF}" dt="2021-03-30T05:25:03.107" v="2474" actId="20577"/>
        <pc:sldMkLst>
          <pc:docMk/>
          <pc:sldMk cId="2262463546" sldId="793"/>
        </pc:sldMkLst>
        <pc:spChg chg="mod">
          <ac:chgData name="Lei Wu" userId="f083b2a8aea23a2f" providerId="LiveId" clId="{798432FD-FBD1-4C67-86FA-26933F155DCF}" dt="2021-03-30T05:25:03.107" v="2474" actId="20577"/>
          <ac:spMkLst>
            <pc:docMk/>
            <pc:sldMk cId="2262463546" sldId="793"/>
            <ac:spMk id="2" creationId="{00000000-0000-0000-0000-000000000000}"/>
          </ac:spMkLst>
        </pc:spChg>
        <pc:spChg chg="mod">
          <ac:chgData name="Lei Wu" userId="f083b2a8aea23a2f" providerId="LiveId" clId="{798432FD-FBD1-4C67-86FA-26933F155DCF}" dt="2021-03-30T05:24:54.647" v="2473" actId="20577"/>
          <ac:spMkLst>
            <pc:docMk/>
            <pc:sldMk cId="2262463546" sldId="793"/>
            <ac:spMk id="3" creationId="{00000000-0000-0000-0000-000000000000}"/>
          </ac:spMkLst>
        </pc:spChg>
      </pc:sldChg>
      <pc:sldChg chg="addSp delSp modSp add mod">
        <pc:chgData name="Lei Wu" userId="f083b2a8aea23a2f" providerId="LiveId" clId="{798432FD-FBD1-4C67-86FA-26933F155DCF}" dt="2021-03-29T23:16:35.009" v="1909" actId="2085"/>
        <pc:sldMkLst>
          <pc:docMk/>
          <pc:sldMk cId="3414118523" sldId="794"/>
        </pc:sldMkLst>
        <pc:spChg chg="mod">
          <ac:chgData name="Lei Wu" userId="f083b2a8aea23a2f" providerId="LiveId" clId="{798432FD-FBD1-4C67-86FA-26933F155DCF}" dt="2021-03-29T23:01:32.213" v="1721"/>
          <ac:spMkLst>
            <pc:docMk/>
            <pc:sldMk cId="3414118523" sldId="794"/>
            <ac:spMk id="2" creationId="{00000000-0000-0000-0000-000000000000}"/>
          </ac:spMkLst>
        </pc:spChg>
        <pc:spChg chg="mod">
          <ac:chgData name="Lei Wu" userId="f083b2a8aea23a2f" providerId="LiveId" clId="{798432FD-FBD1-4C67-86FA-26933F155DCF}" dt="2021-03-29T23:05:19.460" v="1816" actId="114"/>
          <ac:spMkLst>
            <pc:docMk/>
            <pc:sldMk cId="3414118523" sldId="794"/>
            <ac:spMk id="3" creationId="{00000000-0000-0000-0000-000000000000}"/>
          </ac:spMkLst>
        </pc:spChg>
        <pc:spChg chg="del mod">
          <ac:chgData name="Lei Wu" userId="f083b2a8aea23a2f" providerId="LiveId" clId="{798432FD-FBD1-4C67-86FA-26933F155DCF}" dt="2021-03-29T23:03:12.711" v="1774" actId="478"/>
          <ac:spMkLst>
            <pc:docMk/>
            <pc:sldMk cId="3414118523" sldId="794"/>
            <ac:spMk id="4" creationId="{6E48ACAD-9FAE-42CF-B1F9-C9C2A925A7B3}"/>
          </ac:spMkLst>
        </pc:spChg>
        <pc:spChg chg="add del mod">
          <ac:chgData name="Lei Wu" userId="f083b2a8aea23a2f" providerId="LiveId" clId="{798432FD-FBD1-4C67-86FA-26933F155DCF}" dt="2021-03-29T23:02:01.504" v="1724" actId="478"/>
          <ac:spMkLst>
            <pc:docMk/>
            <pc:sldMk cId="3414118523" sldId="794"/>
            <ac:spMk id="5" creationId="{AA19055F-06D1-4EF3-9EF1-AF8AD8B29B57}"/>
          </ac:spMkLst>
        </pc:spChg>
        <pc:spChg chg="add del mod">
          <ac:chgData name="Lei Wu" userId="f083b2a8aea23a2f" providerId="LiveId" clId="{798432FD-FBD1-4C67-86FA-26933F155DCF}" dt="2021-03-29T23:08:08.533" v="1850" actId="478"/>
          <ac:spMkLst>
            <pc:docMk/>
            <pc:sldMk cId="3414118523" sldId="794"/>
            <ac:spMk id="6" creationId="{E37ECB82-C7F7-40D8-8C7E-0B536AC7656B}"/>
          </ac:spMkLst>
        </pc:spChg>
        <pc:spChg chg="add del mod">
          <ac:chgData name="Lei Wu" userId="f083b2a8aea23a2f" providerId="LiveId" clId="{798432FD-FBD1-4C67-86FA-26933F155DCF}" dt="2021-03-29T23:08:08.533" v="1850" actId="478"/>
          <ac:spMkLst>
            <pc:docMk/>
            <pc:sldMk cId="3414118523" sldId="794"/>
            <ac:spMk id="7" creationId="{A3ECDA42-355F-4635-B4A3-CEB2C3E6B4D8}"/>
          </ac:spMkLst>
        </pc:spChg>
        <pc:spChg chg="add del mod">
          <ac:chgData name="Lei Wu" userId="f083b2a8aea23a2f" providerId="LiveId" clId="{798432FD-FBD1-4C67-86FA-26933F155DCF}" dt="2021-03-29T23:08:08.533" v="1850" actId="478"/>
          <ac:spMkLst>
            <pc:docMk/>
            <pc:sldMk cId="3414118523" sldId="794"/>
            <ac:spMk id="8" creationId="{8BF9D262-34FA-4EC3-A857-CD4DFC83548C}"/>
          </ac:spMkLst>
        </pc:spChg>
        <pc:spChg chg="add del mod">
          <ac:chgData name="Lei Wu" userId="f083b2a8aea23a2f" providerId="LiveId" clId="{798432FD-FBD1-4C67-86FA-26933F155DCF}" dt="2021-03-29T23:08:08.533" v="1850" actId="478"/>
          <ac:spMkLst>
            <pc:docMk/>
            <pc:sldMk cId="3414118523" sldId="794"/>
            <ac:spMk id="9" creationId="{AADEABF8-5DA0-4915-8120-B57EA3299415}"/>
          </ac:spMkLst>
        </pc:spChg>
        <pc:spChg chg="add del mod">
          <ac:chgData name="Lei Wu" userId="f083b2a8aea23a2f" providerId="LiveId" clId="{798432FD-FBD1-4C67-86FA-26933F155DCF}" dt="2021-03-29T23:08:08.533" v="1850" actId="478"/>
          <ac:spMkLst>
            <pc:docMk/>
            <pc:sldMk cId="3414118523" sldId="794"/>
            <ac:spMk id="10" creationId="{D0629AC5-2CF4-47F0-967C-1E3C83228569}"/>
          </ac:spMkLst>
        </pc:spChg>
        <pc:spChg chg="add del mod">
          <ac:chgData name="Lei Wu" userId="f083b2a8aea23a2f" providerId="LiveId" clId="{798432FD-FBD1-4C67-86FA-26933F155DCF}" dt="2021-03-29T23:08:08.533" v="1850" actId="478"/>
          <ac:spMkLst>
            <pc:docMk/>
            <pc:sldMk cId="3414118523" sldId="794"/>
            <ac:spMk id="11" creationId="{5D438EA4-F340-4BDE-88ED-97FAC9A3141F}"/>
          </ac:spMkLst>
        </pc:spChg>
        <pc:spChg chg="add del mod">
          <ac:chgData name="Lei Wu" userId="f083b2a8aea23a2f" providerId="LiveId" clId="{798432FD-FBD1-4C67-86FA-26933F155DCF}" dt="2021-03-29T23:08:08.533" v="1850" actId="478"/>
          <ac:spMkLst>
            <pc:docMk/>
            <pc:sldMk cId="3414118523" sldId="794"/>
            <ac:spMk id="12" creationId="{95B71115-9AD8-4074-BA62-F67D7CD3FF75}"/>
          </ac:spMkLst>
        </pc:spChg>
        <pc:spChg chg="add del mod">
          <ac:chgData name="Lei Wu" userId="f083b2a8aea23a2f" providerId="LiveId" clId="{798432FD-FBD1-4C67-86FA-26933F155DCF}" dt="2021-03-29T23:08:08.533" v="1850" actId="478"/>
          <ac:spMkLst>
            <pc:docMk/>
            <pc:sldMk cId="3414118523" sldId="794"/>
            <ac:spMk id="13" creationId="{EFD3572D-AE97-4237-BDD4-991C4AFE91FD}"/>
          </ac:spMkLst>
        </pc:spChg>
        <pc:spChg chg="add del mod">
          <ac:chgData name="Lei Wu" userId="f083b2a8aea23a2f" providerId="LiveId" clId="{798432FD-FBD1-4C67-86FA-26933F155DCF}" dt="2021-03-29T23:08:08.533" v="1850" actId="478"/>
          <ac:spMkLst>
            <pc:docMk/>
            <pc:sldMk cId="3414118523" sldId="794"/>
            <ac:spMk id="14" creationId="{03E825C0-0075-40E6-AD39-3C3C9557C6EF}"/>
          </ac:spMkLst>
        </pc:spChg>
        <pc:spChg chg="add del mod">
          <ac:chgData name="Lei Wu" userId="f083b2a8aea23a2f" providerId="LiveId" clId="{798432FD-FBD1-4C67-86FA-26933F155DCF}" dt="2021-03-29T23:08:08.533" v="1850" actId="478"/>
          <ac:spMkLst>
            <pc:docMk/>
            <pc:sldMk cId="3414118523" sldId="794"/>
            <ac:spMk id="15" creationId="{19A47574-D6E4-4E38-B2DD-3857FA8A77FE}"/>
          </ac:spMkLst>
        </pc:spChg>
        <pc:spChg chg="add del mod">
          <ac:chgData name="Lei Wu" userId="f083b2a8aea23a2f" providerId="LiveId" clId="{798432FD-FBD1-4C67-86FA-26933F155DCF}" dt="2021-03-29T23:08:08.533" v="1850" actId="478"/>
          <ac:spMkLst>
            <pc:docMk/>
            <pc:sldMk cId="3414118523" sldId="794"/>
            <ac:spMk id="16" creationId="{03673853-0451-4644-958B-D9CF411D145C}"/>
          </ac:spMkLst>
        </pc:spChg>
        <pc:spChg chg="add del mod">
          <ac:chgData name="Lei Wu" userId="f083b2a8aea23a2f" providerId="LiveId" clId="{798432FD-FBD1-4C67-86FA-26933F155DCF}" dt="2021-03-29T23:08:08.533" v="1850" actId="478"/>
          <ac:spMkLst>
            <pc:docMk/>
            <pc:sldMk cId="3414118523" sldId="794"/>
            <ac:spMk id="17" creationId="{96052985-7853-47F7-8208-2F1A7FAB671C}"/>
          </ac:spMkLst>
        </pc:spChg>
        <pc:spChg chg="add del mod">
          <ac:chgData name="Lei Wu" userId="f083b2a8aea23a2f" providerId="LiveId" clId="{798432FD-FBD1-4C67-86FA-26933F155DCF}" dt="2021-03-29T23:08:08.533" v="1850" actId="478"/>
          <ac:spMkLst>
            <pc:docMk/>
            <pc:sldMk cId="3414118523" sldId="794"/>
            <ac:spMk id="18" creationId="{4A84B4E4-82D7-449B-BE53-14CA8A765AF6}"/>
          </ac:spMkLst>
        </pc:spChg>
        <pc:spChg chg="add del mod">
          <ac:chgData name="Lei Wu" userId="f083b2a8aea23a2f" providerId="LiveId" clId="{798432FD-FBD1-4C67-86FA-26933F155DCF}" dt="2021-03-29T23:08:08.533" v="1850" actId="478"/>
          <ac:spMkLst>
            <pc:docMk/>
            <pc:sldMk cId="3414118523" sldId="794"/>
            <ac:spMk id="19" creationId="{2E708D89-37C3-43E5-B2E8-B06A481D59BC}"/>
          </ac:spMkLst>
        </pc:spChg>
        <pc:spChg chg="add del mod">
          <ac:chgData name="Lei Wu" userId="f083b2a8aea23a2f" providerId="LiveId" clId="{798432FD-FBD1-4C67-86FA-26933F155DCF}" dt="2021-03-29T23:08:08.533" v="1850" actId="478"/>
          <ac:spMkLst>
            <pc:docMk/>
            <pc:sldMk cId="3414118523" sldId="794"/>
            <ac:spMk id="20" creationId="{1B62EE3D-ECBF-48D4-AC2F-C376B20D5F53}"/>
          </ac:spMkLst>
        </pc:spChg>
        <pc:spChg chg="add del mod">
          <ac:chgData name="Lei Wu" userId="f083b2a8aea23a2f" providerId="LiveId" clId="{798432FD-FBD1-4C67-86FA-26933F155DCF}" dt="2021-03-29T23:08:08.533" v="1850" actId="478"/>
          <ac:spMkLst>
            <pc:docMk/>
            <pc:sldMk cId="3414118523" sldId="794"/>
            <ac:spMk id="21" creationId="{F622491A-7230-467A-9FDC-C24682D735F6}"/>
          </ac:spMkLst>
        </pc:spChg>
        <pc:spChg chg="add del mod">
          <ac:chgData name="Lei Wu" userId="f083b2a8aea23a2f" providerId="LiveId" clId="{798432FD-FBD1-4C67-86FA-26933F155DCF}" dt="2021-03-29T23:08:08.533" v="1850" actId="478"/>
          <ac:spMkLst>
            <pc:docMk/>
            <pc:sldMk cId="3414118523" sldId="794"/>
            <ac:spMk id="22" creationId="{2194EE36-E370-43A9-ABA1-22D1A978F42F}"/>
          </ac:spMkLst>
        </pc:spChg>
        <pc:spChg chg="add del mod">
          <ac:chgData name="Lei Wu" userId="f083b2a8aea23a2f" providerId="LiveId" clId="{798432FD-FBD1-4C67-86FA-26933F155DCF}" dt="2021-03-29T23:08:08.533" v="1850" actId="478"/>
          <ac:spMkLst>
            <pc:docMk/>
            <pc:sldMk cId="3414118523" sldId="794"/>
            <ac:spMk id="23" creationId="{55F726B5-D873-4008-BC99-9B1FD5C82B23}"/>
          </ac:spMkLst>
        </pc:spChg>
        <pc:spChg chg="add del mod">
          <ac:chgData name="Lei Wu" userId="f083b2a8aea23a2f" providerId="LiveId" clId="{798432FD-FBD1-4C67-86FA-26933F155DCF}" dt="2021-03-29T23:08:08.533" v="1850" actId="478"/>
          <ac:spMkLst>
            <pc:docMk/>
            <pc:sldMk cId="3414118523" sldId="794"/>
            <ac:spMk id="24" creationId="{C1258F6A-39B9-4BDA-A7C1-37BB7A33A9F7}"/>
          </ac:spMkLst>
        </pc:spChg>
        <pc:spChg chg="add del mod">
          <ac:chgData name="Lei Wu" userId="f083b2a8aea23a2f" providerId="LiveId" clId="{798432FD-FBD1-4C67-86FA-26933F155DCF}" dt="2021-03-29T23:08:08.533" v="1850" actId="478"/>
          <ac:spMkLst>
            <pc:docMk/>
            <pc:sldMk cId="3414118523" sldId="794"/>
            <ac:spMk id="25" creationId="{64F1614C-5B01-4891-8FB7-52BA2EFE2EFD}"/>
          </ac:spMkLst>
        </pc:spChg>
        <pc:spChg chg="add del mod">
          <ac:chgData name="Lei Wu" userId="f083b2a8aea23a2f" providerId="LiveId" clId="{798432FD-FBD1-4C67-86FA-26933F155DCF}" dt="2021-03-29T23:08:08.533" v="1850" actId="478"/>
          <ac:spMkLst>
            <pc:docMk/>
            <pc:sldMk cId="3414118523" sldId="794"/>
            <ac:spMk id="26" creationId="{CC30321B-C65C-4B45-B24A-48E8C527DCDB}"/>
          </ac:spMkLst>
        </pc:spChg>
        <pc:spChg chg="add del mod">
          <ac:chgData name="Lei Wu" userId="f083b2a8aea23a2f" providerId="LiveId" clId="{798432FD-FBD1-4C67-86FA-26933F155DCF}" dt="2021-03-29T23:08:08.533" v="1850" actId="478"/>
          <ac:spMkLst>
            <pc:docMk/>
            <pc:sldMk cId="3414118523" sldId="794"/>
            <ac:spMk id="27" creationId="{24E20471-0579-4066-A361-6B7D65257830}"/>
          </ac:spMkLst>
        </pc:spChg>
        <pc:spChg chg="add del mod">
          <ac:chgData name="Lei Wu" userId="f083b2a8aea23a2f" providerId="LiveId" clId="{798432FD-FBD1-4C67-86FA-26933F155DCF}" dt="2021-03-29T23:08:08.533" v="1850" actId="478"/>
          <ac:spMkLst>
            <pc:docMk/>
            <pc:sldMk cId="3414118523" sldId="794"/>
            <ac:spMk id="28" creationId="{FB542B47-9B58-44C1-BCB9-2CCC236C3132}"/>
          </ac:spMkLst>
        </pc:spChg>
        <pc:spChg chg="add del mod">
          <ac:chgData name="Lei Wu" userId="f083b2a8aea23a2f" providerId="LiveId" clId="{798432FD-FBD1-4C67-86FA-26933F155DCF}" dt="2021-03-29T23:08:08.533" v="1850" actId="478"/>
          <ac:spMkLst>
            <pc:docMk/>
            <pc:sldMk cId="3414118523" sldId="794"/>
            <ac:spMk id="29" creationId="{F7D1B46A-3C90-4F83-BD4D-471D7A150DAA}"/>
          </ac:spMkLst>
        </pc:spChg>
        <pc:spChg chg="add del mod">
          <ac:chgData name="Lei Wu" userId="f083b2a8aea23a2f" providerId="LiveId" clId="{798432FD-FBD1-4C67-86FA-26933F155DCF}" dt="2021-03-29T23:08:08.533" v="1850" actId="478"/>
          <ac:spMkLst>
            <pc:docMk/>
            <pc:sldMk cId="3414118523" sldId="794"/>
            <ac:spMk id="30" creationId="{8B6D51B4-EAE3-40A2-A081-11534E73AA32}"/>
          </ac:spMkLst>
        </pc:spChg>
        <pc:spChg chg="add del mod">
          <ac:chgData name="Lei Wu" userId="f083b2a8aea23a2f" providerId="LiveId" clId="{798432FD-FBD1-4C67-86FA-26933F155DCF}" dt="2021-03-29T23:08:08.533" v="1850" actId="478"/>
          <ac:spMkLst>
            <pc:docMk/>
            <pc:sldMk cId="3414118523" sldId="794"/>
            <ac:spMk id="31" creationId="{48647C80-6C6B-44E9-B249-B353880B58A6}"/>
          </ac:spMkLst>
        </pc:spChg>
        <pc:spChg chg="add del mod">
          <ac:chgData name="Lei Wu" userId="f083b2a8aea23a2f" providerId="LiveId" clId="{798432FD-FBD1-4C67-86FA-26933F155DCF}" dt="2021-03-29T23:08:08.533" v="1850" actId="478"/>
          <ac:spMkLst>
            <pc:docMk/>
            <pc:sldMk cId="3414118523" sldId="794"/>
            <ac:spMk id="32" creationId="{91F10C8A-E4B0-4A81-9672-A6091EAE20CE}"/>
          </ac:spMkLst>
        </pc:spChg>
        <pc:spChg chg="add del mod">
          <ac:chgData name="Lei Wu" userId="f083b2a8aea23a2f" providerId="LiveId" clId="{798432FD-FBD1-4C67-86FA-26933F155DCF}" dt="2021-03-29T23:08:08.533" v="1850" actId="478"/>
          <ac:spMkLst>
            <pc:docMk/>
            <pc:sldMk cId="3414118523" sldId="794"/>
            <ac:spMk id="33" creationId="{2F0654AC-00F8-4CF9-875A-074B4FAED8F3}"/>
          </ac:spMkLst>
        </pc:spChg>
        <pc:spChg chg="add del mod">
          <ac:chgData name="Lei Wu" userId="f083b2a8aea23a2f" providerId="LiveId" clId="{798432FD-FBD1-4C67-86FA-26933F155DCF}" dt="2021-03-29T23:08:08.533" v="1850" actId="478"/>
          <ac:spMkLst>
            <pc:docMk/>
            <pc:sldMk cId="3414118523" sldId="794"/>
            <ac:spMk id="34" creationId="{6847D565-E18D-4556-B108-EA94B8941EB4}"/>
          </ac:spMkLst>
        </pc:spChg>
        <pc:spChg chg="add del mod">
          <ac:chgData name="Lei Wu" userId="f083b2a8aea23a2f" providerId="LiveId" clId="{798432FD-FBD1-4C67-86FA-26933F155DCF}" dt="2021-03-29T23:08:08.533" v="1850" actId="478"/>
          <ac:spMkLst>
            <pc:docMk/>
            <pc:sldMk cId="3414118523" sldId="794"/>
            <ac:spMk id="35" creationId="{D8B262C9-6769-4A1D-A619-9BEAB27812A7}"/>
          </ac:spMkLst>
        </pc:spChg>
        <pc:spChg chg="add del mod">
          <ac:chgData name="Lei Wu" userId="f083b2a8aea23a2f" providerId="LiveId" clId="{798432FD-FBD1-4C67-86FA-26933F155DCF}" dt="2021-03-29T23:08:08.533" v="1850" actId="478"/>
          <ac:spMkLst>
            <pc:docMk/>
            <pc:sldMk cId="3414118523" sldId="794"/>
            <ac:spMk id="36" creationId="{364EA924-4FA5-4DDE-A02B-C66495B60626}"/>
          </ac:spMkLst>
        </pc:spChg>
        <pc:spChg chg="add del mod">
          <ac:chgData name="Lei Wu" userId="f083b2a8aea23a2f" providerId="LiveId" clId="{798432FD-FBD1-4C67-86FA-26933F155DCF}" dt="2021-03-29T23:08:08.533" v="1850" actId="478"/>
          <ac:spMkLst>
            <pc:docMk/>
            <pc:sldMk cId="3414118523" sldId="794"/>
            <ac:spMk id="37" creationId="{6BBD99A2-ADB1-4527-887B-C146E2EC4680}"/>
          </ac:spMkLst>
        </pc:spChg>
        <pc:spChg chg="add del mod">
          <ac:chgData name="Lei Wu" userId="f083b2a8aea23a2f" providerId="LiveId" clId="{798432FD-FBD1-4C67-86FA-26933F155DCF}" dt="2021-03-29T23:08:08.533" v="1850" actId="478"/>
          <ac:spMkLst>
            <pc:docMk/>
            <pc:sldMk cId="3414118523" sldId="794"/>
            <ac:spMk id="38" creationId="{B8A0353F-EA26-49DD-8B98-33DB03CEEF94}"/>
          </ac:spMkLst>
        </pc:spChg>
        <pc:spChg chg="add del mod">
          <ac:chgData name="Lei Wu" userId="f083b2a8aea23a2f" providerId="LiveId" clId="{798432FD-FBD1-4C67-86FA-26933F155DCF}" dt="2021-03-29T23:08:08.533" v="1850" actId="478"/>
          <ac:spMkLst>
            <pc:docMk/>
            <pc:sldMk cId="3414118523" sldId="794"/>
            <ac:spMk id="39" creationId="{B5912D7F-58CC-4B07-B54B-28BD25FB7761}"/>
          </ac:spMkLst>
        </pc:spChg>
        <pc:spChg chg="add del mod">
          <ac:chgData name="Lei Wu" userId="f083b2a8aea23a2f" providerId="LiveId" clId="{798432FD-FBD1-4C67-86FA-26933F155DCF}" dt="2021-03-29T23:08:08.533" v="1850" actId="478"/>
          <ac:spMkLst>
            <pc:docMk/>
            <pc:sldMk cId="3414118523" sldId="794"/>
            <ac:spMk id="40" creationId="{67A80059-7469-4AEE-9657-7BF753F8AACE}"/>
          </ac:spMkLst>
        </pc:spChg>
        <pc:spChg chg="add del mod">
          <ac:chgData name="Lei Wu" userId="f083b2a8aea23a2f" providerId="LiveId" clId="{798432FD-FBD1-4C67-86FA-26933F155DCF}" dt="2021-03-29T23:08:08.533" v="1850" actId="478"/>
          <ac:spMkLst>
            <pc:docMk/>
            <pc:sldMk cId="3414118523" sldId="794"/>
            <ac:spMk id="41" creationId="{439B733A-1647-4358-ADBC-C24992F04240}"/>
          </ac:spMkLst>
        </pc:spChg>
        <pc:spChg chg="add del mod">
          <ac:chgData name="Lei Wu" userId="f083b2a8aea23a2f" providerId="LiveId" clId="{798432FD-FBD1-4C67-86FA-26933F155DCF}" dt="2021-03-29T23:08:08.533" v="1850" actId="478"/>
          <ac:spMkLst>
            <pc:docMk/>
            <pc:sldMk cId="3414118523" sldId="794"/>
            <ac:spMk id="42" creationId="{E9F9B107-37B6-46F2-8AA8-2E47FA1CC37D}"/>
          </ac:spMkLst>
        </pc:spChg>
        <pc:spChg chg="add del mod">
          <ac:chgData name="Lei Wu" userId="f083b2a8aea23a2f" providerId="LiveId" clId="{798432FD-FBD1-4C67-86FA-26933F155DCF}" dt="2021-03-29T23:08:08.533" v="1850" actId="478"/>
          <ac:spMkLst>
            <pc:docMk/>
            <pc:sldMk cId="3414118523" sldId="794"/>
            <ac:spMk id="43" creationId="{C19FCF73-8416-44FC-8EB7-3BF97C8AD36D}"/>
          </ac:spMkLst>
        </pc:spChg>
        <pc:spChg chg="add del mod">
          <ac:chgData name="Lei Wu" userId="f083b2a8aea23a2f" providerId="LiveId" clId="{798432FD-FBD1-4C67-86FA-26933F155DCF}" dt="2021-03-29T23:08:08.533" v="1850" actId="478"/>
          <ac:spMkLst>
            <pc:docMk/>
            <pc:sldMk cId="3414118523" sldId="794"/>
            <ac:spMk id="44" creationId="{0F0002E4-67E7-4CD1-8C81-76D9962C4DDA}"/>
          </ac:spMkLst>
        </pc:spChg>
        <pc:spChg chg="add del mod">
          <ac:chgData name="Lei Wu" userId="f083b2a8aea23a2f" providerId="LiveId" clId="{798432FD-FBD1-4C67-86FA-26933F155DCF}" dt="2021-03-29T23:08:08.533" v="1850" actId="478"/>
          <ac:spMkLst>
            <pc:docMk/>
            <pc:sldMk cId="3414118523" sldId="794"/>
            <ac:spMk id="45" creationId="{6AB1C89A-F50B-434E-8F65-A9DF7B06C275}"/>
          </ac:spMkLst>
        </pc:spChg>
        <pc:spChg chg="add del mod">
          <ac:chgData name="Lei Wu" userId="f083b2a8aea23a2f" providerId="LiveId" clId="{798432FD-FBD1-4C67-86FA-26933F155DCF}" dt="2021-03-29T23:08:08.533" v="1850" actId="478"/>
          <ac:spMkLst>
            <pc:docMk/>
            <pc:sldMk cId="3414118523" sldId="794"/>
            <ac:spMk id="46" creationId="{F4A638BF-73B5-4B7C-85D6-ED86AAC8C07B}"/>
          </ac:spMkLst>
        </pc:spChg>
        <pc:spChg chg="add del mod">
          <ac:chgData name="Lei Wu" userId="f083b2a8aea23a2f" providerId="LiveId" clId="{798432FD-FBD1-4C67-86FA-26933F155DCF}" dt="2021-03-29T23:08:08.533" v="1850" actId="478"/>
          <ac:spMkLst>
            <pc:docMk/>
            <pc:sldMk cId="3414118523" sldId="794"/>
            <ac:spMk id="47" creationId="{533A9A6D-E04A-41F2-BD38-2EDD7B060B3C}"/>
          </ac:spMkLst>
        </pc:spChg>
        <pc:spChg chg="add del mod">
          <ac:chgData name="Lei Wu" userId="f083b2a8aea23a2f" providerId="LiveId" clId="{798432FD-FBD1-4C67-86FA-26933F155DCF}" dt="2021-03-29T23:08:08.533" v="1850" actId="478"/>
          <ac:spMkLst>
            <pc:docMk/>
            <pc:sldMk cId="3414118523" sldId="794"/>
            <ac:spMk id="48" creationId="{4BB190BD-F95A-4BF9-B55A-F95B895C0354}"/>
          </ac:spMkLst>
        </pc:spChg>
        <pc:spChg chg="add del mod">
          <ac:chgData name="Lei Wu" userId="f083b2a8aea23a2f" providerId="LiveId" clId="{798432FD-FBD1-4C67-86FA-26933F155DCF}" dt="2021-03-29T23:08:08.533" v="1850" actId="478"/>
          <ac:spMkLst>
            <pc:docMk/>
            <pc:sldMk cId="3414118523" sldId="794"/>
            <ac:spMk id="49" creationId="{3C0F8121-F4A5-4094-8D67-428ADFEA3FC5}"/>
          </ac:spMkLst>
        </pc:spChg>
        <pc:spChg chg="add del mod">
          <ac:chgData name="Lei Wu" userId="f083b2a8aea23a2f" providerId="LiveId" clId="{798432FD-FBD1-4C67-86FA-26933F155DCF}" dt="2021-03-29T23:08:08.533" v="1850" actId="478"/>
          <ac:spMkLst>
            <pc:docMk/>
            <pc:sldMk cId="3414118523" sldId="794"/>
            <ac:spMk id="50" creationId="{DD35B3CB-53B2-4757-93DD-4B4EA224D038}"/>
          </ac:spMkLst>
        </pc:spChg>
        <pc:spChg chg="add del mod">
          <ac:chgData name="Lei Wu" userId="f083b2a8aea23a2f" providerId="LiveId" clId="{798432FD-FBD1-4C67-86FA-26933F155DCF}" dt="2021-03-29T23:08:08.533" v="1850" actId="478"/>
          <ac:spMkLst>
            <pc:docMk/>
            <pc:sldMk cId="3414118523" sldId="794"/>
            <ac:spMk id="51" creationId="{CC417F0B-77E3-4F6B-B88B-8F07F7C1172C}"/>
          </ac:spMkLst>
        </pc:spChg>
        <pc:spChg chg="add del mod">
          <ac:chgData name="Lei Wu" userId="f083b2a8aea23a2f" providerId="LiveId" clId="{798432FD-FBD1-4C67-86FA-26933F155DCF}" dt="2021-03-29T23:08:08.533" v="1850" actId="478"/>
          <ac:spMkLst>
            <pc:docMk/>
            <pc:sldMk cId="3414118523" sldId="794"/>
            <ac:spMk id="52" creationId="{421F0BF9-DC17-458C-9D15-17565588734E}"/>
          </ac:spMkLst>
        </pc:spChg>
        <pc:spChg chg="add del mod">
          <ac:chgData name="Lei Wu" userId="f083b2a8aea23a2f" providerId="LiveId" clId="{798432FD-FBD1-4C67-86FA-26933F155DCF}" dt="2021-03-29T23:08:08.533" v="1850" actId="478"/>
          <ac:spMkLst>
            <pc:docMk/>
            <pc:sldMk cId="3414118523" sldId="794"/>
            <ac:spMk id="53" creationId="{1178FC0B-B45F-41DB-AF3D-F0B4AB12190A}"/>
          </ac:spMkLst>
        </pc:spChg>
        <pc:spChg chg="add del mod">
          <ac:chgData name="Lei Wu" userId="f083b2a8aea23a2f" providerId="LiveId" clId="{798432FD-FBD1-4C67-86FA-26933F155DCF}" dt="2021-03-29T23:08:08.533" v="1850" actId="478"/>
          <ac:spMkLst>
            <pc:docMk/>
            <pc:sldMk cId="3414118523" sldId="794"/>
            <ac:spMk id="54" creationId="{5EFF662C-61F0-4A51-8E93-4C7A44C3EDAE}"/>
          </ac:spMkLst>
        </pc:spChg>
        <pc:spChg chg="add del mod">
          <ac:chgData name="Lei Wu" userId="f083b2a8aea23a2f" providerId="LiveId" clId="{798432FD-FBD1-4C67-86FA-26933F155DCF}" dt="2021-03-29T23:08:08.533" v="1850" actId="478"/>
          <ac:spMkLst>
            <pc:docMk/>
            <pc:sldMk cId="3414118523" sldId="794"/>
            <ac:spMk id="55" creationId="{28F2FEEF-4B3E-45DD-A8A6-A5D1AE28BCB1}"/>
          </ac:spMkLst>
        </pc:spChg>
        <pc:spChg chg="add del mod">
          <ac:chgData name="Lei Wu" userId="f083b2a8aea23a2f" providerId="LiveId" clId="{798432FD-FBD1-4C67-86FA-26933F155DCF}" dt="2021-03-29T23:08:08.533" v="1850" actId="478"/>
          <ac:spMkLst>
            <pc:docMk/>
            <pc:sldMk cId="3414118523" sldId="794"/>
            <ac:spMk id="56" creationId="{1BE6978D-F261-482F-AF5F-82EE0E9AFF37}"/>
          </ac:spMkLst>
        </pc:spChg>
        <pc:spChg chg="add del mod">
          <ac:chgData name="Lei Wu" userId="f083b2a8aea23a2f" providerId="LiveId" clId="{798432FD-FBD1-4C67-86FA-26933F155DCF}" dt="2021-03-29T23:08:08.533" v="1850" actId="478"/>
          <ac:spMkLst>
            <pc:docMk/>
            <pc:sldMk cId="3414118523" sldId="794"/>
            <ac:spMk id="57" creationId="{BA25A006-319F-46FC-8144-2DE6395F4E1B}"/>
          </ac:spMkLst>
        </pc:spChg>
        <pc:spChg chg="add del mod">
          <ac:chgData name="Lei Wu" userId="f083b2a8aea23a2f" providerId="LiveId" clId="{798432FD-FBD1-4C67-86FA-26933F155DCF}" dt="2021-03-29T23:08:08.533" v="1850" actId="478"/>
          <ac:spMkLst>
            <pc:docMk/>
            <pc:sldMk cId="3414118523" sldId="794"/>
            <ac:spMk id="58" creationId="{A6E571FC-79AA-43C4-88EF-B5AC25986CD5}"/>
          </ac:spMkLst>
        </pc:spChg>
        <pc:spChg chg="add del mod">
          <ac:chgData name="Lei Wu" userId="f083b2a8aea23a2f" providerId="LiveId" clId="{798432FD-FBD1-4C67-86FA-26933F155DCF}" dt="2021-03-29T23:08:08.533" v="1850" actId="478"/>
          <ac:spMkLst>
            <pc:docMk/>
            <pc:sldMk cId="3414118523" sldId="794"/>
            <ac:spMk id="59" creationId="{DFA5CFC7-D24C-4322-B01E-E28E436A02DF}"/>
          </ac:spMkLst>
        </pc:spChg>
        <pc:spChg chg="add del mod">
          <ac:chgData name="Lei Wu" userId="f083b2a8aea23a2f" providerId="LiveId" clId="{798432FD-FBD1-4C67-86FA-26933F155DCF}" dt="2021-03-29T23:08:08.533" v="1850" actId="478"/>
          <ac:spMkLst>
            <pc:docMk/>
            <pc:sldMk cId="3414118523" sldId="794"/>
            <ac:spMk id="60" creationId="{FC2C80DB-44C4-46A1-992A-EE1BD401C46F}"/>
          </ac:spMkLst>
        </pc:spChg>
        <pc:spChg chg="add del mod">
          <ac:chgData name="Lei Wu" userId="f083b2a8aea23a2f" providerId="LiveId" clId="{798432FD-FBD1-4C67-86FA-26933F155DCF}" dt="2021-03-29T23:08:08.533" v="1850" actId="478"/>
          <ac:spMkLst>
            <pc:docMk/>
            <pc:sldMk cId="3414118523" sldId="794"/>
            <ac:spMk id="61" creationId="{0A94BC88-3B4B-41D5-A04E-0A110A109DA3}"/>
          </ac:spMkLst>
        </pc:spChg>
        <pc:spChg chg="add del mod">
          <ac:chgData name="Lei Wu" userId="f083b2a8aea23a2f" providerId="LiveId" clId="{798432FD-FBD1-4C67-86FA-26933F155DCF}" dt="2021-03-29T23:08:08.533" v="1850" actId="478"/>
          <ac:spMkLst>
            <pc:docMk/>
            <pc:sldMk cId="3414118523" sldId="794"/>
            <ac:spMk id="62" creationId="{79AE1B9F-D613-4023-BD1B-8A68FE37E9A5}"/>
          </ac:spMkLst>
        </pc:spChg>
        <pc:spChg chg="add del mod">
          <ac:chgData name="Lei Wu" userId="f083b2a8aea23a2f" providerId="LiveId" clId="{798432FD-FBD1-4C67-86FA-26933F155DCF}" dt="2021-03-29T23:08:08.533" v="1850" actId="478"/>
          <ac:spMkLst>
            <pc:docMk/>
            <pc:sldMk cId="3414118523" sldId="794"/>
            <ac:spMk id="63" creationId="{4B2D5572-CC14-4E25-B7D3-1DD8E908F84C}"/>
          </ac:spMkLst>
        </pc:spChg>
        <pc:spChg chg="add del mod">
          <ac:chgData name="Lei Wu" userId="f083b2a8aea23a2f" providerId="LiveId" clId="{798432FD-FBD1-4C67-86FA-26933F155DCF}" dt="2021-03-29T23:08:08.533" v="1850" actId="478"/>
          <ac:spMkLst>
            <pc:docMk/>
            <pc:sldMk cId="3414118523" sldId="794"/>
            <ac:spMk id="64" creationId="{830A7EFA-2DDD-4A40-8781-0BF4AB01EBDC}"/>
          </ac:spMkLst>
        </pc:spChg>
        <pc:spChg chg="add del mod">
          <ac:chgData name="Lei Wu" userId="f083b2a8aea23a2f" providerId="LiveId" clId="{798432FD-FBD1-4C67-86FA-26933F155DCF}" dt="2021-03-29T23:08:08.533" v="1850" actId="478"/>
          <ac:spMkLst>
            <pc:docMk/>
            <pc:sldMk cId="3414118523" sldId="794"/>
            <ac:spMk id="65" creationId="{E5705F9A-B3D3-4095-A878-2C01AB785B54}"/>
          </ac:spMkLst>
        </pc:spChg>
        <pc:spChg chg="add del mod">
          <ac:chgData name="Lei Wu" userId="f083b2a8aea23a2f" providerId="LiveId" clId="{798432FD-FBD1-4C67-86FA-26933F155DCF}" dt="2021-03-29T23:08:08.533" v="1850" actId="478"/>
          <ac:spMkLst>
            <pc:docMk/>
            <pc:sldMk cId="3414118523" sldId="794"/>
            <ac:spMk id="66" creationId="{C74BB5A1-8D4C-4002-9D1D-35221C747679}"/>
          </ac:spMkLst>
        </pc:spChg>
        <pc:spChg chg="add del mod">
          <ac:chgData name="Lei Wu" userId="f083b2a8aea23a2f" providerId="LiveId" clId="{798432FD-FBD1-4C67-86FA-26933F155DCF}" dt="2021-03-29T23:08:08.533" v="1850" actId="478"/>
          <ac:spMkLst>
            <pc:docMk/>
            <pc:sldMk cId="3414118523" sldId="794"/>
            <ac:spMk id="67" creationId="{D9740E39-E1FF-4802-BB0F-0F9C8F4BFB5A}"/>
          </ac:spMkLst>
        </pc:spChg>
        <pc:spChg chg="add del mod">
          <ac:chgData name="Lei Wu" userId="f083b2a8aea23a2f" providerId="LiveId" clId="{798432FD-FBD1-4C67-86FA-26933F155DCF}" dt="2021-03-29T23:08:08.533" v="1850" actId="478"/>
          <ac:spMkLst>
            <pc:docMk/>
            <pc:sldMk cId="3414118523" sldId="794"/>
            <ac:spMk id="68" creationId="{3D9B83B8-51DB-45A3-A81D-421AC791F8E6}"/>
          </ac:spMkLst>
        </pc:spChg>
        <pc:spChg chg="add del mod">
          <ac:chgData name="Lei Wu" userId="f083b2a8aea23a2f" providerId="LiveId" clId="{798432FD-FBD1-4C67-86FA-26933F155DCF}" dt="2021-03-29T23:08:08.533" v="1850" actId="478"/>
          <ac:spMkLst>
            <pc:docMk/>
            <pc:sldMk cId="3414118523" sldId="794"/>
            <ac:spMk id="69" creationId="{E5551292-E7B9-4C93-94FE-12AEC0023C3A}"/>
          </ac:spMkLst>
        </pc:spChg>
        <pc:spChg chg="add del mod">
          <ac:chgData name="Lei Wu" userId="f083b2a8aea23a2f" providerId="LiveId" clId="{798432FD-FBD1-4C67-86FA-26933F155DCF}" dt="2021-03-29T23:08:08.533" v="1850" actId="478"/>
          <ac:spMkLst>
            <pc:docMk/>
            <pc:sldMk cId="3414118523" sldId="794"/>
            <ac:spMk id="70" creationId="{05743FA5-62DA-4103-B629-7FC8A51D9D99}"/>
          </ac:spMkLst>
        </pc:spChg>
        <pc:spChg chg="add del mod">
          <ac:chgData name="Lei Wu" userId="f083b2a8aea23a2f" providerId="LiveId" clId="{798432FD-FBD1-4C67-86FA-26933F155DCF}" dt="2021-03-29T23:08:08.533" v="1850" actId="478"/>
          <ac:spMkLst>
            <pc:docMk/>
            <pc:sldMk cId="3414118523" sldId="794"/>
            <ac:spMk id="71" creationId="{6487A584-38CA-4606-8221-38A4807CC1F3}"/>
          </ac:spMkLst>
        </pc:spChg>
        <pc:spChg chg="add del mod">
          <ac:chgData name="Lei Wu" userId="f083b2a8aea23a2f" providerId="LiveId" clId="{798432FD-FBD1-4C67-86FA-26933F155DCF}" dt="2021-03-29T23:08:08.533" v="1850" actId="478"/>
          <ac:spMkLst>
            <pc:docMk/>
            <pc:sldMk cId="3414118523" sldId="794"/>
            <ac:spMk id="72" creationId="{530E59A5-A6E8-41EE-B4E0-719E027FC064}"/>
          </ac:spMkLst>
        </pc:spChg>
        <pc:spChg chg="add del mod">
          <ac:chgData name="Lei Wu" userId="f083b2a8aea23a2f" providerId="LiveId" clId="{798432FD-FBD1-4C67-86FA-26933F155DCF}" dt="2021-03-29T23:08:08.533" v="1850" actId="478"/>
          <ac:spMkLst>
            <pc:docMk/>
            <pc:sldMk cId="3414118523" sldId="794"/>
            <ac:spMk id="73" creationId="{91BCFEBD-F79A-4A32-B1A9-B7632742391C}"/>
          </ac:spMkLst>
        </pc:spChg>
        <pc:spChg chg="add del mod">
          <ac:chgData name="Lei Wu" userId="f083b2a8aea23a2f" providerId="LiveId" clId="{798432FD-FBD1-4C67-86FA-26933F155DCF}" dt="2021-03-29T23:08:08.533" v="1850" actId="478"/>
          <ac:spMkLst>
            <pc:docMk/>
            <pc:sldMk cId="3414118523" sldId="794"/>
            <ac:spMk id="74" creationId="{E0574016-4813-475C-B196-B66E8C628157}"/>
          </ac:spMkLst>
        </pc:spChg>
        <pc:spChg chg="add del mod">
          <ac:chgData name="Lei Wu" userId="f083b2a8aea23a2f" providerId="LiveId" clId="{798432FD-FBD1-4C67-86FA-26933F155DCF}" dt="2021-03-29T23:08:08.533" v="1850" actId="478"/>
          <ac:spMkLst>
            <pc:docMk/>
            <pc:sldMk cId="3414118523" sldId="794"/>
            <ac:spMk id="75" creationId="{B43F14DC-0CAD-48D7-80D9-047B9D257D9C}"/>
          </ac:spMkLst>
        </pc:spChg>
        <pc:spChg chg="add del mod">
          <ac:chgData name="Lei Wu" userId="f083b2a8aea23a2f" providerId="LiveId" clId="{798432FD-FBD1-4C67-86FA-26933F155DCF}" dt="2021-03-29T23:08:08.533" v="1850" actId="478"/>
          <ac:spMkLst>
            <pc:docMk/>
            <pc:sldMk cId="3414118523" sldId="794"/>
            <ac:spMk id="76" creationId="{CCE4F170-699E-4AC9-9E7D-F0BC4062BF55}"/>
          </ac:spMkLst>
        </pc:spChg>
        <pc:spChg chg="add del mod">
          <ac:chgData name="Lei Wu" userId="f083b2a8aea23a2f" providerId="LiveId" clId="{798432FD-FBD1-4C67-86FA-26933F155DCF}" dt="2021-03-29T23:08:08.533" v="1850" actId="478"/>
          <ac:spMkLst>
            <pc:docMk/>
            <pc:sldMk cId="3414118523" sldId="794"/>
            <ac:spMk id="77" creationId="{5FDED967-FD48-45A9-904F-729A4B2A1918}"/>
          </ac:spMkLst>
        </pc:spChg>
        <pc:spChg chg="add del mod">
          <ac:chgData name="Lei Wu" userId="f083b2a8aea23a2f" providerId="LiveId" clId="{798432FD-FBD1-4C67-86FA-26933F155DCF}" dt="2021-03-29T23:08:08.533" v="1850" actId="478"/>
          <ac:spMkLst>
            <pc:docMk/>
            <pc:sldMk cId="3414118523" sldId="794"/>
            <ac:spMk id="78" creationId="{13DF9220-EF25-4C77-B5A8-4B8FC1284FCF}"/>
          </ac:spMkLst>
        </pc:spChg>
        <pc:spChg chg="add del mod">
          <ac:chgData name="Lei Wu" userId="f083b2a8aea23a2f" providerId="LiveId" clId="{798432FD-FBD1-4C67-86FA-26933F155DCF}" dt="2021-03-29T23:08:08.533" v="1850" actId="478"/>
          <ac:spMkLst>
            <pc:docMk/>
            <pc:sldMk cId="3414118523" sldId="794"/>
            <ac:spMk id="79" creationId="{43934F33-9CA2-4AAE-847E-478BF5CFFF93}"/>
          </ac:spMkLst>
        </pc:spChg>
        <pc:spChg chg="add del mod">
          <ac:chgData name="Lei Wu" userId="f083b2a8aea23a2f" providerId="LiveId" clId="{798432FD-FBD1-4C67-86FA-26933F155DCF}" dt="2021-03-29T23:08:08.533" v="1850" actId="478"/>
          <ac:spMkLst>
            <pc:docMk/>
            <pc:sldMk cId="3414118523" sldId="794"/>
            <ac:spMk id="80" creationId="{0C3DA233-49D8-427D-9DA9-569084057238}"/>
          </ac:spMkLst>
        </pc:spChg>
        <pc:spChg chg="add del mod">
          <ac:chgData name="Lei Wu" userId="f083b2a8aea23a2f" providerId="LiveId" clId="{798432FD-FBD1-4C67-86FA-26933F155DCF}" dt="2021-03-29T23:08:08.533" v="1850" actId="478"/>
          <ac:spMkLst>
            <pc:docMk/>
            <pc:sldMk cId="3414118523" sldId="794"/>
            <ac:spMk id="81" creationId="{9BD673C7-E0A7-4E98-8527-D1C206989A63}"/>
          </ac:spMkLst>
        </pc:spChg>
        <pc:spChg chg="add del mod">
          <ac:chgData name="Lei Wu" userId="f083b2a8aea23a2f" providerId="LiveId" clId="{798432FD-FBD1-4C67-86FA-26933F155DCF}" dt="2021-03-29T23:08:08.533" v="1850" actId="478"/>
          <ac:spMkLst>
            <pc:docMk/>
            <pc:sldMk cId="3414118523" sldId="794"/>
            <ac:spMk id="82" creationId="{A42E9151-694F-4A0A-86CB-F34554B3E69E}"/>
          </ac:spMkLst>
        </pc:spChg>
        <pc:spChg chg="add del mod">
          <ac:chgData name="Lei Wu" userId="f083b2a8aea23a2f" providerId="LiveId" clId="{798432FD-FBD1-4C67-86FA-26933F155DCF}" dt="2021-03-29T23:08:08.533" v="1850" actId="478"/>
          <ac:spMkLst>
            <pc:docMk/>
            <pc:sldMk cId="3414118523" sldId="794"/>
            <ac:spMk id="83" creationId="{DEBDF020-9DA3-44A2-B172-5913E2E2FA88}"/>
          </ac:spMkLst>
        </pc:spChg>
        <pc:spChg chg="add del mod">
          <ac:chgData name="Lei Wu" userId="f083b2a8aea23a2f" providerId="LiveId" clId="{798432FD-FBD1-4C67-86FA-26933F155DCF}" dt="2021-03-29T23:08:08.533" v="1850" actId="478"/>
          <ac:spMkLst>
            <pc:docMk/>
            <pc:sldMk cId="3414118523" sldId="794"/>
            <ac:spMk id="84" creationId="{94336FD3-3860-485D-8914-6FE676DF093C}"/>
          </ac:spMkLst>
        </pc:spChg>
        <pc:spChg chg="add del mod">
          <ac:chgData name="Lei Wu" userId="f083b2a8aea23a2f" providerId="LiveId" clId="{798432FD-FBD1-4C67-86FA-26933F155DCF}" dt="2021-03-29T23:08:08.533" v="1850" actId="478"/>
          <ac:spMkLst>
            <pc:docMk/>
            <pc:sldMk cId="3414118523" sldId="794"/>
            <ac:spMk id="85" creationId="{0775422B-9A33-4B35-ABAD-958FD31B4FA6}"/>
          </ac:spMkLst>
        </pc:spChg>
        <pc:spChg chg="add del mod">
          <ac:chgData name="Lei Wu" userId="f083b2a8aea23a2f" providerId="LiveId" clId="{798432FD-FBD1-4C67-86FA-26933F155DCF}" dt="2021-03-29T23:08:08.533" v="1850" actId="478"/>
          <ac:spMkLst>
            <pc:docMk/>
            <pc:sldMk cId="3414118523" sldId="794"/>
            <ac:spMk id="86" creationId="{AE2B5E3F-ABA9-4093-935B-CBB9D9E82A96}"/>
          </ac:spMkLst>
        </pc:spChg>
        <pc:spChg chg="add del mod">
          <ac:chgData name="Lei Wu" userId="f083b2a8aea23a2f" providerId="LiveId" clId="{798432FD-FBD1-4C67-86FA-26933F155DCF}" dt="2021-03-29T23:08:08.533" v="1850" actId="478"/>
          <ac:spMkLst>
            <pc:docMk/>
            <pc:sldMk cId="3414118523" sldId="794"/>
            <ac:spMk id="87" creationId="{0910AAB9-6AAC-40D1-9835-46F55C4ABD35}"/>
          </ac:spMkLst>
        </pc:spChg>
        <pc:spChg chg="add del mod">
          <ac:chgData name="Lei Wu" userId="f083b2a8aea23a2f" providerId="LiveId" clId="{798432FD-FBD1-4C67-86FA-26933F155DCF}" dt="2021-03-29T23:08:08.533" v="1850" actId="478"/>
          <ac:spMkLst>
            <pc:docMk/>
            <pc:sldMk cId="3414118523" sldId="794"/>
            <ac:spMk id="88" creationId="{F44831B9-E4B1-438A-B4EC-D1A7F6CF7DA9}"/>
          </ac:spMkLst>
        </pc:spChg>
        <pc:spChg chg="add del mod">
          <ac:chgData name="Lei Wu" userId="f083b2a8aea23a2f" providerId="LiveId" clId="{798432FD-FBD1-4C67-86FA-26933F155DCF}" dt="2021-03-29T23:08:08.533" v="1850" actId="478"/>
          <ac:spMkLst>
            <pc:docMk/>
            <pc:sldMk cId="3414118523" sldId="794"/>
            <ac:spMk id="89" creationId="{D1A0959C-F404-4818-AFCD-DACB0A6CBE11}"/>
          </ac:spMkLst>
        </pc:spChg>
        <pc:spChg chg="add del mod">
          <ac:chgData name="Lei Wu" userId="f083b2a8aea23a2f" providerId="LiveId" clId="{798432FD-FBD1-4C67-86FA-26933F155DCF}" dt="2021-03-29T23:08:08.533" v="1850" actId="478"/>
          <ac:spMkLst>
            <pc:docMk/>
            <pc:sldMk cId="3414118523" sldId="794"/>
            <ac:spMk id="90" creationId="{76DE05FF-4F4D-47B1-A066-8D35CC5CF646}"/>
          </ac:spMkLst>
        </pc:spChg>
        <pc:spChg chg="add del mod">
          <ac:chgData name="Lei Wu" userId="f083b2a8aea23a2f" providerId="LiveId" clId="{798432FD-FBD1-4C67-86FA-26933F155DCF}" dt="2021-03-29T23:08:08.533" v="1850" actId="478"/>
          <ac:spMkLst>
            <pc:docMk/>
            <pc:sldMk cId="3414118523" sldId="794"/>
            <ac:spMk id="91" creationId="{B238C258-B234-4313-814A-7B8AA2C68A85}"/>
          </ac:spMkLst>
        </pc:spChg>
        <pc:spChg chg="add del mod">
          <ac:chgData name="Lei Wu" userId="f083b2a8aea23a2f" providerId="LiveId" clId="{798432FD-FBD1-4C67-86FA-26933F155DCF}" dt="2021-03-29T23:08:08.533" v="1850" actId="478"/>
          <ac:spMkLst>
            <pc:docMk/>
            <pc:sldMk cId="3414118523" sldId="794"/>
            <ac:spMk id="92" creationId="{40BB865E-FF65-4661-9B6A-4E2DCE2E3EE0}"/>
          </ac:spMkLst>
        </pc:spChg>
        <pc:spChg chg="add del mod">
          <ac:chgData name="Lei Wu" userId="f083b2a8aea23a2f" providerId="LiveId" clId="{798432FD-FBD1-4C67-86FA-26933F155DCF}" dt="2021-03-29T23:08:08.533" v="1850" actId="478"/>
          <ac:spMkLst>
            <pc:docMk/>
            <pc:sldMk cId="3414118523" sldId="794"/>
            <ac:spMk id="93" creationId="{D2A8BEDE-5CEA-48B2-BFDE-32AFF7D823F1}"/>
          </ac:spMkLst>
        </pc:spChg>
        <pc:spChg chg="add del mod">
          <ac:chgData name="Lei Wu" userId="f083b2a8aea23a2f" providerId="LiveId" clId="{798432FD-FBD1-4C67-86FA-26933F155DCF}" dt="2021-03-29T23:08:08.533" v="1850" actId="478"/>
          <ac:spMkLst>
            <pc:docMk/>
            <pc:sldMk cId="3414118523" sldId="794"/>
            <ac:spMk id="94" creationId="{9547E728-2662-43C1-85C2-44833FAC909E}"/>
          </ac:spMkLst>
        </pc:spChg>
        <pc:spChg chg="add del mod">
          <ac:chgData name="Lei Wu" userId="f083b2a8aea23a2f" providerId="LiveId" clId="{798432FD-FBD1-4C67-86FA-26933F155DCF}" dt="2021-03-29T23:08:08.533" v="1850" actId="478"/>
          <ac:spMkLst>
            <pc:docMk/>
            <pc:sldMk cId="3414118523" sldId="794"/>
            <ac:spMk id="95" creationId="{C3B6182E-2F9A-4713-81F6-B18E280EAF3E}"/>
          </ac:spMkLst>
        </pc:spChg>
        <pc:spChg chg="add del mod">
          <ac:chgData name="Lei Wu" userId="f083b2a8aea23a2f" providerId="LiveId" clId="{798432FD-FBD1-4C67-86FA-26933F155DCF}" dt="2021-03-29T23:08:08.533" v="1850" actId="478"/>
          <ac:spMkLst>
            <pc:docMk/>
            <pc:sldMk cId="3414118523" sldId="794"/>
            <ac:spMk id="96" creationId="{AD6017A2-A29F-4B3D-A7A4-8B491839DE79}"/>
          </ac:spMkLst>
        </pc:spChg>
        <pc:spChg chg="add del mod">
          <ac:chgData name="Lei Wu" userId="f083b2a8aea23a2f" providerId="LiveId" clId="{798432FD-FBD1-4C67-86FA-26933F155DCF}" dt="2021-03-29T23:08:08.533" v="1850" actId="478"/>
          <ac:spMkLst>
            <pc:docMk/>
            <pc:sldMk cId="3414118523" sldId="794"/>
            <ac:spMk id="97" creationId="{0DAB97BF-488D-43CB-99B9-36B4DBC22E33}"/>
          </ac:spMkLst>
        </pc:spChg>
        <pc:spChg chg="add del mod">
          <ac:chgData name="Lei Wu" userId="f083b2a8aea23a2f" providerId="LiveId" clId="{798432FD-FBD1-4C67-86FA-26933F155DCF}" dt="2021-03-29T23:08:08.533" v="1850" actId="478"/>
          <ac:spMkLst>
            <pc:docMk/>
            <pc:sldMk cId="3414118523" sldId="794"/>
            <ac:spMk id="98" creationId="{6377F3CD-AA49-495E-886C-A33F664A2CC7}"/>
          </ac:spMkLst>
        </pc:spChg>
        <pc:spChg chg="add del mod">
          <ac:chgData name="Lei Wu" userId="f083b2a8aea23a2f" providerId="LiveId" clId="{798432FD-FBD1-4C67-86FA-26933F155DCF}" dt="2021-03-29T23:08:08.533" v="1850" actId="478"/>
          <ac:spMkLst>
            <pc:docMk/>
            <pc:sldMk cId="3414118523" sldId="794"/>
            <ac:spMk id="99" creationId="{E8864217-FD1F-4EB4-B799-380497109E52}"/>
          </ac:spMkLst>
        </pc:spChg>
        <pc:spChg chg="add del mod">
          <ac:chgData name="Lei Wu" userId="f083b2a8aea23a2f" providerId="LiveId" clId="{798432FD-FBD1-4C67-86FA-26933F155DCF}" dt="2021-03-29T23:08:08.533" v="1850" actId="478"/>
          <ac:spMkLst>
            <pc:docMk/>
            <pc:sldMk cId="3414118523" sldId="794"/>
            <ac:spMk id="100" creationId="{D1BA9866-0D0B-447C-9D08-8C5ED0DFE36A}"/>
          </ac:spMkLst>
        </pc:spChg>
        <pc:spChg chg="add del mod">
          <ac:chgData name="Lei Wu" userId="f083b2a8aea23a2f" providerId="LiveId" clId="{798432FD-FBD1-4C67-86FA-26933F155DCF}" dt="2021-03-29T23:08:08.533" v="1850" actId="478"/>
          <ac:spMkLst>
            <pc:docMk/>
            <pc:sldMk cId="3414118523" sldId="794"/>
            <ac:spMk id="101" creationId="{073243AE-59A2-40F4-B655-CB97F0CFE309}"/>
          </ac:spMkLst>
        </pc:spChg>
        <pc:spChg chg="add del mod">
          <ac:chgData name="Lei Wu" userId="f083b2a8aea23a2f" providerId="LiveId" clId="{798432FD-FBD1-4C67-86FA-26933F155DCF}" dt="2021-03-29T23:08:08.533" v="1850" actId="478"/>
          <ac:spMkLst>
            <pc:docMk/>
            <pc:sldMk cId="3414118523" sldId="794"/>
            <ac:spMk id="102" creationId="{8D6AAA5B-37DF-4194-B43E-2300A5CE5314}"/>
          </ac:spMkLst>
        </pc:spChg>
        <pc:spChg chg="add del mod">
          <ac:chgData name="Lei Wu" userId="f083b2a8aea23a2f" providerId="LiveId" clId="{798432FD-FBD1-4C67-86FA-26933F155DCF}" dt="2021-03-29T23:08:08.533" v="1850" actId="478"/>
          <ac:spMkLst>
            <pc:docMk/>
            <pc:sldMk cId="3414118523" sldId="794"/>
            <ac:spMk id="103" creationId="{F580EFBB-144B-446B-BF05-5963E9F38D51}"/>
          </ac:spMkLst>
        </pc:spChg>
        <pc:spChg chg="add del mod">
          <ac:chgData name="Lei Wu" userId="f083b2a8aea23a2f" providerId="LiveId" clId="{798432FD-FBD1-4C67-86FA-26933F155DCF}" dt="2021-03-29T23:08:08.533" v="1850" actId="478"/>
          <ac:spMkLst>
            <pc:docMk/>
            <pc:sldMk cId="3414118523" sldId="794"/>
            <ac:spMk id="104" creationId="{B679CA94-D9E7-4B8A-AC03-3672882ECE65}"/>
          </ac:spMkLst>
        </pc:spChg>
        <pc:spChg chg="add del mod">
          <ac:chgData name="Lei Wu" userId="f083b2a8aea23a2f" providerId="LiveId" clId="{798432FD-FBD1-4C67-86FA-26933F155DCF}" dt="2021-03-29T23:08:08.533" v="1850" actId="478"/>
          <ac:spMkLst>
            <pc:docMk/>
            <pc:sldMk cId="3414118523" sldId="794"/>
            <ac:spMk id="105" creationId="{446845DB-0EA1-47D4-B210-2692202F732A}"/>
          </ac:spMkLst>
        </pc:spChg>
        <pc:spChg chg="add del mod">
          <ac:chgData name="Lei Wu" userId="f083b2a8aea23a2f" providerId="LiveId" clId="{798432FD-FBD1-4C67-86FA-26933F155DCF}" dt="2021-03-29T23:08:08.533" v="1850" actId="478"/>
          <ac:spMkLst>
            <pc:docMk/>
            <pc:sldMk cId="3414118523" sldId="794"/>
            <ac:spMk id="106" creationId="{95DFE5BE-9886-48E4-B120-3515F6BC7EF4}"/>
          </ac:spMkLst>
        </pc:spChg>
        <pc:spChg chg="add del mod">
          <ac:chgData name="Lei Wu" userId="f083b2a8aea23a2f" providerId="LiveId" clId="{798432FD-FBD1-4C67-86FA-26933F155DCF}" dt="2021-03-29T23:08:08.533" v="1850" actId="478"/>
          <ac:spMkLst>
            <pc:docMk/>
            <pc:sldMk cId="3414118523" sldId="794"/>
            <ac:spMk id="107" creationId="{58602F64-2036-4065-B8BB-157BDDC0AB76}"/>
          </ac:spMkLst>
        </pc:spChg>
        <pc:spChg chg="add del mod">
          <ac:chgData name="Lei Wu" userId="f083b2a8aea23a2f" providerId="LiveId" clId="{798432FD-FBD1-4C67-86FA-26933F155DCF}" dt="2021-03-29T23:08:08.533" v="1850" actId="478"/>
          <ac:spMkLst>
            <pc:docMk/>
            <pc:sldMk cId="3414118523" sldId="794"/>
            <ac:spMk id="108" creationId="{19D9E529-E8DD-48D3-BB28-AD5EC33B70A1}"/>
          </ac:spMkLst>
        </pc:spChg>
        <pc:spChg chg="add del mod">
          <ac:chgData name="Lei Wu" userId="f083b2a8aea23a2f" providerId="LiveId" clId="{798432FD-FBD1-4C67-86FA-26933F155DCF}" dt="2021-03-29T23:08:08.533" v="1850" actId="478"/>
          <ac:spMkLst>
            <pc:docMk/>
            <pc:sldMk cId="3414118523" sldId="794"/>
            <ac:spMk id="109" creationId="{0EEFE105-4335-4103-BC48-575E4317A582}"/>
          </ac:spMkLst>
        </pc:spChg>
        <pc:spChg chg="add del mod">
          <ac:chgData name="Lei Wu" userId="f083b2a8aea23a2f" providerId="LiveId" clId="{798432FD-FBD1-4C67-86FA-26933F155DCF}" dt="2021-03-29T23:08:08.533" v="1850" actId="478"/>
          <ac:spMkLst>
            <pc:docMk/>
            <pc:sldMk cId="3414118523" sldId="794"/>
            <ac:spMk id="110" creationId="{BFE8E192-DD27-43CE-BC39-6347693669D8}"/>
          </ac:spMkLst>
        </pc:spChg>
        <pc:spChg chg="add del mod">
          <ac:chgData name="Lei Wu" userId="f083b2a8aea23a2f" providerId="LiveId" clId="{798432FD-FBD1-4C67-86FA-26933F155DCF}" dt="2021-03-29T23:08:08.533" v="1850" actId="478"/>
          <ac:spMkLst>
            <pc:docMk/>
            <pc:sldMk cId="3414118523" sldId="794"/>
            <ac:spMk id="111" creationId="{C0562C1B-3708-40CE-A36A-643AF2D9DD95}"/>
          </ac:spMkLst>
        </pc:spChg>
        <pc:spChg chg="add del mod">
          <ac:chgData name="Lei Wu" userId="f083b2a8aea23a2f" providerId="LiveId" clId="{798432FD-FBD1-4C67-86FA-26933F155DCF}" dt="2021-03-29T23:08:08.533" v="1850" actId="478"/>
          <ac:spMkLst>
            <pc:docMk/>
            <pc:sldMk cId="3414118523" sldId="794"/>
            <ac:spMk id="112" creationId="{5EA4E0E2-F556-422B-8650-9BEF19192B5D}"/>
          </ac:spMkLst>
        </pc:spChg>
        <pc:spChg chg="add del mod">
          <ac:chgData name="Lei Wu" userId="f083b2a8aea23a2f" providerId="LiveId" clId="{798432FD-FBD1-4C67-86FA-26933F155DCF}" dt="2021-03-29T23:03:41.631" v="1776" actId="478"/>
          <ac:spMkLst>
            <pc:docMk/>
            <pc:sldMk cId="3414118523" sldId="794"/>
            <ac:spMk id="113" creationId="{568F1D46-C1B2-46A5-A24B-6C6FA5090C06}"/>
          </ac:spMkLst>
        </pc:spChg>
        <pc:spChg chg="add del mod">
          <ac:chgData name="Lei Wu" userId="f083b2a8aea23a2f" providerId="LiveId" clId="{798432FD-FBD1-4C67-86FA-26933F155DCF}" dt="2021-03-29T23:08:08.533" v="1850" actId="478"/>
          <ac:spMkLst>
            <pc:docMk/>
            <pc:sldMk cId="3414118523" sldId="794"/>
            <ac:spMk id="114" creationId="{674A81C2-6964-43AE-8BA5-8B42E27040D2}"/>
          </ac:spMkLst>
        </pc:spChg>
        <pc:spChg chg="add del mod">
          <ac:chgData name="Lei Wu" userId="f083b2a8aea23a2f" providerId="LiveId" clId="{798432FD-FBD1-4C67-86FA-26933F155DCF}" dt="2021-03-29T23:08:08.533" v="1850" actId="478"/>
          <ac:spMkLst>
            <pc:docMk/>
            <pc:sldMk cId="3414118523" sldId="794"/>
            <ac:spMk id="115" creationId="{EE1852D2-2205-48AA-A0C2-BDCFC9857559}"/>
          </ac:spMkLst>
        </pc:spChg>
        <pc:spChg chg="add mod">
          <ac:chgData name="Lei Wu" userId="f083b2a8aea23a2f" providerId="LiveId" clId="{798432FD-FBD1-4C67-86FA-26933F155DCF}" dt="2021-03-29T23:03:19.850" v="1775"/>
          <ac:spMkLst>
            <pc:docMk/>
            <pc:sldMk cId="3414118523" sldId="794"/>
            <ac:spMk id="116" creationId="{D39F8312-ACA4-4F4F-9740-6CBC4D9C75A0}"/>
          </ac:spMkLst>
        </pc:spChg>
        <pc:spChg chg="add mod">
          <ac:chgData name="Lei Wu" userId="f083b2a8aea23a2f" providerId="LiveId" clId="{798432FD-FBD1-4C67-86FA-26933F155DCF}" dt="2021-03-29T23:16:35.009" v="1909" actId="2085"/>
          <ac:spMkLst>
            <pc:docMk/>
            <pc:sldMk cId="3414118523" sldId="794"/>
            <ac:spMk id="117" creationId="{8D049612-B74C-47F3-AE43-2077AB8C2FD1}"/>
          </ac:spMkLst>
        </pc:spChg>
        <pc:spChg chg="add mod">
          <ac:chgData name="Lei Wu" userId="f083b2a8aea23a2f" providerId="LiveId" clId="{798432FD-FBD1-4C67-86FA-26933F155DCF}" dt="2021-03-29T23:08:09.033" v="1851"/>
          <ac:spMkLst>
            <pc:docMk/>
            <pc:sldMk cId="3414118523" sldId="794"/>
            <ac:spMk id="118" creationId="{92B477CC-1104-4271-B9E1-55E73C3C710E}"/>
          </ac:spMkLst>
        </pc:spChg>
        <pc:spChg chg="add mod">
          <ac:chgData name="Lei Wu" userId="f083b2a8aea23a2f" providerId="LiveId" clId="{798432FD-FBD1-4C67-86FA-26933F155DCF}" dt="2021-03-29T23:08:09.033" v="1851"/>
          <ac:spMkLst>
            <pc:docMk/>
            <pc:sldMk cId="3414118523" sldId="794"/>
            <ac:spMk id="119" creationId="{6BC6942A-9530-493B-8BF5-B5B6030D8D04}"/>
          </ac:spMkLst>
        </pc:spChg>
        <pc:spChg chg="add mod">
          <ac:chgData name="Lei Wu" userId="f083b2a8aea23a2f" providerId="LiveId" clId="{798432FD-FBD1-4C67-86FA-26933F155DCF}" dt="2021-03-29T23:08:09.033" v="1851"/>
          <ac:spMkLst>
            <pc:docMk/>
            <pc:sldMk cId="3414118523" sldId="794"/>
            <ac:spMk id="120" creationId="{0E74B001-614E-4060-B891-54BB3F42B554}"/>
          </ac:spMkLst>
        </pc:spChg>
        <pc:spChg chg="add mod">
          <ac:chgData name="Lei Wu" userId="f083b2a8aea23a2f" providerId="LiveId" clId="{798432FD-FBD1-4C67-86FA-26933F155DCF}" dt="2021-03-29T23:08:09.033" v="1851"/>
          <ac:spMkLst>
            <pc:docMk/>
            <pc:sldMk cId="3414118523" sldId="794"/>
            <ac:spMk id="121" creationId="{6125A7CD-B1CA-426D-865E-EB0230F2EC6C}"/>
          </ac:spMkLst>
        </pc:spChg>
        <pc:spChg chg="add mod">
          <ac:chgData name="Lei Wu" userId="f083b2a8aea23a2f" providerId="LiveId" clId="{798432FD-FBD1-4C67-86FA-26933F155DCF}" dt="2021-03-29T23:08:09.033" v="1851"/>
          <ac:spMkLst>
            <pc:docMk/>
            <pc:sldMk cId="3414118523" sldId="794"/>
            <ac:spMk id="122" creationId="{3F4780D1-ABED-4824-AF97-B62549356DE7}"/>
          </ac:spMkLst>
        </pc:spChg>
        <pc:spChg chg="add mod">
          <ac:chgData name="Lei Wu" userId="f083b2a8aea23a2f" providerId="LiveId" clId="{798432FD-FBD1-4C67-86FA-26933F155DCF}" dt="2021-03-29T23:08:09.033" v="1851"/>
          <ac:spMkLst>
            <pc:docMk/>
            <pc:sldMk cId="3414118523" sldId="794"/>
            <ac:spMk id="123" creationId="{E47EC8CD-834F-42E5-A14B-A55A9CC51704}"/>
          </ac:spMkLst>
        </pc:spChg>
        <pc:spChg chg="add mod">
          <ac:chgData name="Lei Wu" userId="f083b2a8aea23a2f" providerId="LiveId" clId="{798432FD-FBD1-4C67-86FA-26933F155DCF}" dt="2021-03-29T23:08:09.033" v="1851"/>
          <ac:spMkLst>
            <pc:docMk/>
            <pc:sldMk cId="3414118523" sldId="794"/>
            <ac:spMk id="124" creationId="{CE406110-3FF4-4D7B-AC88-949EBB196EB2}"/>
          </ac:spMkLst>
        </pc:spChg>
        <pc:spChg chg="add mod">
          <ac:chgData name="Lei Wu" userId="f083b2a8aea23a2f" providerId="LiveId" clId="{798432FD-FBD1-4C67-86FA-26933F155DCF}" dt="2021-03-29T23:08:09.033" v="1851"/>
          <ac:spMkLst>
            <pc:docMk/>
            <pc:sldMk cId="3414118523" sldId="794"/>
            <ac:spMk id="125" creationId="{2A55173D-ED09-45D1-9F8D-FD3133974381}"/>
          </ac:spMkLst>
        </pc:spChg>
        <pc:spChg chg="add mod">
          <ac:chgData name="Lei Wu" userId="f083b2a8aea23a2f" providerId="LiveId" clId="{798432FD-FBD1-4C67-86FA-26933F155DCF}" dt="2021-03-29T23:08:09.033" v="1851"/>
          <ac:spMkLst>
            <pc:docMk/>
            <pc:sldMk cId="3414118523" sldId="794"/>
            <ac:spMk id="126" creationId="{2B644EF3-8234-4420-959E-B6D1AA584414}"/>
          </ac:spMkLst>
        </pc:spChg>
        <pc:spChg chg="add mod">
          <ac:chgData name="Lei Wu" userId="f083b2a8aea23a2f" providerId="LiveId" clId="{798432FD-FBD1-4C67-86FA-26933F155DCF}" dt="2021-03-29T23:08:09.033" v="1851"/>
          <ac:spMkLst>
            <pc:docMk/>
            <pc:sldMk cId="3414118523" sldId="794"/>
            <ac:spMk id="127" creationId="{7C3A19ED-55C8-409E-8086-36340E879368}"/>
          </ac:spMkLst>
        </pc:spChg>
        <pc:spChg chg="add mod">
          <ac:chgData name="Lei Wu" userId="f083b2a8aea23a2f" providerId="LiveId" clId="{798432FD-FBD1-4C67-86FA-26933F155DCF}" dt="2021-03-29T23:08:09.033" v="1851"/>
          <ac:spMkLst>
            <pc:docMk/>
            <pc:sldMk cId="3414118523" sldId="794"/>
            <ac:spMk id="128" creationId="{A5AFA0AF-E896-4134-AE72-EB41BF2086C9}"/>
          </ac:spMkLst>
        </pc:spChg>
        <pc:spChg chg="add mod">
          <ac:chgData name="Lei Wu" userId="f083b2a8aea23a2f" providerId="LiveId" clId="{798432FD-FBD1-4C67-86FA-26933F155DCF}" dt="2021-03-29T23:08:09.033" v="1851"/>
          <ac:spMkLst>
            <pc:docMk/>
            <pc:sldMk cId="3414118523" sldId="794"/>
            <ac:spMk id="129" creationId="{75FE58ED-2851-4479-8A4A-C86DE4E7F815}"/>
          </ac:spMkLst>
        </pc:spChg>
        <pc:spChg chg="add mod">
          <ac:chgData name="Lei Wu" userId="f083b2a8aea23a2f" providerId="LiveId" clId="{798432FD-FBD1-4C67-86FA-26933F155DCF}" dt="2021-03-29T23:08:09.033" v="1851"/>
          <ac:spMkLst>
            <pc:docMk/>
            <pc:sldMk cId="3414118523" sldId="794"/>
            <ac:spMk id="130" creationId="{E991760F-5926-4917-8562-821E32F50E26}"/>
          </ac:spMkLst>
        </pc:spChg>
        <pc:spChg chg="add mod">
          <ac:chgData name="Lei Wu" userId="f083b2a8aea23a2f" providerId="LiveId" clId="{798432FD-FBD1-4C67-86FA-26933F155DCF}" dt="2021-03-29T23:08:09.033" v="1851"/>
          <ac:spMkLst>
            <pc:docMk/>
            <pc:sldMk cId="3414118523" sldId="794"/>
            <ac:spMk id="131" creationId="{0BD3BA71-8B01-4309-B5B9-0AACEE8648E4}"/>
          </ac:spMkLst>
        </pc:spChg>
        <pc:spChg chg="add mod">
          <ac:chgData name="Lei Wu" userId="f083b2a8aea23a2f" providerId="LiveId" clId="{798432FD-FBD1-4C67-86FA-26933F155DCF}" dt="2021-03-29T23:08:09.033" v="1851"/>
          <ac:spMkLst>
            <pc:docMk/>
            <pc:sldMk cId="3414118523" sldId="794"/>
            <ac:spMk id="132" creationId="{7BDECBD4-EC44-4A4B-A830-1F71936969FD}"/>
          </ac:spMkLst>
        </pc:spChg>
        <pc:spChg chg="add mod">
          <ac:chgData name="Lei Wu" userId="f083b2a8aea23a2f" providerId="LiveId" clId="{798432FD-FBD1-4C67-86FA-26933F155DCF}" dt="2021-03-29T23:08:09.033" v="1851"/>
          <ac:spMkLst>
            <pc:docMk/>
            <pc:sldMk cId="3414118523" sldId="794"/>
            <ac:spMk id="133" creationId="{EBF95F8A-4F2A-4AFF-81C9-97B3B47AF9B6}"/>
          </ac:spMkLst>
        </pc:spChg>
        <pc:spChg chg="add mod">
          <ac:chgData name="Lei Wu" userId="f083b2a8aea23a2f" providerId="LiveId" clId="{798432FD-FBD1-4C67-86FA-26933F155DCF}" dt="2021-03-29T23:08:09.033" v="1851"/>
          <ac:spMkLst>
            <pc:docMk/>
            <pc:sldMk cId="3414118523" sldId="794"/>
            <ac:spMk id="134" creationId="{52F84EA0-4ACF-42D2-A0AC-75CE6680B6DE}"/>
          </ac:spMkLst>
        </pc:spChg>
        <pc:spChg chg="add mod">
          <ac:chgData name="Lei Wu" userId="f083b2a8aea23a2f" providerId="LiveId" clId="{798432FD-FBD1-4C67-86FA-26933F155DCF}" dt="2021-03-29T23:08:09.033" v="1851"/>
          <ac:spMkLst>
            <pc:docMk/>
            <pc:sldMk cId="3414118523" sldId="794"/>
            <ac:spMk id="135" creationId="{022E5F39-B130-4726-901B-487BDF5EF88D}"/>
          </ac:spMkLst>
        </pc:spChg>
        <pc:spChg chg="add mod">
          <ac:chgData name="Lei Wu" userId="f083b2a8aea23a2f" providerId="LiveId" clId="{798432FD-FBD1-4C67-86FA-26933F155DCF}" dt="2021-03-29T23:08:09.033" v="1851"/>
          <ac:spMkLst>
            <pc:docMk/>
            <pc:sldMk cId="3414118523" sldId="794"/>
            <ac:spMk id="136" creationId="{062210B1-0C46-46B6-85CD-8FDDF48C5CA1}"/>
          </ac:spMkLst>
        </pc:spChg>
        <pc:spChg chg="add mod">
          <ac:chgData name="Lei Wu" userId="f083b2a8aea23a2f" providerId="LiveId" clId="{798432FD-FBD1-4C67-86FA-26933F155DCF}" dt="2021-03-29T23:08:09.033" v="1851"/>
          <ac:spMkLst>
            <pc:docMk/>
            <pc:sldMk cId="3414118523" sldId="794"/>
            <ac:spMk id="137" creationId="{A9991FFB-23F5-41BC-BFDD-10254790D32B}"/>
          </ac:spMkLst>
        </pc:spChg>
        <pc:spChg chg="add mod">
          <ac:chgData name="Lei Wu" userId="f083b2a8aea23a2f" providerId="LiveId" clId="{798432FD-FBD1-4C67-86FA-26933F155DCF}" dt="2021-03-29T23:08:09.033" v="1851"/>
          <ac:spMkLst>
            <pc:docMk/>
            <pc:sldMk cId="3414118523" sldId="794"/>
            <ac:spMk id="138" creationId="{C88FCD90-0A5E-4949-8CDD-F7AA7A3297DF}"/>
          </ac:spMkLst>
        </pc:spChg>
        <pc:spChg chg="add mod">
          <ac:chgData name="Lei Wu" userId="f083b2a8aea23a2f" providerId="LiveId" clId="{798432FD-FBD1-4C67-86FA-26933F155DCF}" dt="2021-03-29T23:08:09.033" v="1851"/>
          <ac:spMkLst>
            <pc:docMk/>
            <pc:sldMk cId="3414118523" sldId="794"/>
            <ac:spMk id="139" creationId="{212CA0D8-23B0-49E7-B416-AA31415D5FC0}"/>
          </ac:spMkLst>
        </pc:spChg>
        <pc:spChg chg="add mod">
          <ac:chgData name="Lei Wu" userId="f083b2a8aea23a2f" providerId="LiveId" clId="{798432FD-FBD1-4C67-86FA-26933F155DCF}" dt="2021-03-29T23:08:09.033" v="1851"/>
          <ac:spMkLst>
            <pc:docMk/>
            <pc:sldMk cId="3414118523" sldId="794"/>
            <ac:spMk id="140" creationId="{1588CF2F-46A9-4203-80B5-AB3F2BE380FE}"/>
          </ac:spMkLst>
        </pc:spChg>
        <pc:spChg chg="add mod">
          <ac:chgData name="Lei Wu" userId="f083b2a8aea23a2f" providerId="LiveId" clId="{798432FD-FBD1-4C67-86FA-26933F155DCF}" dt="2021-03-29T23:08:09.033" v="1851"/>
          <ac:spMkLst>
            <pc:docMk/>
            <pc:sldMk cId="3414118523" sldId="794"/>
            <ac:spMk id="141" creationId="{5F2B13BD-745A-4243-A41C-B83442EECC35}"/>
          </ac:spMkLst>
        </pc:spChg>
        <pc:spChg chg="add mod">
          <ac:chgData name="Lei Wu" userId="f083b2a8aea23a2f" providerId="LiveId" clId="{798432FD-FBD1-4C67-86FA-26933F155DCF}" dt="2021-03-29T23:08:09.033" v="1851"/>
          <ac:spMkLst>
            <pc:docMk/>
            <pc:sldMk cId="3414118523" sldId="794"/>
            <ac:spMk id="142" creationId="{01434402-A9D3-43B4-A551-16D726B06EE6}"/>
          </ac:spMkLst>
        </pc:spChg>
        <pc:spChg chg="add mod">
          <ac:chgData name="Lei Wu" userId="f083b2a8aea23a2f" providerId="LiveId" clId="{798432FD-FBD1-4C67-86FA-26933F155DCF}" dt="2021-03-29T23:08:09.033" v="1851"/>
          <ac:spMkLst>
            <pc:docMk/>
            <pc:sldMk cId="3414118523" sldId="794"/>
            <ac:spMk id="143" creationId="{ECBCD419-2AE4-4F7F-B8DC-104338185756}"/>
          </ac:spMkLst>
        </pc:spChg>
        <pc:spChg chg="add mod">
          <ac:chgData name="Lei Wu" userId="f083b2a8aea23a2f" providerId="LiveId" clId="{798432FD-FBD1-4C67-86FA-26933F155DCF}" dt="2021-03-29T23:08:09.033" v="1851"/>
          <ac:spMkLst>
            <pc:docMk/>
            <pc:sldMk cId="3414118523" sldId="794"/>
            <ac:spMk id="144" creationId="{C53311BC-AB8F-46F8-B54F-1EFDA5190388}"/>
          </ac:spMkLst>
        </pc:spChg>
        <pc:spChg chg="add mod">
          <ac:chgData name="Lei Wu" userId="f083b2a8aea23a2f" providerId="LiveId" clId="{798432FD-FBD1-4C67-86FA-26933F155DCF}" dt="2021-03-29T23:08:09.033" v="1851"/>
          <ac:spMkLst>
            <pc:docMk/>
            <pc:sldMk cId="3414118523" sldId="794"/>
            <ac:spMk id="145" creationId="{8DD85B1D-BAAB-40A1-9844-05911749C4ED}"/>
          </ac:spMkLst>
        </pc:spChg>
        <pc:spChg chg="add mod">
          <ac:chgData name="Lei Wu" userId="f083b2a8aea23a2f" providerId="LiveId" clId="{798432FD-FBD1-4C67-86FA-26933F155DCF}" dt="2021-03-29T23:08:09.033" v="1851"/>
          <ac:spMkLst>
            <pc:docMk/>
            <pc:sldMk cId="3414118523" sldId="794"/>
            <ac:spMk id="146" creationId="{27921626-E465-40F2-A32B-5362F8E3C06A}"/>
          </ac:spMkLst>
        </pc:spChg>
        <pc:spChg chg="add mod">
          <ac:chgData name="Lei Wu" userId="f083b2a8aea23a2f" providerId="LiveId" clId="{798432FD-FBD1-4C67-86FA-26933F155DCF}" dt="2021-03-29T23:08:09.033" v="1851"/>
          <ac:spMkLst>
            <pc:docMk/>
            <pc:sldMk cId="3414118523" sldId="794"/>
            <ac:spMk id="147" creationId="{9CCF2007-BD24-4E96-9AEB-ABBAC9110670}"/>
          </ac:spMkLst>
        </pc:spChg>
        <pc:spChg chg="add mod">
          <ac:chgData name="Lei Wu" userId="f083b2a8aea23a2f" providerId="LiveId" clId="{798432FD-FBD1-4C67-86FA-26933F155DCF}" dt="2021-03-29T23:08:09.033" v="1851"/>
          <ac:spMkLst>
            <pc:docMk/>
            <pc:sldMk cId="3414118523" sldId="794"/>
            <ac:spMk id="148" creationId="{256A5D0E-558D-4D32-890E-45A340331941}"/>
          </ac:spMkLst>
        </pc:spChg>
        <pc:spChg chg="add mod">
          <ac:chgData name="Lei Wu" userId="f083b2a8aea23a2f" providerId="LiveId" clId="{798432FD-FBD1-4C67-86FA-26933F155DCF}" dt="2021-03-29T23:08:09.033" v="1851"/>
          <ac:spMkLst>
            <pc:docMk/>
            <pc:sldMk cId="3414118523" sldId="794"/>
            <ac:spMk id="149" creationId="{BD7FA8D3-0846-484A-8C4C-EC5C3A21B0E3}"/>
          </ac:spMkLst>
        </pc:spChg>
        <pc:spChg chg="add mod">
          <ac:chgData name="Lei Wu" userId="f083b2a8aea23a2f" providerId="LiveId" clId="{798432FD-FBD1-4C67-86FA-26933F155DCF}" dt="2021-03-29T23:08:09.033" v="1851"/>
          <ac:spMkLst>
            <pc:docMk/>
            <pc:sldMk cId="3414118523" sldId="794"/>
            <ac:spMk id="150" creationId="{BCAB67A3-2EC7-4038-B8DF-80A4EA880589}"/>
          </ac:spMkLst>
        </pc:spChg>
        <pc:spChg chg="add mod">
          <ac:chgData name="Lei Wu" userId="f083b2a8aea23a2f" providerId="LiveId" clId="{798432FD-FBD1-4C67-86FA-26933F155DCF}" dt="2021-03-29T23:08:09.033" v="1851"/>
          <ac:spMkLst>
            <pc:docMk/>
            <pc:sldMk cId="3414118523" sldId="794"/>
            <ac:spMk id="151" creationId="{B2382B8D-C730-482C-A6E4-A9689E727263}"/>
          </ac:spMkLst>
        </pc:spChg>
        <pc:spChg chg="add mod">
          <ac:chgData name="Lei Wu" userId="f083b2a8aea23a2f" providerId="LiveId" clId="{798432FD-FBD1-4C67-86FA-26933F155DCF}" dt="2021-03-29T23:08:09.033" v="1851"/>
          <ac:spMkLst>
            <pc:docMk/>
            <pc:sldMk cId="3414118523" sldId="794"/>
            <ac:spMk id="152" creationId="{85BA5070-2ACA-429C-9EFB-C4DB196CB35D}"/>
          </ac:spMkLst>
        </pc:spChg>
        <pc:spChg chg="add mod">
          <ac:chgData name="Lei Wu" userId="f083b2a8aea23a2f" providerId="LiveId" clId="{798432FD-FBD1-4C67-86FA-26933F155DCF}" dt="2021-03-29T23:08:09.033" v="1851"/>
          <ac:spMkLst>
            <pc:docMk/>
            <pc:sldMk cId="3414118523" sldId="794"/>
            <ac:spMk id="153" creationId="{8BCF4404-4720-407E-9F31-EF1382F6D107}"/>
          </ac:spMkLst>
        </pc:spChg>
        <pc:spChg chg="add mod">
          <ac:chgData name="Lei Wu" userId="f083b2a8aea23a2f" providerId="LiveId" clId="{798432FD-FBD1-4C67-86FA-26933F155DCF}" dt="2021-03-29T23:08:09.033" v="1851"/>
          <ac:spMkLst>
            <pc:docMk/>
            <pc:sldMk cId="3414118523" sldId="794"/>
            <ac:spMk id="154" creationId="{7525600E-3138-4BD0-927A-A7045DD577A8}"/>
          </ac:spMkLst>
        </pc:spChg>
        <pc:spChg chg="add mod">
          <ac:chgData name="Lei Wu" userId="f083b2a8aea23a2f" providerId="LiveId" clId="{798432FD-FBD1-4C67-86FA-26933F155DCF}" dt="2021-03-29T23:08:09.033" v="1851"/>
          <ac:spMkLst>
            <pc:docMk/>
            <pc:sldMk cId="3414118523" sldId="794"/>
            <ac:spMk id="155" creationId="{D1DDCB2D-EB73-4ADC-9BF9-AA332C1FDCA8}"/>
          </ac:spMkLst>
        </pc:spChg>
        <pc:spChg chg="add mod">
          <ac:chgData name="Lei Wu" userId="f083b2a8aea23a2f" providerId="LiveId" clId="{798432FD-FBD1-4C67-86FA-26933F155DCF}" dt="2021-03-29T23:08:09.033" v="1851"/>
          <ac:spMkLst>
            <pc:docMk/>
            <pc:sldMk cId="3414118523" sldId="794"/>
            <ac:spMk id="156" creationId="{63FAC96D-DFAA-4F58-9BE7-0E8E93AFD13A}"/>
          </ac:spMkLst>
        </pc:spChg>
        <pc:spChg chg="add mod">
          <ac:chgData name="Lei Wu" userId="f083b2a8aea23a2f" providerId="LiveId" clId="{798432FD-FBD1-4C67-86FA-26933F155DCF}" dt="2021-03-29T23:08:09.033" v="1851"/>
          <ac:spMkLst>
            <pc:docMk/>
            <pc:sldMk cId="3414118523" sldId="794"/>
            <ac:spMk id="157" creationId="{15BC1D4E-45FB-4B9E-8734-49B4C836402F}"/>
          </ac:spMkLst>
        </pc:spChg>
        <pc:spChg chg="add mod">
          <ac:chgData name="Lei Wu" userId="f083b2a8aea23a2f" providerId="LiveId" clId="{798432FD-FBD1-4C67-86FA-26933F155DCF}" dt="2021-03-29T23:08:09.033" v="1851"/>
          <ac:spMkLst>
            <pc:docMk/>
            <pc:sldMk cId="3414118523" sldId="794"/>
            <ac:spMk id="158" creationId="{01B83ABC-5881-46B8-995F-8DD6C8AC67CB}"/>
          </ac:spMkLst>
        </pc:spChg>
        <pc:spChg chg="add mod">
          <ac:chgData name="Lei Wu" userId="f083b2a8aea23a2f" providerId="LiveId" clId="{798432FD-FBD1-4C67-86FA-26933F155DCF}" dt="2021-03-29T23:08:09.033" v="1851"/>
          <ac:spMkLst>
            <pc:docMk/>
            <pc:sldMk cId="3414118523" sldId="794"/>
            <ac:spMk id="159" creationId="{C55F68FF-3460-42CE-A88D-8AB60674B82C}"/>
          </ac:spMkLst>
        </pc:spChg>
        <pc:spChg chg="add mod">
          <ac:chgData name="Lei Wu" userId="f083b2a8aea23a2f" providerId="LiveId" clId="{798432FD-FBD1-4C67-86FA-26933F155DCF}" dt="2021-03-29T23:08:09.033" v="1851"/>
          <ac:spMkLst>
            <pc:docMk/>
            <pc:sldMk cId="3414118523" sldId="794"/>
            <ac:spMk id="160" creationId="{5811D611-3A3A-4B27-B9EE-C82873B63083}"/>
          </ac:spMkLst>
        </pc:spChg>
        <pc:spChg chg="add mod">
          <ac:chgData name="Lei Wu" userId="f083b2a8aea23a2f" providerId="LiveId" clId="{798432FD-FBD1-4C67-86FA-26933F155DCF}" dt="2021-03-29T23:08:09.033" v="1851"/>
          <ac:spMkLst>
            <pc:docMk/>
            <pc:sldMk cId="3414118523" sldId="794"/>
            <ac:spMk id="161" creationId="{A2B07F4B-EFAC-4D11-B75F-839494E8A621}"/>
          </ac:spMkLst>
        </pc:spChg>
        <pc:spChg chg="add mod">
          <ac:chgData name="Lei Wu" userId="f083b2a8aea23a2f" providerId="LiveId" clId="{798432FD-FBD1-4C67-86FA-26933F155DCF}" dt="2021-03-29T23:08:09.033" v="1851"/>
          <ac:spMkLst>
            <pc:docMk/>
            <pc:sldMk cId="3414118523" sldId="794"/>
            <ac:spMk id="162" creationId="{9256635E-C0C5-490C-91D6-CC2627148B5C}"/>
          </ac:spMkLst>
        </pc:spChg>
        <pc:spChg chg="add mod">
          <ac:chgData name="Lei Wu" userId="f083b2a8aea23a2f" providerId="LiveId" clId="{798432FD-FBD1-4C67-86FA-26933F155DCF}" dt="2021-03-29T23:08:09.033" v="1851"/>
          <ac:spMkLst>
            <pc:docMk/>
            <pc:sldMk cId="3414118523" sldId="794"/>
            <ac:spMk id="163" creationId="{3F4A64FC-570A-4467-8F71-F999811261C2}"/>
          </ac:spMkLst>
        </pc:spChg>
        <pc:spChg chg="add mod">
          <ac:chgData name="Lei Wu" userId="f083b2a8aea23a2f" providerId="LiveId" clId="{798432FD-FBD1-4C67-86FA-26933F155DCF}" dt="2021-03-29T23:08:09.033" v="1851"/>
          <ac:spMkLst>
            <pc:docMk/>
            <pc:sldMk cId="3414118523" sldId="794"/>
            <ac:spMk id="164" creationId="{7DE87FB1-5A65-46FA-AB41-6347B186BFF0}"/>
          </ac:spMkLst>
        </pc:spChg>
        <pc:spChg chg="add mod">
          <ac:chgData name="Lei Wu" userId="f083b2a8aea23a2f" providerId="LiveId" clId="{798432FD-FBD1-4C67-86FA-26933F155DCF}" dt="2021-03-29T23:08:09.033" v="1851"/>
          <ac:spMkLst>
            <pc:docMk/>
            <pc:sldMk cId="3414118523" sldId="794"/>
            <ac:spMk id="165" creationId="{FDA3499D-23A5-45DC-9E1E-9F7BB5F4459F}"/>
          </ac:spMkLst>
        </pc:spChg>
        <pc:spChg chg="add mod">
          <ac:chgData name="Lei Wu" userId="f083b2a8aea23a2f" providerId="LiveId" clId="{798432FD-FBD1-4C67-86FA-26933F155DCF}" dt="2021-03-29T23:08:09.033" v="1851"/>
          <ac:spMkLst>
            <pc:docMk/>
            <pc:sldMk cId="3414118523" sldId="794"/>
            <ac:spMk id="166" creationId="{C875C4AD-08D7-41CD-AC7D-90842C3090C6}"/>
          </ac:spMkLst>
        </pc:spChg>
        <pc:spChg chg="add mod">
          <ac:chgData name="Lei Wu" userId="f083b2a8aea23a2f" providerId="LiveId" clId="{798432FD-FBD1-4C67-86FA-26933F155DCF}" dt="2021-03-29T23:08:09.033" v="1851"/>
          <ac:spMkLst>
            <pc:docMk/>
            <pc:sldMk cId="3414118523" sldId="794"/>
            <ac:spMk id="167" creationId="{DBD9E73A-42BC-4B44-82D5-9D7FEB21D4D3}"/>
          </ac:spMkLst>
        </pc:spChg>
        <pc:spChg chg="add mod">
          <ac:chgData name="Lei Wu" userId="f083b2a8aea23a2f" providerId="LiveId" clId="{798432FD-FBD1-4C67-86FA-26933F155DCF}" dt="2021-03-29T23:08:09.033" v="1851"/>
          <ac:spMkLst>
            <pc:docMk/>
            <pc:sldMk cId="3414118523" sldId="794"/>
            <ac:spMk id="168" creationId="{318AB217-4605-4850-ACC0-9F793BA9E4D8}"/>
          </ac:spMkLst>
        </pc:spChg>
        <pc:spChg chg="add mod">
          <ac:chgData name="Lei Wu" userId="f083b2a8aea23a2f" providerId="LiveId" clId="{798432FD-FBD1-4C67-86FA-26933F155DCF}" dt="2021-03-29T23:08:09.033" v="1851"/>
          <ac:spMkLst>
            <pc:docMk/>
            <pc:sldMk cId="3414118523" sldId="794"/>
            <ac:spMk id="169" creationId="{FCA8DEF8-43D7-4788-87D1-2F3F7EEE93E0}"/>
          </ac:spMkLst>
        </pc:spChg>
        <pc:spChg chg="add mod">
          <ac:chgData name="Lei Wu" userId="f083b2a8aea23a2f" providerId="LiveId" clId="{798432FD-FBD1-4C67-86FA-26933F155DCF}" dt="2021-03-29T23:08:09.033" v="1851"/>
          <ac:spMkLst>
            <pc:docMk/>
            <pc:sldMk cId="3414118523" sldId="794"/>
            <ac:spMk id="170" creationId="{847DF84A-0307-4C56-AD8B-36A9A9D71598}"/>
          </ac:spMkLst>
        </pc:spChg>
        <pc:spChg chg="add mod">
          <ac:chgData name="Lei Wu" userId="f083b2a8aea23a2f" providerId="LiveId" clId="{798432FD-FBD1-4C67-86FA-26933F155DCF}" dt="2021-03-29T23:08:09.033" v="1851"/>
          <ac:spMkLst>
            <pc:docMk/>
            <pc:sldMk cId="3414118523" sldId="794"/>
            <ac:spMk id="171" creationId="{DCF24656-7763-47A1-B102-D2FD09EA8A69}"/>
          </ac:spMkLst>
        </pc:spChg>
        <pc:spChg chg="add mod">
          <ac:chgData name="Lei Wu" userId="f083b2a8aea23a2f" providerId="LiveId" clId="{798432FD-FBD1-4C67-86FA-26933F155DCF}" dt="2021-03-29T23:08:09.033" v="1851"/>
          <ac:spMkLst>
            <pc:docMk/>
            <pc:sldMk cId="3414118523" sldId="794"/>
            <ac:spMk id="172" creationId="{5EA437EF-5DDB-47A2-94F7-5B198481A0C0}"/>
          </ac:spMkLst>
        </pc:spChg>
        <pc:spChg chg="add mod">
          <ac:chgData name="Lei Wu" userId="f083b2a8aea23a2f" providerId="LiveId" clId="{798432FD-FBD1-4C67-86FA-26933F155DCF}" dt="2021-03-29T23:08:09.033" v="1851"/>
          <ac:spMkLst>
            <pc:docMk/>
            <pc:sldMk cId="3414118523" sldId="794"/>
            <ac:spMk id="173" creationId="{DC852FD1-F605-4425-AA6A-D12A7E0798B4}"/>
          </ac:spMkLst>
        </pc:spChg>
        <pc:spChg chg="add mod">
          <ac:chgData name="Lei Wu" userId="f083b2a8aea23a2f" providerId="LiveId" clId="{798432FD-FBD1-4C67-86FA-26933F155DCF}" dt="2021-03-29T23:08:09.033" v="1851"/>
          <ac:spMkLst>
            <pc:docMk/>
            <pc:sldMk cId="3414118523" sldId="794"/>
            <ac:spMk id="174" creationId="{D78DD52B-140D-4532-AB91-F6014F245A63}"/>
          </ac:spMkLst>
        </pc:spChg>
        <pc:spChg chg="add mod">
          <ac:chgData name="Lei Wu" userId="f083b2a8aea23a2f" providerId="LiveId" clId="{798432FD-FBD1-4C67-86FA-26933F155DCF}" dt="2021-03-29T23:08:09.033" v="1851"/>
          <ac:spMkLst>
            <pc:docMk/>
            <pc:sldMk cId="3414118523" sldId="794"/>
            <ac:spMk id="175" creationId="{A9834E06-6768-426F-9FCB-7FC32AE7F099}"/>
          </ac:spMkLst>
        </pc:spChg>
        <pc:spChg chg="add mod">
          <ac:chgData name="Lei Wu" userId="f083b2a8aea23a2f" providerId="LiveId" clId="{798432FD-FBD1-4C67-86FA-26933F155DCF}" dt="2021-03-29T23:08:09.033" v="1851"/>
          <ac:spMkLst>
            <pc:docMk/>
            <pc:sldMk cId="3414118523" sldId="794"/>
            <ac:spMk id="176" creationId="{41DBDCFF-3121-4345-95D0-27CF4F63ED49}"/>
          </ac:spMkLst>
        </pc:spChg>
        <pc:spChg chg="add mod">
          <ac:chgData name="Lei Wu" userId="f083b2a8aea23a2f" providerId="LiveId" clId="{798432FD-FBD1-4C67-86FA-26933F155DCF}" dt="2021-03-29T23:08:09.033" v="1851"/>
          <ac:spMkLst>
            <pc:docMk/>
            <pc:sldMk cId="3414118523" sldId="794"/>
            <ac:spMk id="177" creationId="{A489A707-A11B-4FA2-A4AA-90F96439B72F}"/>
          </ac:spMkLst>
        </pc:spChg>
        <pc:spChg chg="add mod">
          <ac:chgData name="Lei Wu" userId="f083b2a8aea23a2f" providerId="LiveId" clId="{798432FD-FBD1-4C67-86FA-26933F155DCF}" dt="2021-03-29T23:08:09.033" v="1851"/>
          <ac:spMkLst>
            <pc:docMk/>
            <pc:sldMk cId="3414118523" sldId="794"/>
            <ac:spMk id="178" creationId="{C0E3616F-6932-4A45-8086-DA0E3AA4FCBE}"/>
          </ac:spMkLst>
        </pc:spChg>
        <pc:spChg chg="add mod">
          <ac:chgData name="Lei Wu" userId="f083b2a8aea23a2f" providerId="LiveId" clId="{798432FD-FBD1-4C67-86FA-26933F155DCF}" dt="2021-03-29T23:08:09.033" v="1851"/>
          <ac:spMkLst>
            <pc:docMk/>
            <pc:sldMk cId="3414118523" sldId="794"/>
            <ac:spMk id="179" creationId="{9068EDB1-98CD-4CB5-A5F1-7CB41544814C}"/>
          </ac:spMkLst>
        </pc:spChg>
        <pc:spChg chg="add mod">
          <ac:chgData name="Lei Wu" userId="f083b2a8aea23a2f" providerId="LiveId" clId="{798432FD-FBD1-4C67-86FA-26933F155DCF}" dt="2021-03-29T23:08:09.033" v="1851"/>
          <ac:spMkLst>
            <pc:docMk/>
            <pc:sldMk cId="3414118523" sldId="794"/>
            <ac:spMk id="180" creationId="{FFF38571-5A7E-4B8D-80E1-FFC1C59D8C20}"/>
          </ac:spMkLst>
        </pc:spChg>
        <pc:spChg chg="add mod">
          <ac:chgData name="Lei Wu" userId="f083b2a8aea23a2f" providerId="LiveId" clId="{798432FD-FBD1-4C67-86FA-26933F155DCF}" dt="2021-03-29T23:08:09.033" v="1851"/>
          <ac:spMkLst>
            <pc:docMk/>
            <pc:sldMk cId="3414118523" sldId="794"/>
            <ac:spMk id="181" creationId="{8E5F8116-2402-4943-861A-FA95688A8000}"/>
          </ac:spMkLst>
        </pc:spChg>
        <pc:spChg chg="add mod">
          <ac:chgData name="Lei Wu" userId="f083b2a8aea23a2f" providerId="LiveId" clId="{798432FD-FBD1-4C67-86FA-26933F155DCF}" dt="2021-03-29T23:08:09.033" v="1851"/>
          <ac:spMkLst>
            <pc:docMk/>
            <pc:sldMk cId="3414118523" sldId="794"/>
            <ac:spMk id="182" creationId="{02424D42-0461-469D-9571-A6C60D7B6467}"/>
          </ac:spMkLst>
        </pc:spChg>
        <pc:spChg chg="add mod">
          <ac:chgData name="Lei Wu" userId="f083b2a8aea23a2f" providerId="LiveId" clId="{798432FD-FBD1-4C67-86FA-26933F155DCF}" dt="2021-03-29T23:08:09.033" v="1851"/>
          <ac:spMkLst>
            <pc:docMk/>
            <pc:sldMk cId="3414118523" sldId="794"/>
            <ac:spMk id="183" creationId="{6B17C675-9355-4992-9066-23B244BB4A5E}"/>
          </ac:spMkLst>
        </pc:spChg>
        <pc:spChg chg="add mod">
          <ac:chgData name="Lei Wu" userId="f083b2a8aea23a2f" providerId="LiveId" clId="{798432FD-FBD1-4C67-86FA-26933F155DCF}" dt="2021-03-29T23:08:09.033" v="1851"/>
          <ac:spMkLst>
            <pc:docMk/>
            <pc:sldMk cId="3414118523" sldId="794"/>
            <ac:spMk id="184" creationId="{AD3D6BF9-CB5D-42D5-8B6A-7E5E03B4EAFC}"/>
          </ac:spMkLst>
        </pc:spChg>
        <pc:spChg chg="add mod">
          <ac:chgData name="Lei Wu" userId="f083b2a8aea23a2f" providerId="LiveId" clId="{798432FD-FBD1-4C67-86FA-26933F155DCF}" dt="2021-03-29T23:08:09.033" v="1851"/>
          <ac:spMkLst>
            <pc:docMk/>
            <pc:sldMk cId="3414118523" sldId="794"/>
            <ac:spMk id="185" creationId="{8C7A9B85-CC81-499F-A545-7D215E9BDD70}"/>
          </ac:spMkLst>
        </pc:spChg>
        <pc:spChg chg="add mod">
          <ac:chgData name="Lei Wu" userId="f083b2a8aea23a2f" providerId="LiveId" clId="{798432FD-FBD1-4C67-86FA-26933F155DCF}" dt="2021-03-29T23:08:09.033" v="1851"/>
          <ac:spMkLst>
            <pc:docMk/>
            <pc:sldMk cId="3414118523" sldId="794"/>
            <ac:spMk id="186" creationId="{7E4DCE50-354A-44CE-94FE-8E22846CEF97}"/>
          </ac:spMkLst>
        </pc:spChg>
        <pc:spChg chg="add mod">
          <ac:chgData name="Lei Wu" userId="f083b2a8aea23a2f" providerId="LiveId" clId="{798432FD-FBD1-4C67-86FA-26933F155DCF}" dt="2021-03-29T23:08:09.033" v="1851"/>
          <ac:spMkLst>
            <pc:docMk/>
            <pc:sldMk cId="3414118523" sldId="794"/>
            <ac:spMk id="187" creationId="{8C6BDB34-D635-4B6C-977B-68165347167F}"/>
          </ac:spMkLst>
        </pc:spChg>
        <pc:spChg chg="add mod">
          <ac:chgData name="Lei Wu" userId="f083b2a8aea23a2f" providerId="LiveId" clId="{798432FD-FBD1-4C67-86FA-26933F155DCF}" dt="2021-03-29T23:08:09.033" v="1851"/>
          <ac:spMkLst>
            <pc:docMk/>
            <pc:sldMk cId="3414118523" sldId="794"/>
            <ac:spMk id="188" creationId="{51F34D32-33DF-4998-B698-728C1FFFC31D}"/>
          </ac:spMkLst>
        </pc:spChg>
        <pc:spChg chg="add mod">
          <ac:chgData name="Lei Wu" userId="f083b2a8aea23a2f" providerId="LiveId" clId="{798432FD-FBD1-4C67-86FA-26933F155DCF}" dt="2021-03-29T23:08:09.033" v="1851"/>
          <ac:spMkLst>
            <pc:docMk/>
            <pc:sldMk cId="3414118523" sldId="794"/>
            <ac:spMk id="189" creationId="{42A47C52-9C01-4195-BAF2-1BFDF8C5298C}"/>
          </ac:spMkLst>
        </pc:spChg>
        <pc:spChg chg="add mod">
          <ac:chgData name="Lei Wu" userId="f083b2a8aea23a2f" providerId="LiveId" clId="{798432FD-FBD1-4C67-86FA-26933F155DCF}" dt="2021-03-29T23:08:09.033" v="1851"/>
          <ac:spMkLst>
            <pc:docMk/>
            <pc:sldMk cId="3414118523" sldId="794"/>
            <ac:spMk id="190" creationId="{077B7B91-0A50-4CCA-9DFE-67EAF568DCE4}"/>
          </ac:spMkLst>
        </pc:spChg>
        <pc:spChg chg="add mod">
          <ac:chgData name="Lei Wu" userId="f083b2a8aea23a2f" providerId="LiveId" clId="{798432FD-FBD1-4C67-86FA-26933F155DCF}" dt="2021-03-29T23:08:09.033" v="1851"/>
          <ac:spMkLst>
            <pc:docMk/>
            <pc:sldMk cId="3414118523" sldId="794"/>
            <ac:spMk id="191" creationId="{C70DB441-749C-49A8-8510-942DE01365D8}"/>
          </ac:spMkLst>
        </pc:spChg>
        <pc:spChg chg="add mod">
          <ac:chgData name="Lei Wu" userId="f083b2a8aea23a2f" providerId="LiveId" clId="{798432FD-FBD1-4C67-86FA-26933F155DCF}" dt="2021-03-29T23:08:09.033" v="1851"/>
          <ac:spMkLst>
            <pc:docMk/>
            <pc:sldMk cId="3414118523" sldId="794"/>
            <ac:spMk id="192" creationId="{0BBD6AD9-FDD4-4AC5-93B0-48633C153D5B}"/>
          </ac:spMkLst>
        </pc:spChg>
        <pc:spChg chg="add mod">
          <ac:chgData name="Lei Wu" userId="f083b2a8aea23a2f" providerId="LiveId" clId="{798432FD-FBD1-4C67-86FA-26933F155DCF}" dt="2021-03-29T23:08:09.033" v="1851"/>
          <ac:spMkLst>
            <pc:docMk/>
            <pc:sldMk cId="3414118523" sldId="794"/>
            <ac:spMk id="193" creationId="{55EA2581-EFC6-4FE7-BC67-2300418C8A41}"/>
          </ac:spMkLst>
        </pc:spChg>
        <pc:spChg chg="add mod">
          <ac:chgData name="Lei Wu" userId="f083b2a8aea23a2f" providerId="LiveId" clId="{798432FD-FBD1-4C67-86FA-26933F155DCF}" dt="2021-03-29T23:08:09.033" v="1851"/>
          <ac:spMkLst>
            <pc:docMk/>
            <pc:sldMk cId="3414118523" sldId="794"/>
            <ac:spMk id="194" creationId="{89B1864D-F997-473B-AACD-A6A92F6603B6}"/>
          </ac:spMkLst>
        </pc:spChg>
        <pc:spChg chg="add mod">
          <ac:chgData name="Lei Wu" userId="f083b2a8aea23a2f" providerId="LiveId" clId="{798432FD-FBD1-4C67-86FA-26933F155DCF}" dt="2021-03-29T23:08:09.033" v="1851"/>
          <ac:spMkLst>
            <pc:docMk/>
            <pc:sldMk cId="3414118523" sldId="794"/>
            <ac:spMk id="195" creationId="{16BA4E6A-B746-4AF0-861E-0021FCF3BCDB}"/>
          </ac:spMkLst>
        </pc:spChg>
        <pc:spChg chg="add mod">
          <ac:chgData name="Lei Wu" userId="f083b2a8aea23a2f" providerId="LiveId" clId="{798432FD-FBD1-4C67-86FA-26933F155DCF}" dt="2021-03-29T23:08:09.033" v="1851"/>
          <ac:spMkLst>
            <pc:docMk/>
            <pc:sldMk cId="3414118523" sldId="794"/>
            <ac:spMk id="196" creationId="{A47BA4BC-CEB0-4745-B814-EBABF219775F}"/>
          </ac:spMkLst>
        </pc:spChg>
        <pc:spChg chg="add mod">
          <ac:chgData name="Lei Wu" userId="f083b2a8aea23a2f" providerId="LiveId" clId="{798432FD-FBD1-4C67-86FA-26933F155DCF}" dt="2021-03-29T23:08:09.033" v="1851"/>
          <ac:spMkLst>
            <pc:docMk/>
            <pc:sldMk cId="3414118523" sldId="794"/>
            <ac:spMk id="197" creationId="{FCD586B6-FDBC-4CA4-B504-FD3B7BEFA95C}"/>
          </ac:spMkLst>
        </pc:spChg>
        <pc:spChg chg="add mod">
          <ac:chgData name="Lei Wu" userId="f083b2a8aea23a2f" providerId="LiveId" clId="{798432FD-FBD1-4C67-86FA-26933F155DCF}" dt="2021-03-29T23:08:09.033" v="1851"/>
          <ac:spMkLst>
            <pc:docMk/>
            <pc:sldMk cId="3414118523" sldId="794"/>
            <ac:spMk id="198" creationId="{08403C7A-C57C-4032-9606-18DDA2C37739}"/>
          </ac:spMkLst>
        </pc:spChg>
        <pc:spChg chg="add mod">
          <ac:chgData name="Lei Wu" userId="f083b2a8aea23a2f" providerId="LiveId" clId="{798432FD-FBD1-4C67-86FA-26933F155DCF}" dt="2021-03-29T23:08:09.033" v="1851"/>
          <ac:spMkLst>
            <pc:docMk/>
            <pc:sldMk cId="3414118523" sldId="794"/>
            <ac:spMk id="199" creationId="{9EAC13BC-1263-4332-9E58-8430AD6C5C6F}"/>
          </ac:spMkLst>
        </pc:spChg>
        <pc:spChg chg="add mod">
          <ac:chgData name="Lei Wu" userId="f083b2a8aea23a2f" providerId="LiveId" clId="{798432FD-FBD1-4C67-86FA-26933F155DCF}" dt="2021-03-29T23:08:09.033" v="1851"/>
          <ac:spMkLst>
            <pc:docMk/>
            <pc:sldMk cId="3414118523" sldId="794"/>
            <ac:spMk id="200" creationId="{D6E531FB-6C83-4AD8-9A0F-C05BF239291D}"/>
          </ac:spMkLst>
        </pc:spChg>
        <pc:spChg chg="add mod">
          <ac:chgData name="Lei Wu" userId="f083b2a8aea23a2f" providerId="LiveId" clId="{798432FD-FBD1-4C67-86FA-26933F155DCF}" dt="2021-03-29T23:08:09.033" v="1851"/>
          <ac:spMkLst>
            <pc:docMk/>
            <pc:sldMk cId="3414118523" sldId="794"/>
            <ac:spMk id="201" creationId="{E8D2F6D2-E031-464A-A278-840A1D30C72B}"/>
          </ac:spMkLst>
        </pc:spChg>
        <pc:spChg chg="add mod">
          <ac:chgData name="Lei Wu" userId="f083b2a8aea23a2f" providerId="LiveId" clId="{798432FD-FBD1-4C67-86FA-26933F155DCF}" dt="2021-03-29T23:08:09.033" v="1851"/>
          <ac:spMkLst>
            <pc:docMk/>
            <pc:sldMk cId="3414118523" sldId="794"/>
            <ac:spMk id="202" creationId="{DEC21BEE-B71B-4D67-BF9E-DE80FCDBCDE1}"/>
          </ac:spMkLst>
        </pc:spChg>
        <pc:spChg chg="add mod">
          <ac:chgData name="Lei Wu" userId="f083b2a8aea23a2f" providerId="LiveId" clId="{798432FD-FBD1-4C67-86FA-26933F155DCF}" dt="2021-03-29T23:08:09.033" v="1851"/>
          <ac:spMkLst>
            <pc:docMk/>
            <pc:sldMk cId="3414118523" sldId="794"/>
            <ac:spMk id="203" creationId="{FD0F93B1-56E3-4A72-A92E-4FE04EF1A8F7}"/>
          </ac:spMkLst>
        </pc:spChg>
        <pc:spChg chg="add mod">
          <ac:chgData name="Lei Wu" userId="f083b2a8aea23a2f" providerId="LiveId" clId="{798432FD-FBD1-4C67-86FA-26933F155DCF}" dt="2021-03-29T23:08:09.033" v="1851"/>
          <ac:spMkLst>
            <pc:docMk/>
            <pc:sldMk cId="3414118523" sldId="794"/>
            <ac:spMk id="204" creationId="{BD6AA01C-DD96-4E20-90FB-495D9EBDA2C2}"/>
          </ac:spMkLst>
        </pc:spChg>
        <pc:spChg chg="add mod">
          <ac:chgData name="Lei Wu" userId="f083b2a8aea23a2f" providerId="LiveId" clId="{798432FD-FBD1-4C67-86FA-26933F155DCF}" dt="2021-03-29T23:08:09.033" v="1851"/>
          <ac:spMkLst>
            <pc:docMk/>
            <pc:sldMk cId="3414118523" sldId="794"/>
            <ac:spMk id="205" creationId="{BE99837C-8173-4EAB-9BC7-76A25BB2EDE0}"/>
          </ac:spMkLst>
        </pc:spChg>
        <pc:spChg chg="add mod">
          <ac:chgData name="Lei Wu" userId="f083b2a8aea23a2f" providerId="LiveId" clId="{798432FD-FBD1-4C67-86FA-26933F155DCF}" dt="2021-03-29T23:08:09.033" v="1851"/>
          <ac:spMkLst>
            <pc:docMk/>
            <pc:sldMk cId="3414118523" sldId="794"/>
            <ac:spMk id="206" creationId="{402C0F60-E710-444C-A531-E0F0E8EEDCB0}"/>
          </ac:spMkLst>
        </pc:spChg>
        <pc:spChg chg="add mod">
          <ac:chgData name="Lei Wu" userId="f083b2a8aea23a2f" providerId="LiveId" clId="{798432FD-FBD1-4C67-86FA-26933F155DCF}" dt="2021-03-29T23:08:09.033" v="1851"/>
          <ac:spMkLst>
            <pc:docMk/>
            <pc:sldMk cId="3414118523" sldId="794"/>
            <ac:spMk id="207" creationId="{E7A342E5-ED9A-454C-9DA5-1C08BDB25003}"/>
          </ac:spMkLst>
        </pc:spChg>
        <pc:spChg chg="add mod">
          <ac:chgData name="Lei Wu" userId="f083b2a8aea23a2f" providerId="LiveId" clId="{798432FD-FBD1-4C67-86FA-26933F155DCF}" dt="2021-03-29T23:08:09.033" v="1851"/>
          <ac:spMkLst>
            <pc:docMk/>
            <pc:sldMk cId="3414118523" sldId="794"/>
            <ac:spMk id="208" creationId="{5E3583FB-2931-4AE7-BD32-82CC35EFE54B}"/>
          </ac:spMkLst>
        </pc:spChg>
        <pc:spChg chg="add mod">
          <ac:chgData name="Lei Wu" userId="f083b2a8aea23a2f" providerId="LiveId" clId="{798432FD-FBD1-4C67-86FA-26933F155DCF}" dt="2021-03-29T23:08:09.033" v="1851"/>
          <ac:spMkLst>
            <pc:docMk/>
            <pc:sldMk cId="3414118523" sldId="794"/>
            <ac:spMk id="209" creationId="{309B3E5D-C0BB-44F7-A6A8-49FCFC7071C7}"/>
          </ac:spMkLst>
        </pc:spChg>
        <pc:spChg chg="add mod">
          <ac:chgData name="Lei Wu" userId="f083b2a8aea23a2f" providerId="LiveId" clId="{798432FD-FBD1-4C67-86FA-26933F155DCF}" dt="2021-03-29T23:08:09.033" v="1851"/>
          <ac:spMkLst>
            <pc:docMk/>
            <pc:sldMk cId="3414118523" sldId="794"/>
            <ac:spMk id="210" creationId="{9073E36E-3062-455C-B30A-5EB9563DA2BB}"/>
          </ac:spMkLst>
        </pc:spChg>
        <pc:spChg chg="add mod">
          <ac:chgData name="Lei Wu" userId="f083b2a8aea23a2f" providerId="LiveId" clId="{798432FD-FBD1-4C67-86FA-26933F155DCF}" dt="2021-03-29T23:08:09.033" v="1851"/>
          <ac:spMkLst>
            <pc:docMk/>
            <pc:sldMk cId="3414118523" sldId="794"/>
            <ac:spMk id="211" creationId="{6E224D1D-403B-4139-978A-A2EC75FCEE09}"/>
          </ac:spMkLst>
        </pc:spChg>
        <pc:spChg chg="add mod">
          <ac:chgData name="Lei Wu" userId="f083b2a8aea23a2f" providerId="LiveId" clId="{798432FD-FBD1-4C67-86FA-26933F155DCF}" dt="2021-03-29T23:08:09.033" v="1851"/>
          <ac:spMkLst>
            <pc:docMk/>
            <pc:sldMk cId="3414118523" sldId="794"/>
            <ac:spMk id="212" creationId="{FEC15585-B303-4042-A531-3E7FE772140E}"/>
          </ac:spMkLst>
        </pc:spChg>
        <pc:spChg chg="add mod">
          <ac:chgData name="Lei Wu" userId="f083b2a8aea23a2f" providerId="LiveId" clId="{798432FD-FBD1-4C67-86FA-26933F155DCF}" dt="2021-03-29T23:08:09.033" v="1851"/>
          <ac:spMkLst>
            <pc:docMk/>
            <pc:sldMk cId="3414118523" sldId="794"/>
            <ac:spMk id="213" creationId="{80B2C59A-9162-4BA2-B8CB-6EE6E3C31328}"/>
          </ac:spMkLst>
        </pc:spChg>
        <pc:spChg chg="add mod">
          <ac:chgData name="Lei Wu" userId="f083b2a8aea23a2f" providerId="LiveId" clId="{798432FD-FBD1-4C67-86FA-26933F155DCF}" dt="2021-03-29T23:08:09.033" v="1851"/>
          <ac:spMkLst>
            <pc:docMk/>
            <pc:sldMk cId="3414118523" sldId="794"/>
            <ac:spMk id="214" creationId="{52D1938E-375E-4D9B-A70F-5B6AE17CABAA}"/>
          </ac:spMkLst>
        </pc:spChg>
        <pc:spChg chg="add mod">
          <ac:chgData name="Lei Wu" userId="f083b2a8aea23a2f" providerId="LiveId" clId="{798432FD-FBD1-4C67-86FA-26933F155DCF}" dt="2021-03-29T23:08:09.033" v="1851"/>
          <ac:spMkLst>
            <pc:docMk/>
            <pc:sldMk cId="3414118523" sldId="794"/>
            <ac:spMk id="215" creationId="{BE54891A-13D8-43CD-BF5F-B3A45C755D04}"/>
          </ac:spMkLst>
        </pc:spChg>
        <pc:spChg chg="add mod">
          <ac:chgData name="Lei Wu" userId="f083b2a8aea23a2f" providerId="LiveId" clId="{798432FD-FBD1-4C67-86FA-26933F155DCF}" dt="2021-03-29T23:08:09.033" v="1851"/>
          <ac:spMkLst>
            <pc:docMk/>
            <pc:sldMk cId="3414118523" sldId="794"/>
            <ac:spMk id="216" creationId="{47C0961B-7E31-43EC-8543-91B7560C15CA}"/>
          </ac:spMkLst>
        </pc:spChg>
        <pc:spChg chg="add mod">
          <ac:chgData name="Lei Wu" userId="f083b2a8aea23a2f" providerId="LiveId" clId="{798432FD-FBD1-4C67-86FA-26933F155DCF}" dt="2021-03-29T23:08:09.033" v="1851"/>
          <ac:spMkLst>
            <pc:docMk/>
            <pc:sldMk cId="3414118523" sldId="794"/>
            <ac:spMk id="217" creationId="{A69F0237-0689-42BB-9655-2E436116DAD0}"/>
          </ac:spMkLst>
        </pc:spChg>
        <pc:spChg chg="add mod">
          <ac:chgData name="Lei Wu" userId="f083b2a8aea23a2f" providerId="LiveId" clId="{798432FD-FBD1-4C67-86FA-26933F155DCF}" dt="2021-03-29T23:08:09.033" v="1851"/>
          <ac:spMkLst>
            <pc:docMk/>
            <pc:sldMk cId="3414118523" sldId="794"/>
            <ac:spMk id="218" creationId="{9DE93341-7F4B-4110-850A-9E6D18BC93F9}"/>
          </ac:spMkLst>
        </pc:spChg>
        <pc:spChg chg="add mod">
          <ac:chgData name="Lei Wu" userId="f083b2a8aea23a2f" providerId="LiveId" clId="{798432FD-FBD1-4C67-86FA-26933F155DCF}" dt="2021-03-29T23:08:09.033" v="1851"/>
          <ac:spMkLst>
            <pc:docMk/>
            <pc:sldMk cId="3414118523" sldId="794"/>
            <ac:spMk id="219" creationId="{B76D07AD-0D37-4E06-81D9-B3F7EC39FC71}"/>
          </ac:spMkLst>
        </pc:spChg>
        <pc:spChg chg="add mod">
          <ac:chgData name="Lei Wu" userId="f083b2a8aea23a2f" providerId="LiveId" clId="{798432FD-FBD1-4C67-86FA-26933F155DCF}" dt="2021-03-29T23:08:09.033" v="1851"/>
          <ac:spMkLst>
            <pc:docMk/>
            <pc:sldMk cId="3414118523" sldId="794"/>
            <ac:spMk id="220" creationId="{B8B21F0C-5FCE-415E-9692-577BF2D0838A}"/>
          </ac:spMkLst>
        </pc:spChg>
        <pc:spChg chg="add mod">
          <ac:chgData name="Lei Wu" userId="f083b2a8aea23a2f" providerId="LiveId" clId="{798432FD-FBD1-4C67-86FA-26933F155DCF}" dt="2021-03-29T23:08:09.033" v="1851"/>
          <ac:spMkLst>
            <pc:docMk/>
            <pc:sldMk cId="3414118523" sldId="794"/>
            <ac:spMk id="221" creationId="{9E6453EF-9321-4DCE-94DC-D984730BD38E}"/>
          </ac:spMkLst>
        </pc:spChg>
        <pc:spChg chg="add mod">
          <ac:chgData name="Lei Wu" userId="f083b2a8aea23a2f" providerId="LiveId" clId="{798432FD-FBD1-4C67-86FA-26933F155DCF}" dt="2021-03-29T23:08:09.033" v="1851"/>
          <ac:spMkLst>
            <pc:docMk/>
            <pc:sldMk cId="3414118523" sldId="794"/>
            <ac:spMk id="222" creationId="{59C6B1D6-D1AD-4DEB-9495-C26DA728A745}"/>
          </ac:spMkLst>
        </pc:spChg>
        <pc:spChg chg="add mod">
          <ac:chgData name="Lei Wu" userId="f083b2a8aea23a2f" providerId="LiveId" clId="{798432FD-FBD1-4C67-86FA-26933F155DCF}" dt="2021-03-29T23:08:09.033" v="1851"/>
          <ac:spMkLst>
            <pc:docMk/>
            <pc:sldMk cId="3414118523" sldId="794"/>
            <ac:spMk id="223" creationId="{10102A38-113B-4E09-AB88-4EB9FBC2A28C}"/>
          </ac:spMkLst>
        </pc:spChg>
        <pc:spChg chg="add mod">
          <ac:chgData name="Lei Wu" userId="f083b2a8aea23a2f" providerId="LiveId" clId="{798432FD-FBD1-4C67-86FA-26933F155DCF}" dt="2021-03-29T23:08:09.033" v="1851"/>
          <ac:spMkLst>
            <pc:docMk/>
            <pc:sldMk cId="3414118523" sldId="794"/>
            <ac:spMk id="224" creationId="{6BA8DBF3-94F7-49D7-B8A1-13FDA3878EF7}"/>
          </ac:spMkLst>
        </pc:spChg>
        <pc:spChg chg="add mod">
          <ac:chgData name="Lei Wu" userId="f083b2a8aea23a2f" providerId="LiveId" clId="{798432FD-FBD1-4C67-86FA-26933F155DCF}" dt="2021-03-29T23:08:09.033" v="1851"/>
          <ac:spMkLst>
            <pc:docMk/>
            <pc:sldMk cId="3414118523" sldId="794"/>
            <ac:spMk id="225" creationId="{B929B969-172A-4BB2-B637-6F6DB5452CE3}"/>
          </ac:spMkLst>
        </pc:spChg>
      </pc:sldChg>
      <pc:sldChg chg="addSp delSp modSp add mod">
        <pc:chgData name="Lei Wu" userId="f083b2a8aea23a2f" providerId="LiveId" clId="{798432FD-FBD1-4C67-86FA-26933F155DCF}" dt="2021-03-29T23:25:03.079" v="1994" actId="20577"/>
        <pc:sldMkLst>
          <pc:docMk/>
          <pc:sldMk cId="1367851679" sldId="795"/>
        </pc:sldMkLst>
        <pc:spChg chg="mod">
          <ac:chgData name="Lei Wu" userId="f083b2a8aea23a2f" providerId="LiveId" clId="{798432FD-FBD1-4C67-86FA-26933F155DCF}" dt="2021-03-29T23:25:03.079" v="1994" actId="20577"/>
          <ac:spMkLst>
            <pc:docMk/>
            <pc:sldMk cId="1367851679" sldId="795"/>
            <ac:spMk id="2" creationId="{00000000-0000-0000-0000-000000000000}"/>
          </ac:spMkLst>
        </pc:spChg>
        <pc:spChg chg="del mod">
          <ac:chgData name="Lei Wu" userId="f083b2a8aea23a2f" providerId="LiveId" clId="{798432FD-FBD1-4C67-86FA-26933F155DCF}" dt="2021-03-29T23:24:18.078" v="1959" actId="478"/>
          <ac:spMkLst>
            <pc:docMk/>
            <pc:sldMk cId="1367851679" sldId="795"/>
            <ac:spMk id="3" creationId="{00000000-0000-0000-0000-000000000000}"/>
          </ac:spMkLst>
        </pc:spChg>
        <pc:spChg chg="add del mod">
          <ac:chgData name="Lei Wu" userId="f083b2a8aea23a2f" providerId="LiveId" clId="{798432FD-FBD1-4C67-86FA-26933F155DCF}" dt="2021-03-29T23:24:20.044" v="1960" actId="478"/>
          <ac:spMkLst>
            <pc:docMk/>
            <pc:sldMk cId="1367851679" sldId="795"/>
            <ac:spMk id="4" creationId="{DE0B3E5E-1713-4084-B30C-C9790517B646}"/>
          </ac:spMkLst>
        </pc:spChg>
        <pc:spChg chg="mod">
          <ac:chgData name="Lei Wu" userId="f083b2a8aea23a2f" providerId="LiveId" clId="{798432FD-FBD1-4C67-86FA-26933F155DCF}" dt="2021-03-29T23:08:24.333" v="1852" actId="2085"/>
          <ac:spMkLst>
            <pc:docMk/>
            <pc:sldMk cId="1367851679" sldId="795"/>
            <ac:spMk id="6" creationId="{E37ECB82-C7F7-40D8-8C7E-0B536AC7656B}"/>
          </ac:spMkLst>
        </pc:spChg>
        <pc:spChg chg="del">
          <ac:chgData name="Lei Wu" userId="f083b2a8aea23a2f" providerId="LiveId" clId="{798432FD-FBD1-4C67-86FA-26933F155DCF}" dt="2021-03-29T23:07:38.203" v="1841" actId="478"/>
          <ac:spMkLst>
            <pc:docMk/>
            <pc:sldMk cId="1367851679" sldId="795"/>
            <ac:spMk id="20" creationId="{1B62EE3D-ECBF-48D4-AC2F-C376B20D5F53}"/>
          </ac:spMkLst>
        </pc:spChg>
        <pc:spChg chg="mod">
          <ac:chgData name="Lei Wu" userId="f083b2a8aea23a2f" providerId="LiveId" clId="{798432FD-FBD1-4C67-86FA-26933F155DCF}" dt="2021-03-29T23:07:34.473" v="1840" actId="1076"/>
          <ac:spMkLst>
            <pc:docMk/>
            <pc:sldMk cId="1367851679" sldId="795"/>
            <ac:spMk id="33" creationId="{2F0654AC-00F8-4CF9-875A-074B4FAED8F3}"/>
          </ac:spMkLst>
        </pc:spChg>
        <pc:spChg chg="add mod">
          <ac:chgData name="Lei Wu" userId="f083b2a8aea23a2f" providerId="LiveId" clId="{798432FD-FBD1-4C67-86FA-26933F155DCF}" dt="2021-03-29T23:07:49.064" v="1849" actId="1035"/>
          <ac:spMkLst>
            <pc:docMk/>
            <pc:sldMk cId="1367851679" sldId="795"/>
            <ac:spMk id="117" creationId="{6E427EC1-4039-4E52-BDB7-56760459525B}"/>
          </ac:spMkLst>
        </pc:spChg>
        <pc:spChg chg="add mod">
          <ac:chgData name="Lei Wu" userId="f083b2a8aea23a2f" providerId="LiveId" clId="{798432FD-FBD1-4C67-86FA-26933F155DCF}" dt="2021-03-29T23:13:12.053" v="1886" actId="208"/>
          <ac:spMkLst>
            <pc:docMk/>
            <pc:sldMk cId="1367851679" sldId="795"/>
            <ac:spMk id="118" creationId="{EB8A16EC-6843-4392-83F6-0A50176377CA}"/>
          </ac:spMkLst>
        </pc:spChg>
        <pc:spChg chg="add mod">
          <ac:chgData name="Lei Wu" userId="f083b2a8aea23a2f" providerId="LiveId" clId="{798432FD-FBD1-4C67-86FA-26933F155DCF}" dt="2021-03-29T23:13:12.053" v="1886" actId="208"/>
          <ac:spMkLst>
            <pc:docMk/>
            <pc:sldMk cId="1367851679" sldId="795"/>
            <ac:spMk id="119" creationId="{1511BC8A-EE91-4A33-84F5-615628AFA50C}"/>
          </ac:spMkLst>
        </pc:spChg>
        <pc:spChg chg="add mod">
          <ac:chgData name="Lei Wu" userId="f083b2a8aea23a2f" providerId="LiveId" clId="{798432FD-FBD1-4C67-86FA-26933F155DCF}" dt="2021-03-29T23:13:18.326" v="1887" actId="208"/>
          <ac:spMkLst>
            <pc:docMk/>
            <pc:sldMk cId="1367851679" sldId="795"/>
            <ac:spMk id="120" creationId="{4625FC0E-A65F-467F-B994-B95DD63AE679}"/>
          </ac:spMkLst>
        </pc:spChg>
        <pc:spChg chg="add mod">
          <ac:chgData name="Lei Wu" userId="f083b2a8aea23a2f" providerId="LiveId" clId="{798432FD-FBD1-4C67-86FA-26933F155DCF}" dt="2021-03-29T23:13:01.136" v="1885" actId="207"/>
          <ac:spMkLst>
            <pc:docMk/>
            <pc:sldMk cId="1367851679" sldId="795"/>
            <ac:spMk id="121" creationId="{7DDD1FB8-F08C-40E5-B232-26414981E583}"/>
          </ac:spMkLst>
        </pc:spChg>
        <pc:spChg chg="add mod">
          <ac:chgData name="Lei Wu" userId="f083b2a8aea23a2f" providerId="LiveId" clId="{798432FD-FBD1-4C67-86FA-26933F155DCF}" dt="2021-03-29T23:13:28.262" v="1888" actId="207"/>
          <ac:spMkLst>
            <pc:docMk/>
            <pc:sldMk cId="1367851679" sldId="795"/>
            <ac:spMk id="122" creationId="{1A1C3C5E-7D88-44BB-919A-CA82AFA1C7B8}"/>
          </ac:spMkLst>
        </pc:spChg>
        <pc:spChg chg="add mod">
          <ac:chgData name="Lei Wu" userId="f083b2a8aea23a2f" providerId="LiveId" clId="{798432FD-FBD1-4C67-86FA-26933F155DCF}" dt="2021-03-29T23:24:20.461" v="1961"/>
          <ac:spMkLst>
            <pc:docMk/>
            <pc:sldMk cId="1367851679" sldId="795"/>
            <ac:spMk id="123" creationId="{F31E1E51-394D-4A96-8F15-19967CC7AD42}"/>
          </ac:spMkLst>
        </pc:spChg>
      </pc:sldChg>
      <pc:sldChg chg="modSp add mod ord">
        <pc:chgData name="Lei Wu" userId="f083b2a8aea23a2f" providerId="LiveId" clId="{798432FD-FBD1-4C67-86FA-26933F155DCF}" dt="2021-03-29T23:38:26.254" v="2170" actId="20577"/>
        <pc:sldMkLst>
          <pc:docMk/>
          <pc:sldMk cId="2986493644" sldId="796"/>
        </pc:sldMkLst>
        <pc:spChg chg="mod">
          <ac:chgData name="Lei Wu" userId="f083b2a8aea23a2f" providerId="LiveId" clId="{798432FD-FBD1-4C67-86FA-26933F155DCF}" dt="2021-03-29T23:22:01.355" v="1958" actId="20577"/>
          <ac:spMkLst>
            <pc:docMk/>
            <pc:sldMk cId="2986493644" sldId="796"/>
            <ac:spMk id="2" creationId="{00000000-0000-0000-0000-000000000000}"/>
          </ac:spMkLst>
        </pc:spChg>
        <pc:spChg chg="mod">
          <ac:chgData name="Lei Wu" userId="f083b2a8aea23a2f" providerId="LiveId" clId="{798432FD-FBD1-4C67-86FA-26933F155DCF}" dt="2021-03-29T23:38:26.254" v="2170" actId="20577"/>
          <ac:spMkLst>
            <pc:docMk/>
            <pc:sldMk cId="2986493644" sldId="796"/>
            <ac:spMk id="3" creationId="{00000000-0000-0000-0000-000000000000}"/>
          </ac:spMkLst>
        </pc:spChg>
      </pc:sldChg>
      <pc:sldChg chg="addSp delSp modSp add mod">
        <pc:chgData name="Lei Wu" userId="f083b2a8aea23a2f" providerId="LiveId" clId="{798432FD-FBD1-4C67-86FA-26933F155DCF}" dt="2021-03-29T23:26:50.153" v="2081" actId="1076"/>
        <pc:sldMkLst>
          <pc:docMk/>
          <pc:sldMk cId="3908071447" sldId="797"/>
        </pc:sldMkLst>
        <pc:spChg chg="mod">
          <ac:chgData name="Lei Wu" userId="f083b2a8aea23a2f" providerId="LiveId" clId="{798432FD-FBD1-4C67-86FA-26933F155DCF}" dt="2021-03-29T23:15:50.477" v="1901"/>
          <ac:spMkLst>
            <pc:docMk/>
            <pc:sldMk cId="3908071447" sldId="797"/>
            <ac:spMk id="2" creationId="{00000000-0000-0000-0000-000000000000}"/>
          </ac:spMkLst>
        </pc:spChg>
        <pc:spChg chg="del mod">
          <ac:chgData name="Lei Wu" userId="f083b2a8aea23a2f" providerId="LiveId" clId="{798432FD-FBD1-4C67-86FA-26933F155DCF}" dt="2021-03-29T23:24:32.683" v="1962" actId="478"/>
          <ac:spMkLst>
            <pc:docMk/>
            <pc:sldMk cId="3908071447" sldId="797"/>
            <ac:spMk id="3" creationId="{00000000-0000-0000-0000-000000000000}"/>
          </ac:spMkLst>
        </pc:spChg>
        <pc:spChg chg="add del mod">
          <ac:chgData name="Lei Wu" userId="f083b2a8aea23a2f" providerId="LiveId" clId="{798432FD-FBD1-4C67-86FA-26933F155DCF}" dt="2021-03-29T23:24:35.177" v="1963" actId="478"/>
          <ac:spMkLst>
            <pc:docMk/>
            <pc:sldMk cId="3908071447" sldId="797"/>
            <ac:spMk id="4" creationId="{2F4E5AA5-F9A0-494A-8EFD-E3C24530F19D}"/>
          </ac:spMkLst>
        </pc:spChg>
        <pc:spChg chg="add del mod">
          <ac:chgData name="Lei Wu" userId="f083b2a8aea23a2f" providerId="LiveId" clId="{798432FD-FBD1-4C67-86FA-26933F155DCF}" dt="2021-03-29T23:17:53.348" v="1923" actId="478"/>
          <ac:spMkLst>
            <pc:docMk/>
            <pc:sldMk cId="3908071447" sldId="797"/>
            <ac:spMk id="114" creationId="{24D0790D-BA42-434B-BADE-F6F73299DCAE}"/>
          </ac:spMkLst>
        </pc:spChg>
        <pc:spChg chg="del">
          <ac:chgData name="Lei Wu" userId="f083b2a8aea23a2f" providerId="LiveId" clId="{798432FD-FBD1-4C67-86FA-26933F155DCF}" dt="2021-03-29T23:16:26.888" v="1908" actId="478"/>
          <ac:spMkLst>
            <pc:docMk/>
            <pc:sldMk cId="3908071447" sldId="797"/>
            <ac:spMk id="117" creationId="{8D049612-B74C-47F3-AE43-2077AB8C2FD1}"/>
          </ac:spMkLst>
        </pc:spChg>
        <pc:spChg chg="del">
          <ac:chgData name="Lei Wu" userId="f083b2a8aea23a2f" providerId="LiveId" clId="{798432FD-FBD1-4C67-86FA-26933F155DCF}" dt="2021-03-29T23:16:26.888" v="1908" actId="478"/>
          <ac:spMkLst>
            <pc:docMk/>
            <pc:sldMk cId="3908071447" sldId="797"/>
            <ac:spMk id="118" creationId="{92B477CC-1104-4271-B9E1-55E73C3C710E}"/>
          </ac:spMkLst>
        </pc:spChg>
        <pc:spChg chg="del">
          <ac:chgData name="Lei Wu" userId="f083b2a8aea23a2f" providerId="LiveId" clId="{798432FD-FBD1-4C67-86FA-26933F155DCF}" dt="2021-03-29T23:16:26.888" v="1908" actId="478"/>
          <ac:spMkLst>
            <pc:docMk/>
            <pc:sldMk cId="3908071447" sldId="797"/>
            <ac:spMk id="119" creationId="{6BC6942A-9530-493B-8BF5-B5B6030D8D04}"/>
          </ac:spMkLst>
        </pc:spChg>
        <pc:spChg chg="del">
          <ac:chgData name="Lei Wu" userId="f083b2a8aea23a2f" providerId="LiveId" clId="{798432FD-FBD1-4C67-86FA-26933F155DCF}" dt="2021-03-29T23:16:26.888" v="1908" actId="478"/>
          <ac:spMkLst>
            <pc:docMk/>
            <pc:sldMk cId="3908071447" sldId="797"/>
            <ac:spMk id="120" creationId="{0E74B001-614E-4060-B891-54BB3F42B554}"/>
          </ac:spMkLst>
        </pc:spChg>
        <pc:spChg chg="del">
          <ac:chgData name="Lei Wu" userId="f083b2a8aea23a2f" providerId="LiveId" clId="{798432FD-FBD1-4C67-86FA-26933F155DCF}" dt="2021-03-29T23:16:26.888" v="1908" actId="478"/>
          <ac:spMkLst>
            <pc:docMk/>
            <pc:sldMk cId="3908071447" sldId="797"/>
            <ac:spMk id="121" creationId="{6125A7CD-B1CA-426D-865E-EB0230F2EC6C}"/>
          </ac:spMkLst>
        </pc:spChg>
        <pc:spChg chg="del">
          <ac:chgData name="Lei Wu" userId="f083b2a8aea23a2f" providerId="LiveId" clId="{798432FD-FBD1-4C67-86FA-26933F155DCF}" dt="2021-03-29T23:16:26.888" v="1908" actId="478"/>
          <ac:spMkLst>
            <pc:docMk/>
            <pc:sldMk cId="3908071447" sldId="797"/>
            <ac:spMk id="122" creationId="{3F4780D1-ABED-4824-AF97-B62549356DE7}"/>
          </ac:spMkLst>
        </pc:spChg>
        <pc:spChg chg="del">
          <ac:chgData name="Lei Wu" userId="f083b2a8aea23a2f" providerId="LiveId" clId="{798432FD-FBD1-4C67-86FA-26933F155DCF}" dt="2021-03-29T23:16:26.888" v="1908" actId="478"/>
          <ac:spMkLst>
            <pc:docMk/>
            <pc:sldMk cId="3908071447" sldId="797"/>
            <ac:spMk id="123" creationId="{E47EC8CD-834F-42E5-A14B-A55A9CC51704}"/>
          </ac:spMkLst>
        </pc:spChg>
        <pc:spChg chg="del">
          <ac:chgData name="Lei Wu" userId="f083b2a8aea23a2f" providerId="LiveId" clId="{798432FD-FBD1-4C67-86FA-26933F155DCF}" dt="2021-03-29T23:16:26.888" v="1908" actId="478"/>
          <ac:spMkLst>
            <pc:docMk/>
            <pc:sldMk cId="3908071447" sldId="797"/>
            <ac:spMk id="124" creationId="{CE406110-3FF4-4D7B-AC88-949EBB196EB2}"/>
          </ac:spMkLst>
        </pc:spChg>
        <pc:spChg chg="del">
          <ac:chgData name="Lei Wu" userId="f083b2a8aea23a2f" providerId="LiveId" clId="{798432FD-FBD1-4C67-86FA-26933F155DCF}" dt="2021-03-29T23:16:26.888" v="1908" actId="478"/>
          <ac:spMkLst>
            <pc:docMk/>
            <pc:sldMk cId="3908071447" sldId="797"/>
            <ac:spMk id="125" creationId="{2A55173D-ED09-45D1-9F8D-FD3133974381}"/>
          </ac:spMkLst>
        </pc:spChg>
        <pc:spChg chg="del">
          <ac:chgData name="Lei Wu" userId="f083b2a8aea23a2f" providerId="LiveId" clId="{798432FD-FBD1-4C67-86FA-26933F155DCF}" dt="2021-03-29T23:16:26.888" v="1908" actId="478"/>
          <ac:spMkLst>
            <pc:docMk/>
            <pc:sldMk cId="3908071447" sldId="797"/>
            <ac:spMk id="126" creationId="{2B644EF3-8234-4420-959E-B6D1AA584414}"/>
          </ac:spMkLst>
        </pc:spChg>
        <pc:spChg chg="del">
          <ac:chgData name="Lei Wu" userId="f083b2a8aea23a2f" providerId="LiveId" clId="{798432FD-FBD1-4C67-86FA-26933F155DCF}" dt="2021-03-29T23:16:26.888" v="1908" actId="478"/>
          <ac:spMkLst>
            <pc:docMk/>
            <pc:sldMk cId="3908071447" sldId="797"/>
            <ac:spMk id="127" creationId="{7C3A19ED-55C8-409E-8086-36340E879368}"/>
          </ac:spMkLst>
        </pc:spChg>
        <pc:spChg chg="del">
          <ac:chgData name="Lei Wu" userId="f083b2a8aea23a2f" providerId="LiveId" clId="{798432FD-FBD1-4C67-86FA-26933F155DCF}" dt="2021-03-29T23:16:26.888" v="1908" actId="478"/>
          <ac:spMkLst>
            <pc:docMk/>
            <pc:sldMk cId="3908071447" sldId="797"/>
            <ac:spMk id="128" creationId="{A5AFA0AF-E896-4134-AE72-EB41BF2086C9}"/>
          </ac:spMkLst>
        </pc:spChg>
        <pc:spChg chg="del">
          <ac:chgData name="Lei Wu" userId="f083b2a8aea23a2f" providerId="LiveId" clId="{798432FD-FBD1-4C67-86FA-26933F155DCF}" dt="2021-03-29T23:16:26.888" v="1908" actId="478"/>
          <ac:spMkLst>
            <pc:docMk/>
            <pc:sldMk cId="3908071447" sldId="797"/>
            <ac:spMk id="129" creationId="{75FE58ED-2851-4479-8A4A-C86DE4E7F815}"/>
          </ac:spMkLst>
        </pc:spChg>
        <pc:spChg chg="del">
          <ac:chgData name="Lei Wu" userId="f083b2a8aea23a2f" providerId="LiveId" clId="{798432FD-FBD1-4C67-86FA-26933F155DCF}" dt="2021-03-29T23:16:26.888" v="1908" actId="478"/>
          <ac:spMkLst>
            <pc:docMk/>
            <pc:sldMk cId="3908071447" sldId="797"/>
            <ac:spMk id="130" creationId="{E991760F-5926-4917-8562-821E32F50E26}"/>
          </ac:spMkLst>
        </pc:spChg>
        <pc:spChg chg="del">
          <ac:chgData name="Lei Wu" userId="f083b2a8aea23a2f" providerId="LiveId" clId="{798432FD-FBD1-4C67-86FA-26933F155DCF}" dt="2021-03-29T23:16:26.888" v="1908" actId="478"/>
          <ac:spMkLst>
            <pc:docMk/>
            <pc:sldMk cId="3908071447" sldId="797"/>
            <ac:spMk id="131" creationId="{0BD3BA71-8B01-4309-B5B9-0AACEE8648E4}"/>
          </ac:spMkLst>
        </pc:spChg>
        <pc:spChg chg="del">
          <ac:chgData name="Lei Wu" userId="f083b2a8aea23a2f" providerId="LiveId" clId="{798432FD-FBD1-4C67-86FA-26933F155DCF}" dt="2021-03-29T23:16:26.888" v="1908" actId="478"/>
          <ac:spMkLst>
            <pc:docMk/>
            <pc:sldMk cId="3908071447" sldId="797"/>
            <ac:spMk id="132" creationId="{7BDECBD4-EC44-4A4B-A830-1F71936969FD}"/>
          </ac:spMkLst>
        </pc:spChg>
        <pc:spChg chg="del">
          <ac:chgData name="Lei Wu" userId="f083b2a8aea23a2f" providerId="LiveId" clId="{798432FD-FBD1-4C67-86FA-26933F155DCF}" dt="2021-03-29T23:16:26.888" v="1908" actId="478"/>
          <ac:spMkLst>
            <pc:docMk/>
            <pc:sldMk cId="3908071447" sldId="797"/>
            <ac:spMk id="133" creationId="{EBF95F8A-4F2A-4AFF-81C9-97B3B47AF9B6}"/>
          </ac:spMkLst>
        </pc:spChg>
        <pc:spChg chg="del">
          <ac:chgData name="Lei Wu" userId="f083b2a8aea23a2f" providerId="LiveId" clId="{798432FD-FBD1-4C67-86FA-26933F155DCF}" dt="2021-03-29T23:16:26.888" v="1908" actId="478"/>
          <ac:spMkLst>
            <pc:docMk/>
            <pc:sldMk cId="3908071447" sldId="797"/>
            <ac:spMk id="134" creationId="{52F84EA0-4ACF-42D2-A0AC-75CE6680B6DE}"/>
          </ac:spMkLst>
        </pc:spChg>
        <pc:spChg chg="del">
          <ac:chgData name="Lei Wu" userId="f083b2a8aea23a2f" providerId="LiveId" clId="{798432FD-FBD1-4C67-86FA-26933F155DCF}" dt="2021-03-29T23:16:26.888" v="1908" actId="478"/>
          <ac:spMkLst>
            <pc:docMk/>
            <pc:sldMk cId="3908071447" sldId="797"/>
            <ac:spMk id="135" creationId="{022E5F39-B130-4726-901B-487BDF5EF88D}"/>
          </ac:spMkLst>
        </pc:spChg>
        <pc:spChg chg="del">
          <ac:chgData name="Lei Wu" userId="f083b2a8aea23a2f" providerId="LiveId" clId="{798432FD-FBD1-4C67-86FA-26933F155DCF}" dt="2021-03-29T23:16:26.888" v="1908" actId="478"/>
          <ac:spMkLst>
            <pc:docMk/>
            <pc:sldMk cId="3908071447" sldId="797"/>
            <ac:spMk id="136" creationId="{062210B1-0C46-46B6-85CD-8FDDF48C5CA1}"/>
          </ac:spMkLst>
        </pc:spChg>
        <pc:spChg chg="del">
          <ac:chgData name="Lei Wu" userId="f083b2a8aea23a2f" providerId="LiveId" clId="{798432FD-FBD1-4C67-86FA-26933F155DCF}" dt="2021-03-29T23:16:26.888" v="1908" actId="478"/>
          <ac:spMkLst>
            <pc:docMk/>
            <pc:sldMk cId="3908071447" sldId="797"/>
            <ac:spMk id="137" creationId="{A9991FFB-23F5-41BC-BFDD-10254790D32B}"/>
          </ac:spMkLst>
        </pc:spChg>
        <pc:spChg chg="del">
          <ac:chgData name="Lei Wu" userId="f083b2a8aea23a2f" providerId="LiveId" clId="{798432FD-FBD1-4C67-86FA-26933F155DCF}" dt="2021-03-29T23:16:26.888" v="1908" actId="478"/>
          <ac:spMkLst>
            <pc:docMk/>
            <pc:sldMk cId="3908071447" sldId="797"/>
            <ac:spMk id="138" creationId="{C88FCD90-0A5E-4949-8CDD-F7AA7A3297DF}"/>
          </ac:spMkLst>
        </pc:spChg>
        <pc:spChg chg="del">
          <ac:chgData name="Lei Wu" userId="f083b2a8aea23a2f" providerId="LiveId" clId="{798432FD-FBD1-4C67-86FA-26933F155DCF}" dt="2021-03-29T23:16:26.888" v="1908" actId="478"/>
          <ac:spMkLst>
            <pc:docMk/>
            <pc:sldMk cId="3908071447" sldId="797"/>
            <ac:spMk id="139" creationId="{212CA0D8-23B0-49E7-B416-AA31415D5FC0}"/>
          </ac:spMkLst>
        </pc:spChg>
        <pc:spChg chg="del">
          <ac:chgData name="Lei Wu" userId="f083b2a8aea23a2f" providerId="LiveId" clId="{798432FD-FBD1-4C67-86FA-26933F155DCF}" dt="2021-03-29T23:16:26.888" v="1908" actId="478"/>
          <ac:spMkLst>
            <pc:docMk/>
            <pc:sldMk cId="3908071447" sldId="797"/>
            <ac:spMk id="140" creationId="{1588CF2F-46A9-4203-80B5-AB3F2BE380FE}"/>
          </ac:spMkLst>
        </pc:spChg>
        <pc:spChg chg="del">
          <ac:chgData name="Lei Wu" userId="f083b2a8aea23a2f" providerId="LiveId" clId="{798432FD-FBD1-4C67-86FA-26933F155DCF}" dt="2021-03-29T23:16:26.888" v="1908" actId="478"/>
          <ac:spMkLst>
            <pc:docMk/>
            <pc:sldMk cId="3908071447" sldId="797"/>
            <ac:spMk id="141" creationId="{5F2B13BD-745A-4243-A41C-B83442EECC35}"/>
          </ac:spMkLst>
        </pc:spChg>
        <pc:spChg chg="del">
          <ac:chgData name="Lei Wu" userId="f083b2a8aea23a2f" providerId="LiveId" clId="{798432FD-FBD1-4C67-86FA-26933F155DCF}" dt="2021-03-29T23:16:26.888" v="1908" actId="478"/>
          <ac:spMkLst>
            <pc:docMk/>
            <pc:sldMk cId="3908071447" sldId="797"/>
            <ac:spMk id="142" creationId="{01434402-A9D3-43B4-A551-16D726B06EE6}"/>
          </ac:spMkLst>
        </pc:spChg>
        <pc:spChg chg="del">
          <ac:chgData name="Lei Wu" userId="f083b2a8aea23a2f" providerId="LiveId" clId="{798432FD-FBD1-4C67-86FA-26933F155DCF}" dt="2021-03-29T23:16:26.888" v="1908" actId="478"/>
          <ac:spMkLst>
            <pc:docMk/>
            <pc:sldMk cId="3908071447" sldId="797"/>
            <ac:spMk id="143" creationId="{ECBCD419-2AE4-4F7F-B8DC-104338185756}"/>
          </ac:spMkLst>
        </pc:spChg>
        <pc:spChg chg="del">
          <ac:chgData name="Lei Wu" userId="f083b2a8aea23a2f" providerId="LiveId" clId="{798432FD-FBD1-4C67-86FA-26933F155DCF}" dt="2021-03-29T23:16:26.888" v="1908" actId="478"/>
          <ac:spMkLst>
            <pc:docMk/>
            <pc:sldMk cId="3908071447" sldId="797"/>
            <ac:spMk id="144" creationId="{C53311BC-AB8F-46F8-B54F-1EFDA5190388}"/>
          </ac:spMkLst>
        </pc:spChg>
        <pc:spChg chg="del">
          <ac:chgData name="Lei Wu" userId="f083b2a8aea23a2f" providerId="LiveId" clId="{798432FD-FBD1-4C67-86FA-26933F155DCF}" dt="2021-03-29T23:16:26.888" v="1908" actId="478"/>
          <ac:spMkLst>
            <pc:docMk/>
            <pc:sldMk cId="3908071447" sldId="797"/>
            <ac:spMk id="145" creationId="{8DD85B1D-BAAB-40A1-9844-05911749C4ED}"/>
          </ac:spMkLst>
        </pc:spChg>
        <pc:spChg chg="del">
          <ac:chgData name="Lei Wu" userId="f083b2a8aea23a2f" providerId="LiveId" clId="{798432FD-FBD1-4C67-86FA-26933F155DCF}" dt="2021-03-29T23:16:26.888" v="1908" actId="478"/>
          <ac:spMkLst>
            <pc:docMk/>
            <pc:sldMk cId="3908071447" sldId="797"/>
            <ac:spMk id="146" creationId="{27921626-E465-40F2-A32B-5362F8E3C06A}"/>
          </ac:spMkLst>
        </pc:spChg>
        <pc:spChg chg="del">
          <ac:chgData name="Lei Wu" userId="f083b2a8aea23a2f" providerId="LiveId" clId="{798432FD-FBD1-4C67-86FA-26933F155DCF}" dt="2021-03-29T23:16:26.888" v="1908" actId="478"/>
          <ac:spMkLst>
            <pc:docMk/>
            <pc:sldMk cId="3908071447" sldId="797"/>
            <ac:spMk id="147" creationId="{9CCF2007-BD24-4E96-9AEB-ABBAC9110670}"/>
          </ac:spMkLst>
        </pc:spChg>
        <pc:spChg chg="del">
          <ac:chgData name="Lei Wu" userId="f083b2a8aea23a2f" providerId="LiveId" clId="{798432FD-FBD1-4C67-86FA-26933F155DCF}" dt="2021-03-29T23:16:26.888" v="1908" actId="478"/>
          <ac:spMkLst>
            <pc:docMk/>
            <pc:sldMk cId="3908071447" sldId="797"/>
            <ac:spMk id="148" creationId="{256A5D0E-558D-4D32-890E-45A340331941}"/>
          </ac:spMkLst>
        </pc:spChg>
        <pc:spChg chg="del">
          <ac:chgData name="Lei Wu" userId="f083b2a8aea23a2f" providerId="LiveId" clId="{798432FD-FBD1-4C67-86FA-26933F155DCF}" dt="2021-03-29T23:16:26.888" v="1908" actId="478"/>
          <ac:spMkLst>
            <pc:docMk/>
            <pc:sldMk cId="3908071447" sldId="797"/>
            <ac:spMk id="149" creationId="{BD7FA8D3-0846-484A-8C4C-EC5C3A21B0E3}"/>
          </ac:spMkLst>
        </pc:spChg>
        <pc:spChg chg="del">
          <ac:chgData name="Lei Wu" userId="f083b2a8aea23a2f" providerId="LiveId" clId="{798432FD-FBD1-4C67-86FA-26933F155DCF}" dt="2021-03-29T23:16:26.888" v="1908" actId="478"/>
          <ac:spMkLst>
            <pc:docMk/>
            <pc:sldMk cId="3908071447" sldId="797"/>
            <ac:spMk id="150" creationId="{BCAB67A3-2EC7-4038-B8DF-80A4EA880589}"/>
          </ac:spMkLst>
        </pc:spChg>
        <pc:spChg chg="del">
          <ac:chgData name="Lei Wu" userId="f083b2a8aea23a2f" providerId="LiveId" clId="{798432FD-FBD1-4C67-86FA-26933F155DCF}" dt="2021-03-29T23:16:26.888" v="1908" actId="478"/>
          <ac:spMkLst>
            <pc:docMk/>
            <pc:sldMk cId="3908071447" sldId="797"/>
            <ac:spMk id="151" creationId="{B2382B8D-C730-482C-A6E4-A9689E727263}"/>
          </ac:spMkLst>
        </pc:spChg>
        <pc:spChg chg="del">
          <ac:chgData name="Lei Wu" userId="f083b2a8aea23a2f" providerId="LiveId" clId="{798432FD-FBD1-4C67-86FA-26933F155DCF}" dt="2021-03-29T23:16:26.888" v="1908" actId="478"/>
          <ac:spMkLst>
            <pc:docMk/>
            <pc:sldMk cId="3908071447" sldId="797"/>
            <ac:spMk id="152" creationId="{85BA5070-2ACA-429C-9EFB-C4DB196CB35D}"/>
          </ac:spMkLst>
        </pc:spChg>
        <pc:spChg chg="del">
          <ac:chgData name="Lei Wu" userId="f083b2a8aea23a2f" providerId="LiveId" clId="{798432FD-FBD1-4C67-86FA-26933F155DCF}" dt="2021-03-29T23:16:26.888" v="1908" actId="478"/>
          <ac:spMkLst>
            <pc:docMk/>
            <pc:sldMk cId="3908071447" sldId="797"/>
            <ac:spMk id="153" creationId="{8BCF4404-4720-407E-9F31-EF1382F6D107}"/>
          </ac:spMkLst>
        </pc:spChg>
        <pc:spChg chg="del">
          <ac:chgData name="Lei Wu" userId="f083b2a8aea23a2f" providerId="LiveId" clId="{798432FD-FBD1-4C67-86FA-26933F155DCF}" dt="2021-03-29T23:16:26.888" v="1908" actId="478"/>
          <ac:spMkLst>
            <pc:docMk/>
            <pc:sldMk cId="3908071447" sldId="797"/>
            <ac:spMk id="154" creationId="{7525600E-3138-4BD0-927A-A7045DD577A8}"/>
          </ac:spMkLst>
        </pc:spChg>
        <pc:spChg chg="del">
          <ac:chgData name="Lei Wu" userId="f083b2a8aea23a2f" providerId="LiveId" clId="{798432FD-FBD1-4C67-86FA-26933F155DCF}" dt="2021-03-29T23:16:26.888" v="1908" actId="478"/>
          <ac:spMkLst>
            <pc:docMk/>
            <pc:sldMk cId="3908071447" sldId="797"/>
            <ac:spMk id="155" creationId="{D1DDCB2D-EB73-4ADC-9BF9-AA332C1FDCA8}"/>
          </ac:spMkLst>
        </pc:spChg>
        <pc:spChg chg="del">
          <ac:chgData name="Lei Wu" userId="f083b2a8aea23a2f" providerId="LiveId" clId="{798432FD-FBD1-4C67-86FA-26933F155DCF}" dt="2021-03-29T23:16:26.888" v="1908" actId="478"/>
          <ac:spMkLst>
            <pc:docMk/>
            <pc:sldMk cId="3908071447" sldId="797"/>
            <ac:spMk id="156" creationId="{63FAC96D-DFAA-4F58-9BE7-0E8E93AFD13A}"/>
          </ac:spMkLst>
        </pc:spChg>
        <pc:spChg chg="del">
          <ac:chgData name="Lei Wu" userId="f083b2a8aea23a2f" providerId="LiveId" clId="{798432FD-FBD1-4C67-86FA-26933F155DCF}" dt="2021-03-29T23:16:26.888" v="1908" actId="478"/>
          <ac:spMkLst>
            <pc:docMk/>
            <pc:sldMk cId="3908071447" sldId="797"/>
            <ac:spMk id="157" creationId="{15BC1D4E-45FB-4B9E-8734-49B4C836402F}"/>
          </ac:spMkLst>
        </pc:spChg>
        <pc:spChg chg="del">
          <ac:chgData name="Lei Wu" userId="f083b2a8aea23a2f" providerId="LiveId" clId="{798432FD-FBD1-4C67-86FA-26933F155DCF}" dt="2021-03-29T23:16:26.888" v="1908" actId="478"/>
          <ac:spMkLst>
            <pc:docMk/>
            <pc:sldMk cId="3908071447" sldId="797"/>
            <ac:spMk id="158" creationId="{01B83ABC-5881-46B8-995F-8DD6C8AC67CB}"/>
          </ac:spMkLst>
        </pc:spChg>
        <pc:spChg chg="del">
          <ac:chgData name="Lei Wu" userId="f083b2a8aea23a2f" providerId="LiveId" clId="{798432FD-FBD1-4C67-86FA-26933F155DCF}" dt="2021-03-29T23:16:26.888" v="1908" actId="478"/>
          <ac:spMkLst>
            <pc:docMk/>
            <pc:sldMk cId="3908071447" sldId="797"/>
            <ac:spMk id="159" creationId="{C55F68FF-3460-42CE-A88D-8AB60674B82C}"/>
          </ac:spMkLst>
        </pc:spChg>
        <pc:spChg chg="del">
          <ac:chgData name="Lei Wu" userId="f083b2a8aea23a2f" providerId="LiveId" clId="{798432FD-FBD1-4C67-86FA-26933F155DCF}" dt="2021-03-29T23:16:26.888" v="1908" actId="478"/>
          <ac:spMkLst>
            <pc:docMk/>
            <pc:sldMk cId="3908071447" sldId="797"/>
            <ac:spMk id="160" creationId="{5811D611-3A3A-4B27-B9EE-C82873B63083}"/>
          </ac:spMkLst>
        </pc:spChg>
        <pc:spChg chg="del">
          <ac:chgData name="Lei Wu" userId="f083b2a8aea23a2f" providerId="LiveId" clId="{798432FD-FBD1-4C67-86FA-26933F155DCF}" dt="2021-03-29T23:16:26.888" v="1908" actId="478"/>
          <ac:spMkLst>
            <pc:docMk/>
            <pc:sldMk cId="3908071447" sldId="797"/>
            <ac:spMk id="161" creationId="{A2B07F4B-EFAC-4D11-B75F-839494E8A621}"/>
          </ac:spMkLst>
        </pc:spChg>
        <pc:spChg chg="del">
          <ac:chgData name="Lei Wu" userId="f083b2a8aea23a2f" providerId="LiveId" clId="{798432FD-FBD1-4C67-86FA-26933F155DCF}" dt="2021-03-29T23:16:26.888" v="1908" actId="478"/>
          <ac:spMkLst>
            <pc:docMk/>
            <pc:sldMk cId="3908071447" sldId="797"/>
            <ac:spMk id="162" creationId="{9256635E-C0C5-490C-91D6-CC2627148B5C}"/>
          </ac:spMkLst>
        </pc:spChg>
        <pc:spChg chg="del">
          <ac:chgData name="Lei Wu" userId="f083b2a8aea23a2f" providerId="LiveId" clId="{798432FD-FBD1-4C67-86FA-26933F155DCF}" dt="2021-03-29T23:16:26.888" v="1908" actId="478"/>
          <ac:spMkLst>
            <pc:docMk/>
            <pc:sldMk cId="3908071447" sldId="797"/>
            <ac:spMk id="163" creationId="{3F4A64FC-570A-4467-8F71-F999811261C2}"/>
          </ac:spMkLst>
        </pc:spChg>
        <pc:spChg chg="del">
          <ac:chgData name="Lei Wu" userId="f083b2a8aea23a2f" providerId="LiveId" clId="{798432FD-FBD1-4C67-86FA-26933F155DCF}" dt="2021-03-29T23:16:26.888" v="1908" actId="478"/>
          <ac:spMkLst>
            <pc:docMk/>
            <pc:sldMk cId="3908071447" sldId="797"/>
            <ac:spMk id="164" creationId="{7DE87FB1-5A65-46FA-AB41-6347B186BFF0}"/>
          </ac:spMkLst>
        </pc:spChg>
        <pc:spChg chg="del">
          <ac:chgData name="Lei Wu" userId="f083b2a8aea23a2f" providerId="LiveId" clId="{798432FD-FBD1-4C67-86FA-26933F155DCF}" dt="2021-03-29T23:16:26.888" v="1908" actId="478"/>
          <ac:spMkLst>
            <pc:docMk/>
            <pc:sldMk cId="3908071447" sldId="797"/>
            <ac:spMk id="165" creationId="{FDA3499D-23A5-45DC-9E1E-9F7BB5F4459F}"/>
          </ac:spMkLst>
        </pc:spChg>
        <pc:spChg chg="del">
          <ac:chgData name="Lei Wu" userId="f083b2a8aea23a2f" providerId="LiveId" clId="{798432FD-FBD1-4C67-86FA-26933F155DCF}" dt="2021-03-29T23:16:26.888" v="1908" actId="478"/>
          <ac:spMkLst>
            <pc:docMk/>
            <pc:sldMk cId="3908071447" sldId="797"/>
            <ac:spMk id="166" creationId="{C875C4AD-08D7-41CD-AC7D-90842C3090C6}"/>
          </ac:spMkLst>
        </pc:spChg>
        <pc:spChg chg="del">
          <ac:chgData name="Lei Wu" userId="f083b2a8aea23a2f" providerId="LiveId" clId="{798432FD-FBD1-4C67-86FA-26933F155DCF}" dt="2021-03-29T23:16:26.888" v="1908" actId="478"/>
          <ac:spMkLst>
            <pc:docMk/>
            <pc:sldMk cId="3908071447" sldId="797"/>
            <ac:spMk id="167" creationId="{DBD9E73A-42BC-4B44-82D5-9D7FEB21D4D3}"/>
          </ac:spMkLst>
        </pc:spChg>
        <pc:spChg chg="del">
          <ac:chgData name="Lei Wu" userId="f083b2a8aea23a2f" providerId="LiveId" clId="{798432FD-FBD1-4C67-86FA-26933F155DCF}" dt="2021-03-29T23:16:26.888" v="1908" actId="478"/>
          <ac:spMkLst>
            <pc:docMk/>
            <pc:sldMk cId="3908071447" sldId="797"/>
            <ac:spMk id="168" creationId="{318AB217-4605-4850-ACC0-9F793BA9E4D8}"/>
          </ac:spMkLst>
        </pc:spChg>
        <pc:spChg chg="del">
          <ac:chgData name="Lei Wu" userId="f083b2a8aea23a2f" providerId="LiveId" clId="{798432FD-FBD1-4C67-86FA-26933F155DCF}" dt="2021-03-29T23:16:26.888" v="1908" actId="478"/>
          <ac:spMkLst>
            <pc:docMk/>
            <pc:sldMk cId="3908071447" sldId="797"/>
            <ac:spMk id="169" creationId="{FCA8DEF8-43D7-4788-87D1-2F3F7EEE93E0}"/>
          </ac:spMkLst>
        </pc:spChg>
        <pc:spChg chg="del">
          <ac:chgData name="Lei Wu" userId="f083b2a8aea23a2f" providerId="LiveId" clId="{798432FD-FBD1-4C67-86FA-26933F155DCF}" dt="2021-03-29T23:16:26.888" v="1908" actId="478"/>
          <ac:spMkLst>
            <pc:docMk/>
            <pc:sldMk cId="3908071447" sldId="797"/>
            <ac:spMk id="170" creationId="{847DF84A-0307-4C56-AD8B-36A9A9D71598}"/>
          </ac:spMkLst>
        </pc:spChg>
        <pc:spChg chg="del">
          <ac:chgData name="Lei Wu" userId="f083b2a8aea23a2f" providerId="LiveId" clId="{798432FD-FBD1-4C67-86FA-26933F155DCF}" dt="2021-03-29T23:16:26.888" v="1908" actId="478"/>
          <ac:spMkLst>
            <pc:docMk/>
            <pc:sldMk cId="3908071447" sldId="797"/>
            <ac:spMk id="171" creationId="{DCF24656-7763-47A1-B102-D2FD09EA8A69}"/>
          </ac:spMkLst>
        </pc:spChg>
        <pc:spChg chg="del">
          <ac:chgData name="Lei Wu" userId="f083b2a8aea23a2f" providerId="LiveId" clId="{798432FD-FBD1-4C67-86FA-26933F155DCF}" dt="2021-03-29T23:16:26.888" v="1908" actId="478"/>
          <ac:spMkLst>
            <pc:docMk/>
            <pc:sldMk cId="3908071447" sldId="797"/>
            <ac:spMk id="172" creationId="{5EA437EF-5DDB-47A2-94F7-5B198481A0C0}"/>
          </ac:spMkLst>
        </pc:spChg>
        <pc:spChg chg="del">
          <ac:chgData name="Lei Wu" userId="f083b2a8aea23a2f" providerId="LiveId" clId="{798432FD-FBD1-4C67-86FA-26933F155DCF}" dt="2021-03-29T23:16:26.888" v="1908" actId="478"/>
          <ac:spMkLst>
            <pc:docMk/>
            <pc:sldMk cId="3908071447" sldId="797"/>
            <ac:spMk id="173" creationId="{DC852FD1-F605-4425-AA6A-D12A7E0798B4}"/>
          </ac:spMkLst>
        </pc:spChg>
        <pc:spChg chg="del">
          <ac:chgData name="Lei Wu" userId="f083b2a8aea23a2f" providerId="LiveId" clId="{798432FD-FBD1-4C67-86FA-26933F155DCF}" dt="2021-03-29T23:16:26.888" v="1908" actId="478"/>
          <ac:spMkLst>
            <pc:docMk/>
            <pc:sldMk cId="3908071447" sldId="797"/>
            <ac:spMk id="174" creationId="{D78DD52B-140D-4532-AB91-F6014F245A63}"/>
          </ac:spMkLst>
        </pc:spChg>
        <pc:spChg chg="del">
          <ac:chgData name="Lei Wu" userId="f083b2a8aea23a2f" providerId="LiveId" clId="{798432FD-FBD1-4C67-86FA-26933F155DCF}" dt="2021-03-29T23:16:26.888" v="1908" actId="478"/>
          <ac:spMkLst>
            <pc:docMk/>
            <pc:sldMk cId="3908071447" sldId="797"/>
            <ac:spMk id="175" creationId="{A9834E06-6768-426F-9FCB-7FC32AE7F099}"/>
          </ac:spMkLst>
        </pc:spChg>
        <pc:spChg chg="del">
          <ac:chgData name="Lei Wu" userId="f083b2a8aea23a2f" providerId="LiveId" clId="{798432FD-FBD1-4C67-86FA-26933F155DCF}" dt="2021-03-29T23:16:26.888" v="1908" actId="478"/>
          <ac:spMkLst>
            <pc:docMk/>
            <pc:sldMk cId="3908071447" sldId="797"/>
            <ac:spMk id="176" creationId="{41DBDCFF-3121-4345-95D0-27CF4F63ED49}"/>
          </ac:spMkLst>
        </pc:spChg>
        <pc:spChg chg="del">
          <ac:chgData name="Lei Wu" userId="f083b2a8aea23a2f" providerId="LiveId" clId="{798432FD-FBD1-4C67-86FA-26933F155DCF}" dt="2021-03-29T23:16:26.888" v="1908" actId="478"/>
          <ac:spMkLst>
            <pc:docMk/>
            <pc:sldMk cId="3908071447" sldId="797"/>
            <ac:spMk id="177" creationId="{A489A707-A11B-4FA2-A4AA-90F96439B72F}"/>
          </ac:spMkLst>
        </pc:spChg>
        <pc:spChg chg="del">
          <ac:chgData name="Lei Wu" userId="f083b2a8aea23a2f" providerId="LiveId" clId="{798432FD-FBD1-4C67-86FA-26933F155DCF}" dt="2021-03-29T23:16:26.888" v="1908" actId="478"/>
          <ac:spMkLst>
            <pc:docMk/>
            <pc:sldMk cId="3908071447" sldId="797"/>
            <ac:spMk id="178" creationId="{C0E3616F-6932-4A45-8086-DA0E3AA4FCBE}"/>
          </ac:spMkLst>
        </pc:spChg>
        <pc:spChg chg="del">
          <ac:chgData name="Lei Wu" userId="f083b2a8aea23a2f" providerId="LiveId" clId="{798432FD-FBD1-4C67-86FA-26933F155DCF}" dt="2021-03-29T23:16:26.888" v="1908" actId="478"/>
          <ac:spMkLst>
            <pc:docMk/>
            <pc:sldMk cId="3908071447" sldId="797"/>
            <ac:spMk id="179" creationId="{9068EDB1-98CD-4CB5-A5F1-7CB41544814C}"/>
          </ac:spMkLst>
        </pc:spChg>
        <pc:spChg chg="del">
          <ac:chgData name="Lei Wu" userId="f083b2a8aea23a2f" providerId="LiveId" clId="{798432FD-FBD1-4C67-86FA-26933F155DCF}" dt="2021-03-29T23:16:26.888" v="1908" actId="478"/>
          <ac:spMkLst>
            <pc:docMk/>
            <pc:sldMk cId="3908071447" sldId="797"/>
            <ac:spMk id="180" creationId="{FFF38571-5A7E-4B8D-80E1-FFC1C59D8C20}"/>
          </ac:spMkLst>
        </pc:spChg>
        <pc:spChg chg="del">
          <ac:chgData name="Lei Wu" userId="f083b2a8aea23a2f" providerId="LiveId" clId="{798432FD-FBD1-4C67-86FA-26933F155DCF}" dt="2021-03-29T23:16:26.888" v="1908" actId="478"/>
          <ac:spMkLst>
            <pc:docMk/>
            <pc:sldMk cId="3908071447" sldId="797"/>
            <ac:spMk id="181" creationId="{8E5F8116-2402-4943-861A-FA95688A8000}"/>
          </ac:spMkLst>
        </pc:spChg>
        <pc:spChg chg="del">
          <ac:chgData name="Lei Wu" userId="f083b2a8aea23a2f" providerId="LiveId" clId="{798432FD-FBD1-4C67-86FA-26933F155DCF}" dt="2021-03-29T23:16:26.888" v="1908" actId="478"/>
          <ac:spMkLst>
            <pc:docMk/>
            <pc:sldMk cId="3908071447" sldId="797"/>
            <ac:spMk id="182" creationId="{02424D42-0461-469D-9571-A6C60D7B6467}"/>
          </ac:spMkLst>
        </pc:spChg>
        <pc:spChg chg="del">
          <ac:chgData name="Lei Wu" userId="f083b2a8aea23a2f" providerId="LiveId" clId="{798432FD-FBD1-4C67-86FA-26933F155DCF}" dt="2021-03-29T23:16:26.888" v="1908" actId="478"/>
          <ac:spMkLst>
            <pc:docMk/>
            <pc:sldMk cId="3908071447" sldId="797"/>
            <ac:spMk id="183" creationId="{6B17C675-9355-4992-9066-23B244BB4A5E}"/>
          </ac:spMkLst>
        </pc:spChg>
        <pc:spChg chg="del">
          <ac:chgData name="Lei Wu" userId="f083b2a8aea23a2f" providerId="LiveId" clId="{798432FD-FBD1-4C67-86FA-26933F155DCF}" dt="2021-03-29T23:16:26.888" v="1908" actId="478"/>
          <ac:spMkLst>
            <pc:docMk/>
            <pc:sldMk cId="3908071447" sldId="797"/>
            <ac:spMk id="184" creationId="{AD3D6BF9-CB5D-42D5-8B6A-7E5E03B4EAFC}"/>
          </ac:spMkLst>
        </pc:spChg>
        <pc:spChg chg="del">
          <ac:chgData name="Lei Wu" userId="f083b2a8aea23a2f" providerId="LiveId" clId="{798432FD-FBD1-4C67-86FA-26933F155DCF}" dt="2021-03-29T23:16:26.888" v="1908" actId="478"/>
          <ac:spMkLst>
            <pc:docMk/>
            <pc:sldMk cId="3908071447" sldId="797"/>
            <ac:spMk id="185" creationId="{8C7A9B85-CC81-499F-A545-7D215E9BDD70}"/>
          </ac:spMkLst>
        </pc:spChg>
        <pc:spChg chg="del">
          <ac:chgData name="Lei Wu" userId="f083b2a8aea23a2f" providerId="LiveId" clId="{798432FD-FBD1-4C67-86FA-26933F155DCF}" dt="2021-03-29T23:16:26.888" v="1908" actId="478"/>
          <ac:spMkLst>
            <pc:docMk/>
            <pc:sldMk cId="3908071447" sldId="797"/>
            <ac:spMk id="186" creationId="{7E4DCE50-354A-44CE-94FE-8E22846CEF97}"/>
          </ac:spMkLst>
        </pc:spChg>
        <pc:spChg chg="del">
          <ac:chgData name="Lei Wu" userId="f083b2a8aea23a2f" providerId="LiveId" clId="{798432FD-FBD1-4C67-86FA-26933F155DCF}" dt="2021-03-29T23:16:26.888" v="1908" actId="478"/>
          <ac:spMkLst>
            <pc:docMk/>
            <pc:sldMk cId="3908071447" sldId="797"/>
            <ac:spMk id="187" creationId="{8C6BDB34-D635-4B6C-977B-68165347167F}"/>
          </ac:spMkLst>
        </pc:spChg>
        <pc:spChg chg="del">
          <ac:chgData name="Lei Wu" userId="f083b2a8aea23a2f" providerId="LiveId" clId="{798432FD-FBD1-4C67-86FA-26933F155DCF}" dt="2021-03-29T23:16:26.888" v="1908" actId="478"/>
          <ac:spMkLst>
            <pc:docMk/>
            <pc:sldMk cId="3908071447" sldId="797"/>
            <ac:spMk id="188" creationId="{51F34D32-33DF-4998-B698-728C1FFFC31D}"/>
          </ac:spMkLst>
        </pc:spChg>
        <pc:spChg chg="del">
          <ac:chgData name="Lei Wu" userId="f083b2a8aea23a2f" providerId="LiveId" clId="{798432FD-FBD1-4C67-86FA-26933F155DCF}" dt="2021-03-29T23:16:26.888" v="1908" actId="478"/>
          <ac:spMkLst>
            <pc:docMk/>
            <pc:sldMk cId="3908071447" sldId="797"/>
            <ac:spMk id="189" creationId="{42A47C52-9C01-4195-BAF2-1BFDF8C5298C}"/>
          </ac:spMkLst>
        </pc:spChg>
        <pc:spChg chg="del">
          <ac:chgData name="Lei Wu" userId="f083b2a8aea23a2f" providerId="LiveId" clId="{798432FD-FBD1-4C67-86FA-26933F155DCF}" dt="2021-03-29T23:16:26.888" v="1908" actId="478"/>
          <ac:spMkLst>
            <pc:docMk/>
            <pc:sldMk cId="3908071447" sldId="797"/>
            <ac:spMk id="190" creationId="{077B7B91-0A50-4CCA-9DFE-67EAF568DCE4}"/>
          </ac:spMkLst>
        </pc:spChg>
        <pc:spChg chg="del">
          <ac:chgData name="Lei Wu" userId="f083b2a8aea23a2f" providerId="LiveId" clId="{798432FD-FBD1-4C67-86FA-26933F155DCF}" dt="2021-03-29T23:16:26.888" v="1908" actId="478"/>
          <ac:spMkLst>
            <pc:docMk/>
            <pc:sldMk cId="3908071447" sldId="797"/>
            <ac:spMk id="191" creationId="{C70DB441-749C-49A8-8510-942DE01365D8}"/>
          </ac:spMkLst>
        </pc:spChg>
        <pc:spChg chg="del">
          <ac:chgData name="Lei Wu" userId="f083b2a8aea23a2f" providerId="LiveId" clId="{798432FD-FBD1-4C67-86FA-26933F155DCF}" dt="2021-03-29T23:16:26.888" v="1908" actId="478"/>
          <ac:spMkLst>
            <pc:docMk/>
            <pc:sldMk cId="3908071447" sldId="797"/>
            <ac:spMk id="192" creationId="{0BBD6AD9-FDD4-4AC5-93B0-48633C153D5B}"/>
          </ac:spMkLst>
        </pc:spChg>
        <pc:spChg chg="del">
          <ac:chgData name="Lei Wu" userId="f083b2a8aea23a2f" providerId="LiveId" clId="{798432FD-FBD1-4C67-86FA-26933F155DCF}" dt="2021-03-29T23:16:26.888" v="1908" actId="478"/>
          <ac:spMkLst>
            <pc:docMk/>
            <pc:sldMk cId="3908071447" sldId="797"/>
            <ac:spMk id="193" creationId="{55EA2581-EFC6-4FE7-BC67-2300418C8A41}"/>
          </ac:spMkLst>
        </pc:spChg>
        <pc:spChg chg="del">
          <ac:chgData name="Lei Wu" userId="f083b2a8aea23a2f" providerId="LiveId" clId="{798432FD-FBD1-4C67-86FA-26933F155DCF}" dt="2021-03-29T23:16:26.888" v="1908" actId="478"/>
          <ac:spMkLst>
            <pc:docMk/>
            <pc:sldMk cId="3908071447" sldId="797"/>
            <ac:spMk id="194" creationId="{89B1864D-F997-473B-AACD-A6A92F6603B6}"/>
          </ac:spMkLst>
        </pc:spChg>
        <pc:spChg chg="del">
          <ac:chgData name="Lei Wu" userId="f083b2a8aea23a2f" providerId="LiveId" clId="{798432FD-FBD1-4C67-86FA-26933F155DCF}" dt="2021-03-29T23:16:26.888" v="1908" actId="478"/>
          <ac:spMkLst>
            <pc:docMk/>
            <pc:sldMk cId="3908071447" sldId="797"/>
            <ac:spMk id="195" creationId="{16BA4E6A-B746-4AF0-861E-0021FCF3BCDB}"/>
          </ac:spMkLst>
        </pc:spChg>
        <pc:spChg chg="del">
          <ac:chgData name="Lei Wu" userId="f083b2a8aea23a2f" providerId="LiveId" clId="{798432FD-FBD1-4C67-86FA-26933F155DCF}" dt="2021-03-29T23:16:26.888" v="1908" actId="478"/>
          <ac:spMkLst>
            <pc:docMk/>
            <pc:sldMk cId="3908071447" sldId="797"/>
            <ac:spMk id="196" creationId="{A47BA4BC-CEB0-4745-B814-EBABF219775F}"/>
          </ac:spMkLst>
        </pc:spChg>
        <pc:spChg chg="del">
          <ac:chgData name="Lei Wu" userId="f083b2a8aea23a2f" providerId="LiveId" clId="{798432FD-FBD1-4C67-86FA-26933F155DCF}" dt="2021-03-29T23:16:26.888" v="1908" actId="478"/>
          <ac:spMkLst>
            <pc:docMk/>
            <pc:sldMk cId="3908071447" sldId="797"/>
            <ac:spMk id="197" creationId="{FCD586B6-FDBC-4CA4-B504-FD3B7BEFA95C}"/>
          </ac:spMkLst>
        </pc:spChg>
        <pc:spChg chg="del">
          <ac:chgData name="Lei Wu" userId="f083b2a8aea23a2f" providerId="LiveId" clId="{798432FD-FBD1-4C67-86FA-26933F155DCF}" dt="2021-03-29T23:16:26.888" v="1908" actId="478"/>
          <ac:spMkLst>
            <pc:docMk/>
            <pc:sldMk cId="3908071447" sldId="797"/>
            <ac:spMk id="198" creationId="{08403C7A-C57C-4032-9606-18DDA2C37739}"/>
          </ac:spMkLst>
        </pc:spChg>
        <pc:spChg chg="del">
          <ac:chgData name="Lei Wu" userId="f083b2a8aea23a2f" providerId="LiveId" clId="{798432FD-FBD1-4C67-86FA-26933F155DCF}" dt="2021-03-29T23:16:26.888" v="1908" actId="478"/>
          <ac:spMkLst>
            <pc:docMk/>
            <pc:sldMk cId="3908071447" sldId="797"/>
            <ac:spMk id="199" creationId="{9EAC13BC-1263-4332-9E58-8430AD6C5C6F}"/>
          </ac:spMkLst>
        </pc:spChg>
        <pc:spChg chg="del">
          <ac:chgData name="Lei Wu" userId="f083b2a8aea23a2f" providerId="LiveId" clId="{798432FD-FBD1-4C67-86FA-26933F155DCF}" dt="2021-03-29T23:16:26.888" v="1908" actId="478"/>
          <ac:spMkLst>
            <pc:docMk/>
            <pc:sldMk cId="3908071447" sldId="797"/>
            <ac:spMk id="200" creationId="{D6E531FB-6C83-4AD8-9A0F-C05BF239291D}"/>
          </ac:spMkLst>
        </pc:spChg>
        <pc:spChg chg="del">
          <ac:chgData name="Lei Wu" userId="f083b2a8aea23a2f" providerId="LiveId" clId="{798432FD-FBD1-4C67-86FA-26933F155DCF}" dt="2021-03-29T23:16:26.888" v="1908" actId="478"/>
          <ac:spMkLst>
            <pc:docMk/>
            <pc:sldMk cId="3908071447" sldId="797"/>
            <ac:spMk id="201" creationId="{E8D2F6D2-E031-464A-A278-840A1D30C72B}"/>
          </ac:spMkLst>
        </pc:spChg>
        <pc:spChg chg="del">
          <ac:chgData name="Lei Wu" userId="f083b2a8aea23a2f" providerId="LiveId" clId="{798432FD-FBD1-4C67-86FA-26933F155DCF}" dt="2021-03-29T23:16:26.888" v="1908" actId="478"/>
          <ac:spMkLst>
            <pc:docMk/>
            <pc:sldMk cId="3908071447" sldId="797"/>
            <ac:spMk id="202" creationId="{DEC21BEE-B71B-4D67-BF9E-DE80FCDBCDE1}"/>
          </ac:spMkLst>
        </pc:spChg>
        <pc:spChg chg="del">
          <ac:chgData name="Lei Wu" userId="f083b2a8aea23a2f" providerId="LiveId" clId="{798432FD-FBD1-4C67-86FA-26933F155DCF}" dt="2021-03-29T23:16:26.888" v="1908" actId="478"/>
          <ac:spMkLst>
            <pc:docMk/>
            <pc:sldMk cId="3908071447" sldId="797"/>
            <ac:spMk id="203" creationId="{FD0F93B1-56E3-4A72-A92E-4FE04EF1A8F7}"/>
          </ac:spMkLst>
        </pc:spChg>
        <pc:spChg chg="del">
          <ac:chgData name="Lei Wu" userId="f083b2a8aea23a2f" providerId="LiveId" clId="{798432FD-FBD1-4C67-86FA-26933F155DCF}" dt="2021-03-29T23:16:26.888" v="1908" actId="478"/>
          <ac:spMkLst>
            <pc:docMk/>
            <pc:sldMk cId="3908071447" sldId="797"/>
            <ac:spMk id="204" creationId="{BD6AA01C-DD96-4E20-90FB-495D9EBDA2C2}"/>
          </ac:spMkLst>
        </pc:spChg>
        <pc:spChg chg="del">
          <ac:chgData name="Lei Wu" userId="f083b2a8aea23a2f" providerId="LiveId" clId="{798432FD-FBD1-4C67-86FA-26933F155DCF}" dt="2021-03-29T23:16:26.888" v="1908" actId="478"/>
          <ac:spMkLst>
            <pc:docMk/>
            <pc:sldMk cId="3908071447" sldId="797"/>
            <ac:spMk id="205" creationId="{BE99837C-8173-4EAB-9BC7-76A25BB2EDE0}"/>
          </ac:spMkLst>
        </pc:spChg>
        <pc:spChg chg="del">
          <ac:chgData name="Lei Wu" userId="f083b2a8aea23a2f" providerId="LiveId" clId="{798432FD-FBD1-4C67-86FA-26933F155DCF}" dt="2021-03-29T23:16:26.888" v="1908" actId="478"/>
          <ac:spMkLst>
            <pc:docMk/>
            <pc:sldMk cId="3908071447" sldId="797"/>
            <ac:spMk id="206" creationId="{402C0F60-E710-444C-A531-E0F0E8EEDCB0}"/>
          </ac:spMkLst>
        </pc:spChg>
        <pc:spChg chg="del">
          <ac:chgData name="Lei Wu" userId="f083b2a8aea23a2f" providerId="LiveId" clId="{798432FD-FBD1-4C67-86FA-26933F155DCF}" dt="2021-03-29T23:16:26.888" v="1908" actId="478"/>
          <ac:spMkLst>
            <pc:docMk/>
            <pc:sldMk cId="3908071447" sldId="797"/>
            <ac:spMk id="207" creationId="{E7A342E5-ED9A-454C-9DA5-1C08BDB25003}"/>
          </ac:spMkLst>
        </pc:spChg>
        <pc:spChg chg="del">
          <ac:chgData name="Lei Wu" userId="f083b2a8aea23a2f" providerId="LiveId" clId="{798432FD-FBD1-4C67-86FA-26933F155DCF}" dt="2021-03-29T23:16:26.888" v="1908" actId="478"/>
          <ac:spMkLst>
            <pc:docMk/>
            <pc:sldMk cId="3908071447" sldId="797"/>
            <ac:spMk id="208" creationId="{5E3583FB-2931-4AE7-BD32-82CC35EFE54B}"/>
          </ac:spMkLst>
        </pc:spChg>
        <pc:spChg chg="del">
          <ac:chgData name="Lei Wu" userId="f083b2a8aea23a2f" providerId="LiveId" clId="{798432FD-FBD1-4C67-86FA-26933F155DCF}" dt="2021-03-29T23:16:26.888" v="1908" actId="478"/>
          <ac:spMkLst>
            <pc:docMk/>
            <pc:sldMk cId="3908071447" sldId="797"/>
            <ac:spMk id="209" creationId="{309B3E5D-C0BB-44F7-A6A8-49FCFC7071C7}"/>
          </ac:spMkLst>
        </pc:spChg>
        <pc:spChg chg="del">
          <ac:chgData name="Lei Wu" userId="f083b2a8aea23a2f" providerId="LiveId" clId="{798432FD-FBD1-4C67-86FA-26933F155DCF}" dt="2021-03-29T23:16:26.888" v="1908" actId="478"/>
          <ac:spMkLst>
            <pc:docMk/>
            <pc:sldMk cId="3908071447" sldId="797"/>
            <ac:spMk id="210" creationId="{9073E36E-3062-455C-B30A-5EB9563DA2BB}"/>
          </ac:spMkLst>
        </pc:spChg>
        <pc:spChg chg="del">
          <ac:chgData name="Lei Wu" userId="f083b2a8aea23a2f" providerId="LiveId" clId="{798432FD-FBD1-4C67-86FA-26933F155DCF}" dt="2021-03-29T23:16:26.888" v="1908" actId="478"/>
          <ac:spMkLst>
            <pc:docMk/>
            <pc:sldMk cId="3908071447" sldId="797"/>
            <ac:spMk id="211" creationId="{6E224D1D-403B-4139-978A-A2EC75FCEE09}"/>
          </ac:spMkLst>
        </pc:spChg>
        <pc:spChg chg="del">
          <ac:chgData name="Lei Wu" userId="f083b2a8aea23a2f" providerId="LiveId" clId="{798432FD-FBD1-4C67-86FA-26933F155DCF}" dt="2021-03-29T23:16:26.888" v="1908" actId="478"/>
          <ac:spMkLst>
            <pc:docMk/>
            <pc:sldMk cId="3908071447" sldId="797"/>
            <ac:spMk id="212" creationId="{FEC15585-B303-4042-A531-3E7FE772140E}"/>
          </ac:spMkLst>
        </pc:spChg>
        <pc:spChg chg="del">
          <ac:chgData name="Lei Wu" userId="f083b2a8aea23a2f" providerId="LiveId" clId="{798432FD-FBD1-4C67-86FA-26933F155DCF}" dt="2021-03-29T23:16:26.888" v="1908" actId="478"/>
          <ac:spMkLst>
            <pc:docMk/>
            <pc:sldMk cId="3908071447" sldId="797"/>
            <ac:spMk id="213" creationId="{80B2C59A-9162-4BA2-B8CB-6EE6E3C31328}"/>
          </ac:spMkLst>
        </pc:spChg>
        <pc:spChg chg="del">
          <ac:chgData name="Lei Wu" userId="f083b2a8aea23a2f" providerId="LiveId" clId="{798432FD-FBD1-4C67-86FA-26933F155DCF}" dt="2021-03-29T23:16:26.888" v="1908" actId="478"/>
          <ac:spMkLst>
            <pc:docMk/>
            <pc:sldMk cId="3908071447" sldId="797"/>
            <ac:spMk id="214" creationId="{52D1938E-375E-4D9B-A70F-5B6AE17CABAA}"/>
          </ac:spMkLst>
        </pc:spChg>
        <pc:spChg chg="del">
          <ac:chgData name="Lei Wu" userId="f083b2a8aea23a2f" providerId="LiveId" clId="{798432FD-FBD1-4C67-86FA-26933F155DCF}" dt="2021-03-29T23:16:26.888" v="1908" actId="478"/>
          <ac:spMkLst>
            <pc:docMk/>
            <pc:sldMk cId="3908071447" sldId="797"/>
            <ac:spMk id="215" creationId="{BE54891A-13D8-43CD-BF5F-B3A45C755D04}"/>
          </ac:spMkLst>
        </pc:spChg>
        <pc:spChg chg="del">
          <ac:chgData name="Lei Wu" userId="f083b2a8aea23a2f" providerId="LiveId" clId="{798432FD-FBD1-4C67-86FA-26933F155DCF}" dt="2021-03-29T23:16:26.888" v="1908" actId="478"/>
          <ac:spMkLst>
            <pc:docMk/>
            <pc:sldMk cId="3908071447" sldId="797"/>
            <ac:spMk id="216" creationId="{47C0961B-7E31-43EC-8543-91B7560C15CA}"/>
          </ac:spMkLst>
        </pc:spChg>
        <pc:spChg chg="del">
          <ac:chgData name="Lei Wu" userId="f083b2a8aea23a2f" providerId="LiveId" clId="{798432FD-FBD1-4C67-86FA-26933F155DCF}" dt="2021-03-29T23:16:26.888" v="1908" actId="478"/>
          <ac:spMkLst>
            <pc:docMk/>
            <pc:sldMk cId="3908071447" sldId="797"/>
            <ac:spMk id="217" creationId="{A69F0237-0689-42BB-9655-2E436116DAD0}"/>
          </ac:spMkLst>
        </pc:spChg>
        <pc:spChg chg="del">
          <ac:chgData name="Lei Wu" userId="f083b2a8aea23a2f" providerId="LiveId" clId="{798432FD-FBD1-4C67-86FA-26933F155DCF}" dt="2021-03-29T23:16:26.888" v="1908" actId="478"/>
          <ac:spMkLst>
            <pc:docMk/>
            <pc:sldMk cId="3908071447" sldId="797"/>
            <ac:spMk id="218" creationId="{9DE93341-7F4B-4110-850A-9E6D18BC93F9}"/>
          </ac:spMkLst>
        </pc:spChg>
        <pc:spChg chg="del">
          <ac:chgData name="Lei Wu" userId="f083b2a8aea23a2f" providerId="LiveId" clId="{798432FD-FBD1-4C67-86FA-26933F155DCF}" dt="2021-03-29T23:16:26.888" v="1908" actId="478"/>
          <ac:spMkLst>
            <pc:docMk/>
            <pc:sldMk cId="3908071447" sldId="797"/>
            <ac:spMk id="219" creationId="{B76D07AD-0D37-4E06-81D9-B3F7EC39FC71}"/>
          </ac:spMkLst>
        </pc:spChg>
        <pc:spChg chg="del">
          <ac:chgData name="Lei Wu" userId="f083b2a8aea23a2f" providerId="LiveId" clId="{798432FD-FBD1-4C67-86FA-26933F155DCF}" dt="2021-03-29T23:16:26.888" v="1908" actId="478"/>
          <ac:spMkLst>
            <pc:docMk/>
            <pc:sldMk cId="3908071447" sldId="797"/>
            <ac:spMk id="220" creationId="{B8B21F0C-5FCE-415E-9692-577BF2D0838A}"/>
          </ac:spMkLst>
        </pc:spChg>
        <pc:spChg chg="del">
          <ac:chgData name="Lei Wu" userId="f083b2a8aea23a2f" providerId="LiveId" clId="{798432FD-FBD1-4C67-86FA-26933F155DCF}" dt="2021-03-29T23:16:26.888" v="1908" actId="478"/>
          <ac:spMkLst>
            <pc:docMk/>
            <pc:sldMk cId="3908071447" sldId="797"/>
            <ac:spMk id="221" creationId="{9E6453EF-9321-4DCE-94DC-D984730BD38E}"/>
          </ac:spMkLst>
        </pc:spChg>
        <pc:spChg chg="del">
          <ac:chgData name="Lei Wu" userId="f083b2a8aea23a2f" providerId="LiveId" clId="{798432FD-FBD1-4C67-86FA-26933F155DCF}" dt="2021-03-29T23:16:26.888" v="1908" actId="478"/>
          <ac:spMkLst>
            <pc:docMk/>
            <pc:sldMk cId="3908071447" sldId="797"/>
            <ac:spMk id="222" creationId="{59C6B1D6-D1AD-4DEB-9495-C26DA728A745}"/>
          </ac:spMkLst>
        </pc:spChg>
        <pc:spChg chg="del">
          <ac:chgData name="Lei Wu" userId="f083b2a8aea23a2f" providerId="LiveId" clId="{798432FD-FBD1-4C67-86FA-26933F155DCF}" dt="2021-03-29T23:16:26.888" v="1908" actId="478"/>
          <ac:spMkLst>
            <pc:docMk/>
            <pc:sldMk cId="3908071447" sldId="797"/>
            <ac:spMk id="223" creationId="{10102A38-113B-4E09-AB88-4EB9FBC2A28C}"/>
          </ac:spMkLst>
        </pc:spChg>
        <pc:spChg chg="del">
          <ac:chgData name="Lei Wu" userId="f083b2a8aea23a2f" providerId="LiveId" clId="{798432FD-FBD1-4C67-86FA-26933F155DCF}" dt="2021-03-29T23:16:26.888" v="1908" actId="478"/>
          <ac:spMkLst>
            <pc:docMk/>
            <pc:sldMk cId="3908071447" sldId="797"/>
            <ac:spMk id="224" creationId="{6BA8DBF3-94F7-49D7-B8A1-13FDA3878EF7}"/>
          </ac:spMkLst>
        </pc:spChg>
        <pc:spChg chg="del">
          <ac:chgData name="Lei Wu" userId="f083b2a8aea23a2f" providerId="LiveId" clId="{798432FD-FBD1-4C67-86FA-26933F155DCF}" dt="2021-03-29T23:16:26.888" v="1908" actId="478"/>
          <ac:spMkLst>
            <pc:docMk/>
            <pc:sldMk cId="3908071447" sldId="797"/>
            <ac:spMk id="225" creationId="{B929B969-172A-4BB2-B637-6F6DB5452CE3}"/>
          </ac:spMkLst>
        </pc:spChg>
        <pc:spChg chg="mod">
          <ac:chgData name="Lei Wu" userId="f083b2a8aea23a2f" providerId="LiveId" clId="{798432FD-FBD1-4C67-86FA-26933F155DCF}" dt="2021-03-29T23:26:50.153" v="2081" actId="1076"/>
          <ac:spMkLst>
            <pc:docMk/>
            <pc:sldMk cId="3908071447" sldId="797"/>
            <ac:spMk id="226" creationId="{DB3E0001-8925-4C91-890E-31DA82E7C691}"/>
          </ac:spMkLst>
        </pc:spChg>
        <pc:spChg chg="mod">
          <ac:chgData name="Lei Wu" userId="f083b2a8aea23a2f" providerId="LiveId" clId="{798432FD-FBD1-4C67-86FA-26933F155DCF}" dt="2021-03-29T23:26:50.153" v="2081" actId="1076"/>
          <ac:spMkLst>
            <pc:docMk/>
            <pc:sldMk cId="3908071447" sldId="797"/>
            <ac:spMk id="227" creationId="{B62B564D-E904-4330-8A9A-20719A70363A}"/>
          </ac:spMkLst>
        </pc:spChg>
        <pc:spChg chg="mod">
          <ac:chgData name="Lei Wu" userId="f083b2a8aea23a2f" providerId="LiveId" clId="{798432FD-FBD1-4C67-86FA-26933F155DCF}" dt="2021-03-29T23:26:50.153" v="2081" actId="1076"/>
          <ac:spMkLst>
            <pc:docMk/>
            <pc:sldMk cId="3908071447" sldId="797"/>
            <ac:spMk id="228" creationId="{D74F13BE-0BF1-4C46-A9F7-C4BE26DF35D2}"/>
          </ac:spMkLst>
        </pc:spChg>
        <pc:spChg chg="mod">
          <ac:chgData name="Lei Wu" userId="f083b2a8aea23a2f" providerId="LiveId" clId="{798432FD-FBD1-4C67-86FA-26933F155DCF}" dt="2021-03-29T23:26:50.153" v="2081" actId="1076"/>
          <ac:spMkLst>
            <pc:docMk/>
            <pc:sldMk cId="3908071447" sldId="797"/>
            <ac:spMk id="229" creationId="{84E80854-5BFC-42E2-B3CB-E0B395555D05}"/>
          </ac:spMkLst>
        </pc:spChg>
        <pc:spChg chg="mod">
          <ac:chgData name="Lei Wu" userId="f083b2a8aea23a2f" providerId="LiveId" clId="{798432FD-FBD1-4C67-86FA-26933F155DCF}" dt="2021-03-29T23:26:50.153" v="2081" actId="1076"/>
          <ac:spMkLst>
            <pc:docMk/>
            <pc:sldMk cId="3908071447" sldId="797"/>
            <ac:spMk id="230" creationId="{59410CAB-9681-4B4A-946E-BC5C4BBCEF11}"/>
          </ac:spMkLst>
        </pc:spChg>
        <pc:spChg chg="mod">
          <ac:chgData name="Lei Wu" userId="f083b2a8aea23a2f" providerId="LiveId" clId="{798432FD-FBD1-4C67-86FA-26933F155DCF}" dt="2021-03-29T23:26:50.153" v="2081" actId="1076"/>
          <ac:spMkLst>
            <pc:docMk/>
            <pc:sldMk cId="3908071447" sldId="797"/>
            <ac:spMk id="231" creationId="{A5CA0208-2032-4047-A537-7355F1668800}"/>
          </ac:spMkLst>
        </pc:spChg>
        <pc:spChg chg="mod">
          <ac:chgData name="Lei Wu" userId="f083b2a8aea23a2f" providerId="LiveId" clId="{798432FD-FBD1-4C67-86FA-26933F155DCF}" dt="2021-03-29T23:26:50.153" v="2081" actId="1076"/>
          <ac:spMkLst>
            <pc:docMk/>
            <pc:sldMk cId="3908071447" sldId="797"/>
            <ac:spMk id="232" creationId="{E0C6DBE4-CC52-4438-96AE-F5366402B0F0}"/>
          </ac:spMkLst>
        </pc:spChg>
        <pc:spChg chg="mod">
          <ac:chgData name="Lei Wu" userId="f083b2a8aea23a2f" providerId="LiveId" clId="{798432FD-FBD1-4C67-86FA-26933F155DCF}" dt="2021-03-29T23:26:50.153" v="2081" actId="1076"/>
          <ac:spMkLst>
            <pc:docMk/>
            <pc:sldMk cId="3908071447" sldId="797"/>
            <ac:spMk id="233" creationId="{03D0E686-5699-4F33-A03D-CBF16DB3823B}"/>
          </ac:spMkLst>
        </pc:spChg>
        <pc:spChg chg="mod">
          <ac:chgData name="Lei Wu" userId="f083b2a8aea23a2f" providerId="LiveId" clId="{798432FD-FBD1-4C67-86FA-26933F155DCF}" dt="2021-03-29T23:26:50.153" v="2081" actId="1076"/>
          <ac:spMkLst>
            <pc:docMk/>
            <pc:sldMk cId="3908071447" sldId="797"/>
            <ac:spMk id="234" creationId="{5600A192-4C6E-4BB0-84B6-DC6457F176A8}"/>
          </ac:spMkLst>
        </pc:spChg>
        <pc:spChg chg="mod">
          <ac:chgData name="Lei Wu" userId="f083b2a8aea23a2f" providerId="LiveId" clId="{798432FD-FBD1-4C67-86FA-26933F155DCF}" dt="2021-03-29T23:26:50.153" v="2081" actId="1076"/>
          <ac:spMkLst>
            <pc:docMk/>
            <pc:sldMk cId="3908071447" sldId="797"/>
            <ac:spMk id="235" creationId="{1032E11E-4F0F-4D9A-9545-88056E4E345D}"/>
          </ac:spMkLst>
        </pc:spChg>
        <pc:spChg chg="mod">
          <ac:chgData name="Lei Wu" userId="f083b2a8aea23a2f" providerId="LiveId" clId="{798432FD-FBD1-4C67-86FA-26933F155DCF}" dt="2021-03-29T23:26:50.153" v="2081" actId="1076"/>
          <ac:spMkLst>
            <pc:docMk/>
            <pc:sldMk cId="3908071447" sldId="797"/>
            <ac:spMk id="236" creationId="{7EBCABC8-94A0-4DF5-90B9-4463FCE573EC}"/>
          </ac:spMkLst>
        </pc:spChg>
        <pc:spChg chg="mod">
          <ac:chgData name="Lei Wu" userId="f083b2a8aea23a2f" providerId="LiveId" clId="{798432FD-FBD1-4C67-86FA-26933F155DCF}" dt="2021-03-29T23:26:50.153" v="2081" actId="1076"/>
          <ac:spMkLst>
            <pc:docMk/>
            <pc:sldMk cId="3908071447" sldId="797"/>
            <ac:spMk id="237" creationId="{22C72AEC-9CDE-4AD4-98B8-FD1442C425C8}"/>
          </ac:spMkLst>
        </pc:spChg>
        <pc:spChg chg="mod">
          <ac:chgData name="Lei Wu" userId="f083b2a8aea23a2f" providerId="LiveId" clId="{798432FD-FBD1-4C67-86FA-26933F155DCF}" dt="2021-03-29T23:26:50.153" v="2081" actId="1076"/>
          <ac:spMkLst>
            <pc:docMk/>
            <pc:sldMk cId="3908071447" sldId="797"/>
            <ac:spMk id="238" creationId="{8C01EF16-5024-4461-8E63-1E52F66C2581}"/>
          </ac:spMkLst>
        </pc:spChg>
        <pc:spChg chg="mod">
          <ac:chgData name="Lei Wu" userId="f083b2a8aea23a2f" providerId="LiveId" clId="{798432FD-FBD1-4C67-86FA-26933F155DCF}" dt="2021-03-29T23:26:50.153" v="2081" actId="1076"/>
          <ac:spMkLst>
            <pc:docMk/>
            <pc:sldMk cId="3908071447" sldId="797"/>
            <ac:spMk id="239" creationId="{014D6511-D641-4A06-AB42-3282034AC6DC}"/>
          </ac:spMkLst>
        </pc:spChg>
        <pc:spChg chg="mod">
          <ac:chgData name="Lei Wu" userId="f083b2a8aea23a2f" providerId="LiveId" clId="{798432FD-FBD1-4C67-86FA-26933F155DCF}" dt="2021-03-29T23:26:50.153" v="2081" actId="1076"/>
          <ac:spMkLst>
            <pc:docMk/>
            <pc:sldMk cId="3908071447" sldId="797"/>
            <ac:spMk id="240" creationId="{660C2C91-83BA-4BE5-9706-86162D9B4BF9}"/>
          </ac:spMkLst>
        </pc:spChg>
        <pc:spChg chg="mod">
          <ac:chgData name="Lei Wu" userId="f083b2a8aea23a2f" providerId="LiveId" clId="{798432FD-FBD1-4C67-86FA-26933F155DCF}" dt="2021-03-29T23:26:50.153" v="2081" actId="1076"/>
          <ac:spMkLst>
            <pc:docMk/>
            <pc:sldMk cId="3908071447" sldId="797"/>
            <ac:spMk id="241" creationId="{1F647A74-9FD9-410C-8D37-20E81D67CF33}"/>
          </ac:spMkLst>
        </pc:spChg>
        <pc:spChg chg="mod">
          <ac:chgData name="Lei Wu" userId="f083b2a8aea23a2f" providerId="LiveId" clId="{798432FD-FBD1-4C67-86FA-26933F155DCF}" dt="2021-03-29T23:26:50.153" v="2081" actId="1076"/>
          <ac:spMkLst>
            <pc:docMk/>
            <pc:sldMk cId="3908071447" sldId="797"/>
            <ac:spMk id="242" creationId="{33BE0280-2FB4-4923-8399-F80500FFB96B}"/>
          </ac:spMkLst>
        </pc:spChg>
        <pc:spChg chg="mod">
          <ac:chgData name="Lei Wu" userId="f083b2a8aea23a2f" providerId="LiveId" clId="{798432FD-FBD1-4C67-86FA-26933F155DCF}" dt="2021-03-29T23:26:50.153" v="2081" actId="1076"/>
          <ac:spMkLst>
            <pc:docMk/>
            <pc:sldMk cId="3908071447" sldId="797"/>
            <ac:spMk id="243" creationId="{1DD6617D-5C5B-4044-B620-4D88A62C4EBF}"/>
          </ac:spMkLst>
        </pc:spChg>
        <pc:spChg chg="mod">
          <ac:chgData name="Lei Wu" userId="f083b2a8aea23a2f" providerId="LiveId" clId="{798432FD-FBD1-4C67-86FA-26933F155DCF}" dt="2021-03-29T23:26:50.153" v="2081" actId="1076"/>
          <ac:spMkLst>
            <pc:docMk/>
            <pc:sldMk cId="3908071447" sldId="797"/>
            <ac:spMk id="244" creationId="{CB75A5C6-D800-4D64-B60E-1B63CD02861E}"/>
          </ac:spMkLst>
        </pc:spChg>
        <pc:spChg chg="mod">
          <ac:chgData name="Lei Wu" userId="f083b2a8aea23a2f" providerId="LiveId" clId="{798432FD-FBD1-4C67-86FA-26933F155DCF}" dt="2021-03-29T23:26:50.153" v="2081" actId="1076"/>
          <ac:spMkLst>
            <pc:docMk/>
            <pc:sldMk cId="3908071447" sldId="797"/>
            <ac:spMk id="245" creationId="{B933FCE2-FC38-4670-82FE-0A445F8499F5}"/>
          </ac:spMkLst>
        </pc:spChg>
        <pc:spChg chg="mod">
          <ac:chgData name="Lei Wu" userId="f083b2a8aea23a2f" providerId="LiveId" clId="{798432FD-FBD1-4C67-86FA-26933F155DCF}" dt="2021-03-29T23:26:50.153" v="2081" actId="1076"/>
          <ac:spMkLst>
            <pc:docMk/>
            <pc:sldMk cId="3908071447" sldId="797"/>
            <ac:spMk id="246" creationId="{8A2D31AF-5AAE-49B2-A095-A9205D0EE2DB}"/>
          </ac:spMkLst>
        </pc:spChg>
        <pc:spChg chg="mod">
          <ac:chgData name="Lei Wu" userId="f083b2a8aea23a2f" providerId="LiveId" clId="{798432FD-FBD1-4C67-86FA-26933F155DCF}" dt="2021-03-29T23:26:50.153" v="2081" actId="1076"/>
          <ac:spMkLst>
            <pc:docMk/>
            <pc:sldMk cId="3908071447" sldId="797"/>
            <ac:spMk id="247" creationId="{71C4491E-FDFB-41B4-88CB-59F8C69C249D}"/>
          </ac:spMkLst>
        </pc:spChg>
        <pc:spChg chg="mod">
          <ac:chgData name="Lei Wu" userId="f083b2a8aea23a2f" providerId="LiveId" clId="{798432FD-FBD1-4C67-86FA-26933F155DCF}" dt="2021-03-29T23:26:50.153" v="2081" actId="1076"/>
          <ac:spMkLst>
            <pc:docMk/>
            <pc:sldMk cId="3908071447" sldId="797"/>
            <ac:spMk id="248" creationId="{B921E9A1-1CFB-4DEC-B648-709E24B55590}"/>
          </ac:spMkLst>
        </pc:spChg>
        <pc:spChg chg="mod">
          <ac:chgData name="Lei Wu" userId="f083b2a8aea23a2f" providerId="LiveId" clId="{798432FD-FBD1-4C67-86FA-26933F155DCF}" dt="2021-03-29T23:26:50.153" v="2081" actId="1076"/>
          <ac:spMkLst>
            <pc:docMk/>
            <pc:sldMk cId="3908071447" sldId="797"/>
            <ac:spMk id="249" creationId="{2A9C6F89-0F1E-4BFD-B7AA-423B9D025AA9}"/>
          </ac:spMkLst>
        </pc:spChg>
        <pc:spChg chg="mod">
          <ac:chgData name="Lei Wu" userId="f083b2a8aea23a2f" providerId="LiveId" clId="{798432FD-FBD1-4C67-86FA-26933F155DCF}" dt="2021-03-29T23:26:50.153" v="2081" actId="1076"/>
          <ac:spMkLst>
            <pc:docMk/>
            <pc:sldMk cId="3908071447" sldId="797"/>
            <ac:spMk id="250" creationId="{6408789D-CCC0-4B26-B8B3-0446429F915F}"/>
          </ac:spMkLst>
        </pc:spChg>
        <pc:spChg chg="mod">
          <ac:chgData name="Lei Wu" userId="f083b2a8aea23a2f" providerId="LiveId" clId="{798432FD-FBD1-4C67-86FA-26933F155DCF}" dt="2021-03-29T23:26:50.153" v="2081" actId="1076"/>
          <ac:spMkLst>
            <pc:docMk/>
            <pc:sldMk cId="3908071447" sldId="797"/>
            <ac:spMk id="251" creationId="{A5F47F28-F2E0-4AEB-B97C-1F0A794679E0}"/>
          </ac:spMkLst>
        </pc:spChg>
        <pc:spChg chg="mod">
          <ac:chgData name="Lei Wu" userId="f083b2a8aea23a2f" providerId="LiveId" clId="{798432FD-FBD1-4C67-86FA-26933F155DCF}" dt="2021-03-29T23:26:50.153" v="2081" actId="1076"/>
          <ac:spMkLst>
            <pc:docMk/>
            <pc:sldMk cId="3908071447" sldId="797"/>
            <ac:spMk id="252" creationId="{BCAC6240-20EF-464D-A6AF-1EFE0BB3B581}"/>
          </ac:spMkLst>
        </pc:spChg>
        <pc:spChg chg="mod">
          <ac:chgData name="Lei Wu" userId="f083b2a8aea23a2f" providerId="LiveId" clId="{798432FD-FBD1-4C67-86FA-26933F155DCF}" dt="2021-03-29T23:26:50.153" v="2081" actId="1076"/>
          <ac:spMkLst>
            <pc:docMk/>
            <pc:sldMk cId="3908071447" sldId="797"/>
            <ac:spMk id="253" creationId="{98F9CF22-8E88-4BBD-BB18-4D266F405122}"/>
          </ac:spMkLst>
        </pc:spChg>
        <pc:spChg chg="mod">
          <ac:chgData name="Lei Wu" userId="f083b2a8aea23a2f" providerId="LiveId" clId="{798432FD-FBD1-4C67-86FA-26933F155DCF}" dt="2021-03-29T23:26:50.153" v="2081" actId="1076"/>
          <ac:spMkLst>
            <pc:docMk/>
            <pc:sldMk cId="3908071447" sldId="797"/>
            <ac:spMk id="254" creationId="{7FDBB996-F7BA-4361-A204-F03F1F175E02}"/>
          </ac:spMkLst>
        </pc:spChg>
        <pc:spChg chg="mod">
          <ac:chgData name="Lei Wu" userId="f083b2a8aea23a2f" providerId="LiveId" clId="{798432FD-FBD1-4C67-86FA-26933F155DCF}" dt="2021-03-29T23:26:50.153" v="2081" actId="1076"/>
          <ac:spMkLst>
            <pc:docMk/>
            <pc:sldMk cId="3908071447" sldId="797"/>
            <ac:spMk id="255" creationId="{9785A64E-BE70-4CE9-9F44-EC173A0B9740}"/>
          </ac:spMkLst>
        </pc:spChg>
        <pc:spChg chg="mod">
          <ac:chgData name="Lei Wu" userId="f083b2a8aea23a2f" providerId="LiveId" clId="{798432FD-FBD1-4C67-86FA-26933F155DCF}" dt="2021-03-29T23:26:50.153" v="2081" actId="1076"/>
          <ac:spMkLst>
            <pc:docMk/>
            <pc:sldMk cId="3908071447" sldId="797"/>
            <ac:spMk id="256" creationId="{F38D0CE0-E9D8-40B2-8967-E2072F733CE0}"/>
          </ac:spMkLst>
        </pc:spChg>
        <pc:spChg chg="mod">
          <ac:chgData name="Lei Wu" userId="f083b2a8aea23a2f" providerId="LiveId" clId="{798432FD-FBD1-4C67-86FA-26933F155DCF}" dt="2021-03-29T23:26:50.153" v="2081" actId="1076"/>
          <ac:spMkLst>
            <pc:docMk/>
            <pc:sldMk cId="3908071447" sldId="797"/>
            <ac:spMk id="257" creationId="{196953EA-65BE-4652-A2FE-2569842EB16B}"/>
          </ac:spMkLst>
        </pc:spChg>
        <pc:spChg chg="mod">
          <ac:chgData name="Lei Wu" userId="f083b2a8aea23a2f" providerId="LiveId" clId="{798432FD-FBD1-4C67-86FA-26933F155DCF}" dt="2021-03-29T23:26:50.153" v="2081" actId="1076"/>
          <ac:spMkLst>
            <pc:docMk/>
            <pc:sldMk cId="3908071447" sldId="797"/>
            <ac:spMk id="258" creationId="{431FFACA-FD0B-473A-A4A3-A8DA2AAA32EE}"/>
          </ac:spMkLst>
        </pc:spChg>
        <pc:spChg chg="mod">
          <ac:chgData name="Lei Wu" userId="f083b2a8aea23a2f" providerId="LiveId" clId="{798432FD-FBD1-4C67-86FA-26933F155DCF}" dt="2021-03-29T23:26:50.153" v="2081" actId="1076"/>
          <ac:spMkLst>
            <pc:docMk/>
            <pc:sldMk cId="3908071447" sldId="797"/>
            <ac:spMk id="259" creationId="{7A09DDB3-F955-4C94-BAEA-004855C2F70A}"/>
          </ac:spMkLst>
        </pc:spChg>
        <pc:spChg chg="mod">
          <ac:chgData name="Lei Wu" userId="f083b2a8aea23a2f" providerId="LiveId" clId="{798432FD-FBD1-4C67-86FA-26933F155DCF}" dt="2021-03-29T23:26:50.153" v="2081" actId="1076"/>
          <ac:spMkLst>
            <pc:docMk/>
            <pc:sldMk cId="3908071447" sldId="797"/>
            <ac:spMk id="260" creationId="{FBFCCE92-68BE-4788-8CE8-6A94BC56236A}"/>
          </ac:spMkLst>
        </pc:spChg>
        <pc:spChg chg="mod">
          <ac:chgData name="Lei Wu" userId="f083b2a8aea23a2f" providerId="LiveId" clId="{798432FD-FBD1-4C67-86FA-26933F155DCF}" dt="2021-03-29T23:26:50.153" v="2081" actId="1076"/>
          <ac:spMkLst>
            <pc:docMk/>
            <pc:sldMk cId="3908071447" sldId="797"/>
            <ac:spMk id="261" creationId="{68512E0B-B48F-4BAD-A2BC-1ADABBC9939D}"/>
          </ac:spMkLst>
        </pc:spChg>
        <pc:spChg chg="mod">
          <ac:chgData name="Lei Wu" userId="f083b2a8aea23a2f" providerId="LiveId" clId="{798432FD-FBD1-4C67-86FA-26933F155DCF}" dt="2021-03-29T23:26:50.153" v="2081" actId="1076"/>
          <ac:spMkLst>
            <pc:docMk/>
            <pc:sldMk cId="3908071447" sldId="797"/>
            <ac:spMk id="262" creationId="{3026BB22-376E-4EF4-B582-B1A699A86447}"/>
          </ac:spMkLst>
        </pc:spChg>
        <pc:spChg chg="mod">
          <ac:chgData name="Lei Wu" userId="f083b2a8aea23a2f" providerId="LiveId" clId="{798432FD-FBD1-4C67-86FA-26933F155DCF}" dt="2021-03-29T23:26:50.153" v="2081" actId="1076"/>
          <ac:spMkLst>
            <pc:docMk/>
            <pc:sldMk cId="3908071447" sldId="797"/>
            <ac:spMk id="263" creationId="{2D1F8FD5-C601-44B0-B65E-5D440D45E9F1}"/>
          </ac:spMkLst>
        </pc:spChg>
        <pc:spChg chg="mod">
          <ac:chgData name="Lei Wu" userId="f083b2a8aea23a2f" providerId="LiveId" clId="{798432FD-FBD1-4C67-86FA-26933F155DCF}" dt="2021-03-29T23:26:50.153" v="2081" actId="1076"/>
          <ac:spMkLst>
            <pc:docMk/>
            <pc:sldMk cId="3908071447" sldId="797"/>
            <ac:spMk id="264" creationId="{BB911FFE-7DB1-4E2B-BFF9-53AF63C7F2AB}"/>
          </ac:spMkLst>
        </pc:spChg>
        <pc:spChg chg="mod">
          <ac:chgData name="Lei Wu" userId="f083b2a8aea23a2f" providerId="LiveId" clId="{798432FD-FBD1-4C67-86FA-26933F155DCF}" dt="2021-03-29T23:26:50.153" v="2081" actId="1076"/>
          <ac:spMkLst>
            <pc:docMk/>
            <pc:sldMk cId="3908071447" sldId="797"/>
            <ac:spMk id="265" creationId="{2FE6DEBE-755E-4080-AA9B-DD7438BDE4EB}"/>
          </ac:spMkLst>
        </pc:spChg>
        <pc:spChg chg="mod">
          <ac:chgData name="Lei Wu" userId="f083b2a8aea23a2f" providerId="LiveId" clId="{798432FD-FBD1-4C67-86FA-26933F155DCF}" dt="2021-03-29T23:26:50.153" v="2081" actId="1076"/>
          <ac:spMkLst>
            <pc:docMk/>
            <pc:sldMk cId="3908071447" sldId="797"/>
            <ac:spMk id="266" creationId="{E01E1F96-D14B-45D6-8892-7241EDC76371}"/>
          </ac:spMkLst>
        </pc:spChg>
        <pc:spChg chg="mod">
          <ac:chgData name="Lei Wu" userId="f083b2a8aea23a2f" providerId="LiveId" clId="{798432FD-FBD1-4C67-86FA-26933F155DCF}" dt="2021-03-29T23:26:50.153" v="2081" actId="1076"/>
          <ac:spMkLst>
            <pc:docMk/>
            <pc:sldMk cId="3908071447" sldId="797"/>
            <ac:spMk id="267" creationId="{E51531D4-D418-48B5-87FC-14CC75281B51}"/>
          </ac:spMkLst>
        </pc:spChg>
        <pc:spChg chg="mod">
          <ac:chgData name="Lei Wu" userId="f083b2a8aea23a2f" providerId="LiveId" clId="{798432FD-FBD1-4C67-86FA-26933F155DCF}" dt="2021-03-29T23:26:50.153" v="2081" actId="1076"/>
          <ac:spMkLst>
            <pc:docMk/>
            <pc:sldMk cId="3908071447" sldId="797"/>
            <ac:spMk id="268" creationId="{FDCA652C-C665-4429-95AF-FB40D933C253}"/>
          </ac:spMkLst>
        </pc:spChg>
        <pc:spChg chg="mod">
          <ac:chgData name="Lei Wu" userId="f083b2a8aea23a2f" providerId="LiveId" clId="{798432FD-FBD1-4C67-86FA-26933F155DCF}" dt="2021-03-29T23:26:50.153" v="2081" actId="1076"/>
          <ac:spMkLst>
            <pc:docMk/>
            <pc:sldMk cId="3908071447" sldId="797"/>
            <ac:spMk id="269" creationId="{F3BA9F52-BE29-4115-BE8E-03140ED27778}"/>
          </ac:spMkLst>
        </pc:spChg>
        <pc:spChg chg="mod">
          <ac:chgData name="Lei Wu" userId="f083b2a8aea23a2f" providerId="LiveId" clId="{798432FD-FBD1-4C67-86FA-26933F155DCF}" dt="2021-03-29T23:26:50.153" v="2081" actId="1076"/>
          <ac:spMkLst>
            <pc:docMk/>
            <pc:sldMk cId="3908071447" sldId="797"/>
            <ac:spMk id="270" creationId="{0912F1DE-98C1-4BDA-A40A-E43200A84355}"/>
          </ac:spMkLst>
        </pc:spChg>
        <pc:spChg chg="mod">
          <ac:chgData name="Lei Wu" userId="f083b2a8aea23a2f" providerId="LiveId" clId="{798432FD-FBD1-4C67-86FA-26933F155DCF}" dt="2021-03-29T23:26:50.153" v="2081" actId="1076"/>
          <ac:spMkLst>
            <pc:docMk/>
            <pc:sldMk cId="3908071447" sldId="797"/>
            <ac:spMk id="271" creationId="{D3D0C66B-CD0C-43DD-88CF-7F96FCB48CFE}"/>
          </ac:spMkLst>
        </pc:spChg>
        <pc:spChg chg="mod">
          <ac:chgData name="Lei Wu" userId="f083b2a8aea23a2f" providerId="LiveId" clId="{798432FD-FBD1-4C67-86FA-26933F155DCF}" dt="2021-03-29T23:26:50.153" v="2081" actId="1076"/>
          <ac:spMkLst>
            <pc:docMk/>
            <pc:sldMk cId="3908071447" sldId="797"/>
            <ac:spMk id="272" creationId="{8D64F84B-2B30-4BE6-B2C1-587AA8FD4D38}"/>
          </ac:spMkLst>
        </pc:spChg>
        <pc:spChg chg="mod">
          <ac:chgData name="Lei Wu" userId="f083b2a8aea23a2f" providerId="LiveId" clId="{798432FD-FBD1-4C67-86FA-26933F155DCF}" dt="2021-03-29T23:26:50.153" v="2081" actId="1076"/>
          <ac:spMkLst>
            <pc:docMk/>
            <pc:sldMk cId="3908071447" sldId="797"/>
            <ac:spMk id="273" creationId="{D66E534F-0CAC-4FC8-B50E-68FA9348987C}"/>
          </ac:spMkLst>
        </pc:spChg>
        <pc:spChg chg="mod">
          <ac:chgData name="Lei Wu" userId="f083b2a8aea23a2f" providerId="LiveId" clId="{798432FD-FBD1-4C67-86FA-26933F155DCF}" dt="2021-03-29T23:26:50.153" v="2081" actId="1076"/>
          <ac:spMkLst>
            <pc:docMk/>
            <pc:sldMk cId="3908071447" sldId="797"/>
            <ac:spMk id="274" creationId="{276E2D4B-99C1-4FD0-B504-85B82A4116DE}"/>
          </ac:spMkLst>
        </pc:spChg>
        <pc:spChg chg="mod">
          <ac:chgData name="Lei Wu" userId="f083b2a8aea23a2f" providerId="LiveId" clId="{798432FD-FBD1-4C67-86FA-26933F155DCF}" dt="2021-03-29T23:26:50.153" v="2081" actId="1076"/>
          <ac:spMkLst>
            <pc:docMk/>
            <pc:sldMk cId="3908071447" sldId="797"/>
            <ac:spMk id="275" creationId="{A2A2D4D6-5046-4A78-BDA0-7411FD3ECA9D}"/>
          </ac:spMkLst>
        </pc:spChg>
        <pc:spChg chg="mod">
          <ac:chgData name="Lei Wu" userId="f083b2a8aea23a2f" providerId="LiveId" clId="{798432FD-FBD1-4C67-86FA-26933F155DCF}" dt="2021-03-29T23:26:50.153" v="2081" actId="1076"/>
          <ac:spMkLst>
            <pc:docMk/>
            <pc:sldMk cId="3908071447" sldId="797"/>
            <ac:spMk id="276" creationId="{851B898D-496B-4C6C-8F90-F6C23DB470E7}"/>
          </ac:spMkLst>
        </pc:spChg>
        <pc:spChg chg="mod">
          <ac:chgData name="Lei Wu" userId="f083b2a8aea23a2f" providerId="LiveId" clId="{798432FD-FBD1-4C67-86FA-26933F155DCF}" dt="2021-03-29T23:26:50.153" v="2081" actId="1076"/>
          <ac:spMkLst>
            <pc:docMk/>
            <pc:sldMk cId="3908071447" sldId="797"/>
            <ac:spMk id="277" creationId="{F103D8A6-8EBB-423C-BB9B-78AC244FE5AE}"/>
          </ac:spMkLst>
        </pc:spChg>
        <pc:spChg chg="mod">
          <ac:chgData name="Lei Wu" userId="f083b2a8aea23a2f" providerId="LiveId" clId="{798432FD-FBD1-4C67-86FA-26933F155DCF}" dt="2021-03-29T23:26:50.153" v="2081" actId="1076"/>
          <ac:spMkLst>
            <pc:docMk/>
            <pc:sldMk cId="3908071447" sldId="797"/>
            <ac:spMk id="278" creationId="{67D448BD-A732-4C9D-9F6C-37D5ACF24AEC}"/>
          </ac:spMkLst>
        </pc:spChg>
        <pc:spChg chg="mod">
          <ac:chgData name="Lei Wu" userId="f083b2a8aea23a2f" providerId="LiveId" clId="{798432FD-FBD1-4C67-86FA-26933F155DCF}" dt="2021-03-29T23:26:50.153" v="2081" actId="1076"/>
          <ac:spMkLst>
            <pc:docMk/>
            <pc:sldMk cId="3908071447" sldId="797"/>
            <ac:spMk id="279" creationId="{C9068658-CEBA-430C-97F3-327E156055D4}"/>
          </ac:spMkLst>
        </pc:spChg>
        <pc:spChg chg="mod">
          <ac:chgData name="Lei Wu" userId="f083b2a8aea23a2f" providerId="LiveId" clId="{798432FD-FBD1-4C67-86FA-26933F155DCF}" dt="2021-03-29T23:26:50.153" v="2081" actId="1076"/>
          <ac:spMkLst>
            <pc:docMk/>
            <pc:sldMk cId="3908071447" sldId="797"/>
            <ac:spMk id="280" creationId="{48121164-0E92-45D8-A256-A56D78AF02CD}"/>
          </ac:spMkLst>
        </pc:spChg>
        <pc:spChg chg="mod">
          <ac:chgData name="Lei Wu" userId="f083b2a8aea23a2f" providerId="LiveId" clId="{798432FD-FBD1-4C67-86FA-26933F155DCF}" dt="2021-03-29T23:26:50.153" v="2081" actId="1076"/>
          <ac:spMkLst>
            <pc:docMk/>
            <pc:sldMk cId="3908071447" sldId="797"/>
            <ac:spMk id="281" creationId="{A9B1F5D9-9C1A-485C-AF55-141BADFD0D5E}"/>
          </ac:spMkLst>
        </pc:spChg>
        <pc:spChg chg="mod">
          <ac:chgData name="Lei Wu" userId="f083b2a8aea23a2f" providerId="LiveId" clId="{798432FD-FBD1-4C67-86FA-26933F155DCF}" dt="2021-03-29T23:26:50.153" v="2081" actId="1076"/>
          <ac:spMkLst>
            <pc:docMk/>
            <pc:sldMk cId="3908071447" sldId="797"/>
            <ac:spMk id="282" creationId="{8F5C19B1-26F5-401A-A41A-E5133A473D73}"/>
          </ac:spMkLst>
        </pc:spChg>
        <pc:spChg chg="mod">
          <ac:chgData name="Lei Wu" userId="f083b2a8aea23a2f" providerId="LiveId" clId="{798432FD-FBD1-4C67-86FA-26933F155DCF}" dt="2021-03-29T23:26:50.153" v="2081" actId="1076"/>
          <ac:spMkLst>
            <pc:docMk/>
            <pc:sldMk cId="3908071447" sldId="797"/>
            <ac:spMk id="283" creationId="{D97FFA3C-47DA-4075-8C79-981CB5CC5D57}"/>
          </ac:spMkLst>
        </pc:spChg>
        <pc:spChg chg="mod">
          <ac:chgData name="Lei Wu" userId="f083b2a8aea23a2f" providerId="LiveId" clId="{798432FD-FBD1-4C67-86FA-26933F155DCF}" dt="2021-03-29T23:26:50.153" v="2081" actId="1076"/>
          <ac:spMkLst>
            <pc:docMk/>
            <pc:sldMk cId="3908071447" sldId="797"/>
            <ac:spMk id="284" creationId="{F5F882E1-251A-43D0-A523-1ED2AD27E37E}"/>
          </ac:spMkLst>
        </pc:spChg>
        <pc:spChg chg="mod">
          <ac:chgData name="Lei Wu" userId="f083b2a8aea23a2f" providerId="LiveId" clId="{798432FD-FBD1-4C67-86FA-26933F155DCF}" dt="2021-03-29T23:26:50.153" v="2081" actId="1076"/>
          <ac:spMkLst>
            <pc:docMk/>
            <pc:sldMk cId="3908071447" sldId="797"/>
            <ac:spMk id="285" creationId="{05A49220-9166-4B7D-9955-1355671D9343}"/>
          </ac:spMkLst>
        </pc:spChg>
        <pc:spChg chg="mod">
          <ac:chgData name="Lei Wu" userId="f083b2a8aea23a2f" providerId="LiveId" clId="{798432FD-FBD1-4C67-86FA-26933F155DCF}" dt="2021-03-29T23:26:50.153" v="2081" actId="1076"/>
          <ac:spMkLst>
            <pc:docMk/>
            <pc:sldMk cId="3908071447" sldId="797"/>
            <ac:spMk id="286" creationId="{5C489F7C-A1CB-40C5-8FA5-DF40C597DC1D}"/>
          </ac:spMkLst>
        </pc:spChg>
        <pc:spChg chg="mod">
          <ac:chgData name="Lei Wu" userId="f083b2a8aea23a2f" providerId="LiveId" clId="{798432FD-FBD1-4C67-86FA-26933F155DCF}" dt="2021-03-29T23:26:50.153" v="2081" actId="1076"/>
          <ac:spMkLst>
            <pc:docMk/>
            <pc:sldMk cId="3908071447" sldId="797"/>
            <ac:spMk id="287" creationId="{1DA9C9A7-C100-479F-A33A-FD1E9E19F581}"/>
          </ac:spMkLst>
        </pc:spChg>
        <pc:spChg chg="mod">
          <ac:chgData name="Lei Wu" userId="f083b2a8aea23a2f" providerId="LiveId" clId="{798432FD-FBD1-4C67-86FA-26933F155DCF}" dt="2021-03-29T23:26:50.153" v="2081" actId="1076"/>
          <ac:spMkLst>
            <pc:docMk/>
            <pc:sldMk cId="3908071447" sldId="797"/>
            <ac:spMk id="288" creationId="{682195C6-D4A4-436B-8F36-1A448C933A75}"/>
          </ac:spMkLst>
        </pc:spChg>
        <pc:spChg chg="mod">
          <ac:chgData name="Lei Wu" userId="f083b2a8aea23a2f" providerId="LiveId" clId="{798432FD-FBD1-4C67-86FA-26933F155DCF}" dt="2021-03-29T23:26:50.153" v="2081" actId="1076"/>
          <ac:spMkLst>
            <pc:docMk/>
            <pc:sldMk cId="3908071447" sldId="797"/>
            <ac:spMk id="289" creationId="{ECD7A086-6D97-4844-87FD-34B2E19244FB}"/>
          </ac:spMkLst>
        </pc:spChg>
        <pc:spChg chg="mod">
          <ac:chgData name="Lei Wu" userId="f083b2a8aea23a2f" providerId="LiveId" clId="{798432FD-FBD1-4C67-86FA-26933F155DCF}" dt="2021-03-29T23:26:50.153" v="2081" actId="1076"/>
          <ac:spMkLst>
            <pc:docMk/>
            <pc:sldMk cId="3908071447" sldId="797"/>
            <ac:spMk id="290" creationId="{A9F45CF3-26BE-4ABB-81B0-0DA5E23B1980}"/>
          </ac:spMkLst>
        </pc:spChg>
        <pc:spChg chg="mod">
          <ac:chgData name="Lei Wu" userId="f083b2a8aea23a2f" providerId="LiveId" clId="{798432FD-FBD1-4C67-86FA-26933F155DCF}" dt="2021-03-29T23:26:50.153" v="2081" actId="1076"/>
          <ac:spMkLst>
            <pc:docMk/>
            <pc:sldMk cId="3908071447" sldId="797"/>
            <ac:spMk id="291" creationId="{D475F43A-39B9-4472-BB32-95E060B7202D}"/>
          </ac:spMkLst>
        </pc:spChg>
        <pc:spChg chg="mod">
          <ac:chgData name="Lei Wu" userId="f083b2a8aea23a2f" providerId="LiveId" clId="{798432FD-FBD1-4C67-86FA-26933F155DCF}" dt="2021-03-29T23:26:50.153" v="2081" actId="1076"/>
          <ac:spMkLst>
            <pc:docMk/>
            <pc:sldMk cId="3908071447" sldId="797"/>
            <ac:spMk id="292" creationId="{0BD3D3A6-E87A-4C14-93B3-B26497A0E832}"/>
          </ac:spMkLst>
        </pc:spChg>
        <pc:spChg chg="mod">
          <ac:chgData name="Lei Wu" userId="f083b2a8aea23a2f" providerId="LiveId" clId="{798432FD-FBD1-4C67-86FA-26933F155DCF}" dt="2021-03-29T23:26:50.153" v="2081" actId="1076"/>
          <ac:spMkLst>
            <pc:docMk/>
            <pc:sldMk cId="3908071447" sldId="797"/>
            <ac:spMk id="293" creationId="{8B351E95-A50E-4145-B802-64BDC21531A1}"/>
          </ac:spMkLst>
        </pc:spChg>
        <pc:spChg chg="mod">
          <ac:chgData name="Lei Wu" userId="f083b2a8aea23a2f" providerId="LiveId" clId="{798432FD-FBD1-4C67-86FA-26933F155DCF}" dt="2021-03-29T23:26:50.153" v="2081" actId="1076"/>
          <ac:spMkLst>
            <pc:docMk/>
            <pc:sldMk cId="3908071447" sldId="797"/>
            <ac:spMk id="294" creationId="{A16E0905-B104-495D-9107-DE61FABF9B4A}"/>
          </ac:spMkLst>
        </pc:spChg>
        <pc:spChg chg="mod">
          <ac:chgData name="Lei Wu" userId="f083b2a8aea23a2f" providerId="LiveId" clId="{798432FD-FBD1-4C67-86FA-26933F155DCF}" dt="2021-03-29T23:26:50.153" v="2081" actId="1076"/>
          <ac:spMkLst>
            <pc:docMk/>
            <pc:sldMk cId="3908071447" sldId="797"/>
            <ac:spMk id="295" creationId="{9A7CF6E2-EA1E-40B6-A002-CDE42DFC88BD}"/>
          </ac:spMkLst>
        </pc:spChg>
        <pc:spChg chg="mod">
          <ac:chgData name="Lei Wu" userId="f083b2a8aea23a2f" providerId="LiveId" clId="{798432FD-FBD1-4C67-86FA-26933F155DCF}" dt="2021-03-29T23:26:50.153" v="2081" actId="1076"/>
          <ac:spMkLst>
            <pc:docMk/>
            <pc:sldMk cId="3908071447" sldId="797"/>
            <ac:spMk id="296" creationId="{27C7340B-7306-4BB4-A395-883C74BF0842}"/>
          </ac:spMkLst>
        </pc:spChg>
        <pc:spChg chg="mod">
          <ac:chgData name="Lei Wu" userId="f083b2a8aea23a2f" providerId="LiveId" clId="{798432FD-FBD1-4C67-86FA-26933F155DCF}" dt="2021-03-29T23:26:50.153" v="2081" actId="1076"/>
          <ac:spMkLst>
            <pc:docMk/>
            <pc:sldMk cId="3908071447" sldId="797"/>
            <ac:spMk id="297" creationId="{5EC4B9AE-4CF0-4B7E-AC51-39EA4870D62E}"/>
          </ac:spMkLst>
        </pc:spChg>
        <pc:spChg chg="mod">
          <ac:chgData name="Lei Wu" userId="f083b2a8aea23a2f" providerId="LiveId" clId="{798432FD-FBD1-4C67-86FA-26933F155DCF}" dt="2021-03-29T23:26:50.153" v="2081" actId="1076"/>
          <ac:spMkLst>
            <pc:docMk/>
            <pc:sldMk cId="3908071447" sldId="797"/>
            <ac:spMk id="298" creationId="{F470BEF7-F3C9-4AA4-8380-3D764CF8674C}"/>
          </ac:spMkLst>
        </pc:spChg>
        <pc:spChg chg="mod">
          <ac:chgData name="Lei Wu" userId="f083b2a8aea23a2f" providerId="LiveId" clId="{798432FD-FBD1-4C67-86FA-26933F155DCF}" dt="2021-03-29T23:26:50.153" v="2081" actId="1076"/>
          <ac:spMkLst>
            <pc:docMk/>
            <pc:sldMk cId="3908071447" sldId="797"/>
            <ac:spMk id="299" creationId="{09E79624-DADA-4521-AEA5-989AAA24B3D0}"/>
          </ac:spMkLst>
        </pc:spChg>
        <pc:spChg chg="mod">
          <ac:chgData name="Lei Wu" userId="f083b2a8aea23a2f" providerId="LiveId" clId="{798432FD-FBD1-4C67-86FA-26933F155DCF}" dt="2021-03-29T23:26:50.153" v="2081" actId="1076"/>
          <ac:spMkLst>
            <pc:docMk/>
            <pc:sldMk cId="3908071447" sldId="797"/>
            <ac:spMk id="300" creationId="{FB330DA8-1B69-48FD-BFF6-F8FBA404A2E4}"/>
          </ac:spMkLst>
        </pc:spChg>
        <pc:spChg chg="mod">
          <ac:chgData name="Lei Wu" userId="f083b2a8aea23a2f" providerId="LiveId" clId="{798432FD-FBD1-4C67-86FA-26933F155DCF}" dt="2021-03-29T23:26:50.153" v="2081" actId="1076"/>
          <ac:spMkLst>
            <pc:docMk/>
            <pc:sldMk cId="3908071447" sldId="797"/>
            <ac:spMk id="301" creationId="{7906CC09-854A-4D90-8AAA-FA8775D7E7F0}"/>
          </ac:spMkLst>
        </pc:spChg>
        <pc:spChg chg="mod">
          <ac:chgData name="Lei Wu" userId="f083b2a8aea23a2f" providerId="LiveId" clId="{798432FD-FBD1-4C67-86FA-26933F155DCF}" dt="2021-03-29T23:26:50.153" v="2081" actId="1076"/>
          <ac:spMkLst>
            <pc:docMk/>
            <pc:sldMk cId="3908071447" sldId="797"/>
            <ac:spMk id="302" creationId="{24EDB771-6DD0-4DA9-8CA3-EB299ECF2005}"/>
          </ac:spMkLst>
        </pc:spChg>
        <pc:spChg chg="mod">
          <ac:chgData name="Lei Wu" userId="f083b2a8aea23a2f" providerId="LiveId" clId="{798432FD-FBD1-4C67-86FA-26933F155DCF}" dt="2021-03-29T23:26:50.153" v="2081" actId="1076"/>
          <ac:spMkLst>
            <pc:docMk/>
            <pc:sldMk cId="3908071447" sldId="797"/>
            <ac:spMk id="303" creationId="{8A541204-6923-44DC-B3FA-040EEA93F00E}"/>
          </ac:spMkLst>
        </pc:spChg>
        <pc:spChg chg="mod">
          <ac:chgData name="Lei Wu" userId="f083b2a8aea23a2f" providerId="LiveId" clId="{798432FD-FBD1-4C67-86FA-26933F155DCF}" dt="2021-03-29T23:26:50.153" v="2081" actId="1076"/>
          <ac:spMkLst>
            <pc:docMk/>
            <pc:sldMk cId="3908071447" sldId="797"/>
            <ac:spMk id="304" creationId="{3473A894-D0BA-4A24-8FE9-9F1836D9B5AB}"/>
          </ac:spMkLst>
        </pc:spChg>
        <pc:spChg chg="mod">
          <ac:chgData name="Lei Wu" userId="f083b2a8aea23a2f" providerId="LiveId" clId="{798432FD-FBD1-4C67-86FA-26933F155DCF}" dt="2021-03-29T23:26:50.153" v="2081" actId="1076"/>
          <ac:spMkLst>
            <pc:docMk/>
            <pc:sldMk cId="3908071447" sldId="797"/>
            <ac:spMk id="305" creationId="{E21D8B88-24B7-49CF-85A1-410FDD9316C7}"/>
          </ac:spMkLst>
        </pc:spChg>
        <pc:spChg chg="mod">
          <ac:chgData name="Lei Wu" userId="f083b2a8aea23a2f" providerId="LiveId" clId="{798432FD-FBD1-4C67-86FA-26933F155DCF}" dt="2021-03-29T23:26:50.153" v="2081" actId="1076"/>
          <ac:spMkLst>
            <pc:docMk/>
            <pc:sldMk cId="3908071447" sldId="797"/>
            <ac:spMk id="306" creationId="{272EF884-285C-4BED-A705-3630F2069CFF}"/>
          </ac:spMkLst>
        </pc:spChg>
        <pc:spChg chg="mod">
          <ac:chgData name="Lei Wu" userId="f083b2a8aea23a2f" providerId="LiveId" clId="{798432FD-FBD1-4C67-86FA-26933F155DCF}" dt="2021-03-29T23:26:50.153" v="2081" actId="1076"/>
          <ac:spMkLst>
            <pc:docMk/>
            <pc:sldMk cId="3908071447" sldId="797"/>
            <ac:spMk id="307" creationId="{69A0ABDF-86AF-4AB8-8243-F52426390CA1}"/>
          </ac:spMkLst>
        </pc:spChg>
        <pc:spChg chg="mod">
          <ac:chgData name="Lei Wu" userId="f083b2a8aea23a2f" providerId="LiveId" clId="{798432FD-FBD1-4C67-86FA-26933F155DCF}" dt="2021-03-29T23:26:50.153" v="2081" actId="1076"/>
          <ac:spMkLst>
            <pc:docMk/>
            <pc:sldMk cId="3908071447" sldId="797"/>
            <ac:spMk id="308" creationId="{CB19A0ED-FAA1-4D8E-97BB-88EE81CC619A}"/>
          </ac:spMkLst>
        </pc:spChg>
        <pc:spChg chg="mod">
          <ac:chgData name="Lei Wu" userId="f083b2a8aea23a2f" providerId="LiveId" clId="{798432FD-FBD1-4C67-86FA-26933F155DCF}" dt="2021-03-29T23:26:50.153" v="2081" actId="1076"/>
          <ac:spMkLst>
            <pc:docMk/>
            <pc:sldMk cId="3908071447" sldId="797"/>
            <ac:spMk id="309" creationId="{216FFC35-DCA3-46EA-BE60-8154F8AD2D68}"/>
          </ac:spMkLst>
        </pc:spChg>
        <pc:spChg chg="mod">
          <ac:chgData name="Lei Wu" userId="f083b2a8aea23a2f" providerId="LiveId" clId="{798432FD-FBD1-4C67-86FA-26933F155DCF}" dt="2021-03-29T23:26:50.153" v="2081" actId="1076"/>
          <ac:spMkLst>
            <pc:docMk/>
            <pc:sldMk cId="3908071447" sldId="797"/>
            <ac:spMk id="310" creationId="{F0F3B22C-88A4-4F10-B1BD-6FC18CA4C91F}"/>
          </ac:spMkLst>
        </pc:spChg>
        <pc:spChg chg="mod">
          <ac:chgData name="Lei Wu" userId="f083b2a8aea23a2f" providerId="LiveId" clId="{798432FD-FBD1-4C67-86FA-26933F155DCF}" dt="2021-03-29T23:26:50.153" v="2081" actId="1076"/>
          <ac:spMkLst>
            <pc:docMk/>
            <pc:sldMk cId="3908071447" sldId="797"/>
            <ac:spMk id="311" creationId="{A76CB273-B267-49EB-B381-45EA06E55036}"/>
          </ac:spMkLst>
        </pc:spChg>
        <pc:spChg chg="mod">
          <ac:chgData name="Lei Wu" userId="f083b2a8aea23a2f" providerId="LiveId" clId="{798432FD-FBD1-4C67-86FA-26933F155DCF}" dt="2021-03-29T23:26:50.153" v="2081" actId="1076"/>
          <ac:spMkLst>
            <pc:docMk/>
            <pc:sldMk cId="3908071447" sldId="797"/>
            <ac:spMk id="312" creationId="{4D1F174D-6F70-4448-AF37-423FBD4D024B}"/>
          </ac:spMkLst>
        </pc:spChg>
        <pc:spChg chg="mod">
          <ac:chgData name="Lei Wu" userId="f083b2a8aea23a2f" providerId="LiveId" clId="{798432FD-FBD1-4C67-86FA-26933F155DCF}" dt="2021-03-29T23:26:50.153" v="2081" actId="1076"/>
          <ac:spMkLst>
            <pc:docMk/>
            <pc:sldMk cId="3908071447" sldId="797"/>
            <ac:spMk id="313" creationId="{55764D43-ABE5-49E7-B603-252700C1464C}"/>
          </ac:spMkLst>
        </pc:spChg>
        <pc:spChg chg="mod">
          <ac:chgData name="Lei Wu" userId="f083b2a8aea23a2f" providerId="LiveId" clId="{798432FD-FBD1-4C67-86FA-26933F155DCF}" dt="2021-03-29T23:26:50.153" v="2081" actId="1076"/>
          <ac:spMkLst>
            <pc:docMk/>
            <pc:sldMk cId="3908071447" sldId="797"/>
            <ac:spMk id="314" creationId="{2D7B12B9-40FE-4749-A3E4-17DBC96E6E4B}"/>
          </ac:spMkLst>
        </pc:spChg>
        <pc:spChg chg="mod">
          <ac:chgData name="Lei Wu" userId="f083b2a8aea23a2f" providerId="LiveId" clId="{798432FD-FBD1-4C67-86FA-26933F155DCF}" dt="2021-03-29T23:26:50.153" v="2081" actId="1076"/>
          <ac:spMkLst>
            <pc:docMk/>
            <pc:sldMk cId="3908071447" sldId="797"/>
            <ac:spMk id="315" creationId="{DBF6C746-3C08-4D83-A8E9-80561BFFF3CB}"/>
          </ac:spMkLst>
        </pc:spChg>
        <pc:spChg chg="mod">
          <ac:chgData name="Lei Wu" userId="f083b2a8aea23a2f" providerId="LiveId" clId="{798432FD-FBD1-4C67-86FA-26933F155DCF}" dt="2021-03-29T23:26:50.153" v="2081" actId="1076"/>
          <ac:spMkLst>
            <pc:docMk/>
            <pc:sldMk cId="3908071447" sldId="797"/>
            <ac:spMk id="316" creationId="{5F582DB4-D26D-47AB-8E08-05E36EA2C467}"/>
          </ac:spMkLst>
        </pc:spChg>
        <pc:spChg chg="mod">
          <ac:chgData name="Lei Wu" userId="f083b2a8aea23a2f" providerId="LiveId" clId="{798432FD-FBD1-4C67-86FA-26933F155DCF}" dt="2021-03-29T23:26:50.153" v="2081" actId="1076"/>
          <ac:spMkLst>
            <pc:docMk/>
            <pc:sldMk cId="3908071447" sldId="797"/>
            <ac:spMk id="317" creationId="{377F2D28-6736-4AE3-82CF-8647C4816497}"/>
          </ac:spMkLst>
        </pc:spChg>
        <pc:spChg chg="mod">
          <ac:chgData name="Lei Wu" userId="f083b2a8aea23a2f" providerId="LiveId" clId="{798432FD-FBD1-4C67-86FA-26933F155DCF}" dt="2021-03-29T23:26:50.153" v="2081" actId="1076"/>
          <ac:spMkLst>
            <pc:docMk/>
            <pc:sldMk cId="3908071447" sldId="797"/>
            <ac:spMk id="318" creationId="{47C20043-1042-4E33-8CE8-AE095E1FA259}"/>
          </ac:spMkLst>
        </pc:spChg>
        <pc:spChg chg="mod">
          <ac:chgData name="Lei Wu" userId="f083b2a8aea23a2f" providerId="LiveId" clId="{798432FD-FBD1-4C67-86FA-26933F155DCF}" dt="2021-03-29T23:26:50.153" v="2081" actId="1076"/>
          <ac:spMkLst>
            <pc:docMk/>
            <pc:sldMk cId="3908071447" sldId="797"/>
            <ac:spMk id="319" creationId="{12C97990-A769-4849-8990-10D0349A3083}"/>
          </ac:spMkLst>
        </pc:spChg>
        <pc:spChg chg="mod">
          <ac:chgData name="Lei Wu" userId="f083b2a8aea23a2f" providerId="LiveId" clId="{798432FD-FBD1-4C67-86FA-26933F155DCF}" dt="2021-03-29T23:26:50.153" v="2081" actId="1076"/>
          <ac:spMkLst>
            <pc:docMk/>
            <pc:sldMk cId="3908071447" sldId="797"/>
            <ac:spMk id="320" creationId="{1EB9FA03-C8F4-4F38-9A51-35FF9DD28126}"/>
          </ac:spMkLst>
        </pc:spChg>
        <pc:spChg chg="mod">
          <ac:chgData name="Lei Wu" userId="f083b2a8aea23a2f" providerId="LiveId" clId="{798432FD-FBD1-4C67-86FA-26933F155DCF}" dt="2021-03-29T23:26:50.153" v="2081" actId="1076"/>
          <ac:spMkLst>
            <pc:docMk/>
            <pc:sldMk cId="3908071447" sldId="797"/>
            <ac:spMk id="321" creationId="{7825CDCB-ADB1-46D0-8B2F-9B221E8F3F88}"/>
          </ac:spMkLst>
        </pc:spChg>
        <pc:spChg chg="mod">
          <ac:chgData name="Lei Wu" userId="f083b2a8aea23a2f" providerId="LiveId" clId="{798432FD-FBD1-4C67-86FA-26933F155DCF}" dt="2021-03-29T23:26:50.153" v="2081" actId="1076"/>
          <ac:spMkLst>
            <pc:docMk/>
            <pc:sldMk cId="3908071447" sldId="797"/>
            <ac:spMk id="322" creationId="{8AF08382-73C9-4365-8855-42E5970086CE}"/>
          </ac:spMkLst>
        </pc:spChg>
        <pc:spChg chg="mod">
          <ac:chgData name="Lei Wu" userId="f083b2a8aea23a2f" providerId="LiveId" clId="{798432FD-FBD1-4C67-86FA-26933F155DCF}" dt="2021-03-29T23:26:50.153" v="2081" actId="1076"/>
          <ac:spMkLst>
            <pc:docMk/>
            <pc:sldMk cId="3908071447" sldId="797"/>
            <ac:spMk id="323" creationId="{7D1E4542-5364-4BC6-B68A-22C4BCBD9435}"/>
          </ac:spMkLst>
        </pc:spChg>
        <pc:spChg chg="mod">
          <ac:chgData name="Lei Wu" userId="f083b2a8aea23a2f" providerId="LiveId" clId="{798432FD-FBD1-4C67-86FA-26933F155DCF}" dt="2021-03-29T23:26:50.153" v="2081" actId="1076"/>
          <ac:spMkLst>
            <pc:docMk/>
            <pc:sldMk cId="3908071447" sldId="797"/>
            <ac:spMk id="324" creationId="{581DE6D1-09D2-4292-8FC9-102F96A26A29}"/>
          </ac:spMkLst>
        </pc:spChg>
        <pc:spChg chg="mod">
          <ac:chgData name="Lei Wu" userId="f083b2a8aea23a2f" providerId="LiveId" clId="{798432FD-FBD1-4C67-86FA-26933F155DCF}" dt="2021-03-29T23:26:50.153" v="2081" actId="1076"/>
          <ac:spMkLst>
            <pc:docMk/>
            <pc:sldMk cId="3908071447" sldId="797"/>
            <ac:spMk id="325" creationId="{FA024BA2-B0CF-4626-BAD9-28E2821DF4E1}"/>
          </ac:spMkLst>
        </pc:spChg>
        <pc:spChg chg="mod">
          <ac:chgData name="Lei Wu" userId="f083b2a8aea23a2f" providerId="LiveId" clId="{798432FD-FBD1-4C67-86FA-26933F155DCF}" dt="2021-03-29T23:26:50.153" v="2081" actId="1076"/>
          <ac:spMkLst>
            <pc:docMk/>
            <pc:sldMk cId="3908071447" sldId="797"/>
            <ac:spMk id="326" creationId="{0287CAA1-E8A8-4526-B413-AF58E37EFC15}"/>
          </ac:spMkLst>
        </pc:spChg>
        <pc:spChg chg="mod">
          <ac:chgData name="Lei Wu" userId="f083b2a8aea23a2f" providerId="LiveId" clId="{798432FD-FBD1-4C67-86FA-26933F155DCF}" dt="2021-03-29T23:26:50.153" v="2081" actId="1076"/>
          <ac:spMkLst>
            <pc:docMk/>
            <pc:sldMk cId="3908071447" sldId="797"/>
            <ac:spMk id="327" creationId="{3D00E1AD-500E-4BD7-8B59-2D88F395F9D7}"/>
          </ac:spMkLst>
        </pc:spChg>
        <pc:spChg chg="mod">
          <ac:chgData name="Lei Wu" userId="f083b2a8aea23a2f" providerId="LiveId" clId="{798432FD-FBD1-4C67-86FA-26933F155DCF}" dt="2021-03-29T23:26:50.153" v="2081" actId="1076"/>
          <ac:spMkLst>
            <pc:docMk/>
            <pc:sldMk cId="3908071447" sldId="797"/>
            <ac:spMk id="328" creationId="{4D80128E-9537-4BF3-9C02-5BD30C8A4929}"/>
          </ac:spMkLst>
        </pc:spChg>
        <pc:spChg chg="mod">
          <ac:chgData name="Lei Wu" userId="f083b2a8aea23a2f" providerId="LiveId" clId="{798432FD-FBD1-4C67-86FA-26933F155DCF}" dt="2021-03-29T23:26:50.153" v="2081" actId="1076"/>
          <ac:spMkLst>
            <pc:docMk/>
            <pc:sldMk cId="3908071447" sldId="797"/>
            <ac:spMk id="329" creationId="{5BB924F5-5ADA-4AA5-81D1-FFDCDD0190FD}"/>
          </ac:spMkLst>
        </pc:spChg>
        <pc:spChg chg="mod">
          <ac:chgData name="Lei Wu" userId="f083b2a8aea23a2f" providerId="LiveId" clId="{798432FD-FBD1-4C67-86FA-26933F155DCF}" dt="2021-03-29T23:26:50.153" v="2081" actId="1076"/>
          <ac:spMkLst>
            <pc:docMk/>
            <pc:sldMk cId="3908071447" sldId="797"/>
            <ac:spMk id="330" creationId="{B59E0007-92FF-4141-870A-AE8BC06BF336}"/>
          </ac:spMkLst>
        </pc:spChg>
        <pc:spChg chg="mod">
          <ac:chgData name="Lei Wu" userId="f083b2a8aea23a2f" providerId="LiveId" clId="{798432FD-FBD1-4C67-86FA-26933F155DCF}" dt="2021-03-29T23:26:50.153" v="2081" actId="1076"/>
          <ac:spMkLst>
            <pc:docMk/>
            <pc:sldMk cId="3908071447" sldId="797"/>
            <ac:spMk id="331" creationId="{470ABC81-E9C2-4DA3-BF3F-65BF88E00B2B}"/>
          </ac:spMkLst>
        </pc:spChg>
        <pc:spChg chg="mod">
          <ac:chgData name="Lei Wu" userId="f083b2a8aea23a2f" providerId="LiveId" clId="{798432FD-FBD1-4C67-86FA-26933F155DCF}" dt="2021-03-29T23:26:50.153" v="2081" actId="1076"/>
          <ac:spMkLst>
            <pc:docMk/>
            <pc:sldMk cId="3908071447" sldId="797"/>
            <ac:spMk id="332" creationId="{52FE86DF-3592-47A7-A291-97C6E0BE4D27}"/>
          </ac:spMkLst>
        </pc:spChg>
        <pc:spChg chg="mod">
          <ac:chgData name="Lei Wu" userId="f083b2a8aea23a2f" providerId="LiveId" clId="{798432FD-FBD1-4C67-86FA-26933F155DCF}" dt="2021-03-29T23:26:50.153" v="2081" actId="1076"/>
          <ac:spMkLst>
            <pc:docMk/>
            <pc:sldMk cId="3908071447" sldId="797"/>
            <ac:spMk id="333" creationId="{C7E1F0DB-C70C-43E4-871D-27D6845190F9}"/>
          </ac:spMkLst>
        </pc:spChg>
        <pc:spChg chg="mod">
          <ac:chgData name="Lei Wu" userId="f083b2a8aea23a2f" providerId="LiveId" clId="{798432FD-FBD1-4C67-86FA-26933F155DCF}" dt="2021-03-29T23:26:50.153" v="2081" actId="1076"/>
          <ac:spMkLst>
            <pc:docMk/>
            <pc:sldMk cId="3908071447" sldId="797"/>
            <ac:spMk id="334" creationId="{1CA7C6B8-A24A-4D01-956E-C2D86F50F53A}"/>
          </ac:spMkLst>
        </pc:spChg>
        <pc:spChg chg="mod">
          <ac:chgData name="Lei Wu" userId="f083b2a8aea23a2f" providerId="LiveId" clId="{798432FD-FBD1-4C67-86FA-26933F155DCF}" dt="2021-03-29T23:26:50.153" v="2081" actId="1076"/>
          <ac:spMkLst>
            <pc:docMk/>
            <pc:sldMk cId="3908071447" sldId="797"/>
            <ac:spMk id="335" creationId="{9592A840-E9CD-472B-8D3C-14B29D469EAC}"/>
          </ac:spMkLst>
        </pc:spChg>
        <pc:spChg chg="mod">
          <ac:chgData name="Lei Wu" userId="f083b2a8aea23a2f" providerId="LiveId" clId="{798432FD-FBD1-4C67-86FA-26933F155DCF}" dt="2021-03-29T23:26:50.153" v="2081" actId="1076"/>
          <ac:spMkLst>
            <pc:docMk/>
            <pc:sldMk cId="3908071447" sldId="797"/>
            <ac:spMk id="336" creationId="{52757DE1-B7CB-4A06-81DD-9D164DFE8FC5}"/>
          </ac:spMkLst>
        </pc:spChg>
        <pc:spChg chg="mod">
          <ac:chgData name="Lei Wu" userId="f083b2a8aea23a2f" providerId="LiveId" clId="{798432FD-FBD1-4C67-86FA-26933F155DCF}" dt="2021-03-29T23:26:50.153" v="2081" actId="1076"/>
          <ac:spMkLst>
            <pc:docMk/>
            <pc:sldMk cId="3908071447" sldId="797"/>
            <ac:spMk id="337" creationId="{82DB21CC-F1A9-47E3-8616-158EC111F3E1}"/>
          </ac:spMkLst>
        </pc:spChg>
        <pc:spChg chg="mod">
          <ac:chgData name="Lei Wu" userId="f083b2a8aea23a2f" providerId="LiveId" clId="{798432FD-FBD1-4C67-86FA-26933F155DCF}" dt="2021-03-29T23:26:50.153" v="2081" actId="1076"/>
          <ac:spMkLst>
            <pc:docMk/>
            <pc:sldMk cId="3908071447" sldId="797"/>
            <ac:spMk id="338" creationId="{2295D59B-B7AB-4E4F-9FAA-BBC50A01E28C}"/>
          </ac:spMkLst>
        </pc:spChg>
        <pc:spChg chg="mod">
          <ac:chgData name="Lei Wu" userId="f083b2a8aea23a2f" providerId="LiveId" clId="{798432FD-FBD1-4C67-86FA-26933F155DCF}" dt="2021-03-29T23:26:50.153" v="2081" actId="1076"/>
          <ac:spMkLst>
            <pc:docMk/>
            <pc:sldMk cId="3908071447" sldId="797"/>
            <ac:spMk id="339" creationId="{D4E1870A-9F76-4F4A-B3AC-23A50B48354D}"/>
          </ac:spMkLst>
        </pc:spChg>
        <pc:spChg chg="mod">
          <ac:chgData name="Lei Wu" userId="f083b2a8aea23a2f" providerId="LiveId" clId="{798432FD-FBD1-4C67-86FA-26933F155DCF}" dt="2021-03-29T23:26:50.153" v="2081" actId="1076"/>
          <ac:spMkLst>
            <pc:docMk/>
            <pc:sldMk cId="3908071447" sldId="797"/>
            <ac:spMk id="340" creationId="{5EEC52A3-3A46-4E05-A0EC-7145A6D568B2}"/>
          </ac:spMkLst>
        </pc:spChg>
        <pc:spChg chg="mod">
          <ac:chgData name="Lei Wu" userId="f083b2a8aea23a2f" providerId="LiveId" clId="{798432FD-FBD1-4C67-86FA-26933F155DCF}" dt="2021-03-29T23:26:50.153" v="2081" actId="1076"/>
          <ac:spMkLst>
            <pc:docMk/>
            <pc:sldMk cId="3908071447" sldId="797"/>
            <ac:spMk id="341" creationId="{3A54F581-DC25-4B7C-81E1-C2119A2EE7A7}"/>
          </ac:spMkLst>
        </pc:spChg>
        <pc:spChg chg="mod">
          <ac:chgData name="Lei Wu" userId="f083b2a8aea23a2f" providerId="LiveId" clId="{798432FD-FBD1-4C67-86FA-26933F155DCF}" dt="2021-03-29T23:26:50.153" v="2081" actId="1076"/>
          <ac:spMkLst>
            <pc:docMk/>
            <pc:sldMk cId="3908071447" sldId="797"/>
            <ac:spMk id="342" creationId="{598E5954-96B4-4997-8621-ADBF63B98DEF}"/>
          </ac:spMkLst>
        </pc:spChg>
        <pc:spChg chg="mod">
          <ac:chgData name="Lei Wu" userId="f083b2a8aea23a2f" providerId="LiveId" clId="{798432FD-FBD1-4C67-86FA-26933F155DCF}" dt="2021-03-29T23:26:50.153" v="2081" actId="1076"/>
          <ac:spMkLst>
            <pc:docMk/>
            <pc:sldMk cId="3908071447" sldId="797"/>
            <ac:spMk id="343" creationId="{68851E8F-864B-4420-8442-56DECC0E5FBF}"/>
          </ac:spMkLst>
        </pc:spChg>
        <pc:spChg chg="mod">
          <ac:chgData name="Lei Wu" userId="f083b2a8aea23a2f" providerId="LiveId" clId="{798432FD-FBD1-4C67-86FA-26933F155DCF}" dt="2021-03-29T23:26:50.153" v="2081" actId="1076"/>
          <ac:spMkLst>
            <pc:docMk/>
            <pc:sldMk cId="3908071447" sldId="797"/>
            <ac:spMk id="344" creationId="{1135F6FD-28FB-44DD-934A-C73527948837}"/>
          </ac:spMkLst>
        </pc:spChg>
        <pc:spChg chg="mod">
          <ac:chgData name="Lei Wu" userId="f083b2a8aea23a2f" providerId="LiveId" clId="{798432FD-FBD1-4C67-86FA-26933F155DCF}" dt="2021-03-29T23:26:50.153" v="2081" actId="1076"/>
          <ac:spMkLst>
            <pc:docMk/>
            <pc:sldMk cId="3908071447" sldId="797"/>
            <ac:spMk id="345" creationId="{EC8C78D1-9E5F-42E2-A5A5-35454AA463B7}"/>
          </ac:spMkLst>
        </pc:spChg>
        <pc:spChg chg="mod">
          <ac:chgData name="Lei Wu" userId="f083b2a8aea23a2f" providerId="LiveId" clId="{798432FD-FBD1-4C67-86FA-26933F155DCF}" dt="2021-03-29T23:26:50.153" v="2081" actId="1076"/>
          <ac:spMkLst>
            <pc:docMk/>
            <pc:sldMk cId="3908071447" sldId="797"/>
            <ac:spMk id="346" creationId="{BA2428EA-6D75-4230-BE28-04304FF64F4E}"/>
          </ac:spMkLst>
        </pc:spChg>
        <pc:spChg chg="mod">
          <ac:chgData name="Lei Wu" userId="f083b2a8aea23a2f" providerId="LiveId" clId="{798432FD-FBD1-4C67-86FA-26933F155DCF}" dt="2021-03-29T23:26:50.153" v="2081" actId="1076"/>
          <ac:spMkLst>
            <pc:docMk/>
            <pc:sldMk cId="3908071447" sldId="797"/>
            <ac:spMk id="347" creationId="{B938455D-F6E8-44F4-A715-28BFEE2E3405}"/>
          </ac:spMkLst>
        </pc:spChg>
        <pc:spChg chg="mod">
          <ac:chgData name="Lei Wu" userId="f083b2a8aea23a2f" providerId="LiveId" clId="{798432FD-FBD1-4C67-86FA-26933F155DCF}" dt="2021-03-29T23:26:50.153" v="2081" actId="1076"/>
          <ac:spMkLst>
            <pc:docMk/>
            <pc:sldMk cId="3908071447" sldId="797"/>
            <ac:spMk id="348" creationId="{13F766DD-0D1F-4E7B-8D0A-E7A79A0B96ED}"/>
          </ac:spMkLst>
        </pc:spChg>
        <pc:spChg chg="mod">
          <ac:chgData name="Lei Wu" userId="f083b2a8aea23a2f" providerId="LiveId" clId="{798432FD-FBD1-4C67-86FA-26933F155DCF}" dt="2021-03-29T23:26:50.153" v="2081" actId="1076"/>
          <ac:spMkLst>
            <pc:docMk/>
            <pc:sldMk cId="3908071447" sldId="797"/>
            <ac:spMk id="349" creationId="{2C17A4E7-6020-4F74-A584-A6BA336AAF09}"/>
          </ac:spMkLst>
        </pc:spChg>
        <pc:spChg chg="mod">
          <ac:chgData name="Lei Wu" userId="f083b2a8aea23a2f" providerId="LiveId" clId="{798432FD-FBD1-4C67-86FA-26933F155DCF}" dt="2021-03-29T23:26:50.153" v="2081" actId="1076"/>
          <ac:spMkLst>
            <pc:docMk/>
            <pc:sldMk cId="3908071447" sldId="797"/>
            <ac:spMk id="350" creationId="{052862AF-4326-409F-A2FD-631D5AB0EA70}"/>
          </ac:spMkLst>
        </pc:spChg>
        <pc:spChg chg="mod">
          <ac:chgData name="Lei Wu" userId="f083b2a8aea23a2f" providerId="LiveId" clId="{798432FD-FBD1-4C67-86FA-26933F155DCF}" dt="2021-03-29T23:26:50.153" v="2081" actId="1076"/>
          <ac:spMkLst>
            <pc:docMk/>
            <pc:sldMk cId="3908071447" sldId="797"/>
            <ac:spMk id="351" creationId="{F9D29C4B-EFBF-4AB8-B27A-678515E99726}"/>
          </ac:spMkLst>
        </pc:spChg>
        <pc:spChg chg="mod">
          <ac:chgData name="Lei Wu" userId="f083b2a8aea23a2f" providerId="LiveId" clId="{798432FD-FBD1-4C67-86FA-26933F155DCF}" dt="2021-03-29T23:26:50.153" v="2081" actId="1076"/>
          <ac:spMkLst>
            <pc:docMk/>
            <pc:sldMk cId="3908071447" sldId="797"/>
            <ac:spMk id="352" creationId="{6BC9A082-8F36-4510-88DF-5469C464BE34}"/>
          </ac:spMkLst>
        </pc:spChg>
        <pc:spChg chg="mod">
          <ac:chgData name="Lei Wu" userId="f083b2a8aea23a2f" providerId="LiveId" clId="{798432FD-FBD1-4C67-86FA-26933F155DCF}" dt="2021-03-29T23:26:50.153" v="2081" actId="1076"/>
          <ac:spMkLst>
            <pc:docMk/>
            <pc:sldMk cId="3908071447" sldId="797"/>
            <ac:spMk id="353" creationId="{D45D30AA-5EBD-4560-88DB-9D0B655D793B}"/>
          </ac:spMkLst>
        </pc:spChg>
        <pc:spChg chg="mod">
          <ac:chgData name="Lei Wu" userId="f083b2a8aea23a2f" providerId="LiveId" clId="{798432FD-FBD1-4C67-86FA-26933F155DCF}" dt="2021-03-29T23:26:50.153" v="2081" actId="1076"/>
          <ac:spMkLst>
            <pc:docMk/>
            <pc:sldMk cId="3908071447" sldId="797"/>
            <ac:spMk id="354" creationId="{F2702595-2201-48CF-B209-1B77D2BC9F76}"/>
          </ac:spMkLst>
        </pc:spChg>
        <pc:spChg chg="mod">
          <ac:chgData name="Lei Wu" userId="f083b2a8aea23a2f" providerId="LiveId" clId="{798432FD-FBD1-4C67-86FA-26933F155DCF}" dt="2021-03-29T23:26:50.153" v="2081" actId="1076"/>
          <ac:spMkLst>
            <pc:docMk/>
            <pc:sldMk cId="3908071447" sldId="797"/>
            <ac:spMk id="355" creationId="{A22FD3C4-5A46-4282-8F68-30E04C151E42}"/>
          </ac:spMkLst>
        </pc:spChg>
        <pc:spChg chg="mod">
          <ac:chgData name="Lei Wu" userId="f083b2a8aea23a2f" providerId="LiveId" clId="{798432FD-FBD1-4C67-86FA-26933F155DCF}" dt="2021-03-29T23:26:50.153" v="2081" actId="1076"/>
          <ac:spMkLst>
            <pc:docMk/>
            <pc:sldMk cId="3908071447" sldId="797"/>
            <ac:spMk id="356" creationId="{6A2A7E17-5B84-4D6C-A6D8-1FFFAC87DA89}"/>
          </ac:spMkLst>
        </pc:spChg>
        <pc:spChg chg="mod">
          <ac:chgData name="Lei Wu" userId="f083b2a8aea23a2f" providerId="LiveId" clId="{798432FD-FBD1-4C67-86FA-26933F155DCF}" dt="2021-03-29T23:26:50.153" v="2081" actId="1076"/>
          <ac:spMkLst>
            <pc:docMk/>
            <pc:sldMk cId="3908071447" sldId="797"/>
            <ac:spMk id="357" creationId="{61D71088-C869-43A2-9404-DCA085919035}"/>
          </ac:spMkLst>
        </pc:spChg>
        <pc:spChg chg="mod">
          <ac:chgData name="Lei Wu" userId="f083b2a8aea23a2f" providerId="LiveId" clId="{798432FD-FBD1-4C67-86FA-26933F155DCF}" dt="2021-03-29T23:26:50.153" v="2081" actId="1076"/>
          <ac:spMkLst>
            <pc:docMk/>
            <pc:sldMk cId="3908071447" sldId="797"/>
            <ac:spMk id="358" creationId="{60C9CF69-7107-4619-B9E7-034995C8CB6E}"/>
          </ac:spMkLst>
        </pc:spChg>
        <pc:spChg chg="mod">
          <ac:chgData name="Lei Wu" userId="f083b2a8aea23a2f" providerId="LiveId" clId="{798432FD-FBD1-4C67-86FA-26933F155DCF}" dt="2021-03-29T23:26:50.153" v="2081" actId="1076"/>
          <ac:spMkLst>
            <pc:docMk/>
            <pc:sldMk cId="3908071447" sldId="797"/>
            <ac:spMk id="359" creationId="{54A70FD5-06AD-41C1-AA9B-2EB87A175A03}"/>
          </ac:spMkLst>
        </pc:spChg>
        <pc:spChg chg="mod">
          <ac:chgData name="Lei Wu" userId="f083b2a8aea23a2f" providerId="LiveId" clId="{798432FD-FBD1-4C67-86FA-26933F155DCF}" dt="2021-03-29T23:26:50.153" v="2081" actId="1076"/>
          <ac:spMkLst>
            <pc:docMk/>
            <pc:sldMk cId="3908071447" sldId="797"/>
            <ac:spMk id="360" creationId="{D467570B-D8ED-45F3-BB49-6E10B7619E27}"/>
          </ac:spMkLst>
        </pc:spChg>
        <pc:spChg chg="mod">
          <ac:chgData name="Lei Wu" userId="f083b2a8aea23a2f" providerId="LiveId" clId="{798432FD-FBD1-4C67-86FA-26933F155DCF}" dt="2021-03-29T23:26:50.153" v="2081" actId="1076"/>
          <ac:spMkLst>
            <pc:docMk/>
            <pc:sldMk cId="3908071447" sldId="797"/>
            <ac:spMk id="361" creationId="{C2D1DC65-B52D-493A-A72B-5B36AB7E8442}"/>
          </ac:spMkLst>
        </pc:spChg>
        <pc:spChg chg="mod">
          <ac:chgData name="Lei Wu" userId="f083b2a8aea23a2f" providerId="LiveId" clId="{798432FD-FBD1-4C67-86FA-26933F155DCF}" dt="2021-03-29T23:26:50.153" v="2081" actId="1076"/>
          <ac:spMkLst>
            <pc:docMk/>
            <pc:sldMk cId="3908071447" sldId="797"/>
            <ac:spMk id="362" creationId="{BDC8BC2D-3AD4-4379-BF5A-629765E07147}"/>
          </ac:spMkLst>
        </pc:spChg>
        <pc:spChg chg="mod">
          <ac:chgData name="Lei Wu" userId="f083b2a8aea23a2f" providerId="LiveId" clId="{798432FD-FBD1-4C67-86FA-26933F155DCF}" dt="2021-03-29T23:26:50.153" v="2081" actId="1076"/>
          <ac:spMkLst>
            <pc:docMk/>
            <pc:sldMk cId="3908071447" sldId="797"/>
            <ac:spMk id="363" creationId="{6BAE07F6-D424-4814-B7C9-317F300F227A}"/>
          </ac:spMkLst>
        </pc:spChg>
        <pc:spChg chg="mod">
          <ac:chgData name="Lei Wu" userId="f083b2a8aea23a2f" providerId="LiveId" clId="{798432FD-FBD1-4C67-86FA-26933F155DCF}" dt="2021-03-29T23:26:50.153" v="2081" actId="1076"/>
          <ac:spMkLst>
            <pc:docMk/>
            <pc:sldMk cId="3908071447" sldId="797"/>
            <ac:spMk id="364" creationId="{36357C26-3846-4A63-9A67-3A303105A72C}"/>
          </ac:spMkLst>
        </pc:spChg>
        <pc:spChg chg="mod">
          <ac:chgData name="Lei Wu" userId="f083b2a8aea23a2f" providerId="LiveId" clId="{798432FD-FBD1-4C67-86FA-26933F155DCF}" dt="2021-03-29T23:26:50.153" v="2081" actId="1076"/>
          <ac:spMkLst>
            <pc:docMk/>
            <pc:sldMk cId="3908071447" sldId="797"/>
            <ac:spMk id="365" creationId="{CF5B1386-FAF5-4F72-B8AB-DE9700F7D0AA}"/>
          </ac:spMkLst>
        </pc:spChg>
        <pc:spChg chg="mod">
          <ac:chgData name="Lei Wu" userId="f083b2a8aea23a2f" providerId="LiveId" clId="{798432FD-FBD1-4C67-86FA-26933F155DCF}" dt="2021-03-29T23:26:50.153" v="2081" actId="1076"/>
          <ac:spMkLst>
            <pc:docMk/>
            <pc:sldMk cId="3908071447" sldId="797"/>
            <ac:spMk id="366" creationId="{B194AB7E-9DE8-460F-AFA8-D452D523D4AA}"/>
          </ac:spMkLst>
        </pc:spChg>
        <pc:spChg chg="mod">
          <ac:chgData name="Lei Wu" userId="f083b2a8aea23a2f" providerId="LiveId" clId="{798432FD-FBD1-4C67-86FA-26933F155DCF}" dt="2021-03-29T23:26:50.153" v="2081" actId="1076"/>
          <ac:spMkLst>
            <pc:docMk/>
            <pc:sldMk cId="3908071447" sldId="797"/>
            <ac:spMk id="367" creationId="{CFCC577D-92F1-4442-915C-B5EF716752AB}"/>
          </ac:spMkLst>
        </pc:spChg>
        <pc:spChg chg="mod">
          <ac:chgData name="Lei Wu" userId="f083b2a8aea23a2f" providerId="LiveId" clId="{798432FD-FBD1-4C67-86FA-26933F155DCF}" dt="2021-03-29T23:26:50.153" v="2081" actId="1076"/>
          <ac:spMkLst>
            <pc:docMk/>
            <pc:sldMk cId="3908071447" sldId="797"/>
            <ac:spMk id="368" creationId="{A7249E86-97A1-4AE2-81B7-2A709C56C8D6}"/>
          </ac:spMkLst>
        </pc:spChg>
        <pc:spChg chg="mod">
          <ac:chgData name="Lei Wu" userId="f083b2a8aea23a2f" providerId="LiveId" clId="{798432FD-FBD1-4C67-86FA-26933F155DCF}" dt="2021-03-29T23:26:50.153" v="2081" actId="1076"/>
          <ac:spMkLst>
            <pc:docMk/>
            <pc:sldMk cId="3908071447" sldId="797"/>
            <ac:spMk id="369" creationId="{41F0DA51-0ACF-47D2-A4AB-94CE2AA08CF3}"/>
          </ac:spMkLst>
        </pc:spChg>
        <pc:spChg chg="mod">
          <ac:chgData name="Lei Wu" userId="f083b2a8aea23a2f" providerId="LiveId" clId="{798432FD-FBD1-4C67-86FA-26933F155DCF}" dt="2021-03-29T23:26:50.153" v="2081" actId="1076"/>
          <ac:spMkLst>
            <pc:docMk/>
            <pc:sldMk cId="3908071447" sldId="797"/>
            <ac:spMk id="370" creationId="{E8B7164F-E0E9-43F0-B1FF-611228573415}"/>
          </ac:spMkLst>
        </pc:spChg>
        <pc:spChg chg="mod">
          <ac:chgData name="Lei Wu" userId="f083b2a8aea23a2f" providerId="LiveId" clId="{798432FD-FBD1-4C67-86FA-26933F155DCF}" dt="2021-03-29T23:26:50.153" v="2081" actId="1076"/>
          <ac:spMkLst>
            <pc:docMk/>
            <pc:sldMk cId="3908071447" sldId="797"/>
            <ac:spMk id="371" creationId="{FDD8D2DF-B20B-46D7-8A2D-AF1DF56DCE16}"/>
          </ac:spMkLst>
        </pc:spChg>
        <pc:spChg chg="mod">
          <ac:chgData name="Lei Wu" userId="f083b2a8aea23a2f" providerId="LiveId" clId="{798432FD-FBD1-4C67-86FA-26933F155DCF}" dt="2021-03-29T23:26:50.153" v="2081" actId="1076"/>
          <ac:spMkLst>
            <pc:docMk/>
            <pc:sldMk cId="3908071447" sldId="797"/>
            <ac:spMk id="372" creationId="{A641E187-C445-4194-B110-998A5E0A488F}"/>
          </ac:spMkLst>
        </pc:spChg>
        <pc:spChg chg="mod">
          <ac:chgData name="Lei Wu" userId="f083b2a8aea23a2f" providerId="LiveId" clId="{798432FD-FBD1-4C67-86FA-26933F155DCF}" dt="2021-03-29T23:26:50.153" v="2081" actId="1076"/>
          <ac:spMkLst>
            <pc:docMk/>
            <pc:sldMk cId="3908071447" sldId="797"/>
            <ac:spMk id="373" creationId="{FFFCEADF-9FAF-4EE2-99DF-EF587C9830D5}"/>
          </ac:spMkLst>
        </pc:spChg>
        <pc:spChg chg="mod">
          <ac:chgData name="Lei Wu" userId="f083b2a8aea23a2f" providerId="LiveId" clId="{798432FD-FBD1-4C67-86FA-26933F155DCF}" dt="2021-03-29T23:26:50.153" v="2081" actId="1076"/>
          <ac:spMkLst>
            <pc:docMk/>
            <pc:sldMk cId="3908071447" sldId="797"/>
            <ac:spMk id="374" creationId="{4D952BD9-0EB6-4622-AA9D-9A3EE55187B1}"/>
          </ac:spMkLst>
        </pc:spChg>
        <pc:spChg chg="mod">
          <ac:chgData name="Lei Wu" userId="f083b2a8aea23a2f" providerId="LiveId" clId="{798432FD-FBD1-4C67-86FA-26933F155DCF}" dt="2021-03-29T23:26:50.153" v="2081" actId="1076"/>
          <ac:spMkLst>
            <pc:docMk/>
            <pc:sldMk cId="3908071447" sldId="797"/>
            <ac:spMk id="375" creationId="{95873265-72DD-48C1-A4BF-31009CDB0430}"/>
          </ac:spMkLst>
        </pc:spChg>
        <pc:spChg chg="mod">
          <ac:chgData name="Lei Wu" userId="f083b2a8aea23a2f" providerId="LiveId" clId="{798432FD-FBD1-4C67-86FA-26933F155DCF}" dt="2021-03-29T23:26:50.153" v="2081" actId="1076"/>
          <ac:spMkLst>
            <pc:docMk/>
            <pc:sldMk cId="3908071447" sldId="797"/>
            <ac:spMk id="376" creationId="{C9BF3278-C99E-445C-A53A-14C3D6F12379}"/>
          </ac:spMkLst>
        </pc:spChg>
        <pc:spChg chg="mod">
          <ac:chgData name="Lei Wu" userId="f083b2a8aea23a2f" providerId="LiveId" clId="{798432FD-FBD1-4C67-86FA-26933F155DCF}" dt="2021-03-29T23:26:50.153" v="2081" actId="1076"/>
          <ac:spMkLst>
            <pc:docMk/>
            <pc:sldMk cId="3908071447" sldId="797"/>
            <ac:spMk id="377" creationId="{CB887B47-0974-4C37-9147-2D5DE8968047}"/>
          </ac:spMkLst>
        </pc:spChg>
        <pc:spChg chg="mod">
          <ac:chgData name="Lei Wu" userId="f083b2a8aea23a2f" providerId="LiveId" clId="{798432FD-FBD1-4C67-86FA-26933F155DCF}" dt="2021-03-29T23:26:50.153" v="2081" actId="1076"/>
          <ac:spMkLst>
            <pc:docMk/>
            <pc:sldMk cId="3908071447" sldId="797"/>
            <ac:spMk id="378" creationId="{43A21EF2-7DCE-427C-85E5-1372EFD87486}"/>
          </ac:spMkLst>
        </pc:spChg>
        <pc:spChg chg="mod">
          <ac:chgData name="Lei Wu" userId="f083b2a8aea23a2f" providerId="LiveId" clId="{798432FD-FBD1-4C67-86FA-26933F155DCF}" dt="2021-03-29T23:26:50.153" v="2081" actId="1076"/>
          <ac:spMkLst>
            <pc:docMk/>
            <pc:sldMk cId="3908071447" sldId="797"/>
            <ac:spMk id="379" creationId="{02F13814-483A-4122-8F79-21D16CBF66EC}"/>
          </ac:spMkLst>
        </pc:spChg>
        <pc:spChg chg="mod">
          <ac:chgData name="Lei Wu" userId="f083b2a8aea23a2f" providerId="LiveId" clId="{798432FD-FBD1-4C67-86FA-26933F155DCF}" dt="2021-03-29T23:26:50.153" v="2081" actId="1076"/>
          <ac:spMkLst>
            <pc:docMk/>
            <pc:sldMk cId="3908071447" sldId="797"/>
            <ac:spMk id="380" creationId="{35ED987A-0B30-471B-B42F-A13BE008172D}"/>
          </ac:spMkLst>
        </pc:spChg>
        <pc:spChg chg="mod">
          <ac:chgData name="Lei Wu" userId="f083b2a8aea23a2f" providerId="LiveId" clId="{798432FD-FBD1-4C67-86FA-26933F155DCF}" dt="2021-03-29T23:26:50.153" v="2081" actId="1076"/>
          <ac:spMkLst>
            <pc:docMk/>
            <pc:sldMk cId="3908071447" sldId="797"/>
            <ac:spMk id="381" creationId="{904265BA-B6F8-433B-A0F3-0756A292C076}"/>
          </ac:spMkLst>
        </pc:spChg>
        <pc:spChg chg="mod">
          <ac:chgData name="Lei Wu" userId="f083b2a8aea23a2f" providerId="LiveId" clId="{798432FD-FBD1-4C67-86FA-26933F155DCF}" dt="2021-03-29T23:26:50.153" v="2081" actId="1076"/>
          <ac:spMkLst>
            <pc:docMk/>
            <pc:sldMk cId="3908071447" sldId="797"/>
            <ac:spMk id="382" creationId="{0A87D495-3015-44C6-A892-9D0B90FA98C1}"/>
          </ac:spMkLst>
        </pc:spChg>
        <pc:spChg chg="mod">
          <ac:chgData name="Lei Wu" userId="f083b2a8aea23a2f" providerId="LiveId" clId="{798432FD-FBD1-4C67-86FA-26933F155DCF}" dt="2021-03-29T23:26:50.153" v="2081" actId="1076"/>
          <ac:spMkLst>
            <pc:docMk/>
            <pc:sldMk cId="3908071447" sldId="797"/>
            <ac:spMk id="383" creationId="{6EA5D479-F774-425E-ACAD-4E2F4B277247}"/>
          </ac:spMkLst>
        </pc:spChg>
        <pc:spChg chg="mod">
          <ac:chgData name="Lei Wu" userId="f083b2a8aea23a2f" providerId="LiveId" clId="{798432FD-FBD1-4C67-86FA-26933F155DCF}" dt="2021-03-29T23:26:50.153" v="2081" actId="1076"/>
          <ac:spMkLst>
            <pc:docMk/>
            <pc:sldMk cId="3908071447" sldId="797"/>
            <ac:spMk id="384" creationId="{A43B7FB0-6EC4-4D0C-9F1B-6D9E6425CC72}"/>
          </ac:spMkLst>
        </pc:spChg>
        <pc:spChg chg="mod">
          <ac:chgData name="Lei Wu" userId="f083b2a8aea23a2f" providerId="LiveId" clId="{798432FD-FBD1-4C67-86FA-26933F155DCF}" dt="2021-03-29T23:26:50.153" v="2081" actId="1076"/>
          <ac:spMkLst>
            <pc:docMk/>
            <pc:sldMk cId="3908071447" sldId="797"/>
            <ac:spMk id="385" creationId="{1A80645C-770A-45D3-9A6A-C4FA00D0D5FE}"/>
          </ac:spMkLst>
        </pc:spChg>
        <pc:spChg chg="mod">
          <ac:chgData name="Lei Wu" userId="f083b2a8aea23a2f" providerId="LiveId" clId="{798432FD-FBD1-4C67-86FA-26933F155DCF}" dt="2021-03-29T23:26:50.153" v="2081" actId="1076"/>
          <ac:spMkLst>
            <pc:docMk/>
            <pc:sldMk cId="3908071447" sldId="797"/>
            <ac:spMk id="386" creationId="{1FC615DE-5824-4BBB-9447-EBABDD5E5B9B}"/>
          </ac:spMkLst>
        </pc:spChg>
        <pc:spChg chg="mod">
          <ac:chgData name="Lei Wu" userId="f083b2a8aea23a2f" providerId="LiveId" clId="{798432FD-FBD1-4C67-86FA-26933F155DCF}" dt="2021-03-29T23:26:50.153" v="2081" actId="1076"/>
          <ac:spMkLst>
            <pc:docMk/>
            <pc:sldMk cId="3908071447" sldId="797"/>
            <ac:spMk id="387" creationId="{32ACA98C-0722-475F-AB20-F7786253B99C}"/>
          </ac:spMkLst>
        </pc:spChg>
        <pc:spChg chg="mod">
          <ac:chgData name="Lei Wu" userId="f083b2a8aea23a2f" providerId="LiveId" clId="{798432FD-FBD1-4C67-86FA-26933F155DCF}" dt="2021-03-29T23:26:50.153" v="2081" actId="1076"/>
          <ac:spMkLst>
            <pc:docMk/>
            <pc:sldMk cId="3908071447" sldId="797"/>
            <ac:spMk id="388" creationId="{358D57F6-FDA0-43F8-87CE-1C91B9DF5656}"/>
          </ac:spMkLst>
        </pc:spChg>
        <pc:spChg chg="mod">
          <ac:chgData name="Lei Wu" userId="f083b2a8aea23a2f" providerId="LiveId" clId="{798432FD-FBD1-4C67-86FA-26933F155DCF}" dt="2021-03-29T23:26:50.153" v="2081" actId="1076"/>
          <ac:spMkLst>
            <pc:docMk/>
            <pc:sldMk cId="3908071447" sldId="797"/>
            <ac:spMk id="389" creationId="{4D8BA061-8D9D-41E6-AADD-805BF020844B}"/>
          </ac:spMkLst>
        </pc:spChg>
        <pc:spChg chg="mod">
          <ac:chgData name="Lei Wu" userId="f083b2a8aea23a2f" providerId="LiveId" clId="{798432FD-FBD1-4C67-86FA-26933F155DCF}" dt="2021-03-29T23:26:50.153" v="2081" actId="1076"/>
          <ac:spMkLst>
            <pc:docMk/>
            <pc:sldMk cId="3908071447" sldId="797"/>
            <ac:spMk id="390" creationId="{E869BCE1-A2AE-4699-85F4-42BA2B5DB363}"/>
          </ac:spMkLst>
        </pc:spChg>
        <pc:spChg chg="mod">
          <ac:chgData name="Lei Wu" userId="f083b2a8aea23a2f" providerId="LiveId" clId="{798432FD-FBD1-4C67-86FA-26933F155DCF}" dt="2021-03-29T23:26:50.153" v="2081" actId="1076"/>
          <ac:spMkLst>
            <pc:docMk/>
            <pc:sldMk cId="3908071447" sldId="797"/>
            <ac:spMk id="391" creationId="{E65D2141-CDAF-40EF-9BBC-4E2AD0508786}"/>
          </ac:spMkLst>
        </pc:spChg>
        <pc:spChg chg="mod">
          <ac:chgData name="Lei Wu" userId="f083b2a8aea23a2f" providerId="LiveId" clId="{798432FD-FBD1-4C67-86FA-26933F155DCF}" dt="2021-03-29T23:26:50.153" v="2081" actId="1076"/>
          <ac:spMkLst>
            <pc:docMk/>
            <pc:sldMk cId="3908071447" sldId="797"/>
            <ac:spMk id="392" creationId="{63448C70-ABCA-4EEC-B773-9E5CC484D959}"/>
          </ac:spMkLst>
        </pc:spChg>
        <pc:spChg chg="mod">
          <ac:chgData name="Lei Wu" userId="f083b2a8aea23a2f" providerId="LiveId" clId="{798432FD-FBD1-4C67-86FA-26933F155DCF}" dt="2021-03-29T23:26:50.153" v="2081" actId="1076"/>
          <ac:spMkLst>
            <pc:docMk/>
            <pc:sldMk cId="3908071447" sldId="797"/>
            <ac:spMk id="393" creationId="{22082F90-EA43-4C41-BDE1-D9E1CB294DAB}"/>
          </ac:spMkLst>
        </pc:spChg>
        <pc:spChg chg="mod">
          <ac:chgData name="Lei Wu" userId="f083b2a8aea23a2f" providerId="LiveId" clId="{798432FD-FBD1-4C67-86FA-26933F155DCF}" dt="2021-03-29T23:26:50.153" v="2081" actId="1076"/>
          <ac:spMkLst>
            <pc:docMk/>
            <pc:sldMk cId="3908071447" sldId="797"/>
            <ac:spMk id="394" creationId="{62B40528-3E11-4E6C-A96D-C92D261FAB42}"/>
          </ac:spMkLst>
        </pc:spChg>
        <pc:spChg chg="mod">
          <ac:chgData name="Lei Wu" userId="f083b2a8aea23a2f" providerId="LiveId" clId="{798432FD-FBD1-4C67-86FA-26933F155DCF}" dt="2021-03-29T23:26:50.153" v="2081" actId="1076"/>
          <ac:spMkLst>
            <pc:docMk/>
            <pc:sldMk cId="3908071447" sldId="797"/>
            <ac:spMk id="395" creationId="{5EA0C16E-38C5-483B-B896-9D30FDCEA6CE}"/>
          </ac:spMkLst>
        </pc:spChg>
        <pc:spChg chg="mod">
          <ac:chgData name="Lei Wu" userId="f083b2a8aea23a2f" providerId="LiveId" clId="{798432FD-FBD1-4C67-86FA-26933F155DCF}" dt="2021-03-29T23:26:50.153" v="2081" actId="1076"/>
          <ac:spMkLst>
            <pc:docMk/>
            <pc:sldMk cId="3908071447" sldId="797"/>
            <ac:spMk id="396" creationId="{74011EF4-7852-407C-9F5E-966EF7645EA0}"/>
          </ac:spMkLst>
        </pc:spChg>
        <pc:spChg chg="mod">
          <ac:chgData name="Lei Wu" userId="f083b2a8aea23a2f" providerId="LiveId" clId="{798432FD-FBD1-4C67-86FA-26933F155DCF}" dt="2021-03-29T23:26:50.153" v="2081" actId="1076"/>
          <ac:spMkLst>
            <pc:docMk/>
            <pc:sldMk cId="3908071447" sldId="797"/>
            <ac:spMk id="397" creationId="{633889A1-0E3F-4C2E-B6C2-030292C6E4D9}"/>
          </ac:spMkLst>
        </pc:spChg>
        <pc:spChg chg="mod">
          <ac:chgData name="Lei Wu" userId="f083b2a8aea23a2f" providerId="LiveId" clId="{798432FD-FBD1-4C67-86FA-26933F155DCF}" dt="2021-03-29T23:26:50.153" v="2081" actId="1076"/>
          <ac:spMkLst>
            <pc:docMk/>
            <pc:sldMk cId="3908071447" sldId="797"/>
            <ac:spMk id="398" creationId="{CF2D195C-3969-4B92-B20E-B09125E413EE}"/>
          </ac:spMkLst>
        </pc:spChg>
        <pc:spChg chg="mod">
          <ac:chgData name="Lei Wu" userId="f083b2a8aea23a2f" providerId="LiveId" clId="{798432FD-FBD1-4C67-86FA-26933F155DCF}" dt="2021-03-29T23:26:50.153" v="2081" actId="1076"/>
          <ac:spMkLst>
            <pc:docMk/>
            <pc:sldMk cId="3908071447" sldId="797"/>
            <ac:spMk id="399" creationId="{D1007C9E-C9E8-44BB-B392-10AE7E260168}"/>
          </ac:spMkLst>
        </pc:spChg>
        <pc:spChg chg="mod">
          <ac:chgData name="Lei Wu" userId="f083b2a8aea23a2f" providerId="LiveId" clId="{798432FD-FBD1-4C67-86FA-26933F155DCF}" dt="2021-03-29T23:26:50.153" v="2081" actId="1076"/>
          <ac:spMkLst>
            <pc:docMk/>
            <pc:sldMk cId="3908071447" sldId="797"/>
            <ac:spMk id="400" creationId="{2A21229F-6490-4241-9531-A3604E4A85CE}"/>
          </ac:spMkLst>
        </pc:spChg>
        <pc:spChg chg="mod">
          <ac:chgData name="Lei Wu" userId="f083b2a8aea23a2f" providerId="LiveId" clId="{798432FD-FBD1-4C67-86FA-26933F155DCF}" dt="2021-03-29T23:26:50.153" v="2081" actId="1076"/>
          <ac:spMkLst>
            <pc:docMk/>
            <pc:sldMk cId="3908071447" sldId="797"/>
            <ac:spMk id="401" creationId="{359472EB-49BB-4C55-8A84-84F913BDEE5F}"/>
          </ac:spMkLst>
        </pc:spChg>
        <pc:spChg chg="mod">
          <ac:chgData name="Lei Wu" userId="f083b2a8aea23a2f" providerId="LiveId" clId="{798432FD-FBD1-4C67-86FA-26933F155DCF}" dt="2021-03-29T23:26:50.153" v="2081" actId="1076"/>
          <ac:spMkLst>
            <pc:docMk/>
            <pc:sldMk cId="3908071447" sldId="797"/>
            <ac:spMk id="402" creationId="{3EC18BA8-F727-4268-B5FE-8665CA37BF44}"/>
          </ac:spMkLst>
        </pc:spChg>
        <pc:spChg chg="mod">
          <ac:chgData name="Lei Wu" userId="f083b2a8aea23a2f" providerId="LiveId" clId="{798432FD-FBD1-4C67-86FA-26933F155DCF}" dt="2021-03-29T23:26:50.153" v="2081" actId="1076"/>
          <ac:spMkLst>
            <pc:docMk/>
            <pc:sldMk cId="3908071447" sldId="797"/>
            <ac:spMk id="403" creationId="{639345F6-E167-4A4B-9A9D-08AE41B1627F}"/>
          </ac:spMkLst>
        </pc:spChg>
        <pc:spChg chg="mod">
          <ac:chgData name="Lei Wu" userId="f083b2a8aea23a2f" providerId="LiveId" clId="{798432FD-FBD1-4C67-86FA-26933F155DCF}" dt="2021-03-29T23:26:50.153" v="2081" actId="1076"/>
          <ac:spMkLst>
            <pc:docMk/>
            <pc:sldMk cId="3908071447" sldId="797"/>
            <ac:spMk id="404" creationId="{C7DD1904-508C-4873-AEE7-51D1020E88F7}"/>
          </ac:spMkLst>
        </pc:spChg>
        <pc:spChg chg="mod">
          <ac:chgData name="Lei Wu" userId="f083b2a8aea23a2f" providerId="LiveId" clId="{798432FD-FBD1-4C67-86FA-26933F155DCF}" dt="2021-03-29T23:26:50.153" v="2081" actId="1076"/>
          <ac:spMkLst>
            <pc:docMk/>
            <pc:sldMk cId="3908071447" sldId="797"/>
            <ac:spMk id="405" creationId="{2A907BD3-4A4B-4BE1-92EB-3F3AA59E9021}"/>
          </ac:spMkLst>
        </pc:spChg>
        <pc:spChg chg="mod">
          <ac:chgData name="Lei Wu" userId="f083b2a8aea23a2f" providerId="LiveId" clId="{798432FD-FBD1-4C67-86FA-26933F155DCF}" dt="2021-03-29T23:26:50.153" v="2081" actId="1076"/>
          <ac:spMkLst>
            <pc:docMk/>
            <pc:sldMk cId="3908071447" sldId="797"/>
            <ac:spMk id="406" creationId="{B449D5AF-FB55-48FF-9620-2F75642D101B}"/>
          </ac:spMkLst>
        </pc:spChg>
        <pc:spChg chg="mod">
          <ac:chgData name="Lei Wu" userId="f083b2a8aea23a2f" providerId="LiveId" clId="{798432FD-FBD1-4C67-86FA-26933F155DCF}" dt="2021-03-29T23:26:50.153" v="2081" actId="1076"/>
          <ac:spMkLst>
            <pc:docMk/>
            <pc:sldMk cId="3908071447" sldId="797"/>
            <ac:spMk id="407" creationId="{334C96EF-18C0-4B32-8AC5-0276F6D5A169}"/>
          </ac:spMkLst>
        </pc:spChg>
        <pc:spChg chg="mod">
          <ac:chgData name="Lei Wu" userId="f083b2a8aea23a2f" providerId="LiveId" clId="{798432FD-FBD1-4C67-86FA-26933F155DCF}" dt="2021-03-29T23:26:50.153" v="2081" actId="1076"/>
          <ac:spMkLst>
            <pc:docMk/>
            <pc:sldMk cId="3908071447" sldId="797"/>
            <ac:spMk id="408" creationId="{71DD4B0C-59B1-4762-81E6-9EBFCFCC8B54}"/>
          </ac:spMkLst>
        </pc:spChg>
        <pc:spChg chg="mod">
          <ac:chgData name="Lei Wu" userId="f083b2a8aea23a2f" providerId="LiveId" clId="{798432FD-FBD1-4C67-86FA-26933F155DCF}" dt="2021-03-29T23:26:50.153" v="2081" actId="1076"/>
          <ac:spMkLst>
            <pc:docMk/>
            <pc:sldMk cId="3908071447" sldId="797"/>
            <ac:spMk id="409" creationId="{49C3FE63-A077-45AF-BC86-D5CA024B092A}"/>
          </ac:spMkLst>
        </pc:spChg>
        <pc:spChg chg="mod">
          <ac:chgData name="Lei Wu" userId="f083b2a8aea23a2f" providerId="LiveId" clId="{798432FD-FBD1-4C67-86FA-26933F155DCF}" dt="2021-03-29T23:26:50.153" v="2081" actId="1076"/>
          <ac:spMkLst>
            <pc:docMk/>
            <pc:sldMk cId="3908071447" sldId="797"/>
            <ac:spMk id="410" creationId="{AA3F23FB-92A7-4BE7-B641-11A320DFC843}"/>
          </ac:spMkLst>
        </pc:spChg>
        <pc:spChg chg="mod">
          <ac:chgData name="Lei Wu" userId="f083b2a8aea23a2f" providerId="LiveId" clId="{798432FD-FBD1-4C67-86FA-26933F155DCF}" dt="2021-03-29T23:26:50.153" v="2081" actId="1076"/>
          <ac:spMkLst>
            <pc:docMk/>
            <pc:sldMk cId="3908071447" sldId="797"/>
            <ac:spMk id="411" creationId="{2F0D009F-E814-45F3-B033-745E86ADF2CE}"/>
          </ac:spMkLst>
        </pc:spChg>
        <pc:spChg chg="mod">
          <ac:chgData name="Lei Wu" userId="f083b2a8aea23a2f" providerId="LiveId" clId="{798432FD-FBD1-4C67-86FA-26933F155DCF}" dt="2021-03-29T23:26:50.153" v="2081" actId="1076"/>
          <ac:spMkLst>
            <pc:docMk/>
            <pc:sldMk cId="3908071447" sldId="797"/>
            <ac:spMk id="412" creationId="{5770E4B1-177B-475C-B2AB-A16C08945B77}"/>
          </ac:spMkLst>
        </pc:spChg>
        <pc:spChg chg="mod">
          <ac:chgData name="Lei Wu" userId="f083b2a8aea23a2f" providerId="LiveId" clId="{798432FD-FBD1-4C67-86FA-26933F155DCF}" dt="2021-03-29T23:26:50.153" v="2081" actId="1076"/>
          <ac:spMkLst>
            <pc:docMk/>
            <pc:sldMk cId="3908071447" sldId="797"/>
            <ac:spMk id="413" creationId="{B6733B09-9595-4C73-95F1-69ACD4C18759}"/>
          </ac:spMkLst>
        </pc:spChg>
        <pc:spChg chg="mod">
          <ac:chgData name="Lei Wu" userId="f083b2a8aea23a2f" providerId="LiveId" clId="{798432FD-FBD1-4C67-86FA-26933F155DCF}" dt="2021-03-29T23:26:50.153" v="2081" actId="1076"/>
          <ac:spMkLst>
            <pc:docMk/>
            <pc:sldMk cId="3908071447" sldId="797"/>
            <ac:spMk id="414" creationId="{872901FA-F43C-405E-9C97-D307E066C2B7}"/>
          </ac:spMkLst>
        </pc:spChg>
        <pc:spChg chg="mod">
          <ac:chgData name="Lei Wu" userId="f083b2a8aea23a2f" providerId="LiveId" clId="{798432FD-FBD1-4C67-86FA-26933F155DCF}" dt="2021-03-29T23:26:50.153" v="2081" actId="1076"/>
          <ac:spMkLst>
            <pc:docMk/>
            <pc:sldMk cId="3908071447" sldId="797"/>
            <ac:spMk id="415" creationId="{EF8DB3EA-6D46-4C10-8E55-D8C9E217110C}"/>
          </ac:spMkLst>
        </pc:spChg>
        <pc:spChg chg="mod">
          <ac:chgData name="Lei Wu" userId="f083b2a8aea23a2f" providerId="LiveId" clId="{798432FD-FBD1-4C67-86FA-26933F155DCF}" dt="2021-03-29T23:26:50.153" v="2081" actId="1076"/>
          <ac:spMkLst>
            <pc:docMk/>
            <pc:sldMk cId="3908071447" sldId="797"/>
            <ac:spMk id="416" creationId="{5A9C55EE-DD3C-4804-BF67-CC004F28B6CB}"/>
          </ac:spMkLst>
        </pc:spChg>
        <pc:spChg chg="mod">
          <ac:chgData name="Lei Wu" userId="f083b2a8aea23a2f" providerId="LiveId" clId="{798432FD-FBD1-4C67-86FA-26933F155DCF}" dt="2021-03-29T23:26:50.153" v="2081" actId="1076"/>
          <ac:spMkLst>
            <pc:docMk/>
            <pc:sldMk cId="3908071447" sldId="797"/>
            <ac:spMk id="417" creationId="{9939CCB5-154F-4D94-8F36-97B294250B2D}"/>
          </ac:spMkLst>
        </pc:spChg>
        <pc:spChg chg="mod">
          <ac:chgData name="Lei Wu" userId="f083b2a8aea23a2f" providerId="LiveId" clId="{798432FD-FBD1-4C67-86FA-26933F155DCF}" dt="2021-03-29T23:26:50.153" v="2081" actId="1076"/>
          <ac:spMkLst>
            <pc:docMk/>
            <pc:sldMk cId="3908071447" sldId="797"/>
            <ac:spMk id="418" creationId="{39304639-D4E3-4CB5-B476-BCB07978AB09}"/>
          </ac:spMkLst>
        </pc:spChg>
        <pc:spChg chg="mod">
          <ac:chgData name="Lei Wu" userId="f083b2a8aea23a2f" providerId="LiveId" clId="{798432FD-FBD1-4C67-86FA-26933F155DCF}" dt="2021-03-29T23:26:50.153" v="2081" actId="1076"/>
          <ac:spMkLst>
            <pc:docMk/>
            <pc:sldMk cId="3908071447" sldId="797"/>
            <ac:spMk id="419" creationId="{4A38348D-D250-4988-9E92-C4AF14D24FFF}"/>
          </ac:spMkLst>
        </pc:spChg>
        <pc:spChg chg="mod">
          <ac:chgData name="Lei Wu" userId="f083b2a8aea23a2f" providerId="LiveId" clId="{798432FD-FBD1-4C67-86FA-26933F155DCF}" dt="2021-03-29T23:26:50.153" v="2081" actId="1076"/>
          <ac:spMkLst>
            <pc:docMk/>
            <pc:sldMk cId="3908071447" sldId="797"/>
            <ac:spMk id="420" creationId="{CFBF7416-652D-437C-A607-5FD597BD7574}"/>
          </ac:spMkLst>
        </pc:spChg>
        <pc:spChg chg="mod">
          <ac:chgData name="Lei Wu" userId="f083b2a8aea23a2f" providerId="LiveId" clId="{798432FD-FBD1-4C67-86FA-26933F155DCF}" dt="2021-03-29T23:26:50.153" v="2081" actId="1076"/>
          <ac:spMkLst>
            <pc:docMk/>
            <pc:sldMk cId="3908071447" sldId="797"/>
            <ac:spMk id="421" creationId="{A22C4F9F-8888-4362-B5C2-9F324EFABAF0}"/>
          </ac:spMkLst>
        </pc:spChg>
        <pc:spChg chg="mod">
          <ac:chgData name="Lei Wu" userId="f083b2a8aea23a2f" providerId="LiveId" clId="{798432FD-FBD1-4C67-86FA-26933F155DCF}" dt="2021-03-29T23:26:50.153" v="2081" actId="1076"/>
          <ac:spMkLst>
            <pc:docMk/>
            <pc:sldMk cId="3908071447" sldId="797"/>
            <ac:spMk id="422" creationId="{09760641-81F4-4605-BA6A-FE7BBFAC8F67}"/>
          </ac:spMkLst>
        </pc:spChg>
        <pc:spChg chg="mod">
          <ac:chgData name="Lei Wu" userId="f083b2a8aea23a2f" providerId="LiveId" clId="{798432FD-FBD1-4C67-86FA-26933F155DCF}" dt="2021-03-29T23:26:50.153" v="2081" actId="1076"/>
          <ac:spMkLst>
            <pc:docMk/>
            <pc:sldMk cId="3908071447" sldId="797"/>
            <ac:spMk id="423" creationId="{30E90691-59E5-4AA7-8806-362A36D4AE1D}"/>
          </ac:spMkLst>
        </pc:spChg>
        <pc:spChg chg="mod">
          <ac:chgData name="Lei Wu" userId="f083b2a8aea23a2f" providerId="LiveId" clId="{798432FD-FBD1-4C67-86FA-26933F155DCF}" dt="2021-03-29T23:26:50.153" v="2081" actId="1076"/>
          <ac:spMkLst>
            <pc:docMk/>
            <pc:sldMk cId="3908071447" sldId="797"/>
            <ac:spMk id="424" creationId="{5048FA17-724D-4972-AF01-A1D709D944E9}"/>
          </ac:spMkLst>
        </pc:spChg>
        <pc:spChg chg="mod">
          <ac:chgData name="Lei Wu" userId="f083b2a8aea23a2f" providerId="LiveId" clId="{798432FD-FBD1-4C67-86FA-26933F155DCF}" dt="2021-03-29T23:26:50.153" v="2081" actId="1076"/>
          <ac:spMkLst>
            <pc:docMk/>
            <pc:sldMk cId="3908071447" sldId="797"/>
            <ac:spMk id="425" creationId="{FD83B9B6-BE7B-4F6F-A8A6-41472FA6EC47}"/>
          </ac:spMkLst>
        </pc:spChg>
        <pc:spChg chg="mod">
          <ac:chgData name="Lei Wu" userId="f083b2a8aea23a2f" providerId="LiveId" clId="{798432FD-FBD1-4C67-86FA-26933F155DCF}" dt="2021-03-29T23:26:50.153" v="2081" actId="1076"/>
          <ac:spMkLst>
            <pc:docMk/>
            <pc:sldMk cId="3908071447" sldId="797"/>
            <ac:spMk id="426" creationId="{F4F2DC59-1D02-4281-B852-346A1911A337}"/>
          </ac:spMkLst>
        </pc:spChg>
        <pc:spChg chg="mod">
          <ac:chgData name="Lei Wu" userId="f083b2a8aea23a2f" providerId="LiveId" clId="{798432FD-FBD1-4C67-86FA-26933F155DCF}" dt="2021-03-29T23:26:50.153" v="2081" actId="1076"/>
          <ac:spMkLst>
            <pc:docMk/>
            <pc:sldMk cId="3908071447" sldId="797"/>
            <ac:spMk id="427" creationId="{D97B4D59-5B28-4AEA-AFD5-574071995B9A}"/>
          </ac:spMkLst>
        </pc:spChg>
        <pc:spChg chg="mod">
          <ac:chgData name="Lei Wu" userId="f083b2a8aea23a2f" providerId="LiveId" clId="{798432FD-FBD1-4C67-86FA-26933F155DCF}" dt="2021-03-29T23:26:50.153" v="2081" actId="1076"/>
          <ac:spMkLst>
            <pc:docMk/>
            <pc:sldMk cId="3908071447" sldId="797"/>
            <ac:spMk id="428" creationId="{564B7E10-40BE-41F5-80F8-77AD6BE54397}"/>
          </ac:spMkLst>
        </pc:spChg>
        <pc:spChg chg="mod">
          <ac:chgData name="Lei Wu" userId="f083b2a8aea23a2f" providerId="LiveId" clId="{798432FD-FBD1-4C67-86FA-26933F155DCF}" dt="2021-03-29T23:26:50.153" v="2081" actId="1076"/>
          <ac:spMkLst>
            <pc:docMk/>
            <pc:sldMk cId="3908071447" sldId="797"/>
            <ac:spMk id="429" creationId="{D068479C-323C-4153-9F34-5C29418039C6}"/>
          </ac:spMkLst>
        </pc:spChg>
        <pc:spChg chg="mod">
          <ac:chgData name="Lei Wu" userId="f083b2a8aea23a2f" providerId="LiveId" clId="{798432FD-FBD1-4C67-86FA-26933F155DCF}" dt="2021-03-29T23:26:50.153" v="2081" actId="1076"/>
          <ac:spMkLst>
            <pc:docMk/>
            <pc:sldMk cId="3908071447" sldId="797"/>
            <ac:spMk id="430" creationId="{38897F4B-E381-44C9-B8ED-C124CB931236}"/>
          </ac:spMkLst>
        </pc:spChg>
        <pc:spChg chg="mod">
          <ac:chgData name="Lei Wu" userId="f083b2a8aea23a2f" providerId="LiveId" clId="{798432FD-FBD1-4C67-86FA-26933F155DCF}" dt="2021-03-29T23:26:50.153" v="2081" actId="1076"/>
          <ac:spMkLst>
            <pc:docMk/>
            <pc:sldMk cId="3908071447" sldId="797"/>
            <ac:spMk id="431" creationId="{6F8CC804-947A-485E-9195-3547E73FC415}"/>
          </ac:spMkLst>
        </pc:spChg>
        <pc:spChg chg="mod">
          <ac:chgData name="Lei Wu" userId="f083b2a8aea23a2f" providerId="LiveId" clId="{798432FD-FBD1-4C67-86FA-26933F155DCF}" dt="2021-03-29T23:26:50.153" v="2081" actId="1076"/>
          <ac:spMkLst>
            <pc:docMk/>
            <pc:sldMk cId="3908071447" sldId="797"/>
            <ac:spMk id="432" creationId="{6D3F718F-1D7C-4322-B8F4-430CD959606E}"/>
          </ac:spMkLst>
        </pc:spChg>
        <pc:spChg chg="mod">
          <ac:chgData name="Lei Wu" userId="f083b2a8aea23a2f" providerId="LiveId" clId="{798432FD-FBD1-4C67-86FA-26933F155DCF}" dt="2021-03-29T23:26:50.153" v="2081" actId="1076"/>
          <ac:spMkLst>
            <pc:docMk/>
            <pc:sldMk cId="3908071447" sldId="797"/>
            <ac:spMk id="433" creationId="{47B7E8D4-ECD7-418A-837D-43107CC6C23C}"/>
          </ac:spMkLst>
        </pc:spChg>
        <pc:spChg chg="mod">
          <ac:chgData name="Lei Wu" userId="f083b2a8aea23a2f" providerId="LiveId" clId="{798432FD-FBD1-4C67-86FA-26933F155DCF}" dt="2021-03-29T23:26:50.153" v="2081" actId="1076"/>
          <ac:spMkLst>
            <pc:docMk/>
            <pc:sldMk cId="3908071447" sldId="797"/>
            <ac:spMk id="434" creationId="{0E588ABB-DC9C-416E-B9DE-881477AAE938}"/>
          </ac:spMkLst>
        </pc:spChg>
        <pc:spChg chg="mod">
          <ac:chgData name="Lei Wu" userId="f083b2a8aea23a2f" providerId="LiveId" clId="{798432FD-FBD1-4C67-86FA-26933F155DCF}" dt="2021-03-29T23:26:50.153" v="2081" actId="1076"/>
          <ac:spMkLst>
            <pc:docMk/>
            <pc:sldMk cId="3908071447" sldId="797"/>
            <ac:spMk id="435" creationId="{E8CDB9FE-CA3C-4FAC-969D-566A37AF54D1}"/>
          </ac:spMkLst>
        </pc:spChg>
        <pc:spChg chg="mod">
          <ac:chgData name="Lei Wu" userId="f083b2a8aea23a2f" providerId="LiveId" clId="{798432FD-FBD1-4C67-86FA-26933F155DCF}" dt="2021-03-29T23:26:50.153" v="2081" actId="1076"/>
          <ac:spMkLst>
            <pc:docMk/>
            <pc:sldMk cId="3908071447" sldId="797"/>
            <ac:spMk id="436" creationId="{E6E2B75D-6910-4BBA-91B2-AA589D0CB117}"/>
          </ac:spMkLst>
        </pc:spChg>
        <pc:spChg chg="mod">
          <ac:chgData name="Lei Wu" userId="f083b2a8aea23a2f" providerId="LiveId" clId="{798432FD-FBD1-4C67-86FA-26933F155DCF}" dt="2021-03-29T23:26:50.153" v="2081" actId="1076"/>
          <ac:spMkLst>
            <pc:docMk/>
            <pc:sldMk cId="3908071447" sldId="797"/>
            <ac:spMk id="437" creationId="{C6588CF3-F541-4896-AC74-3A99E7F2A59A}"/>
          </ac:spMkLst>
        </pc:spChg>
        <pc:spChg chg="mod">
          <ac:chgData name="Lei Wu" userId="f083b2a8aea23a2f" providerId="LiveId" clId="{798432FD-FBD1-4C67-86FA-26933F155DCF}" dt="2021-03-29T23:26:50.153" v="2081" actId="1076"/>
          <ac:spMkLst>
            <pc:docMk/>
            <pc:sldMk cId="3908071447" sldId="797"/>
            <ac:spMk id="438" creationId="{0E1C33FA-D99B-49FD-8245-EACE6CEB4D0A}"/>
          </ac:spMkLst>
        </pc:spChg>
        <pc:spChg chg="mod">
          <ac:chgData name="Lei Wu" userId="f083b2a8aea23a2f" providerId="LiveId" clId="{798432FD-FBD1-4C67-86FA-26933F155DCF}" dt="2021-03-29T23:26:50.153" v="2081" actId="1076"/>
          <ac:spMkLst>
            <pc:docMk/>
            <pc:sldMk cId="3908071447" sldId="797"/>
            <ac:spMk id="439" creationId="{E2E76F80-9837-4BBB-93A9-DC7EB92B2642}"/>
          </ac:spMkLst>
        </pc:spChg>
        <pc:spChg chg="mod">
          <ac:chgData name="Lei Wu" userId="f083b2a8aea23a2f" providerId="LiveId" clId="{798432FD-FBD1-4C67-86FA-26933F155DCF}" dt="2021-03-29T23:26:50.153" v="2081" actId="1076"/>
          <ac:spMkLst>
            <pc:docMk/>
            <pc:sldMk cId="3908071447" sldId="797"/>
            <ac:spMk id="440" creationId="{7D2C6265-A3E7-4C30-A35C-6F0F89BA383E}"/>
          </ac:spMkLst>
        </pc:spChg>
        <pc:spChg chg="mod">
          <ac:chgData name="Lei Wu" userId="f083b2a8aea23a2f" providerId="LiveId" clId="{798432FD-FBD1-4C67-86FA-26933F155DCF}" dt="2021-03-29T23:26:50.153" v="2081" actId="1076"/>
          <ac:spMkLst>
            <pc:docMk/>
            <pc:sldMk cId="3908071447" sldId="797"/>
            <ac:spMk id="441" creationId="{1317C7A9-E828-4FBF-B4EE-BE24F81542DB}"/>
          </ac:spMkLst>
        </pc:spChg>
        <pc:spChg chg="mod">
          <ac:chgData name="Lei Wu" userId="f083b2a8aea23a2f" providerId="LiveId" clId="{798432FD-FBD1-4C67-86FA-26933F155DCF}" dt="2021-03-29T23:26:50.153" v="2081" actId="1076"/>
          <ac:spMkLst>
            <pc:docMk/>
            <pc:sldMk cId="3908071447" sldId="797"/>
            <ac:spMk id="442" creationId="{C4DF2A02-0ECA-41FC-B284-07C3D45852F2}"/>
          </ac:spMkLst>
        </pc:spChg>
        <pc:spChg chg="mod">
          <ac:chgData name="Lei Wu" userId="f083b2a8aea23a2f" providerId="LiveId" clId="{798432FD-FBD1-4C67-86FA-26933F155DCF}" dt="2021-03-29T23:26:50.153" v="2081" actId="1076"/>
          <ac:spMkLst>
            <pc:docMk/>
            <pc:sldMk cId="3908071447" sldId="797"/>
            <ac:spMk id="443" creationId="{F82E7BDF-C93A-4A72-8630-3FE907E61E3D}"/>
          </ac:spMkLst>
        </pc:spChg>
        <pc:spChg chg="mod">
          <ac:chgData name="Lei Wu" userId="f083b2a8aea23a2f" providerId="LiveId" clId="{798432FD-FBD1-4C67-86FA-26933F155DCF}" dt="2021-03-29T23:26:50.153" v="2081" actId="1076"/>
          <ac:spMkLst>
            <pc:docMk/>
            <pc:sldMk cId="3908071447" sldId="797"/>
            <ac:spMk id="444" creationId="{E455DC5B-B8C8-4094-8BCB-A95FE651BCD2}"/>
          </ac:spMkLst>
        </pc:spChg>
        <pc:spChg chg="mod">
          <ac:chgData name="Lei Wu" userId="f083b2a8aea23a2f" providerId="LiveId" clId="{798432FD-FBD1-4C67-86FA-26933F155DCF}" dt="2021-03-29T23:26:50.153" v="2081" actId="1076"/>
          <ac:spMkLst>
            <pc:docMk/>
            <pc:sldMk cId="3908071447" sldId="797"/>
            <ac:spMk id="445" creationId="{F678BAA5-D2E2-47D9-92A0-58B075DC265A}"/>
          </ac:spMkLst>
        </pc:spChg>
        <pc:spChg chg="mod">
          <ac:chgData name="Lei Wu" userId="f083b2a8aea23a2f" providerId="LiveId" clId="{798432FD-FBD1-4C67-86FA-26933F155DCF}" dt="2021-03-29T23:26:50.153" v="2081" actId="1076"/>
          <ac:spMkLst>
            <pc:docMk/>
            <pc:sldMk cId="3908071447" sldId="797"/>
            <ac:spMk id="446" creationId="{FE2B9B84-311F-48A5-86B1-279CB324ED17}"/>
          </ac:spMkLst>
        </pc:spChg>
        <pc:spChg chg="mod">
          <ac:chgData name="Lei Wu" userId="f083b2a8aea23a2f" providerId="LiveId" clId="{798432FD-FBD1-4C67-86FA-26933F155DCF}" dt="2021-03-29T23:26:50.153" v="2081" actId="1076"/>
          <ac:spMkLst>
            <pc:docMk/>
            <pc:sldMk cId="3908071447" sldId="797"/>
            <ac:spMk id="447" creationId="{6AE483C2-37A0-4E43-80C5-2B26CE4A3642}"/>
          </ac:spMkLst>
        </pc:spChg>
        <pc:spChg chg="mod">
          <ac:chgData name="Lei Wu" userId="f083b2a8aea23a2f" providerId="LiveId" clId="{798432FD-FBD1-4C67-86FA-26933F155DCF}" dt="2021-03-29T23:26:50.153" v="2081" actId="1076"/>
          <ac:spMkLst>
            <pc:docMk/>
            <pc:sldMk cId="3908071447" sldId="797"/>
            <ac:spMk id="448" creationId="{F1B4E472-CEEA-473D-9B8D-BEEE26B37D76}"/>
          </ac:spMkLst>
        </pc:spChg>
        <pc:spChg chg="mod">
          <ac:chgData name="Lei Wu" userId="f083b2a8aea23a2f" providerId="LiveId" clId="{798432FD-FBD1-4C67-86FA-26933F155DCF}" dt="2021-03-29T23:26:50.153" v="2081" actId="1076"/>
          <ac:spMkLst>
            <pc:docMk/>
            <pc:sldMk cId="3908071447" sldId="797"/>
            <ac:spMk id="449" creationId="{6DC48EC9-4F5F-448B-8D5B-F8B2B41A0994}"/>
          </ac:spMkLst>
        </pc:spChg>
        <pc:spChg chg="mod">
          <ac:chgData name="Lei Wu" userId="f083b2a8aea23a2f" providerId="LiveId" clId="{798432FD-FBD1-4C67-86FA-26933F155DCF}" dt="2021-03-29T23:26:50.153" v="2081" actId="1076"/>
          <ac:spMkLst>
            <pc:docMk/>
            <pc:sldMk cId="3908071447" sldId="797"/>
            <ac:spMk id="450" creationId="{4EF1B275-75D8-4E13-8304-B3D45E4656BF}"/>
          </ac:spMkLst>
        </pc:spChg>
        <pc:spChg chg="mod">
          <ac:chgData name="Lei Wu" userId="f083b2a8aea23a2f" providerId="LiveId" clId="{798432FD-FBD1-4C67-86FA-26933F155DCF}" dt="2021-03-29T23:26:50.153" v="2081" actId="1076"/>
          <ac:spMkLst>
            <pc:docMk/>
            <pc:sldMk cId="3908071447" sldId="797"/>
            <ac:spMk id="451" creationId="{8E3FF2E2-2704-4D76-900A-592B769EFA8B}"/>
          </ac:spMkLst>
        </pc:spChg>
        <pc:spChg chg="mod">
          <ac:chgData name="Lei Wu" userId="f083b2a8aea23a2f" providerId="LiveId" clId="{798432FD-FBD1-4C67-86FA-26933F155DCF}" dt="2021-03-29T23:26:50.153" v="2081" actId="1076"/>
          <ac:spMkLst>
            <pc:docMk/>
            <pc:sldMk cId="3908071447" sldId="797"/>
            <ac:spMk id="452" creationId="{C7CEDD09-87B0-46E2-8AB8-011CECC2C562}"/>
          </ac:spMkLst>
        </pc:spChg>
        <pc:spChg chg="mod">
          <ac:chgData name="Lei Wu" userId="f083b2a8aea23a2f" providerId="LiveId" clId="{798432FD-FBD1-4C67-86FA-26933F155DCF}" dt="2021-03-29T23:26:50.153" v="2081" actId="1076"/>
          <ac:spMkLst>
            <pc:docMk/>
            <pc:sldMk cId="3908071447" sldId="797"/>
            <ac:spMk id="453" creationId="{DEFB1336-D429-4231-BE18-9CF54BB51B5D}"/>
          </ac:spMkLst>
        </pc:spChg>
        <pc:spChg chg="mod">
          <ac:chgData name="Lei Wu" userId="f083b2a8aea23a2f" providerId="LiveId" clId="{798432FD-FBD1-4C67-86FA-26933F155DCF}" dt="2021-03-29T23:26:50.153" v="2081" actId="1076"/>
          <ac:spMkLst>
            <pc:docMk/>
            <pc:sldMk cId="3908071447" sldId="797"/>
            <ac:spMk id="454" creationId="{0194AF99-CAD1-451D-A60F-68A0D23914D0}"/>
          </ac:spMkLst>
        </pc:spChg>
        <pc:spChg chg="mod">
          <ac:chgData name="Lei Wu" userId="f083b2a8aea23a2f" providerId="LiveId" clId="{798432FD-FBD1-4C67-86FA-26933F155DCF}" dt="2021-03-29T23:26:50.153" v="2081" actId="1076"/>
          <ac:spMkLst>
            <pc:docMk/>
            <pc:sldMk cId="3908071447" sldId="797"/>
            <ac:spMk id="455" creationId="{05C8BB2E-8E5B-4B4E-BCF1-D3E6A3EE7E36}"/>
          </ac:spMkLst>
        </pc:spChg>
        <pc:spChg chg="mod">
          <ac:chgData name="Lei Wu" userId="f083b2a8aea23a2f" providerId="LiveId" clId="{798432FD-FBD1-4C67-86FA-26933F155DCF}" dt="2021-03-29T23:26:50.153" v="2081" actId="1076"/>
          <ac:spMkLst>
            <pc:docMk/>
            <pc:sldMk cId="3908071447" sldId="797"/>
            <ac:spMk id="456" creationId="{170A13F6-1304-4D6F-B825-02A7CB806FF3}"/>
          </ac:spMkLst>
        </pc:spChg>
        <pc:spChg chg="mod">
          <ac:chgData name="Lei Wu" userId="f083b2a8aea23a2f" providerId="LiveId" clId="{798432FD-FBD1-4C67-86FA-26933F155DCF}" dt="2021-03-29T23:26:50.153" v="2081" actId="1076"/>
          <ac:spMkLst>
            <pc:docMk/>
            <pc:sldMk cId="3908071447" sldId="797"/>
            <ac:spMk id="457" creationId="{032DBBDA-1DEA-4B0B-A18D-2B66442A682C}"/>
          </ac:spMkLst>
        </pc:spChg>
        <pc:spChg chg="mod">
          <ac:chgData name="Lei Wu" userId="f083b2a8aea23a2f" providerId="LiveId" clId="{798432FD-FBD1-4C67-86FA-26933F155DCF}" dt="2021-03-29T23:26:50.153" v="2081" actId="1076"/>
          <ac:spMkLst>
            <pc:docMk/>
            <pc:sldMk cId="3908071447" sldId="797"/>
            <ac:spMk id="458" creationId="{23E57E9F-5B01-436C-A1EE-DBA04F8568C7}"/>
          </ac:spMkLst>
        </pc:spChg>
        <pc:spChg chg="mod">
          <ac:chgData name="Lei Wu" userId="f083b2a8aea23a2f" providerId="LiveId" clId="{798432FD-FBD1-4C67-86FA-26933F155DCF}" dt="2021-03-29T23:26:50.153" v="2081" actId="1076"/>
          <ac:spMkLst>
            <pc:docMk/>
            <pc:sldMk cId="3908071447" sldId="797"/>
            <ac:spMk id="459" creationId="{4E36A723-3D7B-4F94-91CA-285097D36731}"/>
          </ac:spMkLst>
        </pc:spChg>
        <pc:spChg chg="mod">
          <ac:chgData name="Lei Wu" userId="f083b2a8aea23a2f" providerId="LiveId" clId="{798432FD-FBD1-4C67-86FA-26933F155DCF}" dt="2021-03-29T23:26:50.153" v="2081" actId="1076"/>
          <ac:spMkLst>
            <pc:docMk/>
            <pc:sldMk cId="3908071447" sldId="797"/>
            <ac:spMk id="460" creationId="{EC20AA32-DFF6-486C-87A7-C4BE5E4CF90D}"/>
          </ac:spMkLst>
        </pc:spChg>
        <pc:spChg chg="mod">
          <ac:chgData name="Lei Wu" userId="f083b2a8aea23a2f" providerId="LiveId" clId="{798432FD-FBD1-4C67-86FA-26933F155DCF}" dt="2021-03-29T23:26:50.153" v="2081" actId="1076"/>
          <ac:spMkLst>
            <pc:docMk/>
            <pc:sldMk cId="3908071447" sldId="797"/>
            <ac:spMk id="461" creationId="{5AB898B0-F86C-47EB-8F11-60F59D81DE36}"/>
          </ac:spMkLst>
        </pc:spChg>
        <pc:spChg chg="mod">
          <ac:chgData name="Lei Wu" userId="f083b2a8aea23a2f" providerId="LiveId" clId="{798432FD-FBD1-4C67-86FA-26933F155DCF}" dt="2021-03-29T23:26:50.153" v="2081" actId="1076"/>
          <ac:spMkLst>
            <pc:docMk/>
            <pc:sldMk cId="3908071447" sldId="797"/>
            <ac:spMk id="462" creationId="{354274B7-1BAE-4ED1-B0C1-7175A8EEE427}"/>
          </ac:spMkLst>
        </pc:spChg>
        <pc:spChg chg="mod">
          <ac:chgData name="Lei Wu" userId="f083b2a8aea23a2f" providerId="LiveId" clId="{798432FD-FBD1-4C67-86FA-26933F155DCF}" dt="2021-03-29T23:26:50.153" v="2081" actId="1076"/>
          <ac:spMkLst>
            <pc:docMk/>
            <pc:sldMk cId="3908071447" sldId="797"/>
            <ac:spMk id="463" creationId="{E8AF43F7-61A8-45FD-B750-E5B884977019}"/>
          </ac:spMkLst>
        </pc:spChg>
        <pc:spChg chg="mod">
          <ac:chgData name="Lei Wu" userId="f083b2a8aea23a2f" providerId="LiveId" clId="{798432FD-FBD1-4C67-86FA-26933F155DCF}" dt="2021-03-29T23:26:50.153" v="2081" actId="1076"/>
          <ac:spMkLst>
            <pc:docMk/>
            <pc:sldMk cId="3908071447" sldId="797"/>
            <ac:spMk id="464" creationId="{E9E142AE-1DE1-4D59-AB65-A5B4B1E5D582}"/>
          </ac:spMkLst>
        </pc:spChg>
        <pc:spChg chg="mod">
          <ac:chgData name="Lei Wu" userId="f083b2a8aea23a2f" providerId="LiveId" clId="{798432FD-FBD1-4C67-86FA-26933F155DCF}" dt="2021-03-29T23:26:50.153" v="2081" actId="1076"/>
          <ac:spMkLst>
            <pc:docMk/>
            <pc:sldMk cId="3908071447" sldId="797"/>
            <ac:spMk id="465" creationId="{EC2F1574-79E0-4603-9CFD-53D6185CDFA3}"/>
          </ac:spMkLst>
        </pc:spChg>
        <pc:spChg chg="mod">
          <ac:chgData name="Lei Wu" userId="f083b2a8aea23a2f" providerId="LiveId" clId="{798432FD-FBD1-4C67-86FA-26933F155DCF}" dt="2021-03-29T23:26:50.153" v="2081" actId="1076"/>
          <ac:spMkLst>
            <pc:docMk/>
            <pc:sldMk cId="3908071447" sldId="797"/>
            <ac:spMk id="466" creationId="{9F93EE64-2A03-441F-BA75-4A7236B6967A}"/>
          </ac:spMkLst>
        </pc:spChg>
        <pc:spChg chg="mod">
          <ac:chgData name="Lei Wu" userId="f083b2a8aea23a2f" providerId="LiveId" clId="{798432FD-FBD1-4C67-86FA-26933F155DCF}" dt="2021-03-29T23:26:50.153" v="2081" actId="1076"/>
          <ac:spMkLst>
            <pc:docMk/>
            <pc:sldMk cId="3908071447" sldId="797"/>
            <ac:spMk id="467" creationId="{604088E8-EBC4-474D-8BDC-7591E948B500}"/>
          </ac:spMkLst>
        </pc:spChg>
        <pc:spChg chg="mod">
          <ac:chgData name="Lei Wu" userId="f083b2a8aea23a2f" providerId="LiveId" clId="{798432FD-FBD1-4C67-86FA-26933F155DCF}" dt="2021-03-29T23:26:50.153" v="2081" actId="1076"/>
          <ac:spMkLst>
            <pc:docMk/>
            <pc:sldMk cId="3908071447" sldId="797"/>
            <ac:spMk id="468" creationId="{A9012489-40B3-48A2-A9BD-5CA57162037B}"/>
          </ac:spMkLst>
        </pc:spChg>
        <pc:spChg chg="mod">
          <ac:chgData name="Lei Wu" userId="f083b2a8aea23a2f" providerId="LiveId" clId="{798432FD-FBD1-4C67-86FA-26933F155DCF}" dt="2021-03-29T23:26:50.153" v="2081" actId="1076"/>
          <ac:spMkLst>
            <pc:docMk/>
            <pc:sldMk cId="3908071447" sldId="797"/>
            <ac:spMk id="469" creationId="{FB4C285F-CFA8-4574-A445-1053DB7B9CEE}"/>
          </ac:spMkLst>
        </pc:spChg>
        <pc:spChg chg="mod">
          <ac:chgData name="Lei Wu" userId="f083b2a8aea23a2f" providerId="LiveId" clId="{798432FD-FBD1-4C67-86FA-26933F155DCF}" dt="2021-03-29T23:26:50.153" v="2081" actId="1076"/>
          <ac:spMkLst>
            <pc:docMk/>
            <pc:sldMk cId="3908071447" sldId="797"/>
            <ac:spMk id="470" creationId="{0B0C18A8-93B3-4ACE-B338-06346420BE8D}"/>
          </ac:spMkLst>
        </pc:spChg>
        <pc:spChg chg="mod">
          <ac:chgData name="Lei Wu" userId="f083b2a8aea23a2f" providerId="LiveId" clId="{798432FD-FBD1-4C67-86FA-26933F155DCF}" dt="2021-03-29T23:26:50.153" v="2081" actId="1076"/>
          <ac:spMkLst>
            <pc:docMk/>
            <pc:sldMk cId="3908071447" sldId="797"/>
            <ac:spMk id="471" creationId="{1B146A18-2E44-4808-9276-360F8583F0F3}"/>
          </ac:spMkLst>
        </pc:spChg>
        <pc:spChg chg="mod">
          <ac:chgData name="Lei Wu" userId="f083b2a8aea23a2f" providerId="LiveId" clId="{798432FD-FBD1-4C67-86FA-26933F155DCF}" dt="2021-03-29T23:26:50.153" v="2081" actId="1076"/>
          <ac:spMkLst>
            <pc:docMk/>
            <pc:sldMk cId="3908071447" sldId="797"/>
            <ac:spMk id="472" creationId="{B07E0F40-6346-4C52-9F1D-7F090A76F403}"/>
          </ac:spMkLst>
        </pc:spChg>
        <pc:spChg chg="mod">
          <ac:chgData name="Lei Wu" userId="f083b2a8aea23a2f" providerId="LiveId" clId="{798432FD-FBD1-4C67-86FA-26933F155DCF}" dt="2021-03-29T23:26:50.153" v="2081" actId="1076"/>
          <ac:spMkLst>
            <pc:docMk/>
            <pc:sldMk cId="3908071447" sldId="797"/>
            <ac:spMk id="473" creationId="{BD595FF0-3E5F-4125-86AC-146DAFDD5605}"/>
          </ac:spMkLst>
        </pc:spChg>
        <pc:spChg chg="mod">
          <ac:chgData name="Lei Wu" userId="f083b2a8aea23a2f" providerId="LiveId" clId="{798432FD-FBD1-4C67-86FA-26933F155DCF}" dt="2021-03-29T23:26:50.153" v="2081" actId="1076"/>
          <ac:spMkLst>
            <pc:docMk/>
            <pc:sldMk cId="3908071447" sldId="797"/>
            <ac:spMk id="474" creationId="{E7F6FD0E-26C1-4867-9B67-B374E2E41699}"/>
          </ac:spMkLst>
        </pc:spChg>
        <pc:spChg chg="mod">
          <ac:chgData name="Lei Wu" userId="f083b2a8aea23a2f" providerId="LiveId" clId="{798432FD-FBD1-4C67-86FA-26933F155DCF}" dt="2021-03-29T23:26:50.153" v="2081" actId="1076"/>
          <ac:spMkLst>
            <pc:docMk/>
            <pc:sldMk cId="3908071447" sldId="797"/>
            <ac:spMk id="475" creationId="{A025C70D-7B84-4C09-8BD1-455099B63653}"/>
          </ac:spMkLst>
        </pc:spChg>
        <pc:spChg chg="mod">
          <ac:chgData name="Lei Wu" userId="f083b2a8aea23a2f" providerId="LiveId" clId="{798432FD-FBD1-4C67-86FA-26933F155DCF}" dt="2021-03-29T23:26:50.153" v="2081" actId="1076"/>
          <ac:spMkLst>
            <pc:docMk/>
            <pc:sldMk cId="3908071447" sldId="797"/>
            <ac:spMk id="476" creationId="{F07EC866-B3E4-4B43-84E4-8CBC69583566}"/>
          </ac:spMkLst>
        </pc:spChg>
        <pc:spChg chg="mod">
          <ac:chgData name="Lei Wu" userId="f083b2a8aea23a2f" providerId="LiveId" clId="{798432FD-FBD1-4C67-86FA-26933F155DCF}" dt="2021-03-29T23:26:50.153" v="2081" actId="1076"/>
          <ac:spMkLst>
            <pc:docMk/>
            <pc:sldMk cId="3908071447" sldId="797"/>
            <ac:spMk id="477" creationId="{F2D4794A-074F-4E10-9CBD-52ECF2724B77}"/>
          </ac:spMkLst>
        </pc:spChg>
        <pc:spChg chg="mod">
          <ac:chgData name="Lei Wu" userId="f083b2a8aea23a2f" providerId="LiveId" clId="{798432FD-FBD1-4C67-86FA-26933F155DCF}" dt="2021-03-29T23:26:50.153" v="2081" actId="1076"/>
          <ac:spMkLst>
            <pc:docMk/>
            <pc:sldMk cId="3908071447" sldId="797"/>
            <ac:spMk id="478" creationId="{D7C81D2E-A76A-4798-93A0-215CA8F3CD60}"/>
          </ac:spMkLst>
        </pc:spChg>
        <pc:spChg chg="mod">
          <ac:chgData name="Lei Wu" userId="f083b2a8aea23a2f" providerId="LiveId" clId="{798432FD-FBD1-4C67-86FA-26933F155DCF}" dt="2021-03-29T23:26:50.153" v="2081" actId="1076"/>
          <ac:spMkLst>
            <pc:docMk/>
            <pc:sldMk cId="3908071447" sldId="797"/>
            <ac:spMk id="479" creationId="{083A1F94-5ED6-44E6-ACFF-C57E29FF2299}"/>
          </ac:spMkLst>
        </pc:spChg>
        <pc:spChg chg="mod">
          <ac:chgData name="Lei Wu" userId="f083b2a8aea23a2f" providerId="LiveId" clId="{798432FD-FBD1-4C67-86FA-26933F155DCF}" dt="2021-03-29T23:26:50.153" v="2081" actId="1076"/>
          <ac:spMkLst>
            <pc:docMk/>
            <pc:sldMk cId="3908071447" sldId="797"/>
            <ac:spMk id="480" creationId="{AF7554FC-9E95-4559-AA73-330A7E94C82F}"/>
          </ac:spMkLst>
        </pc:spChg>
        <pc:spChg chg="mod">
          <ac:chgData name="Lei Wu" userId="f083b2a8aea23a2f" providerId="LiveId" clId="{798432FD-FBD1-4C67-86FA-26933F155DCF}" dt="2021-03-29T23:26:50.153" v="2081" actId="1076"/>
          <ac:spMkLst>
            <pc:docMk/>
            <pc:sldMk cId="3908071447" sldId="797"/>
            <ac:spMk id="481" creationId="{7B10B773-F337-483B-A5AF-A720F3776EEF}"/>
          </ac:spMkLst>
        </pc:spChg>
        <pc:spChg chg="mod">
          <ac:chgData name="Lei Wu" userId="f083b2a8aea23a2f" providerId="LiveId" clId="{798432FD-FBD1-4C67-86FA-26933F155DCF}" dt="2021-03-29T23:26:50.153" v="2081" actId="1076"/>
          <ac:spMkLst>
            <pc:docMk/>
            <pc:sldMk cId="3908071447" sldId="797"/>
            <ac:spMk id="482" creationId="{6B3BDF33-E40D-4F35-87CA-1452BF720C8F}"/>
          </ac:spMkLst>
        </pc:spChg>
        <pc:spChg chg="mod">
          <ac:chgData name="Lei Wu" userId="f083b2a8aea23a2f" providerId="LiveId" clId="{798432FD-FBD1-4C67-86FA-26933F155DCF}" dt="2021-03-29T23:26:50.153" v="2081" actId="1076"/>
          <ac:spMkLst>
            <pc:docMk/>
            <pc:sldMk cId="3908071447" sldId="797"/>
            <ac:spMk id="483" creationId="{73348EB9-887F-4DBE-8DAE-4F4B25A5D5FE}"/>
          </ac:spMkLst>
        </pc:spChg>
        <pc:spChg chg="mod">
          <ac:chgData name="Lei Wu" userId="f083b2a8aea23a2f" providerId="LiveId" clId="{798432FD-FBD1-4C67-86FA-26933F155DCF}" dt="2021-03-29T23:26:50.153" v="2081" actId="1076"/>
          <ac:spMkLst>
            <pc:docMk/>
            <pc:sldMk cId="3908071447" sldId="797"/>
            <ac:spMk id="484" creationId="{2B5B0227-B644-420A-AEBE-2D97968A1CB5}"/>
          </ac:spMkLst>
        </pc:spChg>
        <pc:spChg chg="mod">
          <ac:chgData name="Lei Wu" userId="f083b2a8aea23a2f" providerId="LiveId" clId="{798432FD-FBD1-4C67-86FA-26933F155DCF}" dt="2021-03-29T23:26:50.153" v="2081" actId="1076"/>
          <ac:spMkLst>
            <pc:docMk/>
            <pc:sldMk cId="3908071447" sldId="797"/>
            <ac:spMk id="485" creationId="{15F4C1F8-9F3C-494F-BDA6-0BBACB8331F6}"/>
          </ac:spMkLst>
        </pc:spChg>
        <pc:spChg chg="mod">
          <ac:chgData name="Lei Wu" userId="f083b2a8aea23a2f" providerId="LiveId" clId="{798432FD-FBD1-4C67-86FA-26933F155DCF}" dt="2021-03-29T23:26:50.153" v="2081" actId="1076"/>
          <ac:spMkLst>
            <pc:docMk/>
            <pc:sldMk cId="3908071447" sldId="797"/>
            <ac:spMk id="486" creationId="{F2A35729-B7AB-49FC-8EDF-EFE27952C9D7}"/>
          </ac:spMkLst>
        </pc:spChg>
        <pc:spChg chg="mod">
          <ac:chgData name="Lei Wu" userId="f083b2a8aea23a2f" providerId="LiveId" clId="{798432FD-FBD1-4C67-86FA-26933F155DCF}" dt="2021-03-29T23:26:50.153" v="2081" actId="1076"/>
          <ac:spMkLst>
            <pc:docMk/>
            <pc:sldMk cId="3908071447" sldId="797"/>
            <ac:spMk id="487" creationId="{31CE9F79-5E89-44BE-AC87-2E66BFA689B2}"/>
          </ac:spMkLst>
        </pc:spChg>
        <pc:spChg chg="mod">
          <ac:chgData name="Lei Wu" userId="f083b2a8aea23a2f" providerId="LiveId" clId="{798432FD-FBD1-4C67-86FA-26933F155DCF}" dt="2021-03-29T23:26:50.153" v="2081" actId="1076"/>
          <ac:spMkLst>
            <pc:docMk/>
            <pc:sldMk cId="3908071447" sldId="797"/>
            <ac:spMk id="488" creationId="{26BB5E7A-EBBE-4507-998D-3DC4A3E36486}"/>
          </ac:spMkLst>
        </pc:spChg>
        <pc:spChg chg="mod">
          <ac:chgData name="Lei Wu" userId="f083b2a8aea23a2f" providerId="LiveId" clId="{798432FD-FBD1-4C67-86FA-26933F155DCF}" dt="2021-03-29T23:26:50.153" v="2081" actId="1076"/>
          <ac:spMkLst>
            <pc:docMk/>
            <pc:sldMk cId="3908071447" sldId="797"/>
            <ac:spMk id="489" creationId="{53C93666-97E4-4391-81AD-31180CE0F21A}"/>
          </ac:spMkLst>
        </pc:spChg>
        <pc:spChg chg="mod">
          <ac:chgData name="Lei Wu" userId="f083b2a8aea23a2f" providerId="LiveId" clId="{798432FD-FBD1-4C67-86FA-26933F155DCF}" dt="2021-03-29T23:26:50.153" v="2081" actId="1076"/>
          <ac:spMkLst>
            <pc:docMk/>
            <pc:sldMk cId="3908071447" sldId="797"/>
            <ac:spMk id="490" creationId="{DA4BF95F-7572-4DDF-BF60-724190E68CF8}"/>
          </ac:spMkLst>
        </pc:spChg>
        <pc:spChg chg="mod">
          <ac:chgData name="Lei Wu" userId="f083b2a8aea23a2f" providerId="LiveId" clId="{798432FD-FBD1-4C67-86FA-26933F155DCF}" dt="2021-03-29T23:26:50.153" v="2081" actId="1076"/>
          <ac:spMkLst>
            <pc:docMk/>
            <pc:sldMk cId="3908071447" sldId="797"/>
            <ac:spMk id="491" creationId="{2E523452-E44A-4340-B389-871FA6D8DC19}"/>
          </ac:spMkLst>
        </pc:spChg>
        <pc:spChg chg="mod">
          <ac:chgData name="Lei Wu" userId="f083b2a8aea23a2f" providerId="LiveId" clId="{798432FD-FBD1-4C67-86FA-26933F155DCF}" dt="2021-03-29T23:26:50.153" v="2081" actId="1076"/>
          <ac:spMkLst>
            <pc:docMk/>
            <pc:sldMk cId="3908071447" sldId="797"/>
            <ac:spMk id="492" creationId="{189D41FA-C5FB-423D-A29C-E3C28EE6F195}"/>
          </ac:spMkLst>
        </pc:spChg>
        <pc:spChg chg="mod">
          <ac:chgData name="Lei Wu" userId="f083b2a8aea23a2f" providerId="LiveId" clId="{798432FD-FBD1-4C67-86FA-26933F155DCF}" dt="2021-03-29T23:26:50.153" v="2081" actId="1076"/>
          <ac:spMkLst>
            <pc:docMk/>
            <pc:sldMk cId="3908071447" sldId="797"/>
            <ac:spMk id="493" creationId="{C66E0C43-7FBE-498F-8DE5-295FEE663575}"/>
          </ac:spMkLst>
        </pc:spChg>
        <pc:spChg chg="mod">
          <ac:chgData name="Lei Wu" userId="f083b2a8aea23a2f" providerId="LiveId" clId="{798432FD-FBD1-4C67-86FA-26933F155DCF}" dt="2021-03-29T23:26:50.153" v="2081" actId="1076"/>
          <ac:spMkLst>
            <pc:docMk/>
            <pc:sldMk cId="3908071447" sldId="797"/>
            <ac:spMk id="494" creationId="{76B60742-E39A-4BAB-A3F1-70CBF1F9A1D3}"/>
          </ac:spMkLst>
        </pc:spChg>
        <pc:spChg chg="mod">
          <ac:chgData name="Lei Wu" userId="f083b2a8aea23a2f" providerId="LiveId" clId="{798432FD-FBD1-4C67-86FA-26933F155DCF}" dt="2021-03-29T23:26:50.153" v="2081" actId="1076"/>
          <ac:spMkLst>
            <pc:docMk/>
            <pc:sldMk cId="3908071447" sldId="797"/>
            <ac:spMk id="495" creationId="{8ED6732F-4114-4DEA-8AE6-76D09A23700B}"/>
          </ac:spMkLst>
        </pc:spChg>
        <pc:spChg chg="mod">
          <ac:chgData name="Lei Wu" userId="f083b2a8aea23a2f" providerId="LiveId" clId="{798432FD-FBD1-4C67-86FA-26933F155DCF}" dt="2021-03-29T23:26:50.153" v="2081" actId="1076"/>
          <ac:spMkLst>
            <pc:docMk/>
            <pc:sldMk cId="3908071447" sldId="797"/>
            <ac:spMk id="496" creationId="{E99DE9BB-0802-4B45-B780-8652BD69B50C}"/>
          </ac:spMkLst>
        </pc:spChg>
        <pc:spChg chg="mod">
          <ac:chgData name="Lei Wu" userId="f083b2a8aea23a2f" providerId="LiveId" clId="{798432FD-FBD1-4C67-86FA-26933F155DCF}" dt="2021-03-29T23:26:50.153" v="2081" actId="1076"/>
          <ac:spMkLst>
            <pc:docMk/>
            <pc:sldMk cId="3908071447" sldId="797"/>
            <ac:spMk id="497" creationId="{CCC6240B-E457-4AA3-9204-0AD85BD795A6}"/>
          </ac:spMkLst>
        </pc:spChg>
        <pc:spChg chg="mod">
          <ac:chgData name="Lei Wu" userId="f083b2a8aea23a2f" providerId="LiveId" clId="{798432FD-FBD1-4C67-86FA-26933F155DCF}" dt="2021-03-29T23:26:50.153" v="2081" actId="1076"/>
          <ac:spMkLst>
            <pc:docMk/>
            <pc:sldMk cId="3908071447" sldId="797"/>
            <ac:spMk id="498" creationId="{19E8C222-EBC3-4422-ADBA-93B4FEB8EFAE}"/>
          </ac:spMkLst>
        </pc:spChg>
        <pc:spChg chg="mod">
          <ac:chgData name="Lei Wu" userId="f083b2a8aea23a2f" providerId="LiveId" clId="{798432FD-FBD1-4C67-86FA-26933F155DCF}" dt="2021-03-29T23:26:50.153" v="2081" actId="1076"/>
          <ac:spMkLst>
            <pc:docMk/>
            <pc:sldMk cId="3908071447" sldId="797"/>
            <ac:spMk id="499" creationId="{8E62E7AE-3049-4A5C-8D9B-41142B731911}"/>
          </ac:spMkLst>
        </pc:spChg>
        <pc:spChg chg="mod">
          <ac:chgData name="Lei Wu" userId="f083b2a8aea23a2f" providerId="LiveId" clId="{798432FD-FBD1-4C67-86FA-26933F155DCF}" dt="2021-03-29T23:26:50.153" v="2081" actId="1076"/>
          <ac:spMkLst>
            <pc:docMk/>
            <pc:sldMk cId="3908071447" sldId="797"/>
            <ac:spMk id="500" creationId="{97C1B5E9-7AFA-4955-983E-C87CC542B962}"/>
          </ac:spMkLst>
        </pc:spChg>
        <pc:spChg chg="mod">
          <ac:chgData name="Lei Wu" userId="f083b2a8aea23a2f" providerId="LiveId" clId="{798432FD-FBD1-4C67-86FA-26933F155DCF}" dt="2021-03-29T23:26:50.153" v="2081" actId="1076"/>
          <ac:spMkLst>
            <pc:docMk/>
            <pc:sldMk cId="3908071447" sldId="797"/>
            <ac:spMk id="501" creationId="{B1AD2BF0-4610-418D-B9E8-6C8715211A0A}"/>
          </ac:spMkLst>
        </pc:spChg>
        <pc:spChg chg="mod">
          <ac:chgData name="Lei Wu" userId="f083b2a8aea23a2f" providerId="LiveId" clId="{798432FD-FBD1-4C67-86FA-26933F155DCF}" dt="2021-03-29T23:26:50.153" v="2081" actId="1076"/>
          <ac:spMkLst>
            <pc:docMk/>
            <pc:sldMk cId="3908071447" sldId="797"/>
            <ac:spMk id="502" creationId="{5202326D-7E05-4667-B40E-A535DBB99BDD}"/>
          </ac:spMkLst>
        </pc:spChg>
        <pc:spChg chg="mod">
          <ac:chgData name="Lei Wu" userId="f083b2a8aea23a2f" providerId="LiveId" clId="{798432FD-FBD1-4C67-86FA-26933F155DCF}" dt="2021-03-29T23:26:50.153" v="2081" actId="1076"/>
          <ac:spMkLst>
            <pc:docMk/>
            <pc:sldMk cId="3908071447" sldId="797"/>
            <ac:spMk id="503" creationId="{2C3F36CE-5FA3-4978-A178-E1C24C2D9275}"/>
          </ac:spMkLst>
        </pc:spChg>
        <pc:spChg chg="mod">
          <ac:chgData name="Lei Wu" userId="f083b2a8aea23a2f" providerId="LiveId" clId="{798432FD-FBD1-4C67-86FA-26933F155DCF}" dt="2021-03-29T23:26:50.153" v="2081" actId="1076"/>
          <ac:spMkLst>
            <pc:docMk/>
            <pc:sldMk cId="3908071447" sldId="797"/>
            <ac:spMk id="504" creationId="{583C80CE-B9B0-4341-9A5F-771235616F4D}"/>
          </ac:spMkLst>
        </pc:spChg>
        <pc:spChg chg="mod">
          <ac:chgData name="Lei Wu" userId="f083b2a8aea23a2f" providerId="LiveId" clId="{798432FD-FBD1-4C67-86FA-26933F155DCF}" dt="2021-03-29T23:26:50.153" v="2081" actId="1076"/>
          <ac:spMkLst>
            <pc:docMk/>
            <pc:sldMk cId="3908071447" sldId="797"/>
            <ac:spMk id="505" creationId="{764F1D5E-9054-4AB5-9876-BDF6A4BCB597}"/>
          </ac:spMkLst>
        </pc:spChg>
        <pc:spChg chg="mod">
          <ac:chgData name="Lei Wu" userId="f083b2a8aea23a2f" providerId="LiveId" clId="{798432FD-FBD1-4C67-86FA-26933F155DCF}" dt="2021-03-29T23:26:50.153" v="2081" actId="1076"/>
          <ac:spMkLst>
            <pc:docMk/>
            <pc:sldMk cId="3908071447" sldId="797"/>
            <ac:spMk id="506" creationId="{44C53566-6C1F-46E3-A2D1-058C1CEE0149}"/>
          </ac:spMkLst>
        </pc:spChg>
        <pc:spChg chg="mod">
          <ac:chgData name="Lei Wu" userId="f083b2a8aea23a2f" providerId="LiveId" clId="{798432FD-FBD1-4C67-86FA-26933F155DCF}" dt="2021-03-29T23:26:50.153" v="2081" actId="1076"/>
          <ac:spMkLst>
            <pc:docMk/>
            <pc:sldMk cId="3908071447" sldId="797"/>
            <ac:spMk id="507" creationId="{1B098D68-282B-4B31-B28F-4A8599704EBC}"/>
          </ac:spMkLst>
        </pc:spChg>
        <pc:spChg chg="mod">
          <ac:chgData name="Lei Wu" userId="f083b2a8aea23a2f" providerId="LiveId" clId="{798432FD-FBD1-4C67-86FA-26933F155DCF}" dt="2021-03-29T23:26:50.153" v="2081" actId="1076"/>
          <ac:spMkLst>
            <pc:docMk/>
            <pc:sldMk cId="3908071447" sldId="797"/>
            <ac:spMk id="508" creationId="{F961CD08-A8DA-4D6F-B2DE-491D7B308901}"/>
          </ac:spMkLst>
        </pc:spChg>
        <pc:spChg chg="mod">
          <ac:chgData name="Lei Wu" userId="f083b2a8aea23a2f" providerId="LiveId" clId="{798432FD-FBD1-4C67-86FA-26933F155DCF}" dt="2021-03-29T23:26:50.153" v="2081" actId="1076"/>
          <ac:spMkLst>
            <pc:docMk/>
            <pc:sldMk cId="3908071447" sldId="797"/>
            <ac:spMk id="509" creationId="{F5E6CCE7-305C-434F-B7EB-C9AC95405EFB}"/>
          </ac:spMkLst>
        </pc:spChg>
        <pc:spChg chg="mod">
          <ac:chgData name="Lei Wu" userId="f083b2a8aea23a2f" providerId="LiveId" clId="{798432FD-FBD1-4C67-86FA-26933F155DCF}" dt="2021-03-29T23:26:50.153" v="2081" actId="1076"/>
          <ac:spMkLst>
            <pc:docMk/>
            <pc:sldMk cId="3908071447" sldId="797"/>
            <ac:spMk id="510" creationId="{95CB956D-0758-4FC6-B85E-AD64BBDB1F85}"/>
          </ac:spMkLst>
        </pc:spChg>
        <pc:spChg chg="mod">
          <ac:chgData name="Lei Wu" userId="f083b2a8aea23a2f" providerId="LiveId" clId="{798432FD-FBD1-4C67-86FA-26933F155DCF}" dt="2021-03-29T23:26:50.153" v="2081" actId="1076"/>
          <ac:spMkLst>
            <pc:docMk/>
            <pc:sldMk cId="3908071447" sldId="797"/>
            <ac:spMk id="511" creationId="{1C585584-A691-47FB-AE09-900A3B045D96}"/>
          </ac:spMkLst>
        </pc:spChg>
        <pc:spChg chg="mod">
          <ac:chgData name="Lei Wu" userId="f083b2a8aea23a2f" providerId="LiveId" clId="{798432FD-FBD1-4C67-86FA-26933F155DCF}" dt="2021-03-29T23:26:50.153" v="2081" actId="1076"/>
          <ac:spMkLst>
            <pc:docMk/>
            <pc:sldMk cId="3908071447" sldId="797"/>
            <ac:spMk id="512" creationId="{321EA646-DFEA-4EE5-80C8-B78747430F2D}"/>
          </ac:spMkLst>
        </pc:spChg>
        <pc:spChg chg="mod">
          <ac:chgData name="Lei Wu" userId="f083b2a8aea23a2f" providerId="LiveId" clId="{798432FD-FBD1-4C67-86FA-26933F155DCF}" dt="2021-03-29T23:26:50.153" v="2081" actId="1076"/>
          <ac:spMkLst>
            <pc:docMk/>
            <pc:sldMk cId="3908071447" sldId="797"/>
            <ac:spMk id="513" creationId="{7C933ACE-DF26-4E26-9BAF-CD290D058097}"/>
          </ac:spMkLst>
        </pc:spChg>
        <pc:spChg chg="mod">
          <ac:chgData name="Lei Wu" userId="f083b2a8aea23a2f" providerId="LiveId" clId="{798432FD-FBD1-4C67-86FA-26933F155DCF}" dt="2021-03-29T23:26:50.153" v="2081" actId="1076"/>
          <ac:spMkLst>
            <pc:docMk/>
            <pc:sldMk cId="3908071447" sldId="797"/>
            <ac:spMk id="514" creationId="{E864CA80-1A93-4C5B-BECE-A26875DCEECD}"/>
          </ac:spMkLst>
        </pc:spChg>
        <pc:spChg chg="mod">
          <ac:chgData name="Lei Wu" userId="f083b2a8aea23a2f" providerId="LiveId" clId="{798432FD-FBD1-4C67-86FA-26933F155DCF}" dt="2021-03-29T23:26:50.153" v="2081" actId="1076"/>
          <ac:spMkLst>
            <pc:docMk/>
            <pc:sldMk cId="3908071447" sldId="797"/>
            <ac:spMk id="515" creationId="{0AB9ADB9-6584-4B26-8086-FED8B59D2774}"/>
          </ac:spMkLst>
        </pc:spChg>
        <pc:spChg chg="mod">
          <ac:chgData name="Lei Wu" userId="f083b2a8aea23a2f" providerId="LiveId" clId="{798432FD-FBD1-4C67-86FA-26933F155DCF}" dt="2021-03-29T23:26:50.153" v="2081" actId="1076"/>
          <ac:spMkLst>
            <pc:docMk/>
            <pc:sldMk cId="3908071447" sldId="797"/>
            <ac:spMk id="516" creationId="{591E2C88-EB2D-4FED-8433-D1E484B161CF}"/>
          </ac:spMkLst>
        </pc:spChg>
        <pc:spChg chg="mod">
          <ac:chgData name="Lei Wu" userId="f083b2a8aea23a2f" providerId="LiveId" clId="{798432FD-FBD1-4C67-86FA-26933F155DCF}" dt="2021-03-29T23:26:50.153" v="2081" actId="1076"/>
          <ac:spMkLst>
            <pc:docMk/>
            <pc:sldMk cId="3908071447" sldId="797"/>
            <ac:spMk id="517" creationId="{3E9E1552-D144-4210-B1F7-F82B30D49214}"/>
          </ac:spMkLst>
        </pc:spChg>
        <pc:spChg chg="mod">
          <ac:chgData name="Lei Wu" userId="f083b2a8aea23a2f" providerId="LiveId" clId="{798432FD-FBD1-4C67-86FA-26933F155DCF}" dt="2021-03-29T23:26:50.153" v="2081" actId="1076"/>
          <ac:spMkLst>
            <pc:docMk/>
            <pc:sldMk cId="3908071447" sldId="797"/>
            <ac:spMk id="518" creationId="{CA30B184-BA2C-479D-A20C-A6B3B5DCF00C}"/>
          </ac:spMkLst>
        </pc:spChg>
        <pc:spChg chg="mod">
          <ac:chgData name="Lei Wu" userId="f083b2a8aea23a2f" providerId="LiveId" clId="{798432FD-FBD1-4C67-86FA-26933F155DCF}" dt="2021-03-29T23:26:50.153" v="2081" actId="1076"/>
          <ac:spMkLst>
            <pc:docMk/>
            <pc:sldMk cId="3908071447" sldId="797"/>
            <ac:spMk id="519" creationId="{811BE285-2580-4D36-908E-D9D8FEDBA9F8}"/>
          </ac:spMkLst>
        </pc:spChg>
        <pc:spChg chg="mod">
          <ac:chgData name="Lei Wu" userId="f083b2a8aea23a2f" providerId="LiveId" clId="{798432FD-FBD1-4C67-86FA-26933F155DCF}" dt="2021-03-29T23:26:50.153" v="2081" actId="1076"/>
          <ac:spMkLst>
            <pc:docMk/>
            <pc:sldMk cId="3908071447" sldId="797"/>
            <ac:spMk id="520" creationId="{FF539209-E6FD-47BF-8EB7-796EF7793CB0}"/>
          </ac:spMkLst>
        </pc:spChg>
        <pc:spChg chg="mod">
          <ac:chgData name="Lei Wu" userId="f083b2a8aea23a2f" providerId="LiveId" clId="{798432FD-FBD1-4C67-86FA-26933F155DCF}" dt="2021-03-29T23:26:50.153" v="2081" actId="1076"/>
          <ac:spMkLst>
            <pc:docMk/>
            <pc:sldMk cId="3908071447" sldId="797"/>
            <ac:spMk id="521" creationId="{6CE9C068-E66B-4A85-B2F5-564F64B200F9}"/>
          </ac:spMkLst>
        </pc:spChg>
        <pc:spChg chg="mod">
          <ac:chgData name="Lei Wu" userId="f083b2a8aea23a2f" providerId="LiveId" clId="{798432FD-FBD1-4C67-86FA-26933F155DCF}" dt="2021-03-29T23:26:50.153" v="2081" actId="1076"/>
          <ac:spMkLst>
            <pc:docMk/>
            <pc:sldMk cId="3908071447" sldId="797"/>
            <ac:spMk id="522" creationId="{67922E2F-B339-47F3-8FFC-6E51EB47E551}"/>
          </ac:spMkLst>
        </pc:spChg>
        <pc:spChg chg="mod">
          <ac:chgData name="Lei Wu" userId="f083b2a8aea23a2f" providerId="LiveId" clId="{798432FD-FBD1-4C67-86FA-26933F155DCF}" dt="2021-03-29T23:26:50.153" v="2081" actId="1076"/>
          <ac:spMkLst>
            <pc:docMk/>
            <pc:sldMk cId="3908071447" sldId="797"/>
            <ac:spMk id="523" creationId="{07CB96F9-90ED-4D8E-96E2-BD7B751EDF44}"/>
          </ac:spMkLst>
        </pc:spChg>
        <pc:spChg chg="mod">
          <ac:chgData name="Lei Wu" userId="f083b2a8aea23a2f" providerId="LiveId" clId="{798432FD-FBD1-4C67-86FA-26933F155DCF}" dt="2021-03-29T23:26:50.153" v="2081" actId="1076"/>
          <ac:spMkLst>
            <pc:docMk/>
            <pc:sldMk cId="3908071447" sldId="797"/>
            <ac:spMk id="524" creationId="{F743E7C1-8C83-4914-B0AD-28FBCB255471}"/>
          </ac:spMkLst>
        </pc:spChg>
        <pc:spChg chg="mod">
          <ac:chgData name="Lei Wu" userId="f083b2a8aea23a2f" providerId="LiveId" clId="{798432FD-FBD1-4C67-86FA-26933F155DCF}" dt="2021-03-29T23:26:50.153" v="2081" actId="1076"/>
          <ac:spMkLst>
            <pc:docMk/>
            <pc:sldMk cId="3908071447" sldId="797"/>
            <ac:spMk id="525" creationId="{753AE5B9-5EBF-4656-9BF4-3CED09C55A78}"/>
          </ac:spMkLst>
        </pc:spChg>
        <pc:spChg chg="mod">
          <ac:chgData name="Lei Wu" userId="f083b2a8aea23a2f" providerId="LiveId" clId="{798432FD-FBD1-4C67-86FA-26933F155DCF}" dt="2021-03-29T23:26:50.153" v="2081" actId="1076"/>
          <ac:spMkLst>
            <pc:docMk/>
            <pc:sldMk cId="3908071447" sldId="797"/>
            <ac:spMk id="526" creationId="{5DC0C312-25E5-4F28-8249-42F2A7AA96BB}"/>
          </ac:spMkLst>
        </pc:spChg>
        <pc:spChg chg="mod">
          <ac:chgData name="Lei Wu" userId="f083b2a8aea23a2f" providerId="LiveId" clId="{798432FD-FBD1-4C67-86FA-26933F155DCF}" dt="2021-03-29T23:26:50.153" v="2081" actId="1076"/>
          <ac:spMkLst>
            <pc:docMk/>
            <pc:sldMk cId="3908071447" sldId="797"/>
            <ac:spMk id="527" creationId="{CC65E9EB-3D61-47F5-94EF-D0B4EF9A880E}"/>
          </ac:spMkLst>
        </pc:spChg>
        <pc:spChg chg="mod">
          <ac:chgData name="Lei Wu" userId="f083b2a8aea23a2f" providerId="LiveId" clId="{798432FD-FBD1-4C67-86FA-26933F155DCF}" dt="2021-03-29T23:26:50.153" v="2081" actId="1076"/>
          <ac:spMkLst>
            <pc:docMk/>
            <pc:sldMk cId="3908071447" sldId="797"/>
            <ac:spMk id="528" creationId="{E092746D-92B8-4FCC-BC7C-FEEBC7B58ED3}"/>
          </ac:spMkLst>
        </pc:spChg>
        <pc:spChg chg="mod">
          <ac:chgData name="Lei Wu" userId="f083b2a8aea23a2f" providerId="LiveId" clId="{798432FD-FBD1-4C67-86FA-26933F155DCF}" dt="2021-03-29T23:26:50.153" v="2081" actId="1076"/>
          <ac:spMkLst>
            <pc:docMk/>
            <pc:sldMk cId="3908071447" sldId="797"/>
            <ac:spMk id="529" creationId="{A1E495A9-7ACC-460E-8E84-CDB96F32D2C5}"/>
          </ac:spMkLst>
        </pc:spChg>
        <pc:spChg chg="mod">
          <ac:chgData name="Lei Wu" userId="f083b2a8aea23a2f" providerId="LiveId" clId="{798432FD-FBD1-4C67-86FA-26933F155DCF}" dt="2021-03-29T23:26:50.153" v="2081" actId="1076"/>
          <ac:spMkLst>
            <pc:docMk/>
            <pc:sldMk cId="3908071447" sldId="797"/>
            <ac:spMk id="530" creationId="{7C5BC72A-0F37-47C8-A50D-44FC7B72EE85}"/>
          </ac:spMkLst>
        </pc:spChg>
        <pc:spChg chg="mod">
          <ac:chgData name="Lei Wu" userId="f083b2a8aea23a2f" providerId="LiveId" clId="{798432FD-FBD1-4C67-86FA-26933F155DCF}" dt="2021-03-29T23:26:50.153" v="2081" actId="1076"/>
          <ac:spMkLst>
            <pc:docMk/>
            <pc:sldMk cId="3908071447" sldId="797"/>
            <ac:spMk id="531" creationId="{23B2F98F-72BE-4C65-8EF6-6507FA2889C3}"/>
          </ac:spMkLst>
        </pc:spChg>
        <pc:spChg chg="mod">
          <ac:chgData name="Lei Wu" userId="f083b2a8aea23a2f" providerId="LiveId" clId="{798432FD-FBD1-4C67-86FA-26933F155DCF}" dt="2021-03-29T23:26:50.153" v="2081" actId="1076"/>
          <ac:spMkLst>
            <pc:docMk/>
            <pc:sldMk cId="3908071447" sldId="797"/>
            <ac:spMk id="532" creationId="{F776CB9F-EFD4-469F-8DAF-3E1CBEE20454}"/>
          </ac:spMkLst>
        </pc:spChg>
        <pc:spChg chg="mod">
          <ac:chgData name="Lei Wu" userId="f083b2a8aea23a2f" providerId="LiveId" clId="{798432FD-FBD1-4C67-86FA-26933F155DCF}" dt="2021-03-29T23:26:50.153" v="2081" actId="1076"/>
          <ac:spMkLst>
            <pc:docMk/>
            <pc:sldMk cId="3908071447" sldId="797"/>
            <ac:spMk id="533" creationId="{FEAFC51E-AC89-4338-BCD1-ABBED9B6130E}"/>
          </ac:spMkLst>
        </pc:spChg>
        <pc:spChg chg="mod">
          <ac:chgData name="Lei Wu" userId="f083b2a8aea23a2f" providerId="LiveId" clId="{798432FD-FBD1-4C67-86FA-26933F155DCF}" dt="2021-03-29T23:26:50.153" v="2081" actId="1076"/>
          <ac:spMkLst>
            <pc:docMk/>
            <pc:sldMk cId="3908071447" sldId="797"/>
            <ac:spMk id="534" creationId="{3F50661F-62B4-4EEC-812C-0F5EB5C77A6D}"/>
          </ac:spMkLst>
        </pc:spChg>
        <pc:spChg chg="mod">
          <ac:chgData name="Lei Wu" userId="f083b2a8aea23a2f" providerId="LiveId" clId="{798432FD-FBD1-4C67-86FA-26933F155DCF}" dt="2021-03-29T23:26:50.153" v="2081" actId="1076"/>
          <ac:spMkLst>
            <pc:docMk/>
            <pc:sldMk cId="3908071447" sldId="797"/>
            <ac:spMk id="535" creationId="{4BB61909-9424-479A-BE6A-9993C1B35A68}"/>
          </ac:spMkLst>
        </pc:spChg>
        <pc:spChg chg="mod">
          <ac:chgData name="Lei Wu" userId="f083b2a8aea23a2f" providerId="LiveId" clId="{798432FD-FBD1-4C67-86FA-26933F155DCF}" dt="2021-03-29T23:26:50.153" v="2081" actId="1076"/>
          <ac:spMkLst>
            <pc:docMk/>
            <pc:sldMk cId="3908071447" sldId="797"/>
            <ac:spMk id="536" creationId="{EB62F26C-A39A-47F0-90D8-8EC6CBCEB835}"/>
          </ac:spMkLst>
        </pc:spChg>
        <pc:spChg chg="mod">
          <ac:chgData name="Lei Wu" userId="f083b2a8aea23a2f" providerId="LiveId" clId="{798432FD-FBD1-4C67-86FA-26933F155DCF}" dt="2021-03-29T23:26:50.153" v="2081" actId="1076"/>
          <ac:spMkLst>
            <pc:docMk/>
            <pc:sldMk cId="3908071447" sldId="797"/>
            <ac:spMk id="537" creationId="{E87CDEF7-83FA-4653-9DEE-F66338D04A47}"/>
          </ac:spMkLst>
        </pc:spChg>
        <pc:spChg chg="mod">
          <ac:chgData name="Lei Wu" userId="f083b2a8aea23a2f" providerId="LiveId" clId="{798432FD-FBD1-4C67-86FA-26933F155DCF}" dt="2021-03-29T23:26:50.153" v="2081" actId="1076"/>
          <ac:spMkLst>
            <pc:docMk/>
            <pc:sldMk cId="3908071447" sldId="797"/>
            <ac:spMk id="538" creationId="{7E24811F-4318-4C78-A408-16B3305098D4}"/>
          </ac:spMkLst>
        </pc:spChg>
        <pc:spChg chg="mod">
          <ac:chgData name="Lei Wu" userId="f083b2a8aea23a2f" providerId="LiveId" clId="{798432FD-FBD1-4C67-86FA-26933F155DCF}" dt="2021-03-29T23:26:50.153" v="2081" actId="1076"/>
          <ac:spMkLst>
            <pc:docMk/>
            <pc:sldMk cId="3908071447" sldId="797"/>
            <ac:spMk id="539" creationId="{5144F03F-47D4-44E7-98FE-6919086E3EFF}"/>
          </ac:spMkLst>
        </pc:spChg>
        <pc:spChg chg="mod">
          <ac:chgData name="Lei Wu" userId="f083b2a8aea23a2f" providerId="LiveId" clId="{798432FD-FBD1-4C67-86FA-26933F155DCF}" dt="2021-03-29T23:26:50.153" v="2081" actId="1076"/>
          <ac:spMkLst>
            <pc:docMk/>
            <pc:sldMk cId="3908071447" sldId="797"/>
            <ac:spMk id="540" creationId="{B67F7F34-6111-4E61-B900-DA3FB215D614}"/>
          </ac:spMkLst>
        </pc:spChg>
        <pc:spChg chg="mod">
          <ac:chgData name="Lei Wu" userId="f083b2a8aea23a2f" providerId="LiveId" clId="{798432FD-FBD1-4C67-86FA-26933F155DCF}" dt="2021-03-29T23:26:50.153" v="2081" actId="1076"/>
          <ac:spMkLst>
            <pc:docMk/>
            <pc:sldMk cId="3908071447" sldId="797"/>
            <ac:spMk id="541" creationId="{B963DF39-C613-4AF3-8A66-7C0113A1A48E}"/>
          </ac:spMkLst>
        </pc:spChg>
        <pc:spChg chg="mod">
          <ac:chgData name="Lei Wu" userId="f083b2a8aea23a2f" providerId="LiveId" clId="{798432FD-FBD1-4C67-86FA-26933F155DCF}" dt="2021-03-29T23:26:50.153" v="2081" actId="1076"/>
          <ac:spMkLst>
            <pc:docMk/>
            <pc:sldMk cId="3908071447" sldId="797"/>
            <ac:spMk id="542" creationId="{6DC12B2B-2B85-4831-AA94-E067D810BEFB}"/>
          </ac:spMkLst>
        </pc:spChg>
        <pc:spChg chg="mod">
          <ac:chgData name="Lei Wu" userId="f083b2a8aea23a2f" providerId="LiveId" clId="{798432FD-FBD1-4C67-86FA-26933F155DCF}" dt="2021-03-29T23:26:50.153" v="2081" actId="1076"/>
          <ac:spMkLst>
            <pc:docMk/>
            <pc:sldMk cId="3908071447" sldId="797"/>
            <ac:spMk id="543" creationId="{F0374A13-4E7A-4AF1-A89A-95AEB4D00966}"/>
          </ac:spMkLst>
        </pc:spChg>
        <pc:spChg chg="mod">
          <ac:chgData name="Lei Wu" userId="f083b2a8aea23a2f" providerId="LiveId" clId="{798432FD-FBD1-4C67-86FA-26933F155DCF}" dt="2021-03-29T23:26:50.153" v="2081" actId="1076"/>
          <ac:spMkLst>
            <pc:docMk/>
            <pc:sldMk cId="3908071447" sldId="797"/>
            <ac:spMk id="544" creationId="{630F7CD3-13F0-43BF-8D20-76FC83289C83}"/>
          </ac:spMkLst>
        </pc:spChg>
        <pc:spChg chg="mod">
          <ac:chgData name="Lei Wu" userId="f083b2a8aea23a2f" providerId="LiveId" clId="{798432FD-FBD1-4C67-86FA-26933F155DCF}" dt="2021-03-29T23:26:50.153" v="2081" actId="1076"/>
          <ac:spMkLst>
            <pc:docMk/>
            <pc:sldMk cId="3908071447" sldId="797"/>
            <ac:spMk id="545" creationId="{A382E696-FE70-4715-97E1-B91C2AE496E8}"/>
          </ac:spMkLst>
        </pc:spChg>
        <pc:spChg chg="mod">
          <ac:chgData name="Lei Wu" userId="f083b2a8aea23a2f" providerId="LiveId" clId="{798432FD-FBD1-4C67-86FA-26933F155DCF}" dt="2021-03-29T23:26:50.153" v="2081" actId="1076"/>
          <ac:spMkLst>
            <pc:docMk/>
            <pc:sldMk cId="3908071447" sldId="797"/>
            <ac:spMk id="546" creationId="{0E5FE5F3-D272-4B7F-9D56-52FBA30212B2}"/>
          </ac:spMkLst>
        </pc:spChg>
        <pc:spChg chg="mod">
          <ac:chgData name="Lei Wu" userId="f083b2a8aea23a2f" providerId="LiveId" clId="{798432FD-FBD1-4C67-86FA-26933F155DCF}" dt="2021-03-29T23:26:50.153" v="2081" actId="1076"/>
          <ac:spMkLst>
            <pc:docMk/>
            <pc:sldMk cId="3908071447" sldId="797"/>
            <ac:spMk id="547" creationId="{CD4E250B-5F1A-4742-B4D3-89F9DA7108B7}"/>
          </ac:spMkLst>
        </pc:spChg>
        <pc:spChg chg="mod">
          <ac:chgData name="Lei Wu" userId="f083b2a8aea23a2f" providerId="LiveId" clId="{798432FD-FBD1-4C67-86FA-26933F155DCF}" dt="2021-03-29T23:26:50.153" v="2081" actId="1076"/>
          <ac:spMkLst>
            <pc:docMk/>
            <pc:sldMk cId="3908071447" sldId="797"/>
            <ac:spMk id="548" creationId="{5AD49295-12B8-4144-A689-BB663A1738FC}"/>
          </ac:spMkLst>
        </pc:spChg>
        <pc:spChg chg="mod">
          <ac:chgData name="Lei Wu" userId="f083b2a8aea23a2f" providerId="LiveId" clId="{798432FD-FBD1-4C67-86FA-26933F155DCF}" dt="2021-03-29T23:26:50.153" v="2081" actId="1076"/>
          <ac:spMkLst>
            <pc:docMk/>
            <pc:sldMk cId="3908071447" sldId="797"/>
            <ac:spMk id="549" creationId="{D658CF1B-34B9-4261-9C70-0D32B9763E9F}"/>
          </ac:spMkLst>
        </pc:spChg>
        <pc:spChg chg="mod">
          <ac:chgData name="Lei Wu" userId="f083b2a8aea23a2f" providerId="LiveId" clId="{798432FD-FBD1-4C67-86FA-26933F155DCF}" dt="2021-03-29T23:26:50.153" v="2081" actId="1076"/>
          <ac:spMkLst>
            <pc:docMk/>
            <pc:sldMk cId="3908071447" sldId="797"/>
            <ac:spMk id="550" creationId="{00C6A5F2-2DDE-42A6-8495-55385EF260D4}"/>
          </ac:spMkLst>
        </pc:spChg>
        <pc:spChg chg="mod">
          <ac:chgData name="Lei Wu" userId="f083b2a8aea23a2f" providerId="LiveId" clId="{798432FD-FBD1-4C67-86FA-26933F155DCF}" dt="2021-03-29T23:26:50.153" v="2081" actId="1076"/>
          <ac:spMkLst>
            <pc:docMk/>
            <pc:sldMk cId="3908071447" sldId="797"/>
            <ac:spMk id="551" creationId="{D77B3486-DF21-4B4A-B7BF-9848D5290BA3}"/>
          </ac:spMkLst>
        </pc:spChg>
        <pc:spChg chg="mod">
          <ac:chgData name="Lei Wu" userId="f083b2a8aea23a2f" providerId="LiveId" clId="{798432FD-FBD1-4C67-86FA-26933F155DCF}" dt="2021-03-29T23:26:50.153" v="2081" actId="1076"/>
          <ac:spMkLst>
            <pc:docMk/>
            <pc:sldMk cId="3908071447" sldId="797"/>
            <ac:spMk id="552" creationId="{EE422E80-709B-4F05-ADAA-C1E5CC83D560}"/>
          </ac:spMkLst>
        </pc:spChg>
        <pc:spChg chg="mod">
          <ac:chgData name="Lei Wu" userId="f083b2a8aea23a2f" providerId="LiveId" clId="{798432FD-FBD1-4C67-86FA-26933F155DCF}" dt="2021-03-29T23:26:50.153" v="2081" actId="1076"/>
          <ac:spMkLst>
            <pc:docMk/>
            <pc:sldMk cId="3908071447" sldId="797"/>
            <ac:spMk id="553" creationId="{23D05D3D-BE24-4AA1-A4BD-1D05AEB44A77}"/>
          </ac:spMkLst>
        </pc:spChg>
        <pc:spChg chg="mod">
          <ac:chgData name="Lei Wu" userId="f083b2a8aea23a2f" providerId="LiveId" clId="{798432FD-FBD1-4C67-86FA-26933F155DCF}" dt="2021-03-29T23:26:50.153" v="2081" actId="1076"/>
          <ac:spMkLst>
            <pc:docMk/>
            <pc:sldMk cId="3908071447" sldId="797"/>
            <ac:spMk id="554" creationId="{FA7497A2-6E40-4B50-BFF6-558A88D63CC5}"/>
          </ac:spMkLst>
        </pc:spChg>
        <pc:spChg chg="mod">
          <ac:chgData name="Lei Wu" userId="f083b2a8aea23a2f" providerId="LiveId" clId="{798432FD-FBD1-4C67-86FA-26933F155DCF}" dt="2021-03-29T23:26:50.153" v="2081" actId="1076"/>
          <ac:spMkLst>
            <pc:docMk/>
            <pc:sldMk cId="3908071447" sldId="797"/>
            <ac:spMk id="555" creationId="{6EAB8920-B3DC-4218-BCDA-C9505670679C}"/>
          </ac:spMkLst>
        </pc:spChg>
        <pc:spChg chg="mod">
          <ac:chgData name="Lei Wu" userId="f083b2a8aea23a2f" providerId="LiveId" clId="{798432FD-FBD1-4C67-86FA-26933F155DCF}" dt="2021-03-29T23:26:50.153" v="2081" actId="1076"/>
          <ac:spMkLst>
            <pc:docMk/>
            <pc:sldMk cId="3908071447" sldId="797"/>
            <ac:spMk id="556" creationId="{DB241918-8ADA-4ABF-8BA3-C1B1C6D78CFF}"/>
          </ac:spMkLst>
        </pc:spChg>
        <pc:spChg chg="mod">
          <ac:chgData name="Lei Wu" userId="f083b2a8aea23a2f" providerId="LiveId" clId="{798432FD-FBD1-4C67-86FA-26933F155DCF}" dt="2021-03-29T23:26:50.153" v="2081" actId="1076"/>
          <ac:spMkLst>
            <pc:docMk/>
            <pc:sldMk cId="3908071447" sldId="797"/>
            <ac:spMk id="557" creationId="{69D42862-C499-49C3-80D9-CB3A0AEFC7A4}"/>
          </ac:spMkLst>
        </pc:spChg>
        <pc:spChg chg="mod">
          <ac:chgData name="Lei Wu" userId="f083b2a8aea23a2f" providerId="LiveId" clId="{798432FD-FBD1-4C67-86FA-26933F155DCF}" dt="2021-03-29T23:26:50.153" v="2081" actId="1076"/>
          <ac:spMkLst>
            <pc:docMk/>
            <pc:sldMk cId="3908071447" sldId="797"/>
            <ac:spMk id="558" creationId="{C92EA4CD-DA07-439C-B868-736D610A9714}"/>
          </ac:spMkLst>
        </pc:spChg>
        <pc:spChg chg="mod">
          <ac:chgData name="Lei Wu" userId="f083b2a8aea23a2f" providerId="LiveId" clId="{798432FD-FBD1-4C67-86FA-26933F155DCF}" dt="2021-03-29T23:26:50.153" v="2081" actId="1076"/>
          <ac:spMkLst>
            <pc:docMk/>
            <pc:sldMk cId="3908071447" sldId="797"/>
            <ac:spMk id="559" creationId="{4DCA7CD6-5044-4BF5-A97B-0B5970E8A776}"/>
          </ac:spMkLst>
        </pc:spChg>
        <pc:spChg chg="mod">
          <ac:chgData name="Lei Wu" userId="f083b2a8aea23a2f" providerId="LiveId" clId="{798432FD-FBD1-4C67-86FA-26933F155DCF}" dt="2021-03-29T23:26:50.153" v="2081" actId="1076"/>
          <ac:spMkLst>
            <pc:docMk/>
            <pc:sldMk cId="3908071447" sldId="797"/>
            <ac:spMk id="560" creationId="{4DA18091-5651-4A8B-A628-42FE9F8225B9}"/>
          </ac:spMkLst>
        </pc:spChg>
        <pc:spChg chg="mod">
          <ac:chgData name="Lei Wu" userId="f083b2a8aea23a2f" providerId="LiveId" clId="{798432FD-FBD1-4C67-86FA-26933F155DCF}" dt="2021-03-29T23:26:50.153" v="2081" actId="1076"/>
          <ac:spMkLst>
            <pc:docMk/>
            <pc:sldMk cId="3908071447" sldId="797"/>
            <ac:spMk id="561" creationId="{41143270-D79A-4AA5-B74B-D857F8C2C38D}"/>
          </ac:spMkLst>
        </pc:spChg>
        <pc:spChg chg="mod">
          <ac:chgData name="Lei Wu" userId="f083b2a8aea23a2f" providerId="LiveId" clId="{798432FD-FBD1-4C67-86FA-26933F155DCF}" dt="2021-03-29T23:26:50.153" v="2081" actId="1076"/>
          <ac:spMkLst>
            <pc:docMk/>
            <pc:sldMk cId="3908071447" sldId="797"/>
            <ac:spMk id="562" creationId="{92955102-26B6-4058-B231-92E7F07B920C}"/>
          </ac:spMkLst>
        </pc:spChg>
        <pc:spChg chg="mod">
          <ac:chgData name="Lei Wu" userId="f083b2a8aea23a2f" providerId="LiveId" clId="{798432FD-FBD1-4C67-86FA-26933F155DCF}" dt="2021-03-29T23:26:50.153" v="2081" actId="1076"/>
          <ac:spMkLst>
            <pc:docMk/>
            <pc:sldMk cId="3908071447" sldId="797"/>
            <ac:spMk id="563" creationId="{FDE519EC-A13F-43C4-AF0A-E23B1D8E68F3}"/>
          </ac:spMkLst>
        </pc:spChg>
        <pc:spChg chg="mod">
          <ac:chgData name="Lei Wu" userId="f083b2a8aea23a2f" providerId="LiveId" clId="{798432FD-FBD1-4C67-86FA-26933F155DCF}" dt="2021-03-29T23:26:50.153" v="2081" actId="1076"/>
          <ac:spMkLst>
            <pc:docMk/>
            <pc:sldMk cId="3908071447" sldId="797"/>
            <ac:spMk id="564" creationId="{CF5BC7A4-40CB-47F2-948E-19848EED317C}"/>
          </ac:spMkLst>
        </pc:spChg>
        <pc:spChg chg="mod">
          <ac:chgData name="Lei Wu" userId="f083b2a8aea23a2f" providerId="LiveId" clId="{798432FD-FBD1-4C67-86FA-26933F155DCF}" dt="2021-03-29T23:26:50.153" v="2081" actId="1076"/>
          <ac:spMkLst>
            <pc:docMk/>
            <pc:sldMk cId="3908071447" sldId="797"/>
            <ac:spMk id="565" creationId="{C51A79DA-DB18-4002-A118-1E341CA27FE5}"/>
          </ac:spMkLst>
        </pc:spChg>
        <pc:spChg chg="mod">
          <ac:chgData name="Lei Wu" userId="f083b2a8aea23a2f" providerId="LiveId" clId="{798432FD-FBD1-4C67-86FA-26933F155DCF}" dt="2021-03-29T23:26:50.153" v="2081" actId="1076"/>
          <ac:spMkLst>
            <pc:docMk/>
            <pc:sldMk cId="3908071447" sldId="797"/>
            <ac:spMk id="566" creationId="{E76768DB-C1A1-4BC6-9D99-B2637A90F8BE}"/>
          </ac:spMkLst>
        </pc:spChg>
        <pc:spChg chg="mod">
          <ac:chgData name="Lei Wu" userId="f083b2a8aea23a2f" providerId="LiveId" clId="{798432FD-FBD1-4C67-86FA-26933F155DCF}" dt="2021-03-29T23:26:50.153" v="2081" actId="1076"/>
          <ac:spMkLst>
            <pc:docMk/>
            <pc:sldMk cId="3908071447" sldId="797"/>
            <ac:spMk id="567" creationId="{D159D19D-64B9-45FB-81C3-F344BD0AD854}"/>
          </ac:spMkLst>
        </pc:spChg>
        <pc:spChg chg="mod">
          <ac:chgData name="Lei Wu" userId="f083b2a8aea23a2f" providerId="LiveId" clId="{798432FD-FBD1-4C67-86FA-26933F155DCF}" dt="2021-03-29T23:26:50.153" v="2081" actId="1076"/>
          <ac:spMkLst>
            <pc:docMk/>
            <pc:sldMk cId="3908071447" sldId="797"/>
            <ac:spMk id="568" creationId="{2F391A1E-F9EB-4742-BE71-951CBC69B599}"/>
          </ac:spMkLst>
        </pc:spChg>
        <pc:spChg chg="mod">
          <ac:chgData name="Lei Wu" userId="f083b2a8aea23a2f" providerId="LiveId" clId="{798432FD-FBD1-4C67-86FA-26933F155DCF}" dt="2021-03-29T23:26:50.153" v="2081" actId="1076"/>
          <ac:spMkLst>
            <pc:docMk/>
            <pc:sldMk cId="3908071447" sldId="797"/>
            <ac:spMk id="569" creationId="{AA582CAF-E7DA-4F2A-A385-B2B4204969B8}"/>
          </ac:spMkLst>
        </pc:spChg>
        <pc:spChg chg="mod">
          <ac:chgData name="Lei Wu" userId="f083b2a8aea23a2f" providerId="LiveId" clId="{798432FD-FBD1-4C67-86FA-26933F155DCF}" dt="2021-03-29T23:26:50.153" v="2081" actId="1076"/>
          <ac:spMkLst>
            <pc:docMk/>
            <pc:sldMk cId="3908071447" sldId="797"/>
            <ac:spMk id="570" creationId="{7D345AF1-3B02-492F-95FA-E6643EC1754E}"/>
          </ac:spMkLst>
        </pc:spChg>
        <pc:spChg chg="mod">
          <ac:chgData name="Lei Wu" userId="f083b2a8aea23a2f" providerId="LiveId" clId="{798432FD-FBD1-4C67-86FA-26933F155DCF}" dt="2021-03-29T23:26:50.153" v="2081" actId="1076"/>
          <ac:spMkLst>
            <pc:docMk/>
            <pc:sldMk cId="3908071447" sldId="797"/>
            <ac:spMk id="571" creationId="{DAEC6A27-DCC6-43B4-A57E-F90E3FFA0A3B}"/>
          </ac:spMkLst>
        </pc:spChg>
        <pc:spChg chg="mod">
          <ac:chgData name="Lei Wu" userId="f083b2a8aea23a2f" providerId="LiveId" clId="{798432FD-FBD1-4C67-86FA-26933F155DCF}" dt="2021-03-29T23:26:50.153" v="2081" actId="1076"/>
          <ac:spMkLst>
            <pc:docMk/>
            <pc:sldMk cId="3908071447" sldId="797"/>
            <ac:spMk id="572" creationId="{FB0E4230-76C2-48C0-9F41-4B8B4C0B9479}"/>
          </ac:spMkLst>
        </pc:spChg>
        <pc:spChg chg="mod">
          <ac:chgData name="Lei Wu" userId="f083b2a8aea23a2f" providerId="LiveId" clId="{798432FD-FBD1-4C67-86FA-26933F155DCF}" dt="2021-03-29T23:26:50.153" v="2081" actId="1076"/>
          <ac:spMkLst>
            <pc:docMk/>
            <pc:sldMk cId="3908071447" sldId="797"/>
            <ac:spMk id="573" creationId="{1A743530-3B21-4E25-936F-70DF0F376F8D}"/>
          </ac:spMkLst>
        </pc:spChg>
        <pc:spChg chg="mod">
          <ac:chgData name="Lei Wu" userId="f083b2a8aea23a2f" providerId="LiveId" clId="{798432FD-FBD1-4C67-86FA-26933F155DCF}" dt="2021-03-29T23:26:50.153" v="2081" actId="1076"/>
          <ac:spMkLst>
            <pc:docMk/>
            <pc:sldMk cId="3908071447" sldId="797"/>
            <ac:spMk id="574" creationId="{26A093DA-F05E-4D52-98D1-FC317DE0D52A}"/>
          </ac:spMkLst>
        </pc:spChg>
        <pc:spChg chg="mod">
          <ac:chgData name="Lei Wu" userId="f083b2a8aea23a2f" providerId="LiveId" clId="{798432FD-FBD1-4C67-86FA-26933F155DCF}" dt="2021-03-29T23:26:50.153" v="2081" actId="1076"/>
          <ac:spMkLst>
            <pc:docMk/>
            <pc:sldMk cId="3908071447" sldId="797"/>
            <ac:spMk id="575" creationId="{6128FB90-758E-4710-912E-14164C683D3B}"/>
          </ac:spMkLst>
        </pc:spChg>
        <pc:spChg chg="mod">
          <ac:chgData name="Lei Wu" userId="f083b2a8aea23a2f" providerId="LiveId" clId="{798432FD-FBD1-4C67-86FA-26933F155DCF}" dt="2021-03-29T23:26:50.153" v="2081" actId="1076"/>
          <ac:spMkLst>
            <pc:docMk/>
            <pc:sldMk cId="3908071447" sldId="797"/>
            <ac:spMk id="576" creationId="{09290055-F191-49E0-88C7-76E47642AA6A}"/>
          </ac:spMkLst>
        </pc:spChg>
        <pc:spChg chg="mod">
          <ac:chgData name="Lei Wu" userId="f083b2a8aea23a2f" providerId="LiveId" clId="{798432FD-FBD1-4C67-86FA-26933F155DCF}" dt="2021-03-29T23:26:50.153" v="2081" actId="1076"/>
          <ac:spMkLst>
            <pc:docMk/>
            <pc:sldMk cId="3908071447" sldId="797"/>
            <ac:spMk id="577" creationId="{3926D906-AE9F-42DE-BCD0-438144A30EEB}"/>
          </ac:spMkLst>
        </pc:spChg>
        <pc:spChg chg="mod">
          <ac:chgData name="Lei Wu" userId="f083b2a8aea23a2f" providerId="LiveId" clId="{798432FD-FBD1-4C67-86FA-26933F155DCF}" dt="2021-03-29T23:26:50.153" v="2081" actId="1076"/>
          <ac:spMkLst>
            <pc:docMk/>
            <pc:sldMk cId="3908071447" sldId="797"/>
            <ac:spMk id="578" creationId="{2D06E157-C2C6-4342-B8E3-3712BCC8128A}"/>
          </ac:spMkLst>
        </pc:spChg>
        <pc:spChg chg="mod">
          <ac:chgData name="Lei Wu" userId="f083b2a8aea23a2f" providerId="LiveId" clId="{798432FD-FBD1-4C67-86FA-26933F155DCF}" dt="2021-03-29T23:26:50.153" v="2081" actId="1076"/>
          <ac:spMkLst>
            <pc:docMk/>
            <pc:sldMk cId="3908071447" sldId="797"/>
            <ac:spMk id="579" creationId="{0D0C9BB7-989F-4718-951D-FFD042CA0411}"/>
          </ac:spMkLst>
        </pc:spChg>
        <pc:spChg chg="mod">
          <ac:chgData name="Lei Wu" userId="f083b2a8aea23a2f" providerId="LiveId" clId="{798432FD-FBD1-4C67-86FA-26933F155DCF}" dt="2021-03-29T23:26:50.153" v="2081" actId="1076"/>
          <ac:spMkLst>
            <pc:docMk/>
            <pc:sldMk cId="3908071447" sldId="797"/>
            <ac:spMk id="580" creationId="{703CAE83-2D5B-40C9-93DE-A1B3494E30F1}"/>
          </ac:spMkLst>
        </pc:spChg>
        <pc:spChg chg="mod">
          <ac:chgData name="Lei Wu" userId="f083b2a8aea23a2f" providerId="LiveId" clId="{798432FD-FBD1-4C67-86FA-26933F155DCF}" dt="2021-03-29T23:26:50.153" v="2081" actId="1076"/>
          <ac:spMkLst>
            <pc:docMk/>
            <pc:sldMk cId="3908071447" sldId="797"/>
            <ac:spMk id="581" creationId="{B7E14553-4B17-4F91-AC70-F3CC022FE936}"/>
          </ac:spMkLst>
        </pc:spChg>
        <pc:spChg chg="mod">
          <ac:chgData name="Lei Wu" userId="f083b2a8aea23a2f" providerId="LiveId" clId="{798432FD-FBD1-4C67-86FA-26933F155DCF}" dt="2021-03-29T23:26:50.153" v="2081" actId="1076"/>
          <ac:spMkLst>
            <pc:docMk/>
            <pc:sldMk cId="3908071447" sldId="797"/>
            <ac:spMk id="582" creationId="{F89635B5-51D8-4156-B4D0-BF21139B7199}"/>
          </ac:spMkLst>
        </pc:spChg>
        <pc:spChg chg="mod">
          <ac:chgData name="Lei Wu" userId="f083b2a8aea23a2f" providerId="LiveId" clId="{798432FD-FBD1-4C67-86FA-26933F155DCF}" dt="2021-03-29T23:26:50.153" v="2081" actId="1076"/>
          <ac:spMkLst>
            <pc:docMk/>
            <pc:sldMk cId="3908071447" sldId="797"/>
            <ac:spMk id="583" creationId="{3C5B989B-40A4-484C-A144-206D2646930C}"/>
          </ac:spMkLst>
        </pc:spChg>
        <pc:spChg chg="mod">
          <ac:chgData name="Lei Wu" userId="f083b2a8aea23a2f" providerId="LiveId" clId="{798432FD-FBD1-4C67-86FA-26933F155DCF}" dt="2021-03-29T23:26:50.153" v="2081" actId="1076"/>
          <ac:spMkLst>
            <pc:docMk/>
            <pc:sldMk cId="3908071447" sldId="797"/>
            <ac:spMk id="584" creationId="{2ABA3522-BBE4-4A03-AC03-972E5D03EA1F}"/>
          </ac:spMkLst>
        </pc:spChg>
        <pc:spChg chg="mod">
          <ac:chgData name="Lei Wu" userId="f083b2a8aea23a2f" providerId="LiveId" clId="{798432FD-FBD1-4C67-86FA-26933F155DCF}" dt="2021-03-29T23:26:50.153" v="2081" actId="1076"/>
          <ac:spMkLst>
            <pc:docMk/>
            <pc:sldMk cId="3908071447" sldId="797"/>
            <ac:spMk id="585" creationId="{C79C39E6-776B-45E4-94A6-5E31D415DFA9}"/>
          </ac:spMkLst>
        </pc:spChg>
        <pc:spChg chg="mod">
          <ac:chgData name="Lei Wu" userId="f083b2a8aea23a2f" providerId="LiveId" clId="{798432FD-FBD1-4C67-86FA-26933F155DCF}" dt="2021-03-29T23:26:50.153" v="2081" actId="1076"/>
          <ac:spMkLst>
            <pc:docMk/>
            <pc:sldMk cId="3908071447" sldId="797"/>
            <ac:spMk id="586" creationId="{8075E63F-5C63-41A8-8A0C-162999E1F2DB}"/>
          </ac:spMkLst>
        </pc:spChg>
        <pc:spChg chg="mod">
          <ac:chgData name="Lei Wu" userId="f083b2a8aea23a2f" providerId="LiveId" clId="{798432FD-FBD1-4C67-86FA-26933F155DCF}" dt="2021-03-29T23:26:50.153" v="2081" actId="1076"/>
          <ac:spMkLst>
            <pc:docMk/>
            <pc:sldMk cId="3908071447" sldId="797"/>
            <ac:spMk id="587" creationId="{369B8D76-AD6B-41AC-AE8C-833CF39293E0}"/>
          </ac:spMkLst>
        </pc:spChg>
        <pc:spChg chg="mod">
          <ac:chgData name="Lei Wu" userId="f083b2a8aea23a2f" providerId="LiveId" clId="{798432FD-FBD1-4C67-86FA-26933F155DCF}" dt="2021-03-29T23:26:50.153" v="2081" actId="1076"/>
          <ac:spMkLst>
            <pc:docMk/>
            <pc:sldMk cId="3908071447" sldId="797"/>
            <ac:spMk id="588" creationId="{21F53B77-60C3-4B4B-B321-B48679D8DD9D}"/>
          </ac:spMkLst>
        </pc:spChg>
        <pc:spChg chg="mod">
          <ac:chgData name="Lei Wu" userId="f083b2a8aea23a2f" providerId="LiveId" clId="{798432FD-FBD1-4C67-86FA-26933F155DCF}" dt="2021-03-29T23:26:50.153" v="2081" actId="1076"/>
          <ac:spMkLst>
            <pc:docMk/>
            <pc:sldMk cId="3908071447" sldId="797"/>
            <ac:spMk id="589" creationId="{DDED3052-076C-4148-A541-3C030271CE8D}"/>
          </ac:spMkLst>
        </pc:spChg>
        <pc:spChg chg="mod">
          <ac:chgData name="Lei Wu" userId="f083b2a8aea23a2f" providerId="LiveId" clId="{798432FD-FBD1-4C67-86FA-26933F155DCF}" dt="2021-03-29T23:26:50.153" v="2081" actId="1076"/>
          <ac:spMkLst>
            <pc:docMk/>
            <pc:sldMk cId="3908071447" sldId="797"/>
            <ac:spMk id="590" creationId="{7AB8F5B8-D706-41C1-87F7-116ADB296E5F}"/>
          </ac:spMkLst>
        </pc:spChg>
        <pc:spChg chg="mod">
          <ac:chgData name="Lei Wu" userId="f083b2a8aea23a2f" providerId="LiveId" clId="{798432FD-FBD1-4C67-86FA-26933F155DCF}" dt="2021-03-29T23:26:50.153" v="2081" actId="1076"/>
          <ac:spMkLst>
            <pc:docMk/>
            <pc:sldMk cId="3908071447" sldId="797"/>
            <ac:spMk id="591" creationId="{8A49EEC9-BF3F-4F3E-ACFD-EF7A3E1795F1}"/>
          </ac:spMkLst>
        </pc:spChg>
        <pc:spChg chg="mod">
          <ac:chgData name="Lei Wu" userId="f083b2a8aea23a2f" providerId="LiveId" clId="{798432FD-FBD1-4C67-86FA-26933F155DCF}" dt="2021-03-29T23:26:50.153" v="2081" actId="1076"/>
          <ac:spMkLst>
            <pc:docMk/>
            <pc:sldMk cId="3908071447" sldId="797"/>
            <ac:spMk id="592" creationId="{ED46CEB5-D02A-4342-B167-EBDAB209AACF}"/>
          </ac:spMkLst>
        </pc:spChg>
        <pc:spChg chg="mod">
          <ac:chgData name="Lei Wu" userId="f083b2a8aea23a2f" providerId="LiveId" clId="{798432FD-FBD1-4C67-86FA-26933F155DCF}" dt="2021-03-29T23:26:50.153" v="2081" actId="1076"/>
          <ac:spMkLst>
            <pc:docMk/>
            <pc:sldMk cId="3908071447" sldId="797"/>
            <ac:spMk id="593" creationId="{37CF87C0-D01E-4A66-BA29-6276D4B05F0D}"/>
          </ac:spMkLst>
        </pc:spChg>
        <pc:spChg chg="mod">
          <ac:chgData name="Lei Wu" userId="f083b2a8aea23a2f" providerId="LiveId" clId="{798432FD-FBD1-4C67-86FA-26933F155DCF}" dt="2021-03-29T23:26:50.153" v="2081" actId="1076"/>
          <ac:spMkLst>
            <pc:docMk/>
            <pc:sldMk cId="3908071447" sldId="797"/>
            <ac:spMk id="594" creationId="{9764013F-B9C1-4D3E-928B-8B17264A90C8}"/>
          </ac:spMkLst>
        </pc:spChg>
        <pc:spChg chg="mod">
          <ac:chgData name="Lei Wu" userId="f083b2a8aea23a2f" providerId="LiveId" clId="{798432FD-FBD1-4C67-86FA-26933F155DCF}" dt="2021-03-29T23:26:50.153" v="2081" actId="1076"/>
          <ac:spMkLst>
            <pc:docMk/>
            <pc:sldMk cId="3908071447" sldId="797"/>
            <ac:spMk id="595" creationId="{2E92F9AC-7F40-4472-BDC8-D5EA1658B2B9}"/>
          </ac:spMkLst>
        </pc:spChg>
        <pc:spChg chg="mod">
          <ac:chgData name="Lei Wu" userId="f083b2a8aea23a2f" providerId="LiveId" clId="{798432FD-FBD1-4C67-86FA-26933F155DCF}" dt="2021-03-29T23:26:50.153" v="2081" actId="1076"/>
          <ac:spMkLst>
            <pc:docMk/>
            <pc:sldMk cId="3908071447" sldId="797"/>
            <ac:spMk id="596" creationId="{2B7562D8-B680-4F74-8107-23D1E552BA19}"/>
          </ac:spMkLst>
        </pc:spChg>
        <pc:spChg chg="mod">
          <ac:chgData name="Lei Wu" userId="f083b2a8aea23a2f" providerId="LiveId" clId="{798432FD-FBD1-4C67-86FA-26933F155DCF}" dt="2021-03-29T23:26:50.153" v="2081" actId="1076"/>
          <ac:spMkLst>
            <pc:docMk/>
            <pc:sldMk cId="3908071447" sldId="797"/>
            <ac:spMk id="597" creationId="{F89E354B-8D31-4995-97CC-8C3A13F7CD3A}"/>
          </ac:spMkLst>
        </pc:spChg>
        <pc:spChg chg="mod">
          <ac:chgData name="Lei Wu" userId="f083b2a8aea23a2f" providerId="LiveId" clId="{798432FD-FBD1-4C67-86FA-26933F155DCF}" dt="2021-03-29T23:26:50.153" v="2081" actId="1076"/>
          <ac:spMkLst>
            <pc:docMk/>
            <pc:sldMk cId="3908071447" sldId="797"/>
            <ac:spMk id="598" creationId="{978DDA47-459C-449B-A6C0-02AB3CA956FE}"/>
          </ac:spMkLst>
        </pc:spChg>
        <pc:spChg chg="mod">
          <ac:chgData name="Lei Wu" userId="f083b2a8aea23a2f" providerId="LiveId" clId="{798432FD-FBD1-4C67-86FA-26933F155DCF}" dt="2021-03-29T23:26:50.153" v="2081" actId="1076"/>
          <ac:spMkLst>
            <pc:docMk/>
            <pc:sldMk cId="3908071447" sldId="797"/>
            <ac:spMk id="599" creationId="{94099C93-5A52-4CE4-9C6B-52CCDC35AEEE}"/>
          </ac:spMkLst>
        </pc:spChg>
        <pc:spChg chg="mod">
          <ac:chgData name="Lei Wu" userId="f083b2a8aea23a2f" providerId="LiveId" clId="{798432FD-FBD1-4C67-86FA-26933F155DCF}" dt="2021-03-29T23:26:50.153" v="2081" actId="1076"/>
          <ac:spMkLst>
            <pc:docMk/>
            <pc:sldMk cId="3908071447" sldId="797"/>
            <ac:spMk id="600" creationId="{731C53D6-A40B-48AA-A2FD-B2CBFDD547F9}"/>
          </ac:spMkLst>
        </pc:spChg>
        <pc:spChg chg="mod">
          <ac:chgData name="Lei Wu" userId="f083b2a8aea23a2f" providerId="LiveId" clId="{798432FD-FBD1-4C67-86FA-26933F155DCF}" dt="2021-03-29T23:26:50.153" v="2081" actId="1076"/>
          <ac:spMkLst>
            <pc:docMk/>
            <pc:sldMk cId="3908071447" sldId="797"/>
            <ac:spMk id="601" creationId="{F3B8C11B-4B1B-4DD4-8309-BAEDB758A3BD}"/>
          </ac:spMkLst>
        </pc:spChg>
        <pc:spChg chg="mod">
          <ac:chgData name="Lei Wu" userId="f083b2a8aea23a2f" providerId="LiveId" clId="{798432FD-FBD1-4C67-86FA-26933F155DCF}" dt="2021-03-29T23:26:50.153" v="2081" actId="1076"/>
          <ac:spMkLst>
            <pc:docMk/>
            <pc:sldMk cId="3908071447" sldId="797"/>
            <ac:spMk id="602" creationId="{256298A1-BC7F-439A-B87A-67F35ECA90B9}"/>
          </ac:spMkLst>
        </pc:spChg>
        <pc:spChg chg="mod">
          <ac:chgData name="Lei Wu" userId="f083b2a8aea23a2f" providerId="LiveId" clId="{798432FD-FBD1-4C67-86FA-26933F155DCF}" dt="2021-03-29T23:26:50.153" v="2081" actId="1076"/>
          <ac:spMkLst>
            <pc:docMk/>
            <pc:sldMk cId="3908071447" sldId="797"/>
            <ac:spMk id="603" creationId="{FA0A83F6-6A9D-4BF5-9660-54D169644812}"/>
          </ac:spMkLst>
        </pc:spChg>
        <pc:spChg chg="mod">
          <ac:chgData name="Lei Wu" userId="f083b2a8aea23a2f" providerId="LiveId" clId="{798432FD-FBD1-4C67-86FA-26933F155DCF}" dt="2021-03-29T23:26:50.153" v="2081" actId="1076"/>
          <ac:spMkLst>
            <pc:docMk/>
            <pc:sldMk cId="3908071447" sldId="797"/>
            <ac:spMk id="604" creationId="{6F6E0643-46C9-425B-9CC0-AF7C4CC2448C}"/>
          </ac:spMkLst>
        </pc:spChg>
        <pc:spChg chg="mod">
          <ac:chgData name="Lei Wu" userId="f083b2a8aea23a2f" providerId="LiveId" clId="{798432FD-FBD1-4C67-86FA-26933F155DCF}" dt="2021-03-29T23:26:50.153" v="2081" actId="1076"/>
          <ac:spMkLst>
            <pc:docMk/>
            <pc:sldMk cId="3908071447" sldId="797"/>
            <ac:spMk id="605" creationId="{57F85C7E-6482-4F5D-B720-8F937EB2A5BA}"/>
          </ac:spMkLst>
        </pc:spChg>
        <pc:spChg chg="mod">
          <ac:chgData name="Lei Wu" userId="f083b2a8aea23a2f" providerId="LiveId" clId="{798432FD-FBD1-4C67-86FA-26933F155DCF}" dt="2021-03-29T23:26:50.153" v="2081" actId="1076"/>
          <ac:spMkLst>
            <pc:docMk/>
            <pc:sldMk cId="3908071447" sldId="797"/>
            <ac:spMk id="606" creationId="{A10BEED3-2345-447B-9C2E-C09F0ED7F536}"/>
          </ac:spMkLst>
        </pc:spChg>
        <pc:spChg chg="mod">
          <ac:chgData name="Lei Wu" userId="f083b2a8aea23a2f" providerId="LiveId" clId="{798432FD-FBD1-4C67-86FA-26933F155DCF}" dt="2021-03-29T23:26:50.153" v="2081" actId="1076"/>
          <ac:spMkLst>
            <pc:docMk/>
            <pc:sldMk cId="3908071447" sldId="797"/>
            <ac:spMk id="607" creationId="{3FE310E5-8B63-4D53-BB0D-921FFC24A815}"/>
          </ac:spMkLst>
        </pc:spChg>
        <pc:spChg chg="mod">
          <ac:chgData name="Lei Wu" userId="f083b2a8aea23a2f" providerId="LiveId" clId="{798432FD-FBD1-4C67-86FA-26933F155DCF}" dt="2021-03-29T23:26:50.153" v="2081" actId="1076"/>
          <ac:spMkLst>
            <pc:docMk/>
            <pc:sldMk cId="3908071447" sldId="797"/>
            <ac:spMk id="608" creationId="{164B3695-2D50-4D85-A188-6BBB7CC19292}"/>
          </ac:spMkLst>
        </pc:spChg>
        <pc:spChg chg="mod">
          <ac:chgData name="Lei Wu" userId="f083b2a8aea23a2f" providerId="LiveId" clId="{798432FD-FBD1-4C67-86FA-26933F155DCF}" dt="2021-03-29T23:26:50.153" v="2081" actId="1076"/>
          <ac:spMkLst>
            <pc:docMk/>
            <pc:sldMk cId="3908071447" sldId="797"/>
            <ac:spMk id="609" creationId="{A16E49BF-6AB1-4D4C-AE15-ADD9739FB4F9}"/>
          </ac:spMkLst>
        </pc:spChg>
        <pc:spChg chg="mod">
          <ac:chgData name="Lei Wu" userId="f083b2a8aea23a2f" providerId="LiveId" clId="{798432FD-FBD1-4C67-86FA-26933F155DCF}" dt="2021-03-29T23:26:50.153" v="2081" actId="1076"/>
          <ac:spMkLst>
            <pc:docMk/>
            <pc:sldMk cId="3908071447" sldId="797"/>
            <ac:spMk id="610" creationId="{77ECEA7A-993E-4676-B3F1-7972CB8182B5}"/>
          </ac:spMkLst>
        </pc:spChg>
        <pc:spChg chg="mod">
          <ac:chgData name="Lei Wu" userId="f083b2a8aea23a2f" providerId="LiveId" clId="{798432FD-FBD1-4C67-86FA-26933F155DCF}" dt="2021-03-29T23:26:50.153" v="2081" actId="1076"/>
          <ac:spMkLst>
            <pc:docMk/>
            <pc:sldMk cId="3908071447" sldId="797"/>
            <ac:spMk id="611" creationId="{058E98B8-CE81-40F3-B750-0F5CDFCC091C}"/>
          </ac:spMkLst>
        </pc:spChg>
        <pc:spChg chg="mod">
          <ac:chgData name="Lei Wu" userId="f083b2a8aea23a2f" providerId="LiveId" clId="{798432FD-FBD1-4C67-86FA-26933F155DCF}" dt="2021-03-29T23:26:50.153" v="2081" actId="1076"/>
          <ac:spMkLst>
            <pc:docMk/>
            <pc:sldMk cId="3908071447" sldId="797"/>
            <ac:spMk id="612" creationId="{E4B82346-9116-41DC-80BC-7DFAA2C4E104}"/>
          </ac:spMkLst>
        </pc:spChg>
        <pc:spChg chg="mod">
          <ac:chgData name="Lei Wu" userId="f083b2a8aea23a2f" providerId="LiveId" clId="{798432FD-FBD1-4C67-86FA-26933F155DCF}" dt="2021-03-29T23:26:50.153" v="2081" actId="1076"/>
          <ac:spMkLst>
            <pc:docMk/>
            <pc:sldMk cId="3908071447" sldId="797"/>
            <ac:spMk id="613" creationId="{DD33FDB9-38DF-4861-92A8-AE5DE893FE72}"/>
          </ac:spMkLst>
        </pc:spChg>
        <pc:spChg chg="mod">
          <ac:chgData name="Lei Wu" userId="f083b2a8aea23a2f" providerId="LiveId" clId="{798432FD-FBD1-4C67-86FA-26933F155DCF}" dt="2021-03-29T23:26:50.153" v="2081" actId="1076"/>
          <ac:spMkLst>
            <pc:docMk/>
            <pc:sldMk cId="3908071447" sldId="797"/>
            <ac:spMk id="614" creationId="{F092C3C9-2ED6-47C4-862B-2A172BC511B2}"/>
          </ac:spMkLst>
        </pc:spChg>
        <pc:spChg chg="mod">
          <ac:chgData name="Lei Wu" userId="f083b2a8aea23a2f" providerId="LiveId" clId="{798432FD-FBD1-4C67-86FA-26933F155DCF}" dt="2021-03-29T23:26:50.153" v="2081" actId="1076"/>
          <ac:spMkLst>
            <pc:docMk/>
            <pc:sldMk cId="3908071447" sldId="797"/>
            <ac:spMk id="615" creationId="{34101325-27BB-4082-9D25-8272E933C59A}"/>
          </ac:spMkLst>
        </pc:spChg>
        <pc:spChg chg="mod">
          <ac:chgData name="Lei Wu" userId="f083b2a8aea23a2f" providerId="LiveId" clId="{798432FD-FBD1-4C67-86FA-26933F155DCF}" dt="2021-03-29T23:26:50.153" v="2081" actId="1076"/>
          <ac:spMkLst>
            <pc:docMk/>
            <pc:sldMk cId="3908071447" sldId="797"/>
            <ac:spMk id="616" creationId="{4A53C365-EC15-490F-9C75-596A6077FB80}"/>
          </ac:spMkLst>
        </pc:spChg>
        <pc:spChg chg="mod">
          <ac:chgData name="Lei Wu" userId="f083b2a8aea23a2f" providerId="LiveId" clId="{798432FD-FBD1-4C67-86FA-26933F155DCF}" dt="2021-03-29T23:26:50.153" v="2081" actId="1076"/>
          <ac:spMkLst>
            <pc:docMk/>
            <pc:sldMk cId="3908071447" sldId="797"/>
            <ac:spMk id="617" creationId="{8AB53BEB-881A-4723-9F9B-7F84CE1BFB07}"/>
          </ac:spMkLst>
        </pc:spChg>
        <pc:spChg chg="mod">
          <ac:chgData name="Lei Wu" userId="f083b2a8aea23a2f" providerId="LiveId" clId="{798432FD-FBD1-4C67-86FA-26933F155DCF}" dt="2021-03-29T23:26:50.153" v="2081" actId="1076"/>
          <ac:spMkLst>
            <pc:docMk/>
            <pc:sldMk cId="3908071447" sldId="797"/>
            <ac:spMk id="618" creationId="{25605F2A-6895-45AB-9AC6-16DE4B1E6B28}"/>
          </ac:spMkLst>
        </pc:spChg>
        <pc:spChg chg="mod">
          <ac:chgData name="Lei Wu" userId="f083b2a8aea23a2f" providerId="LiveId" clId="{798432FD-FBD1-4C67-86FA-26933F155DCF}" dt="2021-03-29T23:26:50.153" v="2081" actId="1076"/>
          <ac:spMkLst>
            <pc:docMk/>
            <pc:sldMk cId="3908071447" sldId="797"/>
            <ac:spMk id="619" creationId="{5D736DD2-CC06-453E-95B9-42813265949F}"/>
          </ac:spMkLst>
        </pc:spChg>
        <pc:spChg chg="mod">
          <ac:chgData name="Lei Wu" userId="f083b2a8aea23a2f" providerId="LiveId" clId="{798432FD-FBD1-4C67-86FA-26933F155DCF}" dt="2021-03-29T23:26:50.153" v="2081" actId="1076"/>
          <ac:spMkLst>
            <pc:docMk/>
            <pc:sldMk cId="3908071447" sldId="797"/>
            <ac:spMk id="620" creationId="{9B09546E-2023-4BCC-B418-9CEDEAE4664F}"/>
          </ac:spMkLst>
        </pc:spChg>
        <pc:spChg chg="mod">
          <ac:chgData name="Lei Wu" userId="f083b2a8aea23a2f" providerId="LiveId" clId="{798432FD-FBD1-4C67-86FA-26933F155DCF}" dt="2021-03-29T23:26:50.153" v="2081" actId="1076"/>
          <ac:spMkLst>
            <pc:docMk/>
            <pc:sldMk cId="3908071447" sldId="797"/>
            <ac:spMk id="621" creationId="{3682C346-7837-4699-AE74-2730EC8A0123}"/>
          </ac:spMkLst>
        </pc:spChg>
        <pc:spChg chg="mod">
          <ac:chgData name="Lei Wu" userId="f083b2a8aea23a2f" providerId="LiveId" clId="{798432FD-FBD1-4C67-86FA-26933F155DCF}" dt="2021-03-29T23:26:50.153" v="2081" actId="1076"/>
          <ac:spMkLst>
            <pc:docMk/>
            <pc:sldMk cId="3908071447" sldId="797"/>
            <ac:spMk id="622" creationId="{8062C314-CDEB-45B4-8605-4E6609120EC8}"/>
          </ac:spMkLst>
        </pc:spChg>
        <pc:spChg chg="mod">
          <ac:chgData name="Lei Wu" userId="f083b2a8aea23a2f" providerId="LiveId" clId="{798432FD-FBD1-4C67-86FA-26933F155DCF}" dt="2021-03-29T23:26:50.153" v="2081" actId="1076"/>
          <ac:spMkLst>
            <pc:docMk/>
            <pc:sldMk cId="3908071447" sldId="797"/>
            <ac:spMk id="623" creationId="{51A0E8A3-D821-465D-80CD-8F71C4B331E1}"/>
          </ac:spMkLst>
        </pc:spChg>
        <pc:spChg chg="mod">
          <ac:chgData name="Lei Wu" userId="f083b2a8aea23a2f" providerId="LiveId" clId="{798432FD-FBD1-4C67-86FA-26933F155DCF}" dt="2021-03-29T23:26:50.153" v="2081" actId="1076"/>
          <ac:spMkLst>
            <pc:docMk/>
            <pc:sldMk cId="3908071447" sldId="797"/>
            <ac:spMk id="624" creationId="{50699E19-4A58-4DA1-A5C3-A4497A92BCB7}"/>
          </ac:spMkLst>
        </pc:spChg>
        <pc:spChg chg="mod">
          <ac:chgData name="Lei Wu" userId="f083b2a8aea23a2f" providerId="LiveId" clId="{798432FD-FBD1-4C67-86FA-26933F155DCF}" dt="2021-03-29T23:26:50.153" v="2081" actId="1076"/>
          <ac:spMkLst>
            <pc:docMk/>
            <pc:sldMk cId="3908071447" sldId="797"/>
            <ac:spMk id="625" creationId="{906D0D6A-7CDD-4364-92D2-B7B5DCE758A4}"/>
          </ac:spMkLst>
        </pc:spChg>
        <pc:spChg chg="mod">
          <ac:chgData name="Lei Wu" userId="f083b2a8aea23a2f" providerId="LiveId" clId="{798432FD-FBD1-4C67-86FA-26933F155DCF}" dt="2021-03-29T23:26:50.153" v="2081" actId="1076"/>
          <ac:spMkLst>
            <pc:docMk/>
            <pc:sldMk cId="3908071447" sldId="797"/>
            <ac:spMk id="626" creationId="{FAF2E4F9-F94D-43C3-A25E-964E540EBF19}"/>
          </ac:spMkLst>
        </pc:spChg>
        <pc:spChg chg="mod">
          <ac:chgData name="Lei Wu" userId="f083b2a8aea23a2f" providerId="LiveId" clId="{798432FD-FBD1-4C67-86FA-26933F155DCF}" dt="2021-03-29T23:26:50.153" v="2081" actId="1076"/>
          <ac:spMkLst>
            <pc:docMk/>
            <pc:sldMk cId="3908071447" sldId="797"/>
            <ac:spMk id="627" creationId="{60CEFDE6-AE47-4D86-A6B6-04220912C1EC}"/>
          </ac:spMkLst>
        </pc:spChg>
        <pc:spChg chg="mod">
          <ac:chgData name="Lei Wu" userId="f083b2a8aea23a2f" providerId="LiveId" clId="{798432FD-FBD1-4C67-86FA-26933F155DCF}" dt="2021-03-29T23:26:50.153" v="2081" actId="1076"/>
          <ac:spMkLst>
            <pc:docMk/>
            <pc:sldMk cId="3908071447" sldId="797"/>
            <ac:spMk id="628" creationId="{D88F01AD-A7C3-46B6-BA31-8A81211748A9}"/>
          </ac:spMkLst>
        </pc:spChg>
        <pc:spChg chg="mod">
          <ac:chgData name="Lei Wu" userId="f083b2a8aea23a2f" providerId="LiveId" clId="{798432FD-FBD1-4C67-86FA-26933F155DCF}" dt="2021-03-29T23:26:50.153" v="2081" actId="1076"/>
          <ac:spMkLst>
            <pc:docMk/>
            <pc:sldMk cId="3908071447" sldId="797"/>
            <ac:spMk id="629" creationId="{A4EB7C71-0FB4-4F40-9910-864886AB52DB}"/>
          </ac:spMkLst>
        </pc:spChg>
        <pc:spChg chg="mod">
          <ac:chgData name="Lei Wu" userId="f083b2a8aea23a2f" providerId="LiveId" clId="{798432FD-FBD1-4C67-86FA-26933F155DCF}" dt="2021-03-29T23:26:50.153" v="2081" actId="1076"/>
          <ac:spMkLst>
            <pc:docMk/>
            <pc:sldMk cId="3908071447" sldId="797"/>
            <ac:spMk id="630" creationId="{AF622A04-8735-457B-92D8-83DE5BCDA6F5}"/>
          </ac:spMkLst>
        </pc:spChg>
        <pc:spChg chg="mod">
          <ac:chgData name="Lei Wu" userId="f083b2a8aea23a2f" providerId="LiveId" clId="{798432FD-FBD1-4C67-86FA-26933F155DCF}" dt="2021-03-29T23:26:50.153" v="2081" actId="1076"/>
          <ac:spMkLst>
            <pc:docMk/>
            <pc:sldMk cId="3908071447" sldId="797"/>
            <ac:spMk id="631" creationId="{DFEB6531-5AB4-41E5-B08E-7D7A77777030}"/>
          </ac:spMkLst>
        </pc:spChg>
        <pc:spChg chg="mod">
          <ac:chgData name="Lei Wu" userId="f083b2a8aea23a2f" providerId="LiveId" clId="{798432FD-FBD1-4C67-86FA-26933F155DCF}" dt="2021-03-29T23:26:50.153" v="2081" actId="1076"/>
          <ac:spMkLst>
            <pc:docMk/>
            <pc:sldMk cId="3908071447" sldId="797"/>
            <ac:spMk id="632" creationId="{1E73FCCB-08EF-4B83-809B-6F7E6025511B}"/>
          </ac:spMkLst>
        </pc:spChg>
        <pc:spChg chg="mod">
          <ac:chgData name="Lei Wu" userId="f083b2a8aea23a2f" providerId="LiveId" clId="{798432FD-FBD1-4C67-86FA-26933F155DCF}" dt="2021-03-29T23:26:50.153" v="2081" actId="1076"/>
          <ac:spMkLst>
            <pc:docMk/>
            <pc:sldMk cId="3908071447" sldId="797"/>
            <ac:spMk id="633" creationId="{D619080E-DF95-4BF1-A69E-BE5D4289FD0F}"/>
          </ac:spMkLst>
        </pc:spChg>
        <pc:spChg chg="mod">
          <ac:chgData name="Lei Wu" userId="f083b2a8aea23a2f" providerId="LiveId" clId="{798432FD-FBD1-4C67-86FA-26933F155DCF}" dt="2021-03-29T23:26:50.153" v="2081" actId="1076"/>
          <ac:spMkLst>
            <pc:docMk/>
            <pc:sldMk cId="3908071447" sldId="797"/>
            <ac:spMk id="634" creationId="{F54FA436-057A-4304-A180-59471BC062C4}"/>
          </ac:spMkLst>
        </pc:spChg>
        <pc:spChg chg="mod">
          <ac:chgData name="Lei Wu" userId="f083b2a8aea23a2f" providerId="LiveId" clId="{798432FD-FBD1-4C67-86FA-26933F155DCF}" dt="2021-03-29T23:26:50.153" v="2081" actId="1076"/>
          <ac:spMkLst>
            <pc:docMk/>
            <pc:sldMk cId="3908071447" sldId="797"/>
            <ac:spMk id="635" creationId="{DA89BBA2-B311-4052-BCDB-132F207239C7}"/>
          </ac:spMkLst>
        </pc:spChg>
        <pc:spChg chg="mod">
          <ac:chgData name="Lei Wu" userId="f083b2a8aea23a2f" providerId="LiveId" clId="{798432FD-FBD1-4C67-86FA-26933F155DCF}" dt="2021-03-29T23:26:50.153" v="2081" actId="1076"/>
          <ac:spMkLst>
            <pc:docMk/>
            <pc:sldMk cId="3908071447" sldId="797"/>
            <ac:spMk id="636" creationId="{B80A7AF1-F283-4A1C-9F30-3E0E87DB894E}"/>
          </ac:spMkLst>
        </pc:spChg>
        <pc:spChg chg="mod">
          <ac:chgData name="Lei Wu" userId="f083b2a8aea23a2f" providerId="LiveId" clId="{798432FD-FBD1-4C67-86FA-26933F155DCF}" dt="2021-03-29T23:26:50.153" v="2081" actId="1076"/>
          <ac:spMkLst>
            <pc:docMk/>
            <pc:sldMk cId="3908071447" sldId="797"/>
            <ac:spMk id="637" creationId="{1453A1AC-CB72-431D-A724-F44051FE6FD9}"/>
          </ac:spMkLst>
        </pc:spChg>
        <pc:spChg chg="mod">
          <ac:chgData name="Lei Wu" userId="f083b2a8aea23a2f" providerId="LiveId" clId="{798432FD-FBD1-4C67-86FA-26933F155DCF}" dt="2021-03-29T23:26:50.153" v="2081" actId="1076"/>
          <ac:spMkLst>
            <pc:docMk/>
            <pc:sldMk cId="3908071447" sldId="797"/>
            <ac:spMk id="638" creationId="{05D8F0C7-39B1-4626-96F0-4F54AA029069}"/>
          </ac:spMkLst>
        </pc:spChg>
        <pc:spChg chg="mod">
          <ac:chgData name="Lei Wu" userId="f083b2a8aea23a2f" providerId="LiveId" clId="{798432FD-FBD1-4C67-86FA-26933F155DCF}" dt="2021-03-29T23:26:50.153" v="2081" actId="1076"/>
          <ac:spMkLst>
            <pc:docMk/>
            <pc:sldMk cId="3908071447" sldId="797"/>
            <ac:spMk id="639" creationId="{D0C4895F-B20B-4346-915E-9CDDB6751767}"/>
          </ac:spMkLst>
        </pc:spChg>
        <pc:spChg chg="mod">
          <ac:chgData name="Lei Wu" userId="f083b2a8aea23a2f" providerId="LiveId" clId="{798432FD-FBD1-4C67-86FA-26933F155DCF}" dt="2021-03-29T23:26:50.153" v="2081" actId="1076"/>
          <ac:spMkLst>
            <pc:docMk/>
            <pc:sldMk cId="3908071447" sldId="797"/>
            <ac:spMk id="640" creationId="{321F3C9F-539A-4F4C-845F-6FF40EE1C808}"/>
          </ac:spMkLst>
        </pc:spChg>
        <pc:spChg chg="mod">
          <ac:chgData name="Lei Wu" userId="f083b2a8aea23a2f" providerId="LiveId" clId="{798432FD-FBD1-4C67-86FA-26933F155DCF}" dt="2021-03-29T23:26:50.153" v="2081" actId="1076"/>
          <ac:spMkLst>
            <pc:docMk/>
            <pc:sldMk cId="3908071447" sldId="797"/>
            <ac:spMk id="641" creationId="{FFF535F7-9385-4F9B-8071-BF8C8F778296}"/>
          </ac:spMkLst>
        </pc:spChg>
        <pc:spChg chg="mod">
          <ac:chgData name="Lei Wu" userId="f083b2a8aea23a2f" providerId="LiveId" clId="{798432FD-FBD1-4C67-86FA-26933F155DCF}" dt="2021-03-29T23:26:50.153" v="2081" actId="1076"/>
          <ac:spMkLst>
            <pc:docMk/>
            <pc:sldMk cId="3908071447" sldId="797"/>
            <ac:spMk id="642" creationId="{2C88BBE0-6C72-4F65-B9E6-B1E1E1C56278}"/>
          </ac:spMkLst>
        </pc:spChg>
        <pc:spChg chg="mod">
          <ac:chgData name="Lei Wu" userId="f083b2a8aea23a2f" providerId="LiveId" clId="{798432FD-FBD1-4C67-86FA-26933F155DCF}" dt="2021-03-29T23:26:50.153" v="2081" actId="1076"/>
          <ac:spMkLst>
            <pc:docMk/>
            <pc:sldMk cId="3908071447" sldId="797"/>
            <ac:spMk id="643" creationId="{7F1F06E6-B137-47BF-9531-9AAD2BCDDA4D}"/>
          </ac:spMkLst>
        </pc:spChg>
        <pc:spChg chg="mod">
          <ac:chgData name="Lei Wu" userId="f083b2a8aea23a2f" providerId="LiveId" clId="{798432FD-FBD1-4C67-86FA-26933F155DCF}" dt="2021-03-29T23:26:50.153" v="2081" actId="1076"/>
          <ac:spMkLst>
            <pc:docMk/>
            <pc:sldMk cId="3908071447" sldId="797"/>
            <ac:spMk id="644" creationId="{46426331-FDD7-45C5-969E-9498F3E98940}"/>
          </ac:spMkLst>
        </pc:spChg>
        <pc:spChg chg="mod">
          <ac:chgData name="Lei Wu" userId="f083b2a8aea23a2f" providerId="LiveId" clId="{798432FD-FBD1-4C67-86FA-26933F155DCF}" dt="2021-03-29T23:26:50.153" v="2081" actId="1076"/>
          <ac:spMkLst>
            <pc:docMk/>
            <pc:sldMk cId="3908071447" sldId="797"/>
            <ac:spMk id="645" creationId="{A145535B-1909-4B89-BEC2-6381A4154BB6}"/>
          </ac:spMkLst>
        </pc:spChg>
        <pc:spChg chg="mod">
          <ac:chgData name="Lei Wu" userId="f083b2a8aea23a2f" providerId="LiveId" clId="{798432FD-FBD1-4C67-86FA-26933F155DCF}" dt="2021-03-29T23:26:50.153" v="2081" actId="1076"/>
          <ac:spMkLst>
            <pc:docMk/>
            <pc:sldMk cId="3908071447" sldId="797"/>
            <ac:spMk id="646" creationId="{A1963C64-A758-4F67-B041-29D38A772896}"/>
          </ac:spMkLst>
        </pc:spChg>
        <pc:spChg chg="mod">
          <ac:chgData name="Lei Wu" userId="f083b2a8aea23a2f" providerId="LiveId" clId="{798432FD-FBD1-4C67-86FA-26933F155DCF}" dt="2021-03-29T23:26:50.153" v="2081" actId="1076"/>
          <ac:spMkLst>
            <pc:docMk/>
            <pc:sldMk cId="3908071447" sldId="797"/>
            <ac:spMk id="647" creationId="{F6AE29C4-6F87-406C-B5E2-A66B8B02C1E5}"/>
          </ac:spMkLst>
        </pc:spChg>
        <pc:spChg chg="mod">
          <ac:chgData name="Lei Wu" userId="f083b2a8aea23a2f" providerId="LiveId" clId="{798432FD-FBD1-4C67-86FA-26933F155DCF}" dt="2021-03-29T23:26:50.153" v="2081" actId="1076"/>
          <ac:spMkLst>
            <pc:docMk/>
            <pc:sldMk cId="3908071447" sldId="797"/>
            <ac:spMk id="648" creationId="{CA2A664C-89B3-429D-B49E-8EAF37F4A96F}"/>
          </ac:spMkLst>
        </pc:spChg>
        <pc:spChg chg="mod">
          <ac:chgData name="Lei Wu" userId="f083b2a8aea23a2f" providerId="LiveId" clId="{798432FD-FBD1-4C67-86FA-26933F155DCF}" dt="2021-03-29T23:26:50.153" v="2081" actId="1076"/>
          <ac:spMkLst>
            <pc:docMk/>
            <pc:sldMk cId="3908071447" sldId="797"/>
            <ac:spMk id="649" creationId="{4E3BE646-E9D5-4058-9B49-4B4B39B0CF81}"/>
          </ac:spMkLst>
        </pc:spChg>
        <pc:spChg chg="mod">
          <ac:chgData name="Lei Wu" userId="f083b2a8aea23a2f" providerId="LiveId" clId="{798432FD-FBD1-4C67-86FA-26933F155DCF}" dt="2021-03-29T23:26:50.153" v="2081" actId="1076"/>
          <ac:spMkLst>
            <pc:docMk/>
            <pc:sldMk cId="3908071447" sldId="797"/>
            <ac:spMk id="650" creationId="{8A86BCC4-57F6-4918-AFBE-0F71D44DB5CB}"/>
          </ac:spMkLst>
        </pc:spChg>
        <pc:spChg chg="mod">
          <ac:chgData name="Lei Wu" userId="f083b2a8aea23a2f" providerId="LiveId" clId="{798432FD-FBD1-4C67-86FA-26933F155DCF}" dt="2021-03-29T23:26:50.153" v="2081" actId="1076"/>
          <ac:spMkLst>
            <pc:docMk/>
            <pc:sldMk cId="3908071447" sldId="797"/>
            <ac:spMk id="651" creationId="{F8DD262C-5BAD-4322-A02F-045AEF14118B}"/>
          </ac:spMkLst>
        </pc:spChg>
        <pc:spChg chg="mod">
          <ac:chgData name="Lei Wu" userId="f083b2a8aea23a2f" providerId="LiveId" clId="{798432FD-FBD1-4C67-86FA-26933F155DCF}" dt="2021-03-29T23:26:50.153" v="2081" actId="1076"/>
          <ac:spMkLst>
            <pc:docMk/>
            <pc:sldMk cId="3908071447" sldId="797"/>
            <ac:spMk id="652" creationId="{DE9C46E5-3816-483E-B09F-79EBC499EAB6}"/>
          </ac:spMkLst>
        </pc:spChg>
        <pc:spChg chg="mod">
          <ac:chgData name="Lei Wu" userId="f083b2a8aea23a2f" providerId="LiveId" clId="{798432FD-FBD1-4C67-86FA-26933F155DCF}" dt="2021-03-29T23:26:50.153" v="2081" actId="1076"/>
          <ac:spMkLst>
            <pc:docMk/>
            <pc:sldMk cId="3908071447" sldId="797"/>
            <ac:spMk id="653" creationId="{381B0D35-2A84-4BB0-AB1E-33323ED79AB4}"/>
          </ac:spMkLst>
        </pc:spChg>
        <pc:spChg chg="mod">
          <ac:chgData name="Lei Wu" userId="f083b2a8aea23a2f" providerId="LiveId" clId="{798432FD-FBD1-4C67-86FA-26933F155DCF}" dt="2021-03-29T23:26:50.153" v="2081" actId="1076"/>
          <ac:spMkLst>
            <pc:docMk/>
            <pc:sldMk cId="3908071447" sldId="797"/>
            <ac:spMk id="654" creationId="{67BB5E24-DB4A-4713-A46D-563E008D9212}"/>
          </ac:spMkLst>
        </pc:spChg>
        <pc:spChg chg="mod">
          <ac:chgData name="Lei Wu" userId="f083b2a8aea23a2f" providerId="LiveId" clId="{798432FD-FBD1-4C67-86FA-26933F155DCF}" dt="2021-03-29T23:26:50.153" v="2081" actId="1076"/>
          <ac:spMkLst>
            <pc:docMk/>
            <pc:sldMk cId="3908071447" sldId="797"/>
            <ac:spMk id="655" creationId="{BDC12D72-D55F-44B0-A9F2-9ECC12F903D7}"/>
          </ac:spMkLst>
        </pc:spChg>
        <pc:spChg chg="mod">
          <ac:chgData name="Lei Wu" userId="f083b2a8aea23a2f" providerId="LiveId" clId="{798432FD-FBD1-4C67-86FA-26933F155DCF}" dt="2021-03-29T23:26:50.153" v="2081" actId="1076"/>
          <ac:spMkLst>
            <pc:docMk/>
            <pc:sldMk cId="3908071447" sldId="797"/>
            <ac:spMk id="656" creationId="{8E597567-F399-4768-A75B-B3DF8FF0A34D}"/>
          </ac:spMkLst>
        </pc:spChg>
        <pc:spChg chg="mod">
          <ac:chgData name="Lei Wu" userId="f083b2a8aea23a2f" providerId="LiveId" clId="{798432FD-FBD1-4C67-86FA-26933F155DCF}" dt="2021-03-29T23:26:50.153" v="2081" actId="1076"/>
          <ac:spMkLst>
            <pc:docMk/>
            <pc:sldMk cId="3908071447" sldId="797"/>
            <ac:spMk id="657" creationId="{440A444D-2C92-4237-B760-1A463C8893FF}"/>
          </ac:spMkLst>
        </pc:spChg>
        <pc:spChg chg="mod">
          <ac:chgData name="Lei Wu" userId="f083b2a8aea23a2f" providerId="LiveId" clId="{798432FD-FBD1-4C67-86FA-26933F155DCF}" dt="2021-03-29T23:26:50.153" v="2081" actId="1076"/>
          <ac:spMkLst>
            <pc:docMk/>
            <pc:sldMk cId="3908071447" sldId="797"/>
            <ac:spMk id="658" creationId="{1D9D511F-CF37-4ACE-BE0D-9698A40EE35A}"/>
          </ac:spMkLst>
        </pc:spChg>
        <pc:spChg chg="mod">
          <ac:chgData name="Lei Wu" userId="f083b2a8aea23a2f" providerId="LiveId" clId="{798432FD-FBD1-4C67-86FA-26933F155DCF}" dt="2021-03-29T23:26:50.153" v="2081" actId="1076"/>
          <ac:spMkLst>
            <pc:docMk/>
            <pc:sldMk cId="3908071447" sldId="797"/>
            <ac:spMk id="659" creationId="{80A1F969-4734-4B2A-A704-6A5947E9C584}"/>
          </ac:spMkLst>
        </pc:spChg>
        <pc:spChg chg="mod">
          <ac:chgData name="Lei Wu" userId="f083b2a8aea23a2f" providerId="LiveId" clId="{798432FD-FBD1-4C67-86FA-26933F155DCF}" dt="2021-03-29T23:26:50.153" v="2081" actId="1076"/>
          <ac:spMkLst>
            <pc:docMk/>
            <pc:sldMk cId="3908071447" sldId="797"/>
            <ac:spMk id="660" creationId="{F6941EE3-B078-43C3-8269-4558FB209D85}"/>
          </ac:spMkLst>
        </pc:spChg>
        <pc:spChg chg="mod">
          <ac:chgData name="Lei Wu" userId="f083b2a8aea23a2f" providerId="LiveId" clId="{798432FD-FBD1-4C67-86FA-26933F155DCF}" dt="2021-03-29T23:26:50.153" v="2081" actId="1076"/>
          <ac:spMkLst>
            <pc:docMk/>
            <pc:sldMk cId="3908071447" sldId="797"/>
            <ac:spMk id="661" creationId="{42B083F2-06F2-487C-BDA2-F5E49B15BC34}"/>
          </ac:spMkLst>
        </pc:spChg>
        <pc:spChg chg="mod">
          <ac:chgData name="Lei Wu" userId="f083b2a8aea23a2f" providerId="LiveId" clId="{798432FD-FBD1-4C67-86FA-26933F155DCF}" dt="2021-03-29T23:26:50.153" v="2081" actId="1076"/>
          <ac:spMkLst>
            <pc:docMk/>
            <pc:sldMk cId="3908071447" sldId="797"/>
            <ac:spMk id="662" creationId="{A95330E5-7C61-4F09-9FBC-202F31436EDC}"/>
          </ac:spMkLst>
        </pc:spChg>
        <pc:spChg chg="mod">
          <ac:chgData name="Lei Wu" userId="f083b2a8aea23a2f" providerId="LiveId" clId="{798432FD-FBD1-4C67-86FA-26933F155DCF}" dt="2021-03-29T23:26:50.153" v="2081" actId="1076"/>
          <ac:spMkLst>
            <pc:docMk/>
            <pc:sldMk cId="3908071447" sldId="797"/>
            <ac:spMk id="663" creationId="{277BAE32-E081-4559-BC20-ABDA020E798D}"/>
          </ac:spMkLst>
        </pc:spChg>
        <pc:spChg chg="mod">
          <ac:chgData name="Lei Wu" userId="f083b2a8aea23a2f" providerId="LiveId" clId="{798432FD-FBD1-4C67-86FA-26933F155DCF}" dt="2021-03-29T23:26:50.153" v="2081" actId="1076"/>
          <ac:spMkLst>
            <pc:docMk/>
            <pc:sldMk cId="3908071447" sldId="797"/>
            <ac:spMk id="664" creationId="{B917DAAC-AFE4-4ACF-9CEC-73BA1887A752}"/>
          </ac:spMkLst>
        </pc:spChg>
        <pc:spChg chg="mod">
          <ac:chgData name="Lei Wu" userId="f083b2a8aea23a2f" providerId="LiveId" clId="{798432FD-FBD1-4C67-86FA-26933F155DCF}" dt="2021-03-29T23:26:50.153" v="2081" actId="1076"/>
          <ac:spMkLst>
            <pc:docMk/>
            <pc:sldMk cId="3908071447" sldId="797"/>
            <ac:spMk id="665" creationId="{6E6AA255-3CBA-4F8C-95A6-15E8913239E1}"/>
          </ac:spMkLst>
        </pc:spChg>
        <pc:spChg chg="mod">
          <ac:chgData name="Lei Wu" userId="f083b2a8aea23a2f" providerId="LiveId" clId="{798432FD-FBD1-4C67-86FA-26933F155DCF}" dt="2021-03-29T23:26:50.153" v="2081" actId="1076"/>
          <ac:spMkLst>
            <pc:docMk/>
            <pc:sldMk cId="3908071447" sldId="797"/>
            <ac:spMk id="666" creationId="{79F8FC59-57EE-4181-B1B0-08EC45F81610}"/>
          </ac:spMkLst>
        </pc:spChg>
        <pc:spChg chg="add del mod">
          <ac:chgData name="Lei Wu" userId="f083b2a8aea23a2f" providerId="LiveId" clId="{798432FD-FBD1-4C67-86FA-26933F155DCF}" dt="2021-03-29T23:18:56.694" v="1928"/>
          <ac:spMkLst>
            <pc:docMk/>
            <pc:sldMk cId="3908071447" sldId="797"/>
            <ac:spMk id="667" creationId="{B0AAECC9-4406-447C-AFAF-8E5928E862C0}"/>
          </ac:spMkLst>
        </pc:spChg>
        <pc:spChg chg="add del mod">
          <ac:chgData name="Lei Wu" userId="f083b2a8aea23a2f" providerId="LiveId" clId="{798432FD-FBD1-4C67-86FA-26933F155DCF}" dt="2021-03-29T23:19:50.712" v="1934"/>
          <ac:spMkLst>
            <pc:docMk/>
            <pc:sldMk cId="3908071447" sldId="797"/>
            <ac:spMk id="668" creationId="{74D23ABB-CE93-40B0-8B44-B3AE1F2A9E81}"/>
          </ac:spMkLst>
        </pc:spChg>
        <pc:spChg chg="mod">
          <ac:chgData name="Lei Wu" userId="f083b2a8aea23a2f" providerId="LiveId" clId="{798432FD-FBD1-4C67-86FA-26933F155DCF}" dt="2021-03-29T23:19:02.530" v="1929"/>
          <ac:spMkLst>
            <pc:docMk/>
            <pc:sldMk cId="3908071447" sldId="797"/>
            <ac:spMk id="670" creationId="{0C52DE78-B26F-4FC6-9258-236D787AEDDD}"/>
          </ac:spMkLst>
        </pc:spChg>
        <pc:spChg chg="mod">
          <ac:chgData name="Lei Wu" userId="f083b2a8aea23a2f" providerId="LiveId" clId="{798432FD-FBD1-4C67-86FA-26933F155DCF}" dt="2021-03-29T23:19:02.530" v="1929"/>
          <ac:spMkLst>
            <pc:docMk/>
            <pc:sldMk cId="3908071447" sldId="797"/>
            <ac:spMk id="671" creationId="{E10643A7-184E-4361-9D9D-3A5169A3FE7E}"/>
          </ac:spMkLst>
        </pc:spChg>
        <pc:spChg chg="mod">
          <ac:chgData name="Lei Wu" userId="f083b2a8aea23a2f" providerId="LiveId" clId="{798432FD-FBD1-4C67-86FA-26933F155DCF}" dt="2021-03-29T23:19:02.530" v="1929"/>
          <ac:spMkLst>
            <pc:docMk/>
            <pc:sldMk cId="3908071447" sldId="797"/>
            <ac:spMk id="672" creationId="{E54402CE-D96E-43B5-8EEE-C6902250DCCB}"/>
          </ac:spMkLst>
        </pc:spChg>
        <pc:spChg chg="mod">
          <ac:chgData name="Lei Wu" userId="f083b2a8aea23a2f" providerId="LiveId" clId="{798432FD-FBD1-4C67-86FA-26933F155DCF}" dt="2021-03-29T23:19:02.530" v="1929"/>
          <ac:spMkLst>
            <pc:docMk/>
            <pc:sldMk cId="3908071447" sldId="797"/>
            <ac:spMk id="673" creationId="{5E9A30C4-D310-422D-9AB4-1B04D42959AA}"/>
          </ac:spMkLst>
        </pc:spChg>
        <pc:spChg chg="mod">
          <ac:chgData name="Lei Wu" userId="f083b2a8aea23a2f" providerId="LiveId" clId="{798432FD-FBD1-4C67-86FA-26933F155DCF}" dt="2021-03-29T23:19:02.530" v="1929"/>
          <ac:spMkLst>
            <pc:docMk/>
            <pc:sldMk cId="3908071447" sldId="797"/>
            <ac:spMk id="674" creationId="{858AEA68-E9E0-40C2-B2F1-C0F0B5701D43}"/>
          </ac:spMkLst>
        </pc:spChg>
        <pc:spChg chg="mod">
          <ac:chgData name="Lei Wu" userId="f083b2a8aea23a2f" providerId="LiveId" clId="{798432FD-FBD1-4C67-86FA-26933F155DCF}" dt="2021-03-29T23:19:02.530" v="1929"/>
          <ac:spMkLst>
            <pc:docMk/>
            <pc:sldMk cId="3908071447" sldId="797"/>
            <ac:spMk id="675" creationId="{9A200757-6C9A-4EC9-AF24-88CAAAADFF69}"/>
          </ac:spMkLst>
        </pc:spChg>
        <pc:spChg chg="mod">
          <ac:chgData name="Lei Wu" userId="f083b2a8aea23a2f" providerId="LiveId" clId="{798432FD-FBD1-4C67-86FA-26933F155DCF}" dt="2021-03-29T23:19:02.530" v="1929"/>
          <ac:spMkLst>
            <pc:docMk/>
            <pc:sldMk cId="3908071447" sldId="797"/>
            <ac:spMk id="676" creationId="{558BC048-93CB-4DA2-8732-3AA556609656}"/>
          </ac:spMkLst>
        </pc:spChg>
        <pc:spChg chg="mod">
          <ac:chgData name="Lei Wu" userId="f083b2a8aea23a2f" providerId="LiveId" clId="{798432FD-FBD1-4C67-86FA-26933F155DCF}" dt="2021-03-29T23:19:02.530" v="1929"/>
          <ac:spMkLst>
            <pc:docMk/>
            <pc:sldMk cId="3908071447" sldId="797"/>
            <ac:spMk id="677" creationId="{029F8C35-76C2-427D-8C6D-49811B8056E5}"/>
          </ac:spMkLst>
        </pc:spChg>
        <pc:spChg chg="mod">
          <ac:chgData name="Lei Wu" userId="f083b2a8aea23a2f" providerId="LiveId" clId="{798432FD-FBD1-4C67-86FA-26933F155DCF}" dt="2021-03-29T23:19:02.530" v="1929"/>
          <ac:spMkLst>
            <pc:docMk/>
            <pc:sldMk cId="3908071447" sldId="797"/>
            <ac:spMk id="678" creationId="{E5498520-3444-48D0-BA40-D83C38E5C33B}"/>
          </ac:spMkLst>
        </pc:spChg>
        <pc:spChg chg="mod">
          <ac:chgData name="Lei Wu" userId="f083b2a8aea23a2f" providerId="LiveId" clId="{798432FD-FBD1-4C67-86FA-26933F155DCF}" dt="2021-03-29T23:19:02.530" v="1929"/>
          <ac:spMkLst>
            <pc:docMk/>
            <pc:sldMk cId="3908071447" sldId="797"/>
            <ac:spMk id="679" creationId="{86A4356F-0353-4F22-ACEC-B42058C9F9A1}"/>
          </ac:spMkLst>
        </pc:spChg>
        <pc:spChg chg="mod">
          <ac:chgData name="Lei Wu" userId="f083b2a8aea23a2f" providerId="LiveId" clId="{798432FD-FBD1-4C67-86FA-26933F155DCF}" dt="2021-03-29T23:19:02.530" v="1929"/>
          <ac:spMkLst>
            <pc:docMk/>
            <pc:sldMk cId="3908071447" sldId="797"/>
            <ac:spMk id="680" creationId="{CCE15B80-F863-48B3-A6EC-4AD0CA1FF251}"/>
          </ac:spMkLst>
        </pc:spChg>
        <pc:spChg chg="mod">
          <ac:chgData name="Lei Wu" userId="f083b2a8aea23a2f" providerId="LiveId" clId="{798432FD-FBD1-4C67-86FA-26933F155DCF}" dt="2021-03-29T23:19:02.530" v="1929"/>
          <ac:spMkLst>
            <pc:docMk/>
            <pc:sldMk cId="3908071447" sldId="797"/>
            <ac:spMk id="681" creationId="{AB5CB624-11F1-4EDD-8022-712BC58CB9DB}"/>
          </ac:spMkLst>
        </pc:spChg>
        <pc:spChg chg="mod">
          <ac:chgData name="Lei Wu" userId="f083b2a8aea23a2f" providerId="LiveId" clId="{798432FD-FBD1-4C67-86FA-26933F155DCF}" dt="2021-03-29T23:19:02.530" v="1929"/>
          <ac:spMkLst>
            <pc:docMk/>
            <pc:sldMk cId="3908071447" sldId="797"/>
            <ac:spMk id="682" creationId="{D3AA25E5-FE3F-4C3E-9392-0B3B2F1C2BE5}"/>
          </ac:spMkLst>
        </pc:spChg>
        <pc:spChg chg="mod">
          <ac:chgData name="Lei Wu" userId="f083b2a8aea23a2f" providerId="LiveId" clId="{798432FD-FBD1-4C67-86FA-26933F155DCF}" dt="2021-03-29T23:19:02.530" v="1929"/>
          <ac:spMkLst>
            <pc:docMk/>
            <pc:sldMk cId="3908071447" sldId="797"/>
            <ac:spMk id="683" creationId="{643BBB23-2901-4731-9C18-B9D6DED3270E}"/>
          </ac:spMkLst>
        </pc:spChg>
        <pc:spChg chg="mod">
          <ac:chgData name="Lei Wu" userId="f083b2a8aea23a2f" providerId="LiveId" clId="{798432FD-FBD1-4C67-86FA-26933F155DCF}" dt="2021-03-29T23:19:02.530" v="1929"/>
          <ac:spMkLst>
            <pc:docMk/>
            <pc:sldMk cId="3908071447" sldId="797"/>
            <ac:spMk id="684" creationId="{A589BF48-6DC9-4267-B77B-8128A5BFA759}"/>
          </ac:spMkLst>
        </pc:spChg>
        <pc:spChg chg="mod">
          <ac:chgData name="Lei Wu" userId="f083b2a8aea23a2f" providerId="LiveId" clId="{798432FD-FBD1-4C67-86FA-26933F155DCF}" dt="2021-03-29T23:19:02.530" v="1929"/>
          <ac:spMkLst>
            <pc:docMk/>
            <pc:sldMk cId="3908071447" sldId="797"/>
            <ac:spMk id="685" creationId="{E675F3B7-B17C-4C99-9A59-248611B240BC}"/>
          </ac:spMkLst>
        </pc:spChg>
        <pc:spChg chg="mod">
          <ac:chgData name="Lei Wu" userId="f083b2a8aea23a2f" providerId="LiveId" clId="{798432FD-FBD1-4C67-86FA-26933F155DCF}" dt="2021-03-29T23:19:02.530" v="1929"/>
          <ac:spMkLst>
            <pc:docMk/>
            <pc:sldMk cId="3908071447" sldId="797"/>
            <ac:spMk id="686" creationId="{DB73C4FE-44E3-43E5-AF73-2212F4C48D0C}"/>
          </ac:spMkLst>
        </pc:spChg>
        <pc:spChg chg="mod">
          <ac:chgData name="Lei Wu" userId="f083b2a8aea23a2f" providerId="LiveId" clId="{798432FD-FBD1-4C67-86FA-26933F155DCF}" dt="2021-03-29T23:19:02.530" v="1929"/>
          <ac:spMkLst>
            <pc:docMk/>
            <pc:sldMk cId="3908071447" sldId="797"/>
            <ac:spMk id="687" creationId="{8530A242-5590-4B0A-8A0C-60C0CB316008}"/>
          </ac:spMkLst>
        </pc:spChg>
        <pc:spChg chg="mod">
          <ac:chgData name="Lei Wu" userId="f083b2a8aea23a2f" providerId="LiveId" clId="{798432FD-FBD1-4C67-86FA-26933F155DCF}" dt="2021-03-29T23:19:02.530" v="1929"/>
          <ac:spMkLst>
            <pc:docMk/>
            <pc:sldMk cId="3908071447" sldId="797"/>
            <ac:spMk id="688" creationId="{D5E03731-9B30-44D7-B172-301368F6A842}"/>
          </ac:spMkLst>
        </pc:spChg>
        <pc:spChg chg="mod">
          <ac:chgData name="Lei Wu" userId="f083b2a8aea23a2f" providerId="LiveId" clId="{798432FD-FBD1-4C67-86FA-26933F155DCF}" dt="2021-03-29T23:19:02.530" v="1929"/>
          <ac:spMkLst>
            <pc:docMk/>
            <pc:sldMk cId="3908071447" sldId="797"/>
            <ac:spMk id="689" creationId="{7A1DB20B-EBE7-4246-B162-000DCAD1AF4A}"/>
          </ac:spMkLst>
        </pc:spChg>
        <pc:spChg chg="mod">
          <ac:chgData name="Lei Wu" userId="f083b2a8aea23a2f" providerId="LiveId" clId="{798432FD-FBD1-4C67-86FA-26933F155DCF}" dt="2021-03-29T23:19:02.530" v="1929"/>
          <ac:spMkLst>
            <pc:docMk/>
            <pc:sldMk cId="3908071447" sldId="797"/>
            <ac:spMk id="690" creationId="{BB5AA989-497D-429C-9854-A7E88D7F3EAB}"/>
          </ac:spMkLst>
        </pc:spChg>
        <pc:spChg chg="mod">
          <ac:chgData name="Lei Wu" userId="f083b2a8aea23a2f" providerId="LiveId" clId="{798432FD-FBD1-4C67-86FA-26933F155DCF}" dt="2021-03-29T23:19:02.530" v="1929"/>
          <ac:spMkLst>
            <pc:docMk/>
            <pc:sldMk cId="3908071447" sldId="797"/>
            <ac:spMk id="691" creationId="{E7863001-A9EC-4AA8-942E-56511C43CBAE}"/>
          </ac:spMkLst>
        </pc:spChg>
        <pc:spChg chg="mod">
          <ac:chgData name="Lei Wu" userId="f083b2a8aea23a2f" providerId="LiveId" clId="{798432FD-FBD1-4C67-86FA-26933F155DCF}" dt="2021-03-29T23:19:02.530" v="1929"/>
          <ac:spMkLst>
            <pc:docMk/>
            <pc:sldMk cId="3908071447" sldId="797"/>
            <ac:spMk id="692" creationId="{0CEF1ACC-9387-47FE-982D-2A601BAF7120}"/>
          </ac:spMkLst>
        </pc:spChg>
        <pc:spChg chg="mod">
          <ac:chgData name="Lei Wu" userId="f083b2a8aea23a2f" providerId="LiveId" clId="{798432FD-FBD1-4C67-86FA-26933F155DCF}" dt="2021-03-29T23:19:02.530" v="1929"/>
          <ac:spMkLst>
            <pc:docMk/>
            <pc:sldMk cId="3908071447" sldId="797"/>
            <ac:spMk id="693" creationId="{D3A792A6-6724-4B32-A160-10DB7EEF19ED}"/>
          </ac:spMkLst>
        </pc:spChg>
        <pc:spChg chg="mod">
          <ac:chgData name="Lei Wu" userId="f083b2a8aea23a2f" providerId="LiveId" clId="{798432FD-FBD1-4C67-86FA-26933F155DCF}" dt="2021-03-29T23:19:02.530" v="1929"/>
          <ac:spMkLst>
            <pc:docMk/>
            <pc:sldMk cId="3908071447" sldId="797"/>
            <ac:spMk id="694" creationId="{3D5929D0-3326-47A1-9BF3-B25E442B296F}"/>
          </ac:spMkLst>
        </pc:spChg>
        <pc:spChg chg="mod">
          <ac:chgData name="Lei Wu" userId="f083b2a8aea23a2f" providerId="LiveId" clId="{798432FD-FBD1-4C67-86FA-26933F155DCF}" dt="2021-03-29T23:19:02.530" v="1929"/>
          <ac:spMkLst>
            <pc:docMk/>
            <pc:sldMk cId="3908071447" sldId="797"/>
            <ac:spMk id="695" creationId="{03DF7AAD-61D3-44EF-901A-59FA4816A553}"/>
          </ac:spMkLst>
        </pc:spChg>
        <pc:spChg chg="mod">
          <ac:chgData name="Lei Wu" userId="f083b2a8aea23a2f" providerId="LiveId" clId="{798432FD-FBD1-4C67-86FA-26933F155DCF}" dt="2021-03-29T23:19:02.530" v="1929"/>
          <ac:spMkLst>
            <pc:docMk/>
            <pc:sldMk cId="3908071447" sldId="797"/>
            <ac:spMk id="696" creationId="{8EE45253-CC7C-40C5-9C3E-80973399AA42}"/>
          </ac:spMkLst>
        </pc:spChg>
        <pc:spChg chg="mod">
          <ac:chgData name="Lei Wu" userId="f083b2a8aea23a2f" providerId="LiveId" clId="{798432FD-FBD1-4C67-86FA-26933F155DCF}" dt="2021-03-29T23:19:02.530" v="1929"/>
          <ac:spMkLst>
            <pc:docMk/>
            <pc:sldMk cId="3908071447" sldId="797"/>
            <ac:spMk id="697" creationId="{9F213E9D-91FB-46B5-ACC5-C3859BAE9344}"/>
          </ac:spMkLst>
        </pc:spChg>
        <pc:spChg chg="mod">
          <ac:chgData name="Lei Wu" userId="f083b2a8aea23a2f" providerId="LiveId" clId="{798432FD-FBD1-4C67-86FA-26933F155DCF}" dt="2021-03-29T23:19:02.530" v="1929"/>
          <ac:spMkLst>
            <pc:docMk/>
            <pc:sldMk cId="3908071447" sldId="797"/>
            <ac:spMk id="698" creationId="{B3653E76-39BE-4980-9DB2-3C7902812762}"/>
          </ac:spMkLst>
        </pc:spChg>
        <pc:spChg chg="mod">
          <ac:chgData name="Lei Wu" userId="f083b2a8aea23a2f" providerId="LiveId" clId="{798432FD-FBD1-4C67-86FA-26933F155DCF}" dt="2021-03-29T23:19:02.530" v="1929"/>
          <ac:spMkLst>
            <pc:docMk/>
            <pc:sldMk cId="3908071447" sldId="797"/>
            <ac:spMk id="699" creationId="{23738EFF-539F-44B1-BCC0-C422B1905F08}"/>
          </ac:spMkLst>
        </pc:spChg>
        <pc:spChg chg="mod">
          <ac:chgData name="Lei Wu" userId="f083b2a8aea23a2f" providerId="LiveId" clId="{798432FD-FBD1-4C67-86FA-26933F155DCF}" dt="2021-03-29T23:19:02.530" v="1929"/>
          <ac:spMkLst>
            <pc:docMk/>
            <pc:sldMk cId="3908071447" sldId="797"/>
            <ac:spMk id="700" creationId="{E71B3AAA-8EE7-4650-A326-9A62E940CB80}"/>
          </ac:spMkLst>
        </pc:spChg>
        <pc:spChg chg="mod">
          <ac:chgData name="Lei Wu" userId="f083b2a8aea23a2f" providerId="LiveId" clId="{798432FD-FBD1-4C67-86FA-26933F155DCF}" dt="2021-03-29T23:19:02.530" v="1929"/>
          <ac:spMkLst>
            <pc:docMk/>
            <pc:sldMk cId="3908071447" sldId="797"/>
            <ac:spMk id="701" creationId="{E7D8417F-2AF5-4C1A-868B-D191C89C9671}"/>
          </ac:spMkLst>
        </pc:spChg>
        <pc:spChg chg="mod">
          <ac:chgData name="Lei Wu" userId="f083b2a8aea23a2f" providerId="LiveId" clId="{798432FD-FBD1-4C67-86FA-26933F155DCF}" dt="2021-03-29T23:19:02.530" v="1929"/>
          <ac:spMkLst>
            <pc:docMk/>
            <pc:sldMk cId="3908071447" sldId="797"/>
            <ac:spMk id="702" creationId="{2D979D0C-38A8-407B-91DB-143603D63C18}"/>
          </ac:spMkLst>
        </pc:spChg>
        <pc:spChg chg="mod">
          <ac:chgData name="Lei Wu" userId="f083b2a8aea23a2f" providerId="LiveId" clId="{798432FD-FBD1-4C67-86FA-26933F155DCF}" dt="2021-03-29T23:19:02.530" v="1929"/>
          <ac:spMkLst>
            <pc:docMk/>
            <pc:sldMk cId="3908071447" sldId="797"/>
            <ac:spMk id="703" creationId="{3F66EFC7-DEBB-4C60-BDD4-FADF67385A0B}"/>
          </ac:spMkLst>
        </pc:spChg>
        <pc:spChg chg="mod">
          <ac:chgData name="Lei Wu" userId="f083b2a8aea23a2f" providerId="LiveId" clId="{798432FD-FBD1-4C67-86FA-26933F155DCF}" dt="2021-03-29T23:19:02.530" v="1929"/>
          <ac:spMkLst>
            <pc:docMk/>
            <pc:sldMk cId="3908071447" sldId="797"/>
            <ac:spMk id="704" creationId="{DB857D2B-F300-4F03-BF60-B0D3C2CBA62B}"/>
          </ac:spMkLst>
        </pc:spChg>
        <pc:spChg chg="mod">
          <ac:chgData name="Lei Wu" userId="f083b2a8aea23a2f" providerId="LiveId" clId="{798432FD-FBD1-4C67-86FA-26933F155DCF}" dt="2021-03-29T23:19:02.530" v="1929"/>
          <ac:spMkLst>
            <pc:docMk/>
            <pc:sldMk cId="3908071447" sldId="797"/>
            <ac:spMk id="705" creationId="{9D0992DE-A7BD-417F-97E7-D43035EAE316}"/>
          </ac:spMkLst>
        </pc:spChg>
        <pc:spChg chg="mod">
          <ac:chgData name="Lei Wu" userId="f083b2a8aea23a2f" providerId="LiveId" clId="{798432FD-FBD1-4C67-86FA-26933F155DCF}" dt="2021-03-29T23:19:02.530" v="1929"/>
          <ac:spMkLst>
            <pc:docMk/>
            <pc:sldMk cId="3908071447" sldId="797"/>
            <ac:spMk id="706" creationId="{6FEC8B3E-7EBB-4787-B992-0534181AEC94}"/>
          </ac:spMkLst>
        </pc:spChg>
        <pc:spChg chg="mod">
          <ac:chgData name="Lei Wu" userId="f083b2a8aea23a2f" providerId="LiveId" clId="{798432FD-FBD1-4C67-86FA-26933F155DCF}" dt="2021-03-29T23:19:02.530" v="1929"/>
          <ac:spMkLst>
            <pc:docMk/>
            <pc:sldMk cId="3908071447" sldId="797"/>
            <ac:spMk id="707" creationId="{F2184603-5E9C-4A5B-BD48-1E9F87B843B4}"/>
          </ac:spMkLst>
        </pc:spChg>
        <pc:spChg chg="mod">
          <ac:chgData name="Lei Wu" userId="f083b2a8aea23a2f" providerId="LiveId" clId="{798432FD-FBD1-4C67-86FA-26933F155DCF}" dt="2021-03-29T23:19:02.530" v="1929"/>
          <ac:spMkLst>
            <pc:docMk/>
            <pc:sldMk cId="3908071447" sldId="797"/>
            <ac:spMk id="708" creationId="{089E5E5A-2152-4DA0-AA31-4045A28474C0}"/>
          </ac:spMkLst>
        </pc:spChg>
        <pc:spChg chg="mod">
          <ac:chgData name="Lei Wu" userId="f083b2a8aea23a2f" providerId="LiveId" clId="{798432FD-FBD1-4C67-86FA-26933F155DCF}" dt="2021-03-29T23:19:02.530" v="1929"/>
          <ac:spMkLst>
            <pc:docMk/>
            <pc:sldMk cId="3908071447" sldId="797"/>
            <ac:spMk id="709" creationId="{47A95C9B-21CF-4EE2-9498-A505B1090BA3}"/>
          </ac:spMkLst>
        </pc:spChg>
        <pc:spChg chg="mod">
          <ac:chgData name="Lei Wu" userId="f083b2a8aea23a2f" providerId="LiveId" clId="{798432FD-FBD1-4C67-86FA-26933F155DCF}" dt="2021-03-29T23:19:02.530" v="1929"/>
          <ac:spMkLst>
            <pc:docMk/>
            <pc:sldMk cId="3908071447" sldId="797"/>
            <ac:spMk id="710" creationId="{C05C41C2-D96C-42F9-BD76-5C562E8688BD}"/>
          </ac:spMkLst>
        </pc:spChg>
        <pc:spChg chg="mod">
          <ac:chgData name="Lei Wu" userId="f083b2a8aea23a2f" providerId="LiveId" clId="{798432FD-FBD1-4C67-86FA-26933F155DCF}" dt="2021-03-29T23:19:02.530" v="1929"/>
          <ac:spMkLst>
            <pc:docMk/>
            <pc:sldMk cId="3908071447" sldId="797"/>
            <ac:spMk id="711" creationId="{EC732346-4368-4C21-920F-7FB560C5E607}"/>
          </ac:spMkLst>
        </pc:spChg>
        <pc:spChg chg="mod">
          <ac:chgData name="Lei Wu" userId="f083b2a8aea23a2f" providerId="LiveId" clId="{798432FD-FBD1-4C67-86FA-26933F155DCF}" dt="2021-03-29T23:19:02.530" v="1929"/>
          <ac:spMkLst>
            <pc:docMk/>
            <pc:sldMk cId="3908071447" sldId="797"/>
            <ac:spMk id="712" creationId="{7373F4A5-AE6A-4F6B-B81B-F52B13CA0738}"/>
          </ac:spMkLst>
        </pc:spChg>
        <pc:spChg chg="add mod">
          <ac:chgData name="Lei Wu" userId="f083b2a8aea23a2f" providerId="LiveId" clId="{798432FD-FBD1-4C67-86FA-26933F155DCF}" dt="2021-03-29T23:24:39.852" v="1965" actId="14100"/>
          <ac:spMkLst>
            <pc:docMk/>
            <pc:sldMk cId="3908071447" sldId="797"/>
            <ac:spMk id="713" creationId="{12C1C569-4818-44C4-B4A2-83DE8B4AF0D0}"/>
          </ac:spMkLst>
        </pc:spChg>
        <pc:grpChg chg="add mod">
          <ac:chgData name="Lei Wu" userId="f083b2a8aea23a2f" providerId="LiveId" clId="{798432FD-FBD1-4C67-86FA-26933F155DCF}" dt="2021-03-29T23:26:50.153" v="2081" actId="1076"/>
          <ac:grpSpMkLst>
            <pc:docMk/>
            <pc:sldMk cId="3908071447" sldId="797"/>
            <ac:grpSpMk id="115" creationId="{B51DA77C-ADBE-42CB-A185-91FAAA3A97AD}"/>
          </ac:grpSpMkLst>
        </pc:grpChg>
        <pc:grpChg chg="add del mod">
          <ac:chgData name="Lei Wu" userId="f083b2a8aea23a2f" providerId="LiveId" clId="{798432FD-FBD1-4C67-86FA-26933F155DCF}" dt="2021-03-29T23:19:50.712" v="1934"/>
          <ac:grpSpMkLst>
            <pc:docMk/>
            <pc:sldMk cId="3908071447" sldId="797"/>
            <ac:grpSpMk id="669" creationId="{ED1D4ECD-6897-43DD-B175-95D1891E7288}"/>
          </ac:grpSpMkLst>
        </pc:grpChg>
      </pc:sldChg>
      <pc:sldChg chg="addSp delSp modSp add mod">
        <pc:chgData name="Lei Wu" userId="f083b2a8aea23a2f" providerId="LiveId" clId="{798432FD-FBD1-4C67-86FA-26933F155DCF}" dt="2021-03-29T23:21:13.524" v="1953" actId="1076"/>
        <pc:sldMkLst>
          <pc:docMk/>
          <pc:sldMk cId="1859756545" sldId="798"/>
        </pc:sldMkLst>
        <pc:spChg chg="mod">
          <ac:chgData name="Lei Wu" userId="f083b2a8aea23a2f" providerId="LiveId" clId="{798432FD-FBD1-4C67-86FA-26933F155DCF}" dt="2021-03-29T23:18:39.373" v="1926"/>
          <ac:spMkLst>
            <pc:docMk/>
            <pc:sldMk cId="1859756545" sldId="798"/>
            <ac:spMk id="2" creationId="{00000000-0000-0000-0000-000000000000}"/>
          </ac:spMkLst>
        </pc:spChg>
        <pc:spChg chg="mod">
          <ac:chgData name="Lei Wu" userId="f083b2a8aea23a2f" providerId="LiveId" clId="{798432FD-FBD1-4C67-86FA-26933F155DCF}" dt="2021-03-29T23:21:01.248" v="1952" actId="20577"/>
          <ac:spMkLst>
            <pc:docMk/>
            <pc:sldMk cId="1859756545" sldId="798"/>
            <ac:spMk id="3" creationId="{00000000-0000-0000-0000-000000000000}"/>
          </ac:spMkLst>
        </pc:spChg>
        <pc:spChg chg="del">
          <ac:chgData name="Lei Wu" userId="f083b2a8aea23a2f" providerId="LiveId" clId="{798432FD-FBD1-4C67-86FA-26933F155DCF}" dt="2021-03-29T23:19:56.018" v="1935" actId="478"/>
          <ac:spMkLst>
            <pc:docMk/>
            <pc:sldMk cId="1859756545" sldId="798"/>
            <ac:spMk id="256" creationId="{F38D0CE0-E9D8-40B2-8967-E2072F733CE0}"/>
          </ac:spMkLst>
        </pc:spChg>
        <pc:spChg chg="add del mod">
          <ac:chgData name="Lei Wu" userId="f083b2a8aea23a2f" providerId="LiveId" clId="{798432FD-FBD1-4C67-86FA-26933F155DCF}" dt="2021-03-29T23:20:00.219" v="1938"/>
          <ac:spMkLst>
            <pc:docMk/>
            <pc:sldMk cId="1859756545" sldId="798"/>
            <ac:spMk id="667" creationId="{E06403B4-3BCB-458C-BE43-391588F850BB}"/>
          </ac:spMkLst>
        </pc:spChg>
        <pc:spChg chg="add mod">
          <ac:chgData name="Lei Wu" userId="f083b2a8aea23a2f" providerId="LiveId" clId="{798432FD-FBD1-4C67-86FA-26933F155DCF}" dt="2021-03-29T23:21:13.524" v="1953" actId="1076"/>
          <ac:spMkLst>
            <pc:docMk/>
            <pc:sldMk cId="1859756545" sldId="798"/>
            <ac:spMk id="668" creationId="{4CDC0049-0AFC-4DF1-A9B6-8C0A7DA3F974}"/>
          </ac:spMkLst>
        </pc:spChg>
        <pc:spChg chg="mod">
          <ac:chgData name="Lei Wu" userId="f083b2a8aea23a2f" providerId="LiveId" clId="{798432FD-FBD1-4C67-86FA-26933F155DCF}" dt="2021-03-29T23:21:13.524" v="1953" actId="1076"/>
          <ac:spMkLst>
            <pc:docMk/>
            <pc:sldMk cId="1859756545" sldId="798"/>
            <ac:spMk id="670" creationId="{92C6B93D-B084-4349-82D4-31418789A7C9}"/>
          </ac:spMkLst>
        </pc:spChg>
        <pc:spChg chg="mod">
          <ac:chgData name="Lei Wu" userId="f083b2a8aea23a2f" providerId="LiveId" clId="{798432FD-FBD1-4C67-86FA-26933F155DCF}" dt="2021-03-29T23:21:13.524" v="1953" actId="1076"/>
          <ac:spMkLst>
            <pc:docMk/>
            <pc:sldMk cId="1859756545" sldId="798"/>
            <ac:spMk id="671" creationId="{D7AB92EA-A3C9-427A-86C1-16EBEFE46DF6}"/>
          </ac:spMkLst>
        </pc:spChg>
        <pc:spChg chg="mod">
          <ac:chgData name="Lei Wu" userId="f083b2a8aea23a2f" providerId="LiveId" clId="{798432FD-FBD1-4C67-86FA-26933F155DCF}" dt="2021-03-29T23:21:13.524" v="1953" actId="1076"/>
          <ac:spMkLst>
            <pc:docMk/>
            <pc:sldMk cId="1859756545" sldId="798"/>
            <ac:spMk id="672" creationId="{80C40E46-5CDA-40C0-802B-D7E4DA0691DA}"/>
          </ac:spMkLst>
        </pc:spChg>
        <pc:spChg chg="mod">
          <ac:chgData name="Lei Wu" userId="f083b2a8aea23a2f" providerId="LiveId" clId="{798432FD-FBD1-4C67-86FA-26933F155DCF}" dt="2021-03-29T23:21:13.524" v="1953" actId="1076"/>
          <ac:spMkLst>
            <pc:docMk/>
            <pc:sldMk cId="1859756545" sldId="798"/>
            <ac:spMk id="673" creationId="{20B4D9DF-9B9C-4121-AB76-1E4A199BF51B}"/>
          </ac:spMkLst>
        </pc:spChg>
        <pc:spChg chg="mod">
          <ac:chgData name="Lei Wu" userId="f083b2a8aea23a2f" providerId="LiveId" clId="{798432FD-FBD1-4C67-86FA-26933F155DCF}" dt="2021-03-29T23:21:13.524" v="1953" actId="1076"/>
          <ac:spMkLst>
            <pc:docMk/>
            <pc:sldMk cId="1859756545" sldId="798"/>
            <ac:spMk id="674" creationId="{12555D7C-7DD3-48FE-B2D2-309C0610B4E9}"/>
          </ac:spMkLst>
        </pc:spChg>
        <pc:spChg chg="mod">
          <ac:chgData name="Lei Wu" userId="f083b2a8aea23a2f" providerId="LiveId" clId="{798432FD-FBD1-4C67-86FA-26933F155DCF}" dt="2021-03-29T23:21:13.524" v="1953" actId="1076"/>
          <ac:spMkLst>
            <pc:docMk/>
            <pc:sldMk cId="1859756545" sldId="798"/>
            <ac:spMk id="675" creationId="{32B52B4F-466E-4E2E-9AD6-D450C6503092}"/>
          </ac:spMkLst>
        </pc:spChg>
        <pc:spChg chg="mod">
          <ac:chgData name="Lei Wu" userId="f083b2a8aea23a2f" providerId="LiveId" clId="{798432FD-FBD1-4C67-86FA-26933F155DCF}" dt="2021-03-29T23:21:13.524" v="1953" actId="1076"/>
          <ac:spMkLst>
            <pc:docMk/>
            <pc:sldMk cId="1859756545" sldId="798"/>
            <ac:spMk id="676" creationId="{9415279E-9622-4013-867F-731946392D24}"/>
          </ac:spMkLst>
        </pc:spChg>
        <pc:spChg chg="mod">
          <ac:chgData name="Lei Wu" userId="f083b2a8aea23a2f" providerId="LiveId" clId="{798432FD-FBD1-4C67-86FA-26933F155DCF}" dt="2021-03-29T23:21:13.524" v="1953" actId="1076"/>
          <ac:spMkLst>
            <pc:docMk/>
            <pc:sldMk cId="1859756545" sldId="798"/>
            <ac:spMk id="677" creationId="{E70C9D6C-DE17-4BE5-BFF1-EF3051792445}"/>
          </ac:spMkLst>
        </pc:spChg>
        <pc:spChg chg="mod">
          <ac:chgData name="Lei Wu" userId="f083b2a8aea23a2f" providerId="LiveId" clId="{798432FD-FBD1-4C67-86FA-26933F155DCF}" dt="2021-03-29T23:21:13.524" v="1953" actId="1076"/>
          <ac:spMkLst>
            <pc:docMk/>
            <pc:sldMk cId="1859756545" sldId="798"/>
            <ac:spMk id="678" creationId="{486B182B-7141-4028-B03E-4F7E2607AA9E}"/>
          </ac:spMkLst>
        </pc:spChg>
        <pc:spChg chg="mod">
          <ac:chgData name="Lei Wu" userId="f083b2a8aea23a2f" providerId="LiveId" clId="{798432FD-FBD1-4C67-86FA-26933F155DCF}" dt="2021-03-29T23:21:13.524" v="1953" actId="1076"/>
          <ac:spMkLst>
            <pc:docMk/>
            <pc:sldMk cId="1859756545" sldId="798"/>
            <ac:spMk id="679" creationId="{1C8F58F6-9DF1-4A0F-A02E-FE05CDDE0434}"/>
          </ac:spMkLst>
        </pc:spChg>
        <pc:spChg chg="mod">
          <ac:chgData name="Lei Wu" userId="f083b2a8aea23a2f" providerId="LiveId" clId="{798432FD-FBD1-4C67-86FA-26933F155DCF}" dt="2021-03-29T23:21:13.524" v="1953" actId="1076"/>
          <ac:spMkLst>
            <pc:docMk/>
            <pc:sldMk cId="1859756545" sldId="798"/>
            <ac:spMk id="680" creationId="{45EA5AD3-12B8-4FC4-B657-E75FD7526871}"/>
          </ac:spMkLst>
        </pc:spChg>
        <pc:spChg chg="mod">
          <ac:chgData name="Lei Wu" userId="f083b2a8aea23a2f" providerId="LiveId" clId="{798432FD-FBD1-4C67-86FA-26933F155DCF}" dt="2021-03-29T23:21:13.524" v="1953" actId="1076"/>
          <ac:spMkLst>
            <pc:docMk/>
            <pc:sldMk cId="1859756545" sldId="798"/>
            <ac:spMk id="681" creationId="{B0F41412-8EDE-4A1B-B42A-FAA80DDBB530}"/>
          </ac:spMkLst>
        </pc:spChg>
        <pc:spChg chg="mod">
          <ac:chgData name="Lei Wu" userId="f083b2a8aea23a2f" providerId="LiveId" clId="{798432FD-FBD1-4C67-86FA-26933F155DCF}" dt="2021-03-29T23:21:13.524" v="1953" actId="1076"/>
          <ac:spMkLst>
            <pc:docMk/>
            <pc:sldMk cId="1859756545" sldId="798"/>
            <ac:spMk id="682" creationId="{6ADDD22F-E7C2-4E74-900B-E5D102C4946E}"/>
          </ac:spMkLst>
        </pc:spChg>
        <pc:spChg chg="mod">
          <ac:chgData name="Lei Wu" userId="f083b2a8aea23a2f" providerId="LiveId" clId="{798432FD-FBD1-4C67-86FA-26933F155DCF}" dt="2021-03-29T23:21:13.524" v="1953" actId="1076"/>
          <ac:spMkLst>
            <pc:docMk/>
            <pc:sldMk cId="1859756545" sldId="798"/>
            <ac:spMk id="683" creationId="{33D3E6A5-01DA-4B8A-9CDA-C9A1DE45C6EB}"/>
          </ac:spMkLst>
        </pc:spChg>
        <pc:spChg chg="mod">
          <ac:chgData name="Lei Wu" userId="f083b2a8aea23a2f" providerId="LiveId" clId="{798432FD-FBD1-4C67-86FA-26933F155DCF}" dt="2021-03-29T23:21:13.524" v="1953" actId="1076"/>
          <ac:spMkLst>
            <pc:docMk/>
            <pc:sldMk cId="1859756545" sldId="798"/>
            <ac:spMk id="684" creationId="{BCFC544B-B9EB-47E5-9A2E-37D321C07ED3}"/>
          </ac:spMkLst>
        </pc:spChg>
        <pc:spChg chg="mod">
          <ac:chgData name="Lei Wu" userId="f083b2a8aea23a2f" providerId="LiveId" clId="{798432FD-FBD1-4C67-86FA-26933F155DCF}" dt="2021-03-29T23:21:13.524" v="1953" actId="1076"/>
          <ac:spMkLst>
            <pc:docMk/>
            <pc:sldMk cId="1859756545" sldId="798"/>
            <ac:spMk id="685" creationId="{5A367A7C-D268-477D-93A9-0B187490DE88}"/>
          </ac:spMkLst>
        </pc:spChg>
        <pc:spChg chg="mod">
          <ac:chgData name="Lei Wu" userId="f083b2a8aea23a2f" providerId="LiveId" clId="{798432FD-FBD1-4C67-86FA-26933F155DCF}" dt="2021-03-29T23:21:13.524" v="1953" actId="1076"/>
          <ac:spMkLst>
            <pc:docMk/>
            <pc:sldMk cId="1859756545" sldId="798"/>
            <ac:spMk id="686" creationId="{F647D1C2-C5C9-4623-AFFF-D1B8777DA44D}"/>
          </ac:spMkLst>
        </pc:spChg>
        <pc:spChg chg="mod">
          <ac:chgData name="Lei Wu" userId="f083b2a8aea23a2f" providerId="LiveId" clId="{798432FD-FBD1-4C67-86FA-26933F155DCF}" dt="2021-03-29T23:21:13.524" v="1953" actId="1076"/>
          <ac:spMkLst>
            <pc:docMk/>
            <pc:sldMk cId="1859756545" sldId="798"/>
            <ac:spMk id="687" creationId="{80D6E524-A71F-440C-874D-407C9F54B2A0}"/>
          </ac:spMkLst>
        </pc:spChg>
        <pc:spChg chg="mod">
          <ac:chgData name="Lei Wu" userId="f083b2a8aea23a2f" providerId="LiveId" clId="{798432FD-FBD1-4C67-86FA-26933F155DCF}" dt="2021-03-29T23:21:13.524" v="1953" actId="1076"/>
          <ac:spMkLst>
            <pc:docMk/>
            <pc:sldMk cId="1859756545" sldId="798"/>
            <ac:spMk id="688" creationId="{D72AA7CD-6883-4EE6-8B82-1D4090FDE0EF}"/>
          </ac:spMkLst>
        </pc:spChg>
        <pc:spChg chg="mod">
          <ac:chgData name="Lei Wu" userId="f083b2a8aea23a2f" providerId="LiveId" clId="{798432FD-FBD1-4C67-86FA-26933F155DCF}" dt="2021-03-29T23:21:13.524" v="1953" actId="1076"/>
          <ac:spMkLst>
            <pc:docMk/>
            <pc:sldMk cId="1859756545" sldId="798"/>
            <ac:spMk id="689" creationId="{897DFBF7-311D-4199-960B-68669326FB40}"/>
          </ac:spMkLst>
        </pc:spChg>
        <pc:spChg chg="mod">
          <ac:chgData name="Lei Wu" userId="f083b2a8aea23a2f" providerId="LiveId" clId="{798432FD-FBD1-4C67-86FA-26933F155DCF}" dt="2021-03-29T23:21:13.524" v="1953" actId="1076"/>
          <ac:spMkLst>
            <pc:docMk/>
            <pc:sldMk cId="1859756545" sldId="798"/>
            <ac:spMk id="690" creationId="{1E50A945-8567-410D-8A45-8549C21AA20B}"/>
          </ac:spMkLst>
        </pc:spChg>
        <pc:spChg chg="mod">
          <ac:chgData name="Lei Wu" userId="f083b2a8aea23a2f" providerId="LiveId" clId="{798432FD-FBD1-4C67-86FA-26933F155DCF}" dt="2021-03-29T23:21:13.524" v="1953" actId="1076"/>
          <ac:spMkLst>
            <pc:docMk/>
            <pc:sldMk cId="1859756545" sldId="798"/>
            <ac:spMk id="691" creationId="{9B83C79A-793A-4BEC-8B30-B04DA1E15FB3}"/>
          </ac:spMkLst>
        </pc:spChg>
        <pc:spChg chg="mod">
          <ac:chgData name="Lei Wu" userId="f083b2a8aea23a2f" providerId="LiveId" clId="{798432FD-FBD1-4C67-86FA-26933F155DCF}" dt="2021-03-29T23:21:13.524" v="1953" actId="1076"/>
          <ac:spMkLst>
            <pc:docMk/>
            <pc:sldMk cId="1859756545" sldId="798"/>
            <ac:spMk id="692" creationId="{CD6B4619-ABD7-46A0-AA1A-F90D76083E08}"/>
          </ac:spMkLst>
        </pc:spChg>
        <pc:spChg chg="mod">
          <ac:chgData name="Lei Wu" userId="f083b2a8aea23a2f" providerId="LiveId" clId="{798432FD-FBD1-4C67-86FA-26933F155DCF}" dt="2021-03-29T23:21:13.524" v="1953" actId="1076"/>
          <ac:spMkLst>
            <pc:docMk/>
            <pc:sldMk cId="1859756545" sldId="798"/>
            <ac:spMk id="693" creationId="{2A5EDB6E-8B41-4F5B-9D3D-6347748048B7}"/>
          </ac:spMkLst>
        </pc:spChg>
        <pc:spChg chg="mod">
          <ac:chgData name="Lei Wu" userId="f083b2a8aea23a2f" providerId="LiveId" clId="{798432FD-FBD1-4C67-86FA-26933F155DCF}" dt="2021-03-29T23:21:13.524" v="1953" actId="1076"/>
          <ac:spMkLst>
            <pc:docMk/>
            <pc:sldMk cId="1859756545" sldId="798"/>
            <ac:spMk id="694" creationId="{4C4D1F48-4182-4278-AF5D-2E2BDDB2A475}"/>
          </ac:spMkLst>
        </pc:spChg>
        <pc:spChg chg="mod">
          <ac:chgData name="Lei Wu" userId="f083b2a8aea23a2f" providerId="LiveId" clId="{798432FD-FBD1-4C67-86FA-26933F155DCF}" dt="2021-03-29T23:21:13.524" v="1953" actId="1076"/>
          <ac:spMkLst>
            <pc:docMk/>
            <pc:sldMk cId="1859756545" sldId="798"/>
            <ac:spMk id="695" creationId="{28FB677B-6713-49F6-BE8B-F4B270544C34}"/>
          </ac:spMkLst>
        </pc:spChg>
        <pc:spChg chg="mod">
          <ac:chgData name="Lei Wu" userId="f083b2a8aea23a2f" providerId="LiveId" clId="{798432FD-FBD1-4C67-86FA-26933F155DCF}" dt="2021-03-29T23:21:13.524" v="1953" actId="1076"/>
          <ac:spMkLst>
            <pc:docMk/>
            <pc:sldMk cId="1859756545" sldId="798"/>
            <ac:spMk id="696" creationId="{72EAEDA4-734D-4B05-ABE5-FFA3812EA2CF}"/>
          </ac:spMkLst>
        </pc:spChg>
        <pc:spChg chg="mod">
          <ac:chgData name="Lei Wu" userId="f083b2a8aea23a2f" providerId="LiveId" clId="{798432FD-FBD1-4C67-86FA-26933F155DCF}" dt="2021-03-29T23:21:13.524" v="1953" actId="1076"/>
          <ac:spMkLst>
            <pc:docMk/>
            <pc:sldMk cId="1859756545" sldId="798"/>
            <ac:spMk id="697" creationId="{B67174F3-007D-4D54-9E34-793EF9BA870F}"/>
          </ac:spMkLst>
        </pc:spChg>
        <pc:spChg chg="mod">
          <ac:chgData name="Lei Wu" userId="f083b2a8aea23a2f" providerId="LiveId" clId="{798432FD-FBD1-4C67-86FA-26933F155DCF}" dt="2021-03-29T23:21:13.524" v="1953" actId="1076"/>
          <ac:spMkLst>
            <pc:docMk/>
            <pc:sldMk cId="1859756545" sldId="798"/>
            <ac:spMk id="698" creationId="{0E5095FF-FBAB-4F14-8397-CC817AFEA89C}"/>
          </ac:spMkLst>
        </pc:spChg>
        <pc:spChg chg="mod">
          <ac:chgData name="Lei Wu" userId="f083b2a8aea23a2f" providerId="LiveId" clId="{798432FD-FBD1-4C67-86FA-26933F155DCF}" dt="2021-03-29T23:21:13.524" v="1953" actId="1076"/>
          <ac:spMkLst>
            <pc:docMk/>
            <pc:sldMk cId="1859756545" sldId="798"/>
            <ac:spMk id="699" creationId="{3C29C04B-A0F2-4D76-BD42-76E6315B0AC4}"/>
          </ac:spMkLst>
        </pc:spChg>
        <pc:spChg chg="mod">
          <ac:chgData name="Lei Wu" userId="f083b2a8aea23a2f" providerId="LiveId" clId="{798432FD-FBD1-4C67-86FA-26933F155DCF}" dt="2021-03-29T23:21:13.524" v="1953" actId="1076"/>
          <ac:spMkLst>
            <pc:docMk/>
            <pc:sldMk cId="1859756545" sldId="798"/>
            <ac:spMk id="700" creationId="{3A96816D-2E09-4FC4-8439-F91D159EE67D}"/>
          </ac:spMkLst>
        </pc:spChg>
        <pc:spChg chg="mod">
          <ac:chgData name="Lei Wu" userId="f083b2a8aea23a2f" providerId="LiveId" clId="{798432FD-FBD1-4C67-86FA-26933F155DCF}" dt="2021-03-29T23:21:13.524" v="1953" actId="1076"/>
          <ac:spMkLst>
            <pc:docMk/>
            <pc:sldMk cId="1859756545" sldId="798"/>
            <ac:spMk id="701" creationId="{70F7B6C0-5C55-45F9-8414-F42771567486}"/>
          </ac:spMkLst>
        </pc:spChg>
        <pc:spChg chg="mod">
          <ac:chgData name="Lei Wu" userId="f083b2a8aea23a2f" providerId="LiveId" clId="{798432FD-FBD1-4C67-86FA-26933F155DCF}" dt="2021-03-29T23:21:13.524" v="1953" actId="1076"/>
          <ac:spMkLst>
            <pc:docMk/>
            <pc:sldMk cId="1859756545" sldId="798"/>
            <ac:spMk id="702" creationId="{A61310D6-E886-4BFD-8EC5-FFCEF9D7950F}"/>
          </ac:spMkLst>
        </pc:spChg>
        <pc:spChg chg="mod">
          <ac:chgData name="Lei Wu" userId="f083b2a8aea23a2f" providerId="LiveId" clId="{798432FD-FBD1-4C67-86FA-26933F155DCF}" dt="2021-03-29T23:21:13.524" v="1953" actId="1076"/>
          <ac:spMkLst>
            <pc:docMk/>
            <pc:sldMk cId="1859756545" sldId="798"/>
            <ac:spMk id="703" creationId="{B0E4DDCE-9F9B-411C-B9FF-DF4D40497583}"/>
          </ac:spMkLst>
        </pc:spChg>
        <pc:spChg chg="mod">
          <ac:chgData name="Lei Wu" userId="f083b2a8aea23a2f" providerId="LiveId" clId="{798432FD-FBD1-4C67-86FA-26933F155DCF}" dt="2021-03-29T23:21:13.524" v="1953" actId="1076"/>
          <ac:spMkLst>
            <pc:docMk/>
            <pc:sldMk cId="1859756545" sldId="798"/>
            <ac:spMk id="704" creationId="{B6E5AD57-6ABB-4007-8C5E-B56468D7D842}"/>
          </ac:spMkLst>
        </pc:spChg>
        <pc:spChg chg="mod">
          <ac:chgData name="Lei Wu" userId="f083b2a8aea23a2f" providerId="LiveId" clId="{798432FD-FBD1-4C67-86FA-26933F155DCF}" dt="2021-03-29T23:21:13.524" v="1953" actId="1076"/>
          <ac:spMkLst>
            <pc:docMk/>
            <pc:sldMk cId="1859756545" sldId="798"/>
            <ac:spMk id="705" creationId="{A85DBBA0-FB59-4D07-BB1D-6B7D5194F3C1}"/>
          </ac:spMkLst>
        </pc:spChg>
        <pc:spChg chg="mod">
          <ac:chgData name="Lei Wu" userId="f083b2a8aea23a2f" providerId="LiveId" clId="{798432FD-FBD1-4C67-86FA-26933F155DCF}" dt="2021-03-29T23:21:13.524" v="1953" actId="1076"/>
          <ac:spMkLst>
            <pc:docMk/>
            <pc:sldMk cId="1859756545" sldId="798"/>
            <ac:spMk id="706" creationId="{B7EC3073-A07B-4AAD-97A3-6DB6E64C84AE}"/>
          </ac:spMkLst>
        </pc:spChg>
        <pc:spChg chg="mod">
          <ac:chgData name="Lei Wu" userId="f083b2a8aea23a2f" providerId="LiveId" clId="{798432FD-FBD1-4C67-86FA-26933F155DCF}" dt="2021-03-29T23:21:13.524" v="1953" actId="1076"/>
          <ac:spMkLst>
            <pc:docMk/>
            <pc:sldMk cId="1859756545" sldId="798"/>
            <ac:spMk id="707" creationId="{B94EA63F-8E87-4AAA-8140-3D26BA5B055D}"/>
          </ac:spMkLst>
        </pc:spChg>
        <pc:spChg chg="mod">
          <ac:chgData name="Lei Wu" userId="f083b2a8aea23a2f" providerId="LiveId" clId="{798432FD-FBD1-4C67-86FA-26933F155DCF}" dt="2021-03-29T23:21:13.524" v="1953" actId="1076"/>
          <ac:spMkLst>
            <pc:docMk/>
            <pc:sldMk cId="1859756545" sldId="798"/>
            <ac:spMk id="708" creationId="{F14E7BA5-65A6-41DF-B170-3DE91A705CD5}"/>
          </ac:spMkLst>
        </pc:spChg>
        <pc:spChg chg="mod">
          <ac:chgData name="Lei Wu" userId="f083b2a8aea23a2f" providerId="LiveId" clId="{798432FD-FBD1-4C67-86FA-26933F155DCF}" dt="2021-03-29T23:21:13.524" v="1953" actId="1076"/>
          <ac:spMkLst>
            <pc:docMk/>
            <pc:sldMk cId="1859756545" sldId="798"/>
            <ac:spMk id="709" creationId="{DB5BEB88-470A-4796-B70B-538EC4F5B2AE}"/>
          </ac:spMkLst>
        </pc:spChg>
        <pc:spChg chg="mod">
          <ac:chgData name="Lei Wu" userId="f083b2a8aea23a2f" providerId="LiveId" clId="{798432FD-FBD1-4C67-86FA-26933F155DCF}" dt="2021-03-29T23:21:13.524" v="1953" actId="1076"/>
          <ac:spMkLst>
            <pc:docMk/>
            <pc:sldMk cId="1859756545" sldId="798"/>
            <ac:spMk id="710" creationId="{A270C077-02BE-444C-867A-8D0AB46034DA}"/>
          </ac:spMkLst>
        </pc:spChg>
        <pc:spChg chg="mod">
          <ac:chgData name="Lei Wu" userId="f083b2a8aea23a2f" providerId="LiveId" clId="{798432FD-FBD1-4C67-86FA-26933F155DCF}" dt="2021-03-29T23:21:13.524" v="1953" actId="1076"/>
          <ac:spMkLst>
            <pc:docMk/>
            <pc:sldMk cId="1859756545" sldId="798"/>
            <ac:spMk id="711" creationId="{FC457DA6-0A8D-4D53-88FD-52CD83AA8719}"/>
          </ac:spMkLst>
        </pc:spChg>
        <pc:spChg chg="mod">
          <ac:chgData name="Lei Wu" userId="f083b2a8aea23a2f" providerId="LiveId" clId="{798432FD-FBD1-4C67-86FA-26933F155DCF}" dt="2021-03-29T23:21:13.524" v="1953" actId="1076"/>
          <ac:spMkLst>
            <pc:docMk/>
            <pc:sldMk cId="1859756545" sldId="798"/>
            <ac:spMk id="712" creationId="{19441F38-AB81-48A0-8A72-624E9AB4DA97}"/>
          </ac:spMkLst>
        </pc:spChg>
        <pc:grpChg chg="del">
          <ac:chgData name="Lei Wu" userId="f083b2a8aea23a2f" providerId="LiveId" clId="{798432FD-FBD1-4C67-86FA-26933F155DCF}" dt="2021-03-29T23:19:57.607" v="1936" actId="478"/>
          <ac:grpSpMkLst>
            <pc:docMk/>
            <pc:sldMk cId="1859756545" sldId="798"/>
            <ac:grpSpMk id="115" creationId="{B51DA77C-ADBE-42CB-A185-91FAAA3A97AD}"/>
          </ac:grpSpMkLst>
        </pc:grpChg>
        <pc:grpChg chg="add mod">
          <ac:chgData name="Lei Wu" userId="f083b2a8aea23a2f" providerId="LiveId" clId="{798432FD-FBD1-4C67-86FA-26933F155DCF}" dt="2021-03-29T23:21:13.524" v="1953" actId="1076"/>
          <ac:grpSpMkLst>
            <pc:docMk/>
            <pc:sldMk cId="1859756545" sldId="798"/>
            <ac:grpSpMk id="669" creationId="{FBFCE3DE-83DD-45D3-ADD1-633E760A2D61}"/>
          </ac:grpSpMkLst>
        </pc:grpChg>
      </pc:sldChg>
      <pc:sldChg chg="modSp add mod">
        <pc:chgData name="Lei Wu" userId="f083b2a8aea23a2f" providerId="LiveId" clId="{798432FD-FBD1-4C67-86FA-26933F155DCF}" dt="2021-03-30T05:23:51.699" v="2383" actId="20577"/>
        <pc:sldMkLst>
          <pc:docMk/>
          <pc:sldMk cId="3981668173" sldId="799"/>
        </pc:sldMkLst>
        <pc:spChg chg="mod">
          <ac:chgData name="Lei Wu" userId="f083b2a8aea23a2f" providerId="LiveId" clId="{798432FD-FBD1-4C67-86FA-26933F155DCF}" dt="2021-03-30T05:23:51.699" v="2383" actId="20577"/>
          <ac:spMkLst>
            <pc:docMk/>
            <pc:sldMk cId="3981668173" sldId="799"/>
            <ac:spMk id="3" creationId="{00000000-0000-0000-0000-000000000000}"/>
          </ac:spMkLst>
        </pc:spChg>
      </pc:sldChg>
    </pc:docChg>
  </pc:docChgLst>
  <pc:docChgLst>
    <pc:chgData name="Lei Wu" userId="f083b2a8aea23a2f" providerId="LiveId" clId="{B01C844B-1BE7-44FB-AD2F-31D73309F938}"/>
    <pc:docChg chg="undo redo custSel addSld delSld modSld sldOrd">
      <pc:chgData name="Lei Wu" userId="f083b2a8aea23a2f" providerId="LiveId" clId="{B01C844B-1BE7-44FB-AD2F-31D73309F938}" dt="2021-03-16T02:35:56.731" v="8930" actId="20577"/>
      <pc:docMkLst>
        <pc:docMk/>
      </pc:docMkLst>
      <pc:sldChg chg="addSp delSp modSp mod">
        <pc:chgData name="Lei Wu" userId="f083b2a8aea23a2f" providerId="LiveId" clId="{B01C844B-1BE7-44FB-AD2F-31D73309F938}" dt="2021-03-15T22:38:19.416" v="5998"/>
        <pc:sldMkLst>
          <pc:docMk/>
          <pc:sldMk cId="0" sldId="258"/>
        </pc:sldMkLst>
        <pc:spChg chg="mod">
          <ac:chgData name="Lei Wu" userId="f083b2a8aea23a2f" providerId="LiveId" clId="{B01C844B-1BE7-44FB-AD2F-31D73309F938}" dt="2021-03-15T22:34:56.212" v="5973"/>
          <ac:spMkLst>
            <pc:docMk/>
            <pc:sldMk cId="0" sldId="258"/>
            <ac:spMk id="2" creationId="{00000000-0000-0000-0000-000000000000}"/>
          </ac:spMkLst>
        </pc:spChg>
        <pc:spChg chg="del mod">
          <ac:chgData name="Lei Wu" userId="f083b2a8aea23a2f" providerId="LiveId" clId="{B01C844B-1BE7-44FB-AD2F-31D73309F938}" dt="2021-03-15T22:35:22.907" v="5974" actId="478"/>
          <ac:spMkLst>
            <pc:docMk/>
            <pc:sldMk cId="0" sldId="258"/>
            <ac:spMk id="3" creationId="{00000000-0000-0000-0000-000000000000}"/>
          </ac:spMkLst>
        </pc:spChg>
        <pc:spChg chg="add del mod">
          <ac:chgData name="Lei Wu" userId="f083b2a8aea23a2f" providerId="LiveId" clId="{B01C844B-1BE7-44FB-AD2F-31D73309F938}" dt="2021-03-15T22:35:25.001" v="5975" actId="478"/>
          <ac:spMkLst>
            <pc:docMk/>
            <pc:sldMk cId="0" sldId="258"/>
            <ac:spMk id="4" creationId="{9B4BB0E5-6805-48B2-8515-0D8F2A7BF034}"/>
          </ac:spMkLst>
        </pc:spChg>
        <pc:spChg chg="del">
          <ac:chgData name="Lei Wu" userId="f083b2a8aea23a2f" providerId="LiveId" clId="{B01C844B-1BE7-44FB-AD2F-31D73309F938}" dt="2021-03-14T09:46:03.502" v="6" actId="478"/>
          <ac:spMkLst>
            <pc:docMk/>
            <pc:sldMk cId="0" sldId="258"/>
            <ac:spMk id="7" creationId="{00000000-0000-0000-0000-000000000000}"/>
          </ac:spMkLst>
        </pc:spChg>
        <pc:spChg chg="del">
          <ac:chgData name="Lei Wu" userId="f083b2a8aea23a2f" providerId="LiveId" clId="{B01C844B-1BE7-44FB-AD2F-31D73309F938}" dt="2021-03-14T09:46:06.506" v="7" actId="478"/>
          <ac:spMkLst>
            <pc:docMk/>
            <pc:sldMk cId="0" sldId="258"/>
            <ac:spMk id="8" creationId="{00000000-0000-0000-0000-000000000000}"/>
          </ac:spMkLst>
        </pc:spChg>
        <pc:spChg chg="del">
          <ac:chgData name="Lei Wu" userId="f083b2a8aea23a2f" providerId="LiveId" clId="{B01C844B-1BE7-44FB-AD2F-31D73309F938}" dt="2021-03-14T10:19:48.861" v="136" actId="478"/>
          <ac:spMkLst>
            <pc:docMk/>
            <pc:sldMk cId="0" sldId="258"/>
            <ac:spMk id="9" creationId="{00000000-0000-0000-0000-000000000000}"/>
          </ac:spMkLst>
        </pc:spChg>
        <pc:spChg chg="del mod">
          <ac:chgData name="Lei Wu" userId="f083b2a8aea23a2f" providerId="LiveId" clId="{B01C844B-1BE7-44FB-AD2F-31D73309F938}" dt="2021-03-15T22:35:30.908" v="5976" actId="478"/>
          <ac:spMkLst>
            <pc:docMk/>
            <pc:sldMk cId="0" sldId="258"/>
            <ac:spMk id="11" creationId="{00000000-0000-0000-0000-000000000000}"/>
          </ac:spMkLst>
        </pc:spChg>
        <pc:spChg chg="add del mod">
          <ac:chgData name="Lei Wu" userId="f083b2a8aea23a2f" providerId="LiveId" clId="{B01C844B-1BE7-44FB-AD2F-31D73309F938}" dt="2021-03-14T21:16:28.150" v="2318"/>
          <ac:spMkLst>
            <pc:docMk/>
            <pc:sldMk cId="0" sldId="258"/>
            <ac:spMk id="12" creationId="{9145BF87-88E5-4073-A90D-587CE59571B1}"/>
          </ac:spMkLst>
        </pc:spChg>
        <pc:graphicFrameChg chg="add del mod">
          <ac:chgData name="Lei Wu" userId="f083b2a8aea23a2f" providerId="LiveId" clId="{B01C844B-1BE7-44FB-AD2F-31D73309F938}" dt="2021-03-14T21:16:28.150" v="2318"/>
          <ac:graphicFrameMkLst>
            <pc:docMk/>
            <pc:sldMk cId="0" sldId="258"/>
            <ac:graphicFrameMk id="8" creationId="{51F5FE66-6028-4024-8FED-D80759FAB366}"/>
          </ac:graphicFrameMkLst>
        </pc:graphicFrameChg>
        <pc:graphicFrameChg chg="add del mod">
          <ac:chgData name="Lei Wu" userId="f083b2a8aea23a2f" providerId="LiveId" clId="{B01C844B-1BE7-44FB-AD2F-31D73309F938}" dt="2021-03-15T22:37:35.402" v="5992" actId="478"/>
          <ac:graphicFrameMkLst>
            <pc:docMk/>
            <pc:sldMk cId="0" sldId="258"/>
            <ac:graphicFrameMk id="9" creationId="{C55F6D93-FF30-46EE-A65A-C97D0B5EFE3C}"/>
          </ac:graphicFrameMkLst>
        </pc:graphicFrameChg>
        <pc:graphicFrameChg chg="del mod">
          <ac:chgData name="Lei Wu" userId="f083b2a8aea23a2f" providerId="LiveId" clId="{B01C844B-1BE7-44FB-AD2F-31D73309F938}" dt="2021-03-15T22:35:30.908" v="5976" actId="478"/>
          <ac:graphicFrameMkLst>
            <pc:docMk/>
            <pc:sldMk cId="0" sldId="258"/>
            <ac:graphicFrameMk id="10" creationId="{00000000-0000-0000-0000-000000000000}"/>
          </ac:graphicFrameMkLst>
        </pc:graphicFrameChg>
        <pc:graphicFrameChg chg="add del mod">
          <ac:chgData name="Lei Wu" userId="f083b2a8aea23a2f" providerId="LiveId" clId="{B01C844B-1BE7-44FB-AD2F-31D73309F938}" dt="2021-03-15T22:37:35.402" v="5992" actId="478"/>
          <ac:graphicFrameMkLst>
            <pc:docMk/>
            <pc:sldMk cId="0" sldId="258"/>
            <ac:graphicFrameMk id="12" creationId="{8CFAFF1B-0388-4578-B4AD-4B76F9033D3A}"/>
          </ac:graphicFrameMkLst>
        </pc:graphicFrameChg>
        <pc:graphicFrameChg chg="add mod">
          <ac:chgData name="Lei Wu" userId="f083b2a8aea23a2f" providerId="LiveId" clId="{B01C844B-1BE7-44FB-AD2F-31D73309F938}" dt="2021-03-15T22:38:19.416" v="5998"/>
          <ac:graphicFrameMkLst>
            <pc:docMk/>
            <pc:sldMk cId="0" sldId="258"/>
            <ac:graphicFrameMk id="13" creationId="{FF98E5C0-5B44-41FA-AC28-EDA8F65DA7FD}"/>
          </ac:graphicFrameMkLst>
        </pc:graphicFrameChg>
        <pc:graphicFrameChg chg="add mod">
          <ac:chgData name="Lei Wu" userId="f083b2a8aea23a2f" providerId="LiveId" clId="{B01C844B-1BE7-44FB-AD2F-31D73309F938}" dt="2021-03-15T22:38:19.416" v="5998"/>
          <ac:graphicFrameMkLst>
            <pc:docMk/>
            <pc:sldMk cId="0" sldId="258"/>
            <ac:graphicFrameMk id="14" creationId="{4F78C01D-4937-45D7-8DD0-96AB6DDDB782}"/>
          </ac:graphicFrameMkLst>
        </pc:graphicFrameChg>
        <pc:picChg chg="del mod">
          <ac:chgData name="Lei Wu" userId="f083b2a8aea23a2f" providerId="LiveId" clId="{B01C844B-1BE7-44FB-AD2F-31D73309F938}" dt="2021-03-15T22:35:30.908" v="5976" actId="478"/>
          <ac:picMkLst>
            <pc:docMk/>
            <pc:sldMk cId="0" sldId="258"/>
            <ac:picMk id="5" creationId="{00000000-0000-0000-0000-000000000000}"/>
          </ac:picMkLst>
        </pc:picChg>
        <pc:picChg chg="add del mod">
          <ac:chgData name="Lei Wu" userId="f083b2a8aea23a2f" providerId="LiveId" clId="{B01C844B-1BE7-44FB-AD2F-31D73309F938}" dt="2021-03-14T21:16:28.150" v="2318"/>
          <ac:picMkLst>
            <pc:docMk/>
            <pc:sldMk cId="0" sldId="258"/>
            <ac:picMk id="13" creationId="{76568F45-D234-4FE1-A02F-9494E6F4AE8D}"/>
          </ac:picMkLst>
        </pc:picChg>
      </pc:sldChg>
      <pc:sldChg chg="addSp delSp modSp mod">
        <pc:chgData name="Lei Wu" userId="f083b2a8aea23a2f" providerId="LiveId" clId="{B01C844B-1BE7-44FB-AD2F-31D73309F938}" dt="2021-03-14T21:17:15.770" v="2324"/>
        <pc:sldMkLst>
          <pc:docMk/>
          <pc:sldMk cId="0" sldId="259"/>
        </pc:sldMkLst>
        <pc:spChg chg="mod">
          <ac:chgData name="Lei Wu" userId="f083b2a8aea23a2f" providerId="LiveId" clId="{B01C844B-1BE7-44FB-AD2F-31D73309F938}" dt="2021-03-14T14:18:44.585" v="592" actId="1076"/>
          <ac:spMkLst>
            <pc:docMk/>
            <pc:sldMk cId="0" sldId="259"/>
            <ac:spMk id="2" creationId="{00000000-0000-0000-0000-000000000000}"/>
          </ac:spMkLst>
        </pc:spChg>
        <pc:spChg chg="mod">
          <ac:chgData name="Lei Wu" userId="f083b2a8aea23a2f" providerId="LiveId" clId="{B01C844B-1BE7-44FB-AD2F-31D73309F938}" dt="2021-03-14T21:17:09.644" v="2319"/>
          <ac:spMkLst>
            <pc:docMk/>
            <pc:sldMk cId="0" sldId="259"/>
            <ac:spMk id="3" creationId="{00000000-0000-0000-0000-000000000000}"/>
          </ac:spMkLst>
        </pc:spChg>
        <pc:spChg chg="del">
          <ac:chgData name="Lei Wu" userId="f083b2a8aea23a2f" providerId="LiveId" clId="{B01C844B-1BE7-44FB-AD2F-31D73309F938}" dt="2021-03-14T14:17:17.945" v="581" actId="478"/>
          <ac:spMkLst>
            <pc:docMk/>
            <pc:sldMk cId="0" sldId="259"/>
            <ac:spMk id="7" creationId="{00000000-0000-0000-0000-000000000000}"/>
          </ac:spMkLst>
        </pc:spChg>
        <pc:spChg chg="del">
          <ac:chgData name="Lei Wu" userId="f083b2a8aea23a2f" providerId="LiveId" clId="{B01C844B-1BE7-44FB-AD2F-31D73309F938}" dt="2021-03-14T14:17:12.743" v="579" actId="478"/>
          <ac:spMkLst>
            <pc:docMk/>
            <pc:sldMk cId="0" sldId="259"/>
            <ac:spMk id="8" creationId="{00000000-0000-0000-0000-000000000000}"/>
          </ac:spMkLst>
        </pc:spChg>
        <pc:spChg chg="del">
          <ac:chgData name="Lei Wu" userId="f083b2a8aea23a2f" providerId="LiveId" clId="{B01C844B-1BE7-44FB-AD2F-31D73309F938}" dt="2021-03-14T14:17:17.945" v="581" actId="478"/>
          <ac:spMkLst>
            <pc:docMk/>
            <pc:sldMk cId="0" sldId="259"/>
            <ac:spMk id="9" creationId="{00000000-0000-0000-0000-000000000000}"/>
          </ac:spMkLst>
        </pc:spChg>
        <pc:spChg chg="del mod">
          <ac:chgData name="Lei Wu" userId="f083b2a8aea23a2f" providerId="LiveId" clId="{B01C844B-1BE7-44FB-AD2F-31D73309F938}" dt="2021-03-14T14:18:09.323" v="591" actId="478"/>
          <ac:spMkLst>
            <pc:docMk/>
            <pc:sldMk cId="0" sldId="259"/>
            <ac:spMk id="10" creationId="{00000000-0000-0000-0000-000000000000}"/>
          </ac:spMkLst>
        </pc:spChg>
        <pc:spChg chg="add mod">
          <ac:chgData name="Lei Wu" userId="f083b2a8aea23a2f" providerId="LiveId" clId="{B01C844B-1BE7-44FB-AD2F-31D73309F938}" dt="2021-03-14T21:17:15.770" v="2324"/>
          <ac:spMkLst>
            <pc:docMk/>
            <pc:sldMk cId="0" sldId="259"/>
            <ac:spMk id="11" creationId="{7A86AE7C-A638-4175-8BFB-0654C5DC65F8}"/>
          </ac:spMkLst>
        </pc:spChg>
      </pc:sldChg>
      <pc:sldChg chg="modSp mod">
        <pc:chgData name="Lei Wu" userId="f083b2a8aea23a2f" providerId="LiveId" clId="{B01C844B-1BE7-44FB-AD2F-31D73309F938}" dt="2021-03-15T19:33:10.992" v="3122" actId="20577"/>
        <pc:sldMkLst>
          <pc:docMk/>
          <pc:sldMk cId="0" sldId="260"/>
        </pc:sldMkLst>
        <pc:spChg chg="mod">
          <ac:chgData name="Lei Wu" userId="f083b2a8aea23a2f" providerId="LiveId" clId="{B01C844B-1BE7-44FB-AD2F-31D73309F938}" dt="2021-03-15T19:33:10.992" v="3122" actId="20577"/>
          <ac:spMkLst>
            <pc:docMk/>
            <pc:sldMk cId="0" sldId="260"/>
            <ac:spMk id="2" creationId="{00000000-0000-0000-0000-000000000000}"/>
          </ac:spMkLst>
        </pc:spChg>
      </pc:sldChg>
      <pc:sldChg chg="modSp mod">
        <pc:chgData name="Lei Wu" userId="f083b2a8aea23a2f" providerId="LiveId" clId="{B01C844B-1BE7-44FB-AD2F-31D73309F938}" dt="2021-03-15T19:33:45.754" v="3148" actId="20577"/>
        <pc:sldMkLst>
          <pc:docMk/>
          <pc:sldMk cId="0" sldId="261"/>
        </pc:sldMkLst>
        <pc:spChg chg="mod">
          <ac:chgData name="Lei Wu" userId="f083b2a8aea23a2f" providerId="LiveId" clId="{B01C844B-1BE7-44FB-AD2F-31D73309F938}" dt="2021-03-15T19:33:45.754" v="3148" actId="20577"/>
          <ac:spMkLst>
            <pc:docMk/>
            <pc:sldMk cId="0" sldId="261"/>
            <ac:spMk id="2" creationId="{00000000-0000-0000-0000-000000000000}"/>
          </ac:spMkLst>
        </pc:spChg>
      </pc:sldChg>
      <pc:sldChg chg="addSp delSp del mod">
        <pc:chgData name="Lei Wu" userId="f083b2a8aea23a2f" providerId="LiveId" clId="{B01C844B-1BE7-44FB-AD2F-31D73309F938}" dt="2021-03-14T21:02:14.019" v="2210" actId="2696"/>
        <pc:sldMkLst>
          <pc:docMk/>
          <pc:sldMk cId="0" sldId="262"/>
        </pc:sldMkLst>
        <pc:spChg chg="del">
          <ac:chgData name="Lei Wu" userId="f083b2a8aea23a2f" providerId="LiveId" clId="{B01C844B-1BE7-44FB-AD2F-31D73309F938}" dt="2021-03-14T09:51:13.872" v="20" actId="478"/>
          <ac:spMkLst>
            <pc:docMk/>
            <pc:sldMk cId="0" sldId="262"/>
            <ac:spMk id="7" creationId="{00000000-0000-0000-0000-000000000000}"/>
          </ac:spMkLst>
        </pc:spChg>
        <pc:spChg chg="add del">
          <ac:chgData name="Lei Wu" userId="f083b2a8aea23a2f" providerId="LiveId" clId="{B01C844B-1BE7-44FB-AD2F-31D73309F938}" dt="2021-03-14T09:51:16.063" v="21" actId="478"/>
          <ac:spMkLst>
            <pc:docMk/>
            <pc:sldMk cId="0" sldId="262"/>
            <ac:spMk id="8" creationId="{00000000-0000-0000-0000-000000000000}"/>
          </ac:spMkLst>
        </pc:spChg>
        <pc:spChg chg="add del">
          <ac:chgData name="Lei Wu" userId="f083b2a8aea23a2f" providerId="LiveId" clId="{B01C844B-1BE7-44FB-AD2F-31D73309F938}" dt="2021-03-14T09:51:11.458" v="19" actId="478"/>
          <ac:spMkLst>
            <pc:docMk/>
            <pc:sldMk cId="0" sldId="262"/>
            <ac:spMk id="9" creationId="{00000000-0000-0000-0000-000000000000}"/>
          </ac:spMkLst>
        </pc:spChg>
      </pc:sldChg>
      <pc:sldChg chg="add del">
        <pc:chgData name="Lei Wu" userId="f083b2a8aea23a2f" providerId="LiveId" clId="{B01C844B-1BE7-44FB-AD2F-31D73309F938}" dt="2021-03-15T18:36:03.814" v="3012"/>
        <pc:sldMkLst>
          <pc:docMk/>
          <pc:sldMk cId="666766156" sldId="262"/>
        </pc:sldMkLst>
      </pc:sldChg>
      <pc:sldChg chg="delSp modSp add del mod">
        <pc:chgData name="Lei Wu" userId="f083b2a8aea23a2f" providerId="LiveId" clId="{B01C844B-1BE7-44FB-AD2F-31D73309F938}" dt="2021-03-14T21:04:33.289" v="2229" actId="47"/>
        <pc:sldMkLst>
          <pc:docMk/>
          <pc:sldMk cId="2478410562" sldId="262"/>
        </pc:sldMkLst>
        <pc:spChg chg="mod">
          <ac:chgData name="Lei Wu" userId="f083b2a8aea23a2f" providerId="LiveId" clId="{B01C844B-1BE7-44FB-AD2F-31D73309F938}" dt="2021-03-14T21:03:37.615" v="2225" actId="14100"/>
          <ac:spMkLst>
            <pc:docMk/>
            <pc:sldMk cId="2478410562" sldId="262"/>
            <ac:spMk id="2" creationId="{00000000-0000-0000-0000-000000000000}"/>
          </ac:spMkLst>
        </pc:spChg>
        <pc:spChg chg="mod">
          <ac:chgData name="Lei Wu" userId="f083b2a8aea23a2f" providerId="LiveId" clId="{B01C844B-1BE7-44FB-AD2F-31D73309F938}" dt="2021-03-14T21:03:51.268" v="2227" actId="20577"/>
          <ac:spMkLst>
            <pc:docMk/>
            <pc:sldMk cId="2478410562" sldId="262"/>
            <ac:spMk id="3" creationId="{00000000-0000-0000-0000-000000000000}"/>
          </ac:spMkLst>
        </pc:spChg>
        <pc:spChg chg="del">
          <ac:chgData name="Lei Wu" userId="f083b2a8aea23a2f" providerId="LiveId" clId="{B01C844B-1BE7-44FB-AD2F-31D73309F938}" dt="2021-03-14T21:03:55.764" v="2228" actId="478"/>
          <ac:spMkLst>
            <pc:docMk/>
            <pc:sldMk cId="2478410562" sldId="262"/>
            <ac:spMk id="9" creationId="{00000000-0000-0000-0000-000000000000}"/>
          </ac:spMkLst>
        </pc:spChg>
      </pc:sldChg>
      <pc:sldChg chg="delSp modSp add del mod">
        <pc:chgData name="Lei Wu" userId="f083b2a8aea23a2f" providerId="LiveId" clId="{B01C844B-1BE7-44FB-AD2F-31D73309F938}" dt="2021-03-14T21:13:16.726" v="2303" actId="47"/>
        <pc:sldMkLst>
          <pc:docMk/>
          <pc:sldMk cId="0" sldId="263"/>
        </pc:sldMkLst>
        <pc:spChg chg="del">
          <ac:chgData name="Lei Wu" userId="f083b2a8aea23a2f" providerId="LiveId" clId="{B01C844B-1BE7-44FB-AD2F-31D73309F938}" dt="2021-03-14T13:16:41.334" v="387" actId="478"/>
          <ac:spMkLst>
            <pc:docMk/>
            <pc:sldMk cId="0" sldId="263"/>
            <ac:spMk id="19458" creationId="{EA3F855F-BA14-4288-84D6-6F5E5D759A98}"/>
          </ac:spMkLst>
        </pc:spChg>
        <pc:spChg chg="mod">
          <ac:chgData name="Lei Wu" userId="f083b2a8aea23a2f" providerId="LiveId" clId="{B01C844B-1BE7-44FB-AD2F-31D73309F938}" dt="2021-03-14T21:04:54.386" v="2230" actId="14100"/>
          <ac:spMkLst>
            <pc:docMk/>
            <pc:sldMk cId="0" sldId="263"/>
            <ac:spMk id="19459" creationId="{A87EDDB2-18EA-40E8-B43D-5B115A15A47A}"/>
          </ac:spMkLst>
        </pc:spChg>
      </pc:sldChg>
      <pc:sldChg chg="addSp delSp modSp mod modNotesTx">
        <pc:chgData name="Lei Wu" userId="f083b2a8aea23a2f" providerId="LiveId" clId="{B01C844B-1BE7-44FB-AD2F-31D73309F938}" dt="2021-03-14T15:36:14.382" v="1444" actId="20577"/>
        <pc:sldMkLst>
          <pc:docMk/>
          <pc:sldMk cId="0" sldId="267"/>
        </pc:sldMkLst>
        <pc:spChg chg="mod">
          <ac:chgData name="Lei Wu" userId="f083b2a8aea23a2f" providerId="LiveId" clId="{B01C844B-1BE7-44FB-AD2F-31D73309F938}" dt="2021-03-14T14:19:15.181" v="617" actId="20577"/>
          <ac:spMkLst>
            <pc:docMk/>
            <pc:sldMk cId="0" sldId="267"/>
            <ac:spMk id="2" creationId="{00000000-0000-0000-0000-000000000000}"/>
          </ac:spMkLst>
        </pc:spChg>
        <pc:spChg chg="mod">
          <ac:chgData name="Lei Wu" userId="f083b2a8aea23a2f" providerId="LiveId" clId="{B01C844B-1BE7-44FB-AD2F-31D73309F938}" dt="2021-03-14T15:26:34.508" v="1275" actId="20577"/>
          <ac:spMkLst>
            <pc:docMk/>
            <pc:sldMk cId="0" sldId="267"/>
            <ac:spMk id="3" creationId="{00000000-0000-0000-0000-000000000000}"/>
          </ac:spMkLst>
        </pc:spChg>
        <pc:spChg chg="del">
          <ac:chgData name="Lei Wu" userId="f083b2a8aea23a2f" providerId="LiveId" clId="{B01C844B-1BE7-44FB-AD2F-31D73309F938}" dt="2021-03-14T14:29:20.466" v="677" actId="478"/>
          <ac:spMkLst>
            <pc:docMk/>
            <pc:sldMk cId="0" sldId="267"/>
            <ac:spMk id="7" creationId="{00000000-0000-0000-0000-000000000000}"/>
          </ac:spMkLst>
        </pc:spChg>
        <pc:spChg chg="del">
          <ac:chgData name="Lei Wu" userId="f083b2a8aea23a2f" providerId="LiveId" clId="{B01C844B-1BE7-44FB-AD2F-31D73309F938}" dt="2021-03-14T14:29:16.814" v="676" actId="478"/>
          <ac:spMkLst>
            <pc:docMk/>
            <pc:sldMk cId="0" sldId="267"/>
            <ac:spMk id="8" creationId="{00000000-0000-0000-0000-000000000000}"/>
          </ac:spMkLst>
        </pc:spChg>
        <pc:spChg chg="del">
          <ac:chgData name="Lei Wu" userId="f083b2a8aea23a2f" providerId="LiveId" clId="{B01C844B-1BE7-44FB-AD2F-31D73309F938}" dt="2021-03-14T14:29:16.814" v="676" actId="478"/>
          <ac:spMkLst>
            <pc:docMk/>
            <pc:sldMk cId="0" sldId="267"/>
            <ac:spMk id="9" creationId="{00000000-0000-0000-0000-000000000000}"/>
          </ac:spMkLst>
        </pc:spChg>
        <pc:spChg chg="del mod">
          <ac:chgData name="Lei Wu" userId="f083b2a8aea23a2f" providerId="LiveId" clId="{B01C844B-1BE7-44FB-AD2F-31D73309F938}" dt="2021-03-14T14:19:50.369" v="626" actId="478"/>
          <ac:spMkLst>
            <pc:docMk/>
            <pc:sldMk cId="0" sldId="267"/>
            <ac:spMk id="10" creationId="{00000000-0000-0000-0000-000000000000}"/>
          </ac:spMkLst>
        </pc:spChg>
        <pc:spChg chg="add mod">
          <ac:chgData name="Lei Wu" userId="f083b2a8aea23a2f" providerId="LiveId" clId="{B01C844B-1BE7-44FB-AD2F-31D73309F938}" dt="2021-03-14T15:26:43.251" v="1280" actId="20577"/>
          <ac:spMkLst>
            <pc:docMk/>
            <pc:sldMk cId="0" sldId="267"/>
            <ac:spMk id="11" creationId="{99B38D76-2D3B-472E-B933-B683DBAA0F60}"/>
          </ac:spMkLst>
        </pc:spChg>
      </pc:sldChg>
      <pc:sldChg chg="addSp delSp modSp mod">
        <pc:chgData name="Lei Wu" userId="f083b2a8aea23a2f" providerId="LiveId" clId="{B01C844B-1BE7-44FB-AD2F-31D73309F938}" dt="2021-03-15T22:36:00.007" v="5983"/>
        <pc:sldMkLst>
          <pc:docMk/>
          <pc:sldMk cId="0" sldId="268"/>
        </pc:sldMkLst>
        <pc:spChg chg="del mod">
          <ac:chgData name="Lei Wu" userId="f083b2a8aea23a2f" providerId="LiveId" clId="{B01C844B-1BE7-44FB-AD2F-31D73309F938}" dt="2021-03-14T20:54:26.145" v="1998" actId="478"/>
          <ac:spMkLst>
            <pc:docMk/>
            <pc:sldMk cId="0" sldId="268"/>
            <ac:spMk id="2" creationId="{00000000-0000-0000-0000-000000000000}"/>
          </ac:spMkLst>
        </pc:spChg>
        <pc:spChg chg="add del mod">
          <ac:chgData name="Lei Wu" userId="f083b2a8aea23a2f" providerId="LiveId" clId="{B01C844B-1BE7-44FB-AD2F-31D73309F938}" dt="2021-03-15T22:35:57.509" v="5981" actId="478"/>
          <ac:spMkLst>
            <pc:docMk/>
            <pc:sldMk cId="0" sldId="268"/>
            <ac:spMk id="2" creationId="{2F6DD647-3F93-4423-9926-184BBF94883B}"/>
          </ac:spMkLst>
        </pc:spChg>
        <pc:spChg chg="del mod">
          <ac:chgData name="Lei Wu" userId="f083b2a8aea23a2f" providerId="LiveId" clId="{B01C844B-1BE7-44FB-AD2F-31D73309F938}" dt="2021-03-15T22:35:53.293" v="5979" actId="478"/>
          <ac:spMkLst>
            <pc:docMk/>
            <pc:sldMk cId="0" sldId="268"/>
            <ac:spMk id="3" creationId="{00000000-0000-0000-0000-000000000000}"/>
          </ac:spMkLst>
        </pc:spChg>
        <pc:spChg chg="add del mod">
          <ac:chgData name="Lei Wu" userId="f083b2a8aea23a2f" providerId="LiveId" clId="{B01C844B-1BE7-44FB-AD2F-31D73309F938}" dt="2021-03-14T20:54:28.413" v="1999" actId="478"/>
          <ac:spMkLst>
            <pc:docMk/>
            <pc:sldMk cId="0" sldId="268"/>
            <ac:spMk id="5" creationId="{1A252BA4-C1D9-4A15-BA58-235EEC01CD9F}"/>
          </ac:spMkLst>
        </pc:spChg>
        <pc:spChg chg="del">
          <ac:chgData name="Lei Wu" userId="f083b2a8aea23a2f" providerId="LiveId" clId="{B01C844B-1BE7-44FB-AD2F-31D73309F938}" dt="2021-03-14T09:49:25.882" v="9" actId="478"/>
          <ac:spMkLst>
            <pc:docMk/>
            <pc:sldMk cId="0" sldId="268"/>
            <ac:spMk id="7" creationId="{00000000-0000-0000-0000-000000000000}"/>
          </ac:spMkLst>
        </pc:spChg>
        <pc:spChg chg="del">
          <ac:chgData name="Lei Wu" userId="f083b2a8aea23a2f" providerId="LiveId" clId="{B01C844B-1BE7-44FB-AD2F-31D73309F938}" dt="2021-03-14T09:49:22.664" v="8" actId="478"/>
          <ac:spMkLst>
            <pc:docMk/>
            <pc:sldMk cId="0" sldId="268"/>
            <ac:spMk id="8" creationId="{00000000-0000-0000-0000-000000000000}"/>
          </ac:spMkLst>
        </pc:spChg>
        <pc:spChg chg="del">
          <ac:chgData name="Lei Wu" userId="f083b2a8aea23a2f" providerId="LiveId" clId="{B01C844B-1BE7-44FB-AD2F-31D73309F938}" dt="2021-03-14T20:55:52.954" v="2101" actId="478"/>
          <ac:spMkLst>
            <pc:docMk/>
            <pc:sldMk cId="0" sldId="268"/>
            <ac:spMk id="9" creationId="{00000000-0000-0000-0000-000000000000}"/>
          </ac:spMkLst>
        </pc:spChg>
        <pc:spChg chg="del mod">
          <ac:chgData name="Lei Wu" userId="f083b2a8aea23a2f" providerId="LiveId" clId="{B01C844B-1BE7-44FB-AD2F-31D73309F938}" dt="2021-03-15T22:35:59.588" v="5982" actId="478"/>
          <ac:spMkLst>
            <pc:docMk/>
            <pc:sldMk cId="0" sldId="268"/>
            <ac:spMk id="11" creationId="{00000000-0000-0000-0000-000000000000}"/>
          </ac:spMkLst>
        </pc:spChg>
        <pc:spChg chg="add mod">
          <ac:chgData name="Lei Wu" userId="f083b2a8aea23a2f" providerId="LiveId" clId="{B01C844B-1BE7-44FB-AD2F-31D73309F938}" dt="2021-03-15T22:35:45.445" v="5978"/>
          <ac:spMkLst>
            <pc:docMk/>
            <pc:sldMk cId="0" sldId="268"/>
            <ac:spMk id="12" creationId="{9E3E3F16-730E-4E80-A88B-9B9CCBF5A383}"/>
          </ac:spMkLst>
        </pc:spChg>
        <pc:graphicFrameChg chg="add mod">
          <ac:chgData name="Lei Wu" userId="f083b2a8aea23a2f" providerId="LiveId" clId="{B01C844B-1BE7-44FB-AD2F-31D73309F938}" dt="2021-03-15T22:36:00.007" v="5983"/>
          <ac:graphicFrameMkLst>
            <pc:docMk/>
            <pc:sldMk cId="0" sldId="268"/>
            <ac:graphicFrameMk id="9" creationId="{451C0F37-DC8A-4BE7-B91F-343EE2022442}"/>
          </ac:graphicFrameMkLst>
        </pc:graphicFrameChg>
        <pc:graphicFrameChg chg="del mod">
          <ac:chgData name="Lei Wu" userId="f083b2a8aea23a2f" providerId="LiveId" clId="{B01C844B-1BE7-44FB-AD2F-31D73309F938}" dt="2021-03-15T22:35:59.588" v="5982" actId="478"/>
          <ac:graphicFrameMkLst>
            <pc:docMk/>
            <pc:sldMk cId="0" sldId="268"/>
            <ac:graphicFrameMk id="10" creationId="{00000000-0000-0000-0000-000000000000}"/>
          </ac:graphicFrameMkLst>
        </pc:graphicFrameChg>
        <pc:graphicFrameChg chg="add mod">
          <ac:chgData name="Lei Wu" userId="f083b2a8aea23a2f" providerId="LiveId" clId="{B01C844B-1BE7-44FB-AD2F-31D73309F938}" dt="2021-03-15T22:36:00.007" v="5983"/>
          <ac:graphicFrameMkLst>
            <pc:docMk/>
            <pc:sldMk cId="0" sldId="268"/>
            <ac:graphicFrameMk id="13" creationId="{13603176-6D63-47B4-9A3B-F41128F7F7BB}"/>
          </ac:graphicFrameMkLst>
        </pc:graphicFrameChg>
        <pc:picChg chg="del mod">
          <ac:chgData name="Lei Wu" userId="f083b2a8aea23a2f" providerId="LiveId" clId="{B01C844B-1BE7-44FB-AD2F-31D73309F938}" dt="2021-03-15T22:35:59.588" v="5982" actId="478"/>
          <ac:picMkLst>
            <pc:docMk/>
            <pc:sldMk cId="0" sldId="268"/>
            <ac:picMk id="4" creationId="{00000000-0000-0000-0000-000000000000}"/>
          </ac:picMkLst>
        </pc:picChg>
      </pc:sldChg>
      <pc:sldChg chg="addSp delSp modSp mod">
        <pc:chgData name="Lei Wu" userId="f083b2a8aea23a2f" providerId="LiveId" clId="{B01C844B-1BE7-44FB-AD2F-31D73309F938}" dt="2021-03-15T22:37:17.027" v="5990"/>
        <pc:sldMkLst>
          <pc:docMk/>
          <pc:sldMk cId="0" sldId="269"/>
        </pc:sldMkLst>
        <pc:spChg chg="del">
          <ac:chgData name="Lei Wu" userId="f083b2a8aea23a2f" providerId="LiveId" clId="{B01C844B-1BE7-44FB-AD2F-31D73309F938}" dt="2021-03-14T20:56:20.642" v="2103" actId="478"/>
          <ac:spMkLst>
            <pc:docMk/>
            <pc:sldMk cId="0" sldId="269"/>
            <ac:spMk id="2" creationId="{00000000-0000-0000-0000-000000000000}"/>
          </ac:spMkLst>
        </pc:spChg>
        <pc:spChg chg="del">
          <ac:chgData name="Lei Wu" userId="f083b2a8aea23a2f" providerId="LiveId" clId="{B01C844B-1BE7-44FB-AD2F-31D73309F938}" dt="2021-03-14T20:56:40.202" v="2109" actId="478"/>
          <ac:spMkLst>
            <pc:docMk/>
            <pc:sldMk cId="0" sldId="269"/>
            <ac:spMk id="3" creationId="{00000000-0000-0000-0000-000000000000}"/>
          </ac:spMkLst>
        </pc:spChg>
        <pc:spChg chg="add del mod">
          <ac:chgData name="Lei Wu" userId="f083b2a8aea23a2f" providerId="LiveId" clId="{B01C844B-1BE7-44FB-AD2F-31D73309F938}" dt="2021-03-14T20:56:23.180" v="2104" actId="478"/>
          <ac:spMkLst>
            <pc:docMk/>
            <pc:sldMk cId="0" sldId="269"/>
            <ac:spMk id="5" creationId="{11A64283-1583-4263-9DFA-0B9E105B88BD}"/>
          </ac:spMkLst>
        </pc:spChg>
        <pc:spChg chg="add del mod">
          <ac:chgData name="Lei Wu" userId="f083b2a8aea23a2f" providerId="LiveId" clId="{B01C844B-1BE7-44FB-AD2F-31D73309F938}" dt="2021-03-14T20:56:43.335" v="2111" actId="478"/>
          <ac:spMkLst>
            <pc:docMk/>
            <pc:sldMk cId="0" sldId="269"/>
            <ac:spMk id="6" creationId="{89D14258-BB82-4B79-BB37-5AE755125FFE}"/>
          </ac:spMkLst>
        </pc:spChg>
        <pc:spChg chg="del">
          <ac:chgData name="Lei Wu" userId="f083b2a8aea23a2f" providerId="LiveId" clId="{B01C844B-1BE7-44FB-AD2F-31D73309F938}" dt="2021-03-14T09:49:33.324" v="11" actId="478"/>
          <ac:spMkLst>
            <pc:docMk/>
            <pc:sldMk cId="0" sldId="269"/>
            <ac:spMk id="7" creationId="{00000000-0000-0000-0000-000000000000}"/>
          </ac:spMkLst>
        </pc:spChg>
        <pc:spChg chg="del">
          <ac:chgData name="Lei Wu" userId="f083b2a8aea23a2f" providerId="LiveId" clId="{B01C844B-1BE7-44FB-AD2F-31D73309F938}" dt="2021-03-14T09:49:30.724" v="10" actId="478"/>
          <ac:spMkLst>
            <pc:docMk/>
            <pc:sldMk cId="0" sldId="269"/>
            <ac:spMk id="8" creationId="{00000000-0000-0000-0000-000000000000}"/>
          </ac:spMkLst>
        </pc:spChg>
        <pc:spChg chg="del">
          <ac:chgData name="Lei Wu" userId="f083b2a8aea23a2f" providerId="LiveId" clId="{B01C844B-1BE7-44FB-AD2F-31D73309F938}" dt="2021-03-14T20:56:50.964" v="2144" actId="478"/>
          <ac:spMkLst>
            <pc:docMk/>
            <pc:sldMk cId="0" sldId="269"/>
            <ac:spMk id="9" creationId="{00000000-0000-0000-0000-000000000000}"/>
          </ac:spMkLst>
        </pc:spChg>
        <pc:spChg chg="del mod">
          <ac:chgData name="Lei Wu" userId="f083b2a8aea23a2f" providerId="LiveId" clId="{B01C844B-1BE7-44FB-AD2F-31D73309F938}" dt="2021-03-15T22:37:10.416" v="5989" actId="478"/>
          <ac:spMkLst>
            <pc:docMk/>
            <pc:sldMk cId="0" sldId="269"/>
            <ac:spMk id="11" creationId="{00000000-0000-0000-0000-000000000000}"/>
          </ac:spMkLst>
        </pc:spChg>
        <pc:spChg chg="add mod">
          <ac:chgData name="Lei Wu" userId="f083b2a8aea23a2f" providerId="LiveId" clId="{B01C844B-1BE7-44FB-AD2F-31D73309F938}" dt="2021-03-15T22:37:07.001" v="5988"/>
          <ac:spMkLst>
            <pc:docMk/>
            <pc:sldMk cId="0" sldId="269"/>
            <ac:spMk id="12" creationId="{E3E97E3D-C230-4E53-9255-67D0C0FC9336}"/>
          </ac:spMkLst>
        </pc:spChg>
        <pc:graphicFrameChg chg="add mod">
          <ac:chgData name="Lei Wu" userId="f083b2a8aea23a2f" providerId="LiveId" clId="{B01C844B-1BE7-44FB-AD2F-31D73309F938}" dt="2021-03-15T22:37:17.027" v="5990"/>
          <ac:graphicFrameMkLst>
            <pc:docMk/>
            <pc:sldMk cId="0" sldId="269"/>
            <ac:graphicFrameMk id="7" creationId="{6D898E9A-F1ED-4B6E-AC09-ECD4DCD7E2BA}"/>
          </ac:graphicFrameMkLst>
        </pc:graphicFrameChg>
        <pc:graphicFrameChg chg="add mod">
          <ac:chgData name="Lei Wu" userId="f083b2a8aea23a2f" providerId="LiveId" clId="{B01C844B-1BE7-44FB-AD2F-31D73309F938}" dt="2021-03-15T22:37:17.027" v="5990"/>
          <ac:graphicFrameMkLst>
            <pc:docMk/>
            <pc:sldMk cId="0" sldId="269"/>
            <ac:graphicFrameMk id="8" creationId="{80D54EAD-0FDA-4BAD-9EDF-699F6C702742}"/>
          </ac:graphicFrameMkLst>
        </pc:graphicFrameChg>
        <pc:graphicFrameChg chg="del mod">
          <ac:chgData name="Lei Wu" userId="f083b2a8aea23a2f" providerId="LiveId" clId="{B01C844B-1BE7-44FB-AD2F-31D73309F938}" dt="2021-03-15T22:37:10.416" v="5989" actId="478"/>
          <ac:graphicFrameMkLst>
            <pc:docMk/>
            <pc:sldMk cId="0" sldId="269"/>
            <ac:graphicFrameMk id="10" creationId="{00000000-0000-0000-0000-000000000000}"/>
          </ac:graphicFrameMkLst>
        </pc:graphicFrameChg>
        <pc:picChg chg="del mod">
          <ac:chgData name="Lei Wu" userId="f083b2a8aea23a2f" providerId="LiveId" clId="{B01C844B-1BE7-44FB-AD2F-31D73309F938}" dt="2021-03-15T22:37:10.416" v="5989" actId="478"/>
          <ac:picMkLst>
            <pc:docMk/>
            <pc:sldMk cId="0" sldId="269"/>
            <ac:picMk id="4" creationId="{00000000-0000-0000-0000-000000000000}"/>
          </ac:picMkLst>
        </pc:picChg>
      </pc:sldChg>
      <pc:sldChg chg="delSp modSp del mod modNotesTx">
        <pc:chgData name="Lei Wu" userId="f083b2a8aea23a2f" providerId="LiveId" clId="{B01C844B-1BE7-44FB-AD2F-31D73309F938}" dt="2021-03-15T23:48:38.736" v="7349" actId="20577"/>
        <pc:sldMkLst>
          <pc:docMk/>
          <pc:sldMk cId="613975427" sldId="270"/>
        </pc:sldMkLst>
        <pc:spChg chg="del">
          <ac:chgData name="Lei Wu" userId="f083b2a8aea23a2f" providerId="LiveId" clId="{B01C844B-1BE7-44FB-AD2F-31D73309F938}" dt="2021-03-14T20:58:32.563" v="2194" actId="478"/>
          <ac:spMkLst>
            <pc:docMk/>
            <pc:sldMk cId="613975427" sldId="270"/>
            <ac:spMk id="2" creationId="{00000000-0000-0000-0000-000000000000}"/>
          </ac:spMkLst>
        </pc:spChg>
        <pc:spChg chg="mod">
          <ac:chgData name="Lei Wu" userId="f083b2a8aea23a2f" providerId="LiveId" clId="{B01C844B-1BE7-44FB-AD2F-31D73309F938}" dt="2021-03-15T22:38:07.750" v="5997" actId="15"/>
          <ac:spMkLst>
            <pc:docMk/>
            <pc:sldMk cId="613975427" sldId="270"/>
            <ac:spMk id="3" creationId="{00000000-0000-0000-0000-000000000000}"/>
          </ac:spMkLst>
        </pc:spChg>
        <pc:spChg chg="add del mod">
          <ac:chgData name="Lei Wu" userId="f083b2a8aea23a2f" providerId="LiveId" clId="{B01C844B-1BE7-44FB-AD2F-31D73309F938}" dt="2021-03-14T20:58:35.120" v="2195" actId="478"/>
          <ac:spMkLst>
            <pc:docMk/>
            <pc:sldMk cId="613975427" sldId="270"/>
            <ac:spMk id="4" creationId="{B3F751A9-4891-4F50-8868-8DD274923EC9}"/>
          </ac:spMkLst>
        </pc:spChg>
        <pc:spChg chg="del">
          <ac:chgData name="Lei Wu" userId="f083b2a8aea23a2f" providerId="LiveId" clId="{B01C844B-1BE7-44FB-AD2F-31D73309F938}" dt="2021-03-14T09:50:39.790" v="17" actId="478"/>
          <ac:spMkLst>
            <pc:docMk/>
            <pc:sldMk cId="613975427" sldId="270"/>
            <ac:spMk id="7" creationId="{00000000-0000-0000-0000-000000000000}"/>
          </ac:spMkLst>
        </pc:spChg>
        <pc:spChg chg="add mod">
          <ac:chgData name="Lei Wu" userId="f083b2a8aea23a2f" providerId="LiveId" clId="{B01C844B-1BE7-44FB-AD2F-31D73309F938}" dt="2021-03-14T20:59:09.317" v="2206" actId="20577"/>
          <ac:spMkLst>
            <pc:docMk/>
            <pc:sldMk cId="613975427" sldId="270"/>
            <ac:spMk id="7" creationId="{1EBF94C4-2E83-4AC6-A83F-060E178B0A70}"/>
          </ac:spMkLst>
        </pc:spChg>
        <pc:spChg chg="del">
          <ac:chgData name="Lei Wu" userId="f083b2a8aea23a2f" providerId="LiveId" clId="{B01C844B-1BE7-44FB-AD2F-31D73309F938}" dt="2021-03-14T09:50:37.290" v="16" actId="478"/>
          <ac:spMkLst>
            <pc:docMk/>
            <pc:sldMk cId="613975427" sldId="270"/>
            <ac:spMk id="8" creationId="{00000000-0000-0000-0000-000000000000}"/>
          </ac:spMkLst>
        </pc:spChg>
        <pc:spChg chg="del">
          <ac:chgData name="Lei Wu" userId="f083b2a8aea23a2f" providerId="LiveId" clId="{B01C844B-1BE7-44FB-AD2F-31D73309F938}" dt="2021-03-14T20:58:54.333" v="2201" actId="478"/>
          <ac:spMkLst>
            <pc:docMk/>
            <pc:sldMk cId="613975427" sldId="270"/>
            <ac:spMk id="9" creationId="{00000000-0000-0000-0000-000000000000}"/>
          </ac:spMkLst>
        </pc:spChg>
        <pc:picChg chg="del mod">
          <ac:chgData name="Lei Wu" userId="f083b2a8aea23a2f" providerId="LiveId" clId="{B01C844B-1BE7-44FB-AD2F-31D73309F938}" dt="2021-03-15T22:37:59.119" v="5994" actId="478"/>
          <ac:picMkLst>
            <pc:docMk/>
            <pc:sldMk cId="613975427" sldId="270"/>
            <ac:picMk id="6" creationId="{00000000-0000-0000-0000-000000000000}"/>
          </ac:picMkLst>
        </pc:picChg>
      </pc:sldChg>
      <pc:sldChg chg="addSp delSp modSp mod">
        <pc:chgData name="Lei Wu" userId="f083b2a8aea23a2f" providerId="LiveId" clId="{B01C844B-1BE7-44FB-AD2F-31D73309F938}" dt="2021-03-15T22:40:32.153" v="6020" actId="1076"/>
        <pc:sldMkLst>
          <pc:docMk/>
          <pc:sldMk cId="0" sldId="271"/>
        </pc:sldMkLst>
        <pc:spChg chg="del">
          <ac:chgData name="Lei Wu" userId="f083b2a8aea23a2f" providerId="LiveId" clId="{B01C844B-1BE7-44FB-AD2F-31D73309F938}" dt="2021-03-14T20:57:58.330" v="2163" actId="478"/>
          <ac:spMkLst>
            <pc:docMk/>
            <pc:sldMk cId="0" sldId="271"/>
            <ac:spMk id="2" creationId="{00000000-0000-0000-0000-000000000000}"/>
          </ac:spMkLst>
        </pc:spChg>
        <pc:spChg chg="add del mod">
          <ac:chgData name="Lei Wu" userId="f083b2a8aea23a2f" providerId="LiveId" clId="{B01C844B-1BE7-44FB-AD2F-31D73309F938}" dt="2021-03-15T22:40:24.360" v="6017" actId="478"/>
          <ac:spMkLst>
            <pc:docMk/>
            <pc:sldMk cId="0" sldId="271"/>
            <ac:spMk id="2" creationId="{FFDFB330-5B4E-479A-8A14-B8763764D210}"/>
          </ac:spMkLst>
        </pc:spChg>
        <pc:spChg chg="del">
          <ac:chgData name="Lei Wu" userId="f083b2a8aea23a2f" providerId="LiveId" clId="{B01C844B-1BE7-44FB-AD2F-31D73309F938}" dt="2021-03-15T22:40:20.635" v="6016" actId="478"/>
          <ac:spMkLst>
            <pc:docMk/>
            <pc:sldMk cId="0" sldId="271"/>
            <ac:spMk id="3" creationId="{00000000-0000-0000-0000-000000000000}"/>
          </ac:spMkLst>
        </pc:spChg>
        <pc:spChg chg="add del mod">
          <ac:chgData name="Lei Wu" userId="f083b2a8aea23a2f" providerId="LiveId" clId="{B01C844B-1BE7-44FB-AD2F-31D73309F938}" dt="2021-03-14T20:57:59.837" v="2164" actId="478"/>
          <ac:spMkLst>
            <pc:docMk/>
            <pc:sldMk cId="0" sldId="271"/>
            <ac:spMk id="5" creationId="{8A090F9E-88F9-4306-872D-0C580FDDD6DF}"/>
          </ac:spMkLst>
        </pc:spChg>
        <pc:spChg chg="del">
          <ac:chgData name="Lei Wu" userId="f083b2a8aea23a2f" providerId="LiveId" clId="{B01C844B-1BE7-44FB-AD2F-31D73309F938}" dt="2021-03-14T09:50:06.531" v="15" actId="478"/>
          <ac:spMkLst>
            <pc:docMk/>
            <pc:sldMk cId="0" sldId="271"/>
            <ac:spMk id="7" creationId="{00000000-0000-0000-0000-000000000000}"/>
          </ac:spMkLst>
        </pc:spChg>
        <pc:spChg chg="del">
          <ac:chgData name="Lei Wu" userId="f083b2a8aea23a2f" providerId="LiveId" clId="{B01C844B-1BE7-44FB-AD2F-31D73309F938}" dt="2021-03-14T09:50:03.355" v="14" actId="478"/>
          <ac:spMkLst>
            <pc:docMk/>
            <pc:sldMk cId="0" sldId="271"/>
            <ac:spMk id="8" creationId="{00000000-0000-0000-0000-000000000000}"/>
          </ac:spMkLst>
        </pc:spChg>
        <pc:spChg chg="del">
          <ac:chgData name="Lei Wu" userId="f083b2a8aea23a2f" providerId="LiveId" clId="{B01C844B-1BE7-44FB-AD2F-31D73309F938}" dt="2021-03-14T20:58:16.745" v="2191" actId="478"/>
          <ac:spMkLst>
            <pc:docMk/>
            <pc:sldMk cId="0" sldId="271"/>
            <ac:spMk id="9" creationId="{00000000-0000-0000-0000-000000000000}"/>
          </ac:spMkLst>
        </pc:spChg>
        <pc:spChg chg="add mod">
          <ac:chgData name="Lei Wu" userId="f083b2a8aea23a2f" providerId="LiveId" clId="{B01C844B-1BE7-44FB-AD2F-31D73309F938}" dt="2021-03-15T22:40:05.584" v="6015"/>
          <ac:spMkLst>
            <pc:docMk/>
            <pc:sldMk cId="0" sldId="271"/>
            <ac:spMk id="10" creationId="{18B53E74-F337-4202-8B78-8D3A3002DF9D}"/>
          </ac:spMkLst>
        </pc:spChg>
        <pc:spChg chg="del mod">
          <ac:chgData name="Lei Wu" userId="f083b2a8aea23a2f" providerId="LiveId" clId="{B01C844B-1BE7-44FB-AD2F-31D73309F938}" dt="2021-03-15T22:40:26.724" v="6018" actId="478"/>
          <ac:spMkLst>
            <pc:docMk/>
            <pc:sldMk cId="0" sldId="271"/>
            <ac:spMk id="15" creationId="{00000000-0000-0000-0000-000000000000}"/>
          </ac:spMkLst>
        </pc:spChg>
        <pc:graphicFrameChg chg="add mod">
          <ac:chgData name="Lei Wu" userId="f083b2a8aea23a2f" providerId="LiveId" clId="{B01C844B-1BE7-44FB-AD2F-31D73309F938}" dt="2021-03-15T22:40:32.153" v="6020" actId="1076"/>
          <ac:graphicFrameMkLst>
            <pc:docMk/>
            <pc:sldMk cId="0" sldId="271"/>
            <ac:graphicFrameMk id="9" creationId="{95A083A6-72C4-46ED-A911-AD2FFA8D7E15}"/>
          </ac:graphicFrameMkLst>
        </pc:graphicFrameChg>
        <pc:graphicFrameChg chg="add mod">
          <ac:chgData name="Lei Wu" userId="f083b2a8aea23a2f" providerId="LiveId" clId="{B01C844B-1BE7-44FB-AD2F-31D73309F938}" dt="2021-03-15T22:40:32.153" v="6020" actId="1076"/>
          <ac:graphicFrameMkLst>
            <pc:docMk/>
            <pc:sldMk cId="0" sldId="271"/>
            <ac:graphicFrameMk id="11" creationId="{08AB6DCE-206E-4873-B63A-4E88DD56F20A}"/>
          </ac:graphicFrameMkLst>
        </pc:graphicFrameChg>
        <pc:graphicFrameChg chg="del mod">
          <ac:chgData name="Lei Wu" userId="f083b2a8aea23a2f" providerId="LiveId" clId="{B01C844B-1BE7-44FB-AD2F-31D73309F938}" dt="2021-03-15T22:40:26.724" v="6018" actId="478"/>
          <ac:graphicFrameMkLst>
            <pc:docMk/>
            <pc:sldMk cId="0" sldId="271"/>
            <ac:graphicFrameMk id="14" creationId="{00000000-0000-0000-0000-000000000000}"/>
          </ac:graphicFrameMkLst>
        </pc:graphicFrameChg>
        <pc:picChg chg="del mod">
          <ac:chgData name="Lei Wu" userId="f083b2a8aea23a2f" providerId="LiveId" clId="{B01C844B-1BE7-44FB-AD2F-31D73309F938}" dt="2021-03-15T22:40:26.724" v="6018" actId="478"/>
          <ac:picMkLst>
            <pc:docMk/>
            <pc:sldMk cId="0" sldId="271"/>
            <ac:picMk id="4" creationId="{00000000-0000-0000-0000-000000000000}"/>
          </ac:picMkLst>
        </pc:picChg>
      </pc:sldChg>
      <pc:sldChg chg="addSp delSp modSp mod modNotesTx">
        <pc:chgData name="Lei Wu" userId="f083b2a8aea23a2f" providerId="LiveId" clId="{B01C844B-1BE7-44FB-AD2F-31D73309F938}" dt="2021-03-14T15:06:11.593" v="1119" actId="20577"/>
        <pc:sldMkLst>
          <pc:docMk/>
          <pc:sldMk cId="0" sldId="272"/>
        </pc:sldMkLst>
        <pc:spChg chg="mod">
          <ac:chgData name="Lei Wu" userId="f083b2a8aea23a2f" providerId="LiveId" clId="{B01C844B-1BE7-44FB-AD2F-31D73309F938}" dt="2021-03-14T14:30:42.180" v="690" actId="1076"/>
          <ac:spMkLst>
            <pc:docMk/>
            <pc:sldMk cId="0" sldId="272"/>
            <ac:spMk id="2" creationId="{00000000-0000-0000-0000-000000000000}"/>
          </ac:spMkLst>
        </pc:spChg>
        <pc:spChg chg="mod">
          <ac:chgData name="Lei Wu" userId="f083b2a8aea23a2f" providerId="LiveId" clId="{B01C844B-1BE7-44FB-AD2F-31D73309F938}" dt="2021-03-14T14:52:31.899" v="1079" actId="14100"/>
          <ac:spMkLst>
            <pc:docMk/>
            <pc:sldMk cId="0" sldId="272"/>
            <ac:spMk id="3" creationId="{00000000-0000-0000-0000-000000000000}"/>
          </ac:spMkLst>
        </pc:spChg>
        <pc:spChg chg="del">
          <ac:chgData name="Lei Wu" userId="f083b2a8aea23a2f" providerId="LiveId" clId="{B01C844B-1BE7-44FB-AD2F-31D73309F938}" dt="2021-03-14T14:30:16.578" v="687" actId="478"/>
          <ac:spMkLst>
            <pc:docMk/>
            <pc:sldMk cId="0" sldId="272"/>
            <ac:spMk id="7" creationId="{00000000-0000-0000-0000-000000000000}"/>
          </ac:spMkLst>
        </pc:spChg>
        <pc:spChg chg="del">
          <ac:chgData name="Lei Wu" userId="f083b2a8aea23a2f" providerId="LiveId" clId="{B01C844B-1BE7-44FB-AD2F-31D73309F938}" dt="2021-03-14T14:30:23.879" v="689" actId="478"/>
          <ac:spMkLst>
            <pc:docMk/>
            <pc:sldMk cId="0" sldId="272"/>
            <ac:spMk id="8" creationId="{00000000-0000-0000-0000-000000000000}"/>
          </ac:spMkLst>
        </pc:spChg>
        <pc:spChg chg="del">
          <ac:chgData name="Lei Wu" userId="f083b2a8aea23a2f" providerId="LiveId" clId="{B01C844B-1BE7-44FB-AD2F-31D73309F938}" dt="2021-03-14T14:30:22.045" v="688" actId="478"/>
          <ac:spMkLst>
            <pc:docMk/>
            <pc:sldMk cId="0" sldId="272"/>
            <ac:spMk id="9" creationId="{00000000-0000-0000-0000-000000000000}"/>
          </ac:spMkLst>
        </pc:spChg>
        <pc:spChg chg="add mod">
          <ac:chgData name="Lei Wu" userId="f083b2a8aea23a2f" providerId="LiveId" clId="{B01C844B-1BE7-44FB-AD2F-31D73309F938}" dt="2021-03-14T14:52:45.633" v="1081" actId="1076"/>
          <ac:spMkLst>
            <pc:docMk/>
            <pc:sldMk cId="0" sldId="272"/>
            <ac:spMk id="10" creationId="{A8E50906-0948-4725-BDD8-45309D2AC635}"/>
          </ac:spMkLst>
        </pc:spChg>
      </pc:sldChg>
      <pc:sldChg chg="delSp modSp mod modNotesTx">
        <pc:chgData name="Lei Wu" userId="f083b2a8aea23a2f" providerId="LiveId" clId="{B01C844B-1BE7-44FB-AD2F-31D73309F938}" dt="2021-03-16T01:58:12.536" v="8882" actId="20577"/>
        <pc:sldMkLst>
          <pc:docMk/>
          <pc:sldMk cId="0" sldId="273"/>
        </pc:sldMkLst>
        <pc:spChg chg="mod">
          <ac:chgData name="Lei Wu" userId="f083b2a8aea23a2f" providerId="LiveId" clId="{B01C844B-1BE7-44FB-AD2F-31D73309F938}" dt="2021-03-14T14:44:11.247" v="865" actId="1076"/>
          <ac:spMkLst>
            <pc:docMk/>
            <pc:sldMk cId="0" sldId="273"/>
            <ac:spMk id="2" creationId="{00000000-0000-0000-0000-000000000000}"/>
          </ac:spMkLst>
        </pc:spChg>
        <pc:spChg chg="mod">
          <ac:chgData name="Lei Wu" userId="f083b2a8aea23a2f" providerId="LiveId" clId="{B01C844B-1BE7-44FB-AD2F-31D73309F938}" dt="2021-03-14T14:44:04.062" v="864" actId="1076"/>
          <ac:spMkLst>
            <pc:docMk/>
            <pc:sldMk cId="0" sldId="273"/>
            <ac:spMk id="3" creationId="{00000000-0000-0000-0000-000000000000}"/>
          </ac:spMkLst>
        </pc:spChg>
        <pc:spChg chg="del">
          <ac:chgData name="Lei Wu" userId="f083b2a8aea23a2f" providerId="LiveId" clId="{B01C844B-1BE7-44FB-AD2F-31D73309F938}" dt="2021-03-14T14:41:50.217" v="846" actId="478"/>
          <ac:spMkLst>
            <pc:docMk/>
            <pc:sldMk cId="0" sldId="273"/>
            <ac:spMk id="7" creationId="{00000000-0000-0000-0000-000000000000}"/>
          </ac:spMkLst>
        </pc:spChg>
        <pc:spChg chg="del">
          <ac:chgData name="Lei Wu" userId="f083b2a8aea23a2f" providerId="LiveId" clId="{B01C844B-1BE7-44FB-AD2F-31D73309F938}" dt="2021-03-14T14:41:52.412" v="847" actId="478"/>
          <ac:spMkLst>
            <pc:docMk/>
            <pc:sldMk cId="0" sldId="273"/>
            <ac:spMk id="8" creationId="{00000000-0000-0000-0000-000000000000}"/>
          </ac:spMkLst>
        </pc:spChg>
        <pc:spChg chg="del">
          <ac:chgData name="Lei Wu" userId="f083b2a8aea23a2f" providerId="LiveId" clId="{B01C844B-1BE7-44FB-AD2F-31D73309F938}" dt="2021-03-14T14:41:47.854" v="845" actId="478"/>
          <ac:spMkLst>
            <pc:docMk/>
            <pc:sldMk cId="0" sldId="273"/>
            <ac:spMk id="9" creationId="{00000000-0000-0000-0000-000000000000}"/>
          </ac:spMkLst>
        </pc:spChg>
      </pc:sldChg>
      <pc:sldChg chg="modSp mod">
        <pc:chgData name="Lei Wu" userId="f083b2a8aea23a2f" providerId="LiveId" clId="{B01C844B-1BE7-44FB-AD2F-31D73309F938}" dt="2021-03-15T19:33:40.213" v="3147" actId="20577"/>
        <pc:sldMkLst>
          <pc:docMk/>
          <pc:sldMk cId="0" sldId="274"/>
        </pc:sldMkLst>
        <pc:spChg chg="mod">
          <ac:chgData name="Lei Wu" userId="f083b2a8aea23a2f" providerId="LiveId" clId="{B01C844B-1BE7-44FB-AD2F-31D73309F938}" dt="2021-03-15T19:33:40.213" v="3147" actId="20577"/>
          <ac:spMkLst>
            <pc:docMk/>
            <pc:sldMk cId="0" sldId="274"/>
            <ac:spMk id="2" creationId="{00000000-0000-0000-0000-000000000000}"/>
          </ac:spMkLst>
        </pc:spChg>
      </pc:sldChg>
      <pc:sldChg chg="modSp mod">
        <pc:chgData name="Lei Wu" userId="f083b2a8aea23a2f" providerId="LiveId" clId="{B01C844B-1BE7-44FB-AD2F-31D73309F938}" dt="2021-03-16T02:11:47.666" v="8888" actId="1076"/>
        <pc:sldMkLst>
          <pc:docMk/>
          <pc:sldMk cId="0" sldId="275"/>
        </pc:sldMkLst>
        <pc:spChg chg="mod">
          <ac:chgData name="Lei Wu" userId="f083b2a8aea23a2f" providerId="LiveId" clId="{B01C844B-1BE7-44FB-AD2F-31D73309F938}" dt="2021-03-16T02:11:42.788" v="8887" actId="20577"/>
          <ac:spMkLst>
            <pc:docMk/>
            <pc:sldMk cId="0" sldId="275"/>
            <ac:spMk id="2" creationId="{00000000-0000-0000-0000-000000000000}"/>
          </ac:spMkLst>
        </pc:spChg>
        <pc:spChg chg="mod">
          <ac:chgData name="Lei Wu" userId="f083b2a8aea23a2f" providerId="LiveId" clId="{B01C844B-1BE7-44FB-AD2F-31D73309F938}" dt="2021-03-16T02:11:47.666" v="8888" actId="1076"/>
          <ac:spMkLst>
            <pc:docMk/>
            <pc:sldMk cId="0" sldId="275"/>
            <ac:spMk id="3" creationId="{00000000-0000-0000-0000-000000000000}"/>
          </ac:spMkLst>
        </pc:spChg>
      </pc:sldChg>
      <pc:sldChg chg="modSp mod">
        <pc:chgData name="Lei Wu" userId="f083b2a8aea23a2f" providerId="LiveId" clId="{B01C844B-1BE7-44FB-AD2F-31D73309F938}" dt="2021-03-15T19:33:35.371" v="3146" actId="20577"/>
        <pc:sldMkLst>
          <pc:docMk/>
          <pc:sldMk cId="0" sldId="276"/>
        </pc:sldMkLst>
        <pc:spChg chg="mod">
          <ac:chgData name="Lei Wu" userId="f083b2a8aea23a2f" providerId="LiveId" clId="{B01C844B-1BE7-44FB-AD2F-31D73309F938}" dt="2021-03-15T19:33:35.371" v="3146" actId="20577"/>
          <ac:spMkLst>
            <pc:docMk/>
            <pc:sldMk cId="0" sldId="276"/>
            <ac:spMk id="2" creationId="{00000000-0000-0000-0000-000000000000}"/>
          </ac:spMkLst>
        </pc:spChg>
      </pc:sldChg>
      <pc:sldChg chg="addSp delSp modSp add mod modNotesTx">
        <pc:chgData name="Lei Wu" userId="f083b2a8aea23a2f" providerId="LiveId" clId="{B01C844B-1BE7-44FB-AD2F-31D73309F938}" dt="2021-03-14T15:47:54.123" v="1573" actId="20577"/>
        <pc:sldMkLst>
          <pc:docMk/>
          <pc:sldMk cId="0" sldId="280"/>
        </pc:sldMkLst>
        <pc:spChg chg="add mod">
          <ac:chgData name="Lei Wu" userId="f083b2a8aea23a2f" providerId="LiveId" clId="{B01C844B-1BE7-44FB-AD2F-31D73309F938}" dt="2021-03-14T15:47:54.123" v="1573" actId="20577"/>
          <ac:spMkLst>
            <pc:docMk/>
            <pc:sldMk cId="0" sldId="280"/>
            <ac:spMk id="7" creationId="{0C4AAB48-0898-4997-A02F-2F13A2B1DB2B}"/>
          </ac:spMkLst>
        </pc:spChg>
        <pc:spChg chg="del">
          <ac:chgData name="Lei Wu" userId="f083b2a8aea23a2f" providerId="LiveId" clId="{B01C844B-1BE7-44FB-AD2F-31D73309F938}" dt="2021-03-14T15:38:28.668" v="1447" actId="478"/>
          <ac:spMkLst>
            <pc:docMk/>
            <pc:sldMk cId="0" sldId="280"/>
            <ac:spMk id="30722" creationId="{07962263-84DC-4171-835A-75812AAA67A1}"/>
          </ac:spMkLst>
        </pc:spChg>
        <pc:spChg chg="del">
          <ac:chgData name="Lei Wu" userId="f083b2a8aea23a2f" providerId="LiveId" clId="{B01C844B-1BE7-44FB-AD2F-31D73309F938}" dt="2021-03-14T15:41:34.989" v="1477" actId="478"/>
          <ac:spMkLst>
            <pc:docMk/>
            <pc:sldMk cId="0" sldId="280"/>
            <ac:spMk id="30723" creationId="{309A096D-0277-47F2-BDAC-032BA02BE627}"/>
          </ac:spMkLst>
        </pc:spChg>
        <pc:spChg chg="del mod">
          <ac:chgData name="Lei Wu" userId="f083b2a8aea23a2f" providerId="LiveId" clId="{B01C844B-1BE7-44FB-AD2F-31D73309F938}" dt="2021-03-14T15:44:34.884" v="1508" actId="478"/>
          <ac:spMkLst>
            <pc:docMk/>
            <pc:sldMk cId="0" sldId="280"/>
            <ac:spMk id="30724" creationId="{3E9424ED-4F85-4AA3-8949-8882D2CE25DE}"/>
          </ac:spMkLst>
        </pc:spChg>
        <pc:spChg chg="del">
          <ac:chgData name="Lei Wu" userId="f083b2a8aea23a2f" providerId="LiveId" clId="{B01C844B-1BE7-44FB-AD2F-31D73309F938}" dt="2021-03-14T15:44:50.697" v="1510" actId="478"/>
          <ac:spMkLst>
            <pc:docMk/>
            <pc:sldMk cId="0" sldId="280"/>
            <ac:spMk id="30726" creationId="{0D2EB06D-97E8-4C95-8EA4-ECA4FEC3837C}"/>
          </ac:spMkLst>
        </pc:spChg>
      </pc:sldChg>
      <pc:sldChg chg="delSp add mod">
        <pc:chgData name="Lei Wu" userId="f083b2a8aea23a2f" providerId="LiveId" clId="{B01C844B-1BE7-44FB-AD2F-31D73309F938}" dt="2021-03-14T15:48:22.877" v="1575" actId="478"/>
        <pc:sldMkLst>
          <pc:docMk/>
          <pc:sldMk cId="0" sldId="282"/>
        </pc:sldMkLst>
        <pc:spChg chg="del">
          <ac:chgData name="Lei Wu" userId="f083b2a8aea23a2f" providerId="LiveId" clId="{B01C844B-1BE7-44FB-AD2F-31D73309F938}" dt="2021-03-14T15:48:22.877" v="1575" actId="478"/>
          <ac:spMkLst>
            <pc:docMk/>
            <pc:sldMk cId="0" sldId="282"/>
            <ac:spMk id="32770" creationId="{32EA07E9-9480-4D45-9996-213098AD219C}"/>
          </ac:spMkLst>
        </pc:spChg>
      </pc:sldChg>
      <pc:sldChg chg="delSp add mod">
        <pc:chgData name="Lei Wu" userId="f083b2a8aea23a2f" providerId="LiveId" clId="{B01C844B-1BE7-44FB-AD2F-31D73309F938}" dt="2021-03-14T15:48:27.269" v="1576" actId="478"/>
        <pc:sldMkLst>
          <pc:docMk/>
          <pc:sldMk cId="0" sldId="283"/>
        </pc:sldMkLst>
        <pc:spChg chg="del">
          <ac:chgData name="Lei Wu" userId="f083b2a8aea23a2f" providerId="LiveId" clId="{B01C844B-1BE7-44FB-AD2F-31D73309F938}" dt="2021-03-14T15:48:27.269" v="1576" actId="478"/>
          <ac:spMkLst>
            <pc:docMk/>
            <pc:sldMk cId="0" sldId="283"/>
            <ac:spMk id="33794" creationId="{53ED40A8-D2A1-47B2-AAE9-0500E5B4EC98}"/>
          </ac:spMkLst>
        </pc:spChg>
      </pc:sldChg>
      <pc:sldChg chg="add del">
        <pc:chgData name="Lei Wu" userId="f083b2a8aea23a2f" providerId="LiveId" clId="{B01C844B-1BE7-44FB-AD2F-31D73309F938}" dt="2021-03-15T19:35:15.990" v="3155" actId="2696"/>
        <pc:sldMkLst>
          <pc:docMk/>
          <pc:sldMk cId="2415536249" sldId="284"/>
        </pc:sldMkLst>
        <pc:spChg chg="mod">
          <ac:chgData name="Lei Wu" userId="f083b2a8aea23a2f" providerId="LiveId" clId="{B01C844B-1BE7-44FB-AD2F-31D73309F938}" dt="2021-03-14T13:25:09.034" v="481" actId="1037"/>
          <ac:spMkLst>
            <pc:docMk/>
            <pc:sldMk cId="2415536249" sldId="284"/>
            <ac:spMk id="2" creationId="{00000000-0000-0000-0000-000000000000}"/>
          </ac:spMkLst>
        </pc:spChg>
        <pc:spChg chg="mod">
          <ac:chgData name="Lei Wu" userId="f083b2a8aea23a2f" providerId="LiveId" clId="{B01C844B-1BE7-44FB-AD2F-31D73309F938}" dt="2021-03-14T13:26:16.781" v="574" actId="20577"/>
          <ac:spMkLst>
            <pc:docMk/>
            <pc:sldMk cId="2415536249" sldId="284"/>
            <ac:spMk id="3" creationId="{00000000-0000-0000-0000-000000000000}"/>
          </ac:spMkLst>
        </pc:spChg>
        <pc:spChg chg="del">
          <ac:chgData name="Lei Wu" userId="f083b2a8aea23a2f" providerId="LiveId" clId="{B01C844B-1BE7-44FB-AD2F-31D73309F938}" dt="2021-03-14T10:04:31.788" v="25" actId="478"/>
          <ac:spMkLst>
            <pc:docMk/>
            <pc:sldMk cId="2415536249" sldId="284"/>
            <ac:spMk id="7" creationId="{00000000-0000-0000-0000-000000000000}"/>
          </ac:spMkLst>
        </pc:spChg>
        <pc:spChg chg="del">
          <ac:chgData name="Lei Wu" userId="f083b2a8aea23a2f" providerId="LiveId" clId="{B01C844B-1BE7-44FB-AD2F-31D73309F938}" dt="2021-03-14T10:04:28.705" v="24" actId="478"/>
          <ac:spMkLst>
            <pc:docMk/>
            <pc:sldMk cId="2415536249" sldId="284"/>
            <ac:spMk id="8" creationId="{00000000-0000-0000-0000-000000000000}"/>
          </ac:spMkLst>
        </pc:spChg>
      </pc:sldChg>
      <pc:sldChg chg="add ord modNotesTx">
        <pc:chgData name="Lei Wu" userId="f083b2a8aea23a2f" providerId="LiveId" clId="{B01C844B-1BE7-44FB-AD2F-31D73309F938}" dt="2021-03-16T00:17:18.896" v="7613"/>
        <pc:sldMkLst>
          <pc:docMk/>
          <pc:sldMk cId="3717366971" sldId="284"/>
        </pc:sldMkLst>
      </pc:sldChg>
      <pc:sldChg chg="del">
        <pc:chgData name="Lei Wu" userId="f083b2a8aea23a2f" providerId="LiveId" clId="{B01C844B-1BE7-44FB-AD2F-31D73309F938}" dt="2021-03-15T22:30:32.602" v="5923" actId="2696"/>
        <pc:sldMkLst>
          <pc:docMk/>
          <pc:sldMk cId="0" sldId="285"/>
        </pc:sldMkLst>
      </pc:sldChg>
      <pc:sldChg chg="add del">
        <pc:chgData name="Lei Wu" userId="f083b2a8aea23a2f" providerId="LiveId" clId="{B01C844B-1BE7-44FB-AD2F-31D73309F938}" dt="2021-03-15T23:22:15.682" v="6225" actId="2696"/>
        <pc:sldMkLst>
          <pc:docMk/>
          <pc:sldMk cId="645069420" sldId="285"/>
        </pc:sldMkLst>
      </pc:sldChg>
      <pc:sldChg chg="add del">
        <pc:chgData name="Lei Wu" userId="f083b2a8aea23a2f" providerId="LiveId" clId="{B01C844B-1BE7-44FB-AD2F-31D73309F938}" dt="2021-03-15T23:22:33.458" v="6227" actId="47"/>
        <pc:sldMkLst>
          <pc:docMk/>
          <pc:sldMk cId="1652440112" sldId="285"/>
        </pc:sldMkLst>
      </pc:sldChg>
      <pc:sldChg chg="add">
        <pc:chgData name="Lei Wu" userId="f083b2a8aea23a2f" providerId="LiveId" clId="{B01C844B-1BE7-44FB-AD2F-31D73309F938}" dt="2021-03-15T21:37:14.438" v="5538"/>
        <pc:sldMkLst>
          <pc:docMk/>
          <pc:sldMk cId="202926671" sldId="286"/>
        </pc:sldMkLst>
      </pc:sldChg>
      <pc:sldChg chg="delSp modSp del mod">
        <pc:chgData name="Lei Wu" userId="f083b2a8aea23a2f" providerId="LiveId" clId="{B01C844B-1BE7-44FB-AD2F-31D73309F938}" dt="2021-03-14T17:17:16.169" v="1642" actId="47"/>
        <pc:sldMkLst>
          <pc:docMk/>
          <pc:sldMk cId="0" sldId="287"/>
        </pc:sldMkLst>
        <pc:spChg chg="mod">
          <ac:chgData name="Lei Wu" userId="f083b2a8aea23a2f" providerId="LiveId" clId="{B01C844B-1BE7-44FB-AD2F-31D73309F938}" dt="2021-03-14T13:17:50.465" v="391"/>
          <ac:spMkLst>
            <pc:docMk/>
            <pc:sldMk cId="0" sldId="287"/>
            <ac:spMk id="3" creationId="{00000000-0000-0000-0000-000000000000}"/>
          </ac:spMkLst>
        </pc:spChg>
        <pc:spChg chg="del">
          <ac:chgData name="Lei Wu" userId="f083b2a8aea23a2f" providerId="LiveId" clId="{B01C844B-1BE7-44FB-AD2F-31D73309F938}" dt="2021-03-14T09:45:52.886" v="5" actId="478"/>
          <ac:spMkLst>
            <pc:docMk/>
            <pc:sldMk cId="0" sldId="287"/>
            <ac:spMk id="7" creationId="{00000000-0000-0000-0000-000000000000}"/>
          </ac:spMkLst>
        </pc:spChg>
        <pc:spChg chg="del">
          <ac:chgData name="Lei Wu" userId="f083b2a8aea23a2f" providerId="LiveId" clId="{B01C844B-1BE7-44FB-AD2F-31D73309F938}" dt="2021-03-14T09:45:47.582" v="2" actId="478"/>
          <ac:spMkLst>
            <pc:docMk/>
            <pc:sldMk cId="0" sldId="287"/>
            <ac:spMk id="8" creationId="{00000000-0000-0000-0000-000000000000}"/>
          </ac:spMkLst>
        </pc:spChg>
        <pc:spChg chg="del">
          <ac:chgData name="Lei Wu" userId="f083b2a8aea23a2f" providerId="LiveId" clId="{B01C844B-1BE7-44FB-AD2F-31D73309F938}" dt="2021-03-14T10:19:45.757" v="135" actId="478"/>
          <ac:spMkLst>
            <pc:docMk/>
            <pc:sldMk cId="0" sldId="287"/>
            <ac:spMk id="9" creationId="{00000000-0000-0000-0000-000000000000}"/>
          </ac:spMkLst>
        </pc:spChg>
      </pc:sldChg>
      <pc:sldChg chg="modSp del mod">
        <pc:chgData name="Lei Wu" userId="f083b2a8aea23a2f" providerId="LiveId" clId="{B01C844B-1BE7-44FB-AD2F-31D73309F938}" dt="2021-03-14T17:17:42.728" v="1646" actId="47"/>
        <pc:sldMkLst>
          <pc:docMk/>
          <pc:sldMk cId="0" sldId="288"/>
        </pc:sldMkLst>
        <pc:spChg chg="mod">
          <ac:chgData name="Lei Wu" userId="f083b2a8aea23a2f" providerId="LiveId" clId="{B01C844B-1BE7-44FB-AD2F-31D73309F938}" dt="2021-03-14T13:19:38.406" v="394"/>
          <ac:spMkLst>
            <pc:docMk/>
            <pc:sldMk cId="0" sldId="288"/>
            <ac:spMk id="3" creationId="{00000000-0000-0000-0000-000000000000}"/>
          </ac:spMkLst>
        </pc:spChg>
      </pc:sldChg>
      <pc:sldChg chg="modSp del mod">
        <pc:chgData name="Lei Wu" userId="f083b2a8aea23a2f" providerId="LiveId" clId="{B01C844B-1BE7-44FB-AD2F-31D73309F938}" dt="2021-03-14T17:18:00.502" v="1650" actId="47"/>
        <pc:sldMkLst>
          <pc:docMk/>
          <pc:sldMk cId="0" sldId="289"/>
        </pc:sldMkLst>
        <pc:spChg chg="mod">
          <ac:chgData name="Lei Wu" userId="f083b2a8aea23a2f" providerId="LiveId" clId="{B01C844B-1BE7-44FB-AD2F-31D73309F938}" dt="2021-03-14T13:19:55.778" v="411" actId="20577"/>
          <ac:spMkLst>
            <pc:docMk/>
            <pc:sldMk cId="0" sldId="289"/>
            <ac:spMk id="3" creationId="{00000000-0000-0000-0000-000000000000}"/>
          </ac:spMkLst>
        </pc:spChg>
      </pc:sldChg>
      <pc:sldChg chg="modSp del mod">
        <pc:chgData name="Lei Wu" userId="f083b2a8aea23a2f" providerId="LiveId" clId="{B01C844B-1BE7-44FB-AD2F-31D73309F938}" dt="2021-03-14T17:18:25.618" v="1654" actId="47"/>
        <pc:sldMkLst>
          <pc:docMk/>
          <pc:sldMk cId="0" sldId="290"/>
        </pc:sldMkLst>
        <pc:spChg chg="mod">
          <ac:chgData name="Lei Wu" userId="f083b2a8aea23a2f" providerId="LiveId" clId="{B01C844B-1BE7-44FB-AD2F-31D73309F938}" dt="2021-03-14T13:20:14.611" v="428" actId="20577"/>
          <ac:spMkLst>
            <pc:docMk/>
            <pc:sldMk cId="0" sldId="290"/>
            <ac:spMk id="3" creationId="{00000000-0000-0000-0000-000000000000}"/>
          </ac:spMkLst>
        </pc:spChg>
      </pc:sldChg>
      <pc:sldChg chg="modSp mod">
        <pc:chgData name="Lei Wu" userId="f083b2a8aea23a2f" providerId="LiveId" clId="{B01C844B-1BE7-44FB-AD2F-31D73309F938}" dt="2021-03-15T19:33:53.048" v="3149" actId="20577"/>
        <pc:sldMkLst>
          <pc:docMk/>
          <pc:sldMk cId="0" sldId="291"/>
        </pc:sldMkLst>
        <pc:spChg chg="mod">
          <ac:chgData name="Lei Wu" userId="f083b2a8aea23a2f" providerId="LiveId" clId="{B01C844B-1BE7-44FB-AD2F-31D73309F938}" dt="2021-03-15T19:33:53.048" v="3149" actId="20577"/>
          <ac:spMkLst>
            <pc:docMk/>
            <pc:sldMk cId="0" sldId="291"/>
            <ac:spMk id="2" creationId="{00000000-0000-0000-0000-000000000000}"/>
          </ac:spMkLst>
        </pc:spChg>
      </pc:sldChg>
      <pc:sldChg chg="modSp mod">
        <pc:chgData name="Lei Wu" userId="f083b2a8aea23a2f" providerId="LiveId" clId="{B01C844B-1BE7-44FB-AD2F-31D73309F938}" dt="2021-03-15T19:33:56.675" v="3150" actId="20577"/>
        <pc:sldMkLst>
          <pc:docMk/>
          <pc:sldMk cId="0" sldId="292"/>
        </pc:sldMkLst>
        <pc:spChg chg="mod">
          <ac:chgData name="Lei Wu" userId="f083b2a8aea23a2f" providerId="LiveId" clId="{B01C844B-1BE7-44FB-AD2F-31D73309F938}" dt="2021-03-15T19:33:56.675" v="3150" actId="20577"/>
          <ac:spMkLst>
            <pc:docMk/>
            <pc:sldMk cId="0" sldId="292"/>
            <ac:spMk id="2" creationId="{00000000-0000-0000-0000-000000000000}"/>
          </ac:spMkLst>
        </pc:spChg>
      </pc:sldChg>
      <pc:sldChg chg="del">
        <pc:chgData name="Lei Wu" userId="f083b2a8aea23a2f" providerId="LiveId" clId="{B01C844B-1BE7-44FB-AD2F-31D73309F938}" dt="2021-03-15T19:34:23.584" v="3154" actId="47"/>
        <pc:sldMkLst>
          <pc:docMk/>
          <pc:sldMk cId="0" sldId="294"/>
        </pc:sldMkLst>
      </pc:sldChg>
      <pc:sldChg chg="modSp mod">
        <pc:chgData name="Lei Wu" userId="f083b2a8aea23a2f" providerId="LiveId" clId="{B01C844B-1BE7-44FB-AD2F-31D73309F938}" dt="2021-03-15T19:34:03.292" v="3151" actId="20577"/>
        <pc:sldMkLst>
          <pc:docMk/>
          <pc:sldMk cId="0" sldId="315"/>
        </pc:sldMkLst>
        <pc:spChg chg="mod">
          <ac:chgData name="Lei Wu" userId="f083b2a8aea23a2f" providerId="LiveId" clId="{B01C844B-1BE7-44FB-AD2F-31D73309F938}" dt="2021-03-15T19:34:03.292" v="3151" actId="20577"/>
          <ac:spMkLst>
            <pc:docMk/>
            <pc:sldMk cId="0" sldId="315"/>
            <ac:spMk id="2" creationId="{00000000-0000-0000-0000-000000000000}"/>
          </ac:spMkLst>
        </pc:spChg>
      </pc:sldChg>
      <pc:sldChg chg="modSp mod">
        <pc:chgData name="Lei Wu" userId="f083b2a8aea23a2f" providerId="LiveId" clId="{B01C844B-1BE7-44FB-AD2F-31D73309F938}" dt="2021-03-15T19:34:07.041" v="3152" actId="20577"/>
        <pc:sldMkLst>
          <pc:docMk/>
          <pc:sldMk cId="0" sldId="316"/>
        </pc:sldMkLst>
        <pc:spChg chg="mod">
          <ac:chgData name="Lei Wu" userId="f083b2a8aea23a2f" providerId="LiveId" clId="{B01C844B-1BE7-44FB-AD2F-31D73309F938}" dt="2021-03-15T19:34:07.041" v="3152" actId="20577"/>
          <ac:spMkLst>
            <pc:docMk/>
            <pc:sldMk cId="0" sldId="316"/>
            <ac:spMk id="2" creationId="{00000000-0000-0000-0000-000000000000}"/>
          </ac:spMkLst>
        </pc:spChg>
      </pc:sldChg>
      <pc:sldChg chg="modSp mod">
        <pc:chgData name="Lei Wu" userId="f083b2a8aea23a2f" providerId="LiveId" clId="{B01C844B-1BE7-44FB-AD2F-31D73309F938}" dt="2021-03-15T19:34:11.093" v="3153" actId="20577"/>
        <pc:sldMkLst>
          <pc:docMk/>
          <pc:sldMk cId="0" sldId="319"/>
        </pc:sldMkLst>
        <pc:spChg chg="mod">
          <ac:chgData name="Lei Wu" userId="f083b2a8aea23a2f" providerId="LiveId" clId="{B01C844B-1BE7-44FB-AD2F-31D73309F938}" dt="2021-03-15T19:34:11.093" v="3153" actId="20577"/>
          <ac:spMkLst>
            <pc:docMk/>
            <pc:sldMk cId="0" sldId="319"/>
            <ac:spMk id="2" creationId="{00000000-0000-0000-0000-000000000000}"/>
          </ac:spMkLst>
        </pc:spChg>
      </pc:sldChg>
      <pc:sldChg chg="delSp modSp add mod">
        <pc:chgData name="Lei Wu" userId="f083b2a8aea23a2f" providerId="LiveId" clId="{B01C844B-1BE7-44FB-AD2F-31D73309F938}" dt="2021-03-14T21:21:51.269" v="2386" actId="1035"/>
        <pc:sldMkLst>
          <pc:docMk/>
          <pc:sldMk cId="0" sldId="322"/>
        </pc:sldMkLst>
        <pc:spChg chg="del">
          <ac:chgData name="Lei Wu" userId="f083b2a8aea23a2f" providerId="LiveId" clId="{B01C844B-1BE7-44FB-AD2F-31D73309F938}" dt="2021-03-14T13:16:54.528" v="390" actId="478"/>
          <ac:spMkLst>
            <pc:docMk/>
            <pc:sldMk cId="0" sldId="322"/>
            <ac:spMk id="22530" creationId="{03B0173C-9A9E-4B34-84A1-AC7F91FFFB98}"/>
          </ac:spMkLst>
        </pc:spChg>
        <pc:spChg chg="mod">
          <ac:chgData name="Lei Wu" userId="f083b2a8aea23a2f" providerId="LiveId" clId="{B01C844B-1BE7-44FB-AD2F-31D73309F938}" dt="2021-03-14T21:21:42.541" v="2363" actId="20577"/>
          <ac:spMkLst>
            <pc:docMk/>
            <pc:sldMk cId="0" sldId="322"/>
            <ac:spMk id="22531" creationId="{0DEE65EC-8A0D-40B8-8CC2-E1C4D4BCBE11}"/>
          </ac:spMkLst>
        </pc:spChg>
        <pc:spChg chg="mod">
          <ac:chgData name="Lei Wu" userId="f083b2a8aea23a2f" providerId="LiveId" clId="{B01C844B-1BE7-44FB-AD2F-31D73309F938}" dt="2021-03-14T21:21:34.214" v="2361" actId="20577"/>
          <ac:spMkLst>
            <pc:docMk/>
            <pc:sldMk cId="0" sldId="322"/>
            <ac:spMk id="22532" creationId="{2E574C4D-7FD0-4813-AB3C-347533EB8DCB}"/>
          </ac:spMkLst>
        </pc:spChg>
        <pc:spChg chg="mod">
          <ac:chgData name="Lei Wu" userId="f083b2a8aea23a2f" providerId="LiveId" clId="{B01C844B-1BE7-44FB-AD2F-31D73309F938}" dt="2021-03-14T21:21:51.269" v="2386" actId="1035"/>
          <ac:spMkLst>
            <pc:docMk/>
            <pc:sldMk cId="0" sldId="322"/>
            <ac:spMk id="22533" creationId="{620E2541-FFE1-422D-BA7B-BC24F6D35988}"/>
          </ac:spMkLst>
        </pc:spChg>
        <pc:spChg chg="mod">
          <ac:chgData name="Lei Wu" userId="f083b2a8aea23a2f" providerId="LiveId" clId="{B01C844B-1BE7-44FB-AD2F-31D73309F938}" dt="2021-03-14T21:21:51.269" v="2386" actId="1035"/>
          <ac:spMkLst>
            <pc:docMk/>
            <pc:sldMk cId="0" sldId="322"/>
            <ac:spMk id="22536" creationId="{10EE6301-34DB-4896-B2EF-20D339F7F3CD}"/>
          </ac:spMkLst>
        </pc:spChg>
        <pc:spChg chg="mod">
          <ac:chgData name="Lei Wu" userId="f083b2a8aea23a2f" providerId="LiveId" clId="{B01C844B-1BE7-44FB-AD2F-31D73309F938}" dt="2021-03-14T21:21:51.269" v="2386" actId="1035"/>
          <ac:spMkLst>
            <pc:docMk/>
            <pc:sldMk cId="0" sldId="322"/>
            <ac:spMk id="22537" creationId="{D272A8C7-466B-4615-8B8E-E86EF4D791C6}"/>
          </ac:spMkLst>
        </pc:spChg>
        <pc:spChg chg="mod">
          <ac:chgData name="Lei Wu" userId="f083b2a8aea23a2f" providerId="LiveId" clId="{B01C844B-1BE7-44FB-AD2F-31D73309F938}" dt="2021-03-14T21:21:51.269" v="2386" actId="1035"/>
          <ac:spMkLst>
            <pc:docMk/>
            <pc:sldMk cId="0" sldId="322"/>
            <ac:spMk id="22544" creationId="{002C9D0B-E002-4789-A103-942FA73ABFC4}"/>
          </ac:spMkLst>
        </pc:spChg>
        <pc:spChg chg="mod">
          <ac:chgData name="Lei Wu" userId="f083b2a8aea23a2f" providerId="LiveId" clId="{B01C844B-1BE7-44FB-AD2F-31D73309F938}" dt="2021-03-14T21:21:51.269" v="2386" actId="1035"/>
          <ac:spMkLst>
            <pc:docMk/>
            <pc:sldMk cId="0" sldId="322"/>
            <ac:spMk id="22545" creationId="{18F101C4-7CC9-4FD0-A436-26B95A95D4F9}"/>
          </ac:spMkLst>
        </pc:spChg>
        <pc:spChg chg="mod">
          <ac:chgData name="Lei Wu" userId="f083b2a8aea23a2f" providerId="LiveId" clId="{B01C844B-1BE7-44FB-AD2F-31D73309F938}" dt="2021-03-14T21:21:51.269" v="2386" actId="1035"/>
          <ac:spMkLst>
            <pc:docMk/>
            <pc:sldMk cId="0" sldId="322"/>
            <ac:spMk id="22546" creationId="{9546A591-2205-436E-A242-2BD18F097A79}"/>
          </ac:spMkLst>
        </pc:spChg>
        <pc:spChg chg="mod">
          <ac:chgData name="Lei Wu" userId="f083b2a8aea23a2f" providerId="LiveId" clId="{B01C844B-1BE7-44FB-AD2F-31D73309F938}" dt="2021-03-14T21:21:51.269" v="2386" actId="1035"/>
          <ac:spMkLst>
            <pc:docMk/>
            <pc:sldMk cId="0" sldId="322"/>
            <ac:spMk id="22547" creationId="{2CB6AB1B-2D4B-4DC2-A1EE-DD496AF283A4}"/>
          </ac:spMkLst>
        </pc:spChg>
        <pc:spChg chg="mod">
          <ac:chgData name="Lei Wu" userId="f083b2a8aea23a2f" providerId="LiveId" clId="{B01C844B-1BE7-44FB-AD2F-31D73309F938}" dt="2021-03-14T21:21:51.269" v="2386" actId="1035"/>
          <ac:spMkLst>
            <pc:docMk/>
            <pc:sldMk cId="0" sldId="322"/>
            <ac:spMk id="22548" creationId="{30A7D3ED-47E8-49DF-87DB-3343C14DBF4D}"/>
          </ac:spMkLst>
        </pc:spChg>
        <pc:spChg chg="mod">
          <ac:chgData name="Lei Wu" userId="f083b2a8aea23a2f" providerId="LiveId" clId="{B01C844B-1BE7-44FB-AD2F-31D73309F938}" dt="2021-03-14T21:21:51.269" v="2386" actId="1035"/>
          <ac:spMkLst>
            <pc:docMk/>
            <pc:sldMk cId="0" sldId="322"/>
            <ac:spMk id="22549" creationId="{B1343E86-28C3-4A8F-A68C-FCACFD81C556}"/>
          </ac:spMkLst>
        </pc:spChg>
        <pc:spChg chg="mod">
          <ac:chgData name="Lei Wu" userId="f083b2a8aea23a2f" providerId="LiveId" clId="{B01C844B-1BE7-44FB-AD2F-31D73309F938}" dt="2021-03-14T21:21:51.269" v="2386" actId="1035"/>
          <ac:spMkLst>
            <pc:docMk/>
            <pc:sldMk cId="0" sldId="322"/>
            <ac:spMk id="22550" creationId="{CB19FC23-A39A-4C24-A5EF-3C811FD078BF}"/>
          </ac:spMkLst>
        </pc:spChg>
        <pc:spChg chg="mod">
          <ac:chgData name="Lei Wu" userId="f083b2a8aea23a2f" providerId="LiveId" clId="{B01C844B-1BE7-44FB-AD2F-31D73309F938}" dt="2021-03-14T21:21:51.269" v="2386" actId="1035"/>
          <ac:spMkLst>
            <pc:docMk/>
            <pc:sldMk cId="0" sldId="322"/>
            <ac:spMk id="22551" creationId="{798403A6-D202-4FA8-A328-A9C721730053}"/>
          </ac:spMkLst>
        </pc:spChg>
        <pc:spChg chg="mod">
          <ac:chgData name="Lei Wu" userId="f083b2a8aea23a2f" providerId="LiveId" clId="{B01C844B-1BE7-44FB-AD2F-31D73309F938}" dt="2021-03-14T21:21:51.269" v="2386" actId="1035"/>
          <ac:spMkLst>
            <pc:docMk/>
            <pc:sldMk cId="0" sldId="322"/>
            <ac:spMk id="22552" creationId="{309714BA-AD0A-45B6-8472-76A03A0CAF92}"/>
          </ac:spMkLst>
        </pc:spChg>
        <pc:spChg chg="mod">
          <ac:chgData name="Lei Wu" userId="f083b2a8aea23a2f" providerId="LiveId" clId="{B01C844B-1BE7-44FB-AD2F-31D73309F938}" dt="2021-03-14T21:21:51.269" v="2386" actId="1035"/>
          <ac:spMkLst>
            <pc:docMk/>
            <pc:sldMk cId="0" sldId="322"/>
            <ac:spMk id="22553" creationId="{C38A723F-C43C-4B6D-A2D7-9D83BFF02E2B}"/>
          </ac:spMkLst>
        </pc:spChg>
        <pc:spChg chg="mod">
          <ac:chgData name="Lei Wu" userId="f083b2a8aea23a2f" providerId="LiveId" clId="{B01C844B-1BE7-44FB-AD2F-31D73309F938}" dt="2021-03-14T21:21:51.269" v="2386" actId="1035"/>
          <ac:spMkLst>
            <pc:docMk/>
            <pc:sldMk cId="0" sldId="322"/>
            <ac:spMk id="22554" creationId="{24B221F3-75CE-4308-9654-9536A587A1A1}"/>
          </ac:spMkLst>
        </pc:spChg>
        <pc:spChg chg="mod">
          <ac:chgData name="Lei Wu" userId="f083b2a8aea23a2f" providerId="LiveId" clId="{B01C844B-1BE7-44FB-AD2F-31D73309F938}" dt="2021-03-14T21:21:51.269" v="2386" actId="1035"/>
          <ac:spMkLst>
            <pc:docMk/>
            <pc:sldMk cId="0" sldId="322"/>
            <ac:spMk id="22555" creationId="{5FA9C21C-5B43-41B7-8068-D7599CEE7DE5}"/>
          </ac:spMkLst>
        </pc:spChg>
        <pc:spChg chg="mod">
          <ac:chgData name="Lei Wu" userId="f083b2a8aea23a2f" providerId="LiveId" clId="{B01C844B-1BE7-44FB-AD2F-31D73309F938}" dt="2021-03-14T21:21:51.269" v="2386" actId="1035"/>
          <ac:spMkLst>
            <pc:docMk/>
            <pc:sldMk cId="0" sldId="322"/>
            <ac:spMk id="22556" creationId="{ACA6EEBA-2DDB-43A5-ADC2-9FDCD06EF649}"/>
          </ac:spMkLst>
        </pc:spChg>
        <pc:spChg chg="mod">
          <ac:chgData name="Lei Wu" userId="f083b2a8aea23a2f" providerId="LiveId" clId="{B01C844B-1BE7-44FB-AD2F-31D73309F938}" dt="2021-03-14T21:21:51.269" v="2386" actId="1035"/>
          <ac:spMkLst>
            <pc:docMk/>
            <pc:sldMk cId="0" sldId="322"/>
            <ac:spMk id="22557" creationId="{A2B4A0EE-4151-4BC9-911F-8D0BDBB8174E}"/>
          </ac:spMkLst>
        </pc:spChg>
        <pc:spChg chg="mod">
          <ac:chgData name="Lei Wu" userId="f083b2a8aea23a2f" providerId="LiveId" clId="{B01C844B-1BE7-44FB-AD2F-31D73309F938}" dt="2021-03-14T21:21:51.269" v="2386" actId="1035"/>
          <ac:spMkLst>
            <pc:docMk/>
            <pc:sldMk cId="0" sldId="322"/>
            <ac:spMk id="22558" creationId="{C3D335ED-BD95-40E8-9995-C447F7ACF936}"/>
          </ac:spMkLst>
        </pc:spChg>
        <pc:spChg chg="mod">
          <ac:chgData name="Lei Wu" userId="f083b2a8aea23a2f" providerId="LiveId" clId="{B01C844B-1BE7-44FB-AD2F-31D73309F938}" dt="2021-03-14T21:21:51.269" v="2386" actId="1035"/>
          <ac:spMkLst>
            <pc:docMk/>
            <pc:sldMk cId="0" sldId="322"/>
            <ac:spMk id="22559" creationId="{632B83CF-0627-47BD-8CB6-440E770FE5C8}"/>
          </ac:spMkLst>
        </pc:spChg>
        <pc:spChg chg="mod">
          <ac:chgData name="Lei Wu" userId="f083b2a8aea23a2f" providerId="LiveId" clId="{B01C844B-1BE7-44FB-AD2F-31D73309F938}" dt="2021-03-14T21:21:51.269" v="2386" actId="1035"/>
          <ac:spMkLst>
            <pc:docMk/>
            <pc:sldMk cId="0" sldId="322"/>
            <ac:spMk id="22560" creationId="{9BBA8F79-2996-4542-A012-D8C77763F1E2}"/>
          </ac:spMkLst>
        </pc:spChg>
        <pc:spChg chg="mod">
          <ac:chgData name="Lei Wu" userId="f083b2a8aea23a2f" providerId="LiveId" clId="{B01C844B-1BE7-44FB-AD2F-31D73309F938}" dt="2021-03-14T21:21:51.269" v="2386" actId="1035"/>
          <ac:spMkLst>
            <pc:docMk/>
            <pc:sldMk cId="0" sldId="322"/>
            <ac:spMk id="22561" creationId="{0546366F-EFE6-4CB1-A584-CEE825A3CBA4}"/>
          </ac:spMkLst>
        </pc:spChg>
        <pc:spChg chg="mod">
          <ac:chgData name="Lei Wu" userId="f083b2a8aea23a2f" providerId="LiveId" clId="{B01C844B-1BE7-44FB-AD2F-31D73309F938}" dt="2021-03-14T21:21:51.269" v="2386" actId="1035"/>
          <ac:spMkLst>
            <pc:docMk/>
            <pc:sldMk cId="0" sldId="322"/>
            <ac:spMk id="22562" creationId="{F8AA8C82-5613-4784-9DB9-C5C58C571735}"/>
          </ac:spMkLst>
        </pc:spChg>
        <pc:spChg chg="mod">
          <ac:chgData name="Lei Wu" userId="f083b2a8aea23a2f" providerId="LiveId" clId="{B01C844B-1BE7-44FB-AD2F-31D73309F938}" dt="2021-03-14T21:21:51.269" v="2386" actId="1035"/>
          <ac:spMkLst>
            <pc:docMk/>
            <pc:sldMk cId="0" sldId="322"/>
            <ac:spMk id="22563" creationId="{DBADF8FD-99A8-45D7-B883-93A25C542F70}"/>
          </ac:spMkLst>
        </pc:spChg>
        <pc:spChg chg="mod">
          <ac:chgData name="Lei Wu" userId="f083b2a8aea23a2f" providerId="LiveId" clId="{B01C844B-1BE7-44FB-AD2F-31D73309F938}" dt="2021-03-14T21:21:51.269" v="2386" actId="1035"/>
          <ac:spMkLst>
            <pc:docMk/>
            <pc:sldMk cId="0" sldId="322"/>
            <ac:spMk id="22564" creationId="{2D4703D7-BD39-4E5C-9AF4-BAE73B028797}"/>
          </ac:spMkLst>
        </pc:spChg>
        <pc:spChg chg="mod">
          <ac:chgData name="Lei Wu" userId="f083b2a8aea23a2f" providerId="LiveId" clId="{B01C844B-1BE7-44FB-AD2F-31D73309F938}" dt="2021-03-14T21:21:51.269" v="2386" actId="1035"/>
          <ac:spMkLst>
            <pc:docMk/>
            <pc:sldMk cId="0" sldId="322"/>
            <ac:spMk id="22565" creationId="{C82CA9F1-4455-42D5-BCCC-B32906BA8FF0}"/>
          </ac:spMkLst>
        </pc:spChg>
        <pc:spChg chg="mod">
          <ac:chgData name="Lei Wu" userId="f083b2a8aea23a2f" providerId="LiveId" clId="{B01C844B-1BE7-44FB-AD2F-31D73309F938}" dt="2021-03-14T21:21:51.269" v="2386" actId="1035"/>
          <ac:spMkLst>
            <pc:docMk/>
            <pc:sldMk cId="0" sldId="322"/>
            <ac:spMk id="22566" creationId="{4BD3D385-ECD3-4845-8836-DD5CA957CBA6}"/>
          </ac:spMkLst>
        </pc:spChg>
        <pc:spChg chg="mod">
          <ac:chgData name="Lei Wu" userId="f083b2a8aea23a2f" providerId="LiveId" clId="{B01C844B-1BE7-44FB-AD2F-31D73309F938}" dt="2021-03-14T21:21:51.269" v="2386" actId="1035"/>
          <ac:spMkLst>
            <pc:docMk/>
            <pc:sldMk cId="0" sldId="322"/>
            <ac:spMk id="22567" creationId="{20539AC1-4A45-4D89-AE53-33741F5CD1B6}"/>
          </ac:spMkLst>
        </pc:spChg>
        <pc:spChg chg="mod">
          <ac:chgData name="Lei Wu" userId="f083b2a8aea23a2f" providerId="LiveId" clId="{B01C844B-1BE7-44FB-AD2F-31D73309F938}" dt="2021-03-14T21:21:51.269" v="2386" actId="1035"/>
          <ac:spMkLst>
            <pc:docMk/>
            <pc:sldMk cId="0" sldId="322"/>
            <ac:spMk id="22568" creationId="{AF92F95A-6135-47EE-A52C-26A2CD42EC24}"/>
          </ac:spMkLst>
        </pc:spChg>
        <pc:spChg chg="mod">
          <ac:chgData name="Lei Wu" userId="f083b2a8aea23a2f" providerId="LiveId" clId="{B01C844B-1BE7-44FB-AD2F-31D73309F938}" dt="2021-03-14T21:21:51.269" v="2386" actId="1035"/>
          <ac:spMkLst>
            <pc:docMk/>
            <pc:sldMk cId="0" sldId="322"/>
            <ac:spMk id="22569" creationId="{8BE0E1AF-23CD-4E56-8080-22F2FAEA0C21}"/>
          </ac:spMkLst>
        </pc:spChg>
        <pc:spChg chg="mod">
          <ac:chgData name="Lei Wu" userId="f083b2a8aea23a2f" providerId="LiveId" clId="{B01C844B-1BE7-44FB-AD2F-31D73309F938}" dt="2021-03-14T21:21:51.269" v="2386" actId="1035"/>
          <ac:spMkLst>
            <pc:docMk/>
            <pc:sldMk cId="0" sldId="322"/>
            <ac:spMk id="22570" creationId="{0FDF5758-69F3-420D-8556-5BB5E1720F22}"/>
          </ac:spMkLst>
        </pc:spChg>
        <pc:spChg chg="mod">
          <ac:chgData name="Lei Wu" userId="f083b2a8aea23a2f" providerId="LiveId" clId="{B01C844B-1BE7-44FB-AD2F-31D73309F938}" dt="2021-03-14T21:21:51.269" v="2386" actId="1035"/>
          <ac:spMkLst>
            <pc:docMk/>
            <pc:sldMk cId="0" sldId="322"/>
            <ac:spMk id="22571" creationId="{412969AF-342E-4677-9EB3-922534E2BD75}"/>
          </ac:spMkLst>
        </pc:spChg>
        <pc:spChg chg="mod">
          <ac:chgData name="Lei Wu" userId="f083b2a8aea23a2f" providerId="LiveId" clId="{B01C844B-1BE7-44FB-AD2F-31D73309F938}" dt="2021-03-14T21:21:51.269" v="2386" actId="1035"/>
          <ac:spMkLst>
            <pc:docMk/>
            <pc:sldMk cId="0" sldId="322"/>
            <ac:spMk id="22572" creationId="{475F309B-C88C-4C93-847B-1A9FE0458346}"/>
          </ac:spMkLst>
        </pc:spChg>
        <pc:spChg chg="mod">
          <ac:chgData name="Lei Wu" userId="f083b2a8aea23a2f" providerId="LiveId" clId="{B01C844B-1BE7-44FB-AD2F-31D73309F938}" dt="2021-03-14T21:21:51.269" v="2386" actId="1035"/>
          <ac:spMkLst>
            <pc:docMk/>
            <pc:sldMk cId="0" sldId="322"/>
            <ac:spMk id="22573" creationId="{1BC4B7B1-91E0-4889-B365-A49081162535}"/>
          </ac:spMkLst>
        </pc:spChg>
        <pc:spChg chg="mod">
          <ac:chgData name="Lei Wu" userId="f083b2a8aea23a2f" providerId="LiveId" clId="{B01C844B-1BE7-44FB-AD2F-31D73309F938}" dt="2021-03-14T21:21:51.269" v="2386" actId="1035"/>
          <ac:spMkLst>
            <pc:docMk/>
            <pc:sldMk cId="0" sldId="322"/>
            <ac:spMk id="22574" creationId="{6B07C405-430E-471F-80C8-23A1971B5A02}"/>
          </ac:spMkLst>
        </pc:spChg>
        <pc:spChg chg="mod">
          <ac:chgData name="Lei Wu" userId="f083b2a8aea23a2f" providerId="LiveId" clId="{B01C844B-1BE7-44FB-AD2F-31D73309F938}" dt="2021-03-14T21:21:51.269" v="2386" actId="1035"/>
          <ac:spMkLst>
            <pc:docMk/>
            <pc:sldMk cId="0" sldId="322"/>
            <ac:spMk id="22575" creationId="{82F7B3B5-9A09-4A4A-A049-261D3EDFCB70}"/>
          </ac:spMkLst>
        </pc:spChg>
        <pc:spChg chg="mod">
          <ac:chgData name="Lei Wu" userId="f083b2a8aea23a2f" providerId="LiveId" clId="{B01C844B-1BE7-44FB-AD2F-31D73309F938}" dt="2021-03-14T21:21:51.269" v="2386" actId="1035"/>
          <ac:spMkLst>
            <pc:docMk/>
            <pc:sldMk cId="0" sldId="322"/>
            <ac:spMk id="22576" creationId="{B41E67C7-EEB5-4FA6-930D-783268EC1DE0}"/>
          </ac:spMkLst>
        </pc:spChg>
        <pc:spChg chg="mod">
          <ac:chgData name="Lei Wu" userId="f083b2a8aea23a2f" providerId="LiveId" clId="{B01C844B-1BE7-44FB-AD2F-31D73309F938}" dt="2021-03-14T21:21:51.269" v="2386" actId="1035"/>
          <ac:spMkLst>
            <pc:docMk/>
            <pc:sldMk cId="0" sldId="322"/>
            <ac:spMk id="22577" creationId="{C4566F14-F6A2-4F89-B5F9-115A65792109}"/>
          </ac:spMkLst>
        </pc:spChg>
        <pc:spChg chg="mod">
          <ac:chgData name="Lei Wu" userId="f083b2a8aea23a2f" providerId="LiveId" clId="{B01C844B-1BE7-44FB-AD2F-31D73309F938}" dt="2021-03-14T21:21:51.269" v="2386" actId="1035"/>
          <ac:spMkLst>
            <pc:docMk/>
            <pc:sldMk cId="0" sldId="322"/>
            <ac:spMk id="22578" creationId="{9E7FE627-E0FB-4883-92C5-2F9C1B1AA470}"/>
          </ac:spMkLst>
        </pc:spChg>
        <pc:spChg chg="mod">
          <ac:chgData name="Lei Wu" userId="f083b2a8aea23a2f" providerId="LiveId" clId="{B01C844B-1BE7-44FB-AD2F-31D73309F938}" dt="2021-03-14T21:21:51.269" v="2386" actId="1035"/>
          <ac:spMkLst>
            <pc:docMk/>
            <pc:sldMk cId="0" sldId="322"/>
            <ac:spMk id="22579" creationId="{9F6B8FB2-20C3-4757-9CE0-1AD60E25708C}"/>
          </ac:spMkLst>
        </pc:spChg>
        <pc:spChg chg="mod">
          <ac:chgData name="Lei Wu" userId="f083b2a8aea23a2f" providerId="LiveId" clId="{B01C844B-1BE7-44FB-AD2F-31D73309F938}" dt="2021-03-14T21:21:51.269" v="2386" actId="1035"/>
          <ac:spMkLst>
            <pc:docMk/>
            <pc:sldMk cId="0" sldId="322"/>
            <ac:spMk id="22580" creationId="{7902FCD2-6A18-4C9E-9D73-24CEACE33DEA}"/>
          </ac:spMkLst>
        </pc:spChg>
        <pc:spChg chg="mod">
          <ac:chgData name="Lei Wu" userId="f083b2a8aea23a2f" providerId="LiveId" clId="{B01C844B-1BE7-44FB-AD2F-31D73309F938}" dt="2021-03-14T21:21:51.269" v="2386" actId="1035"/>
          <ac:spMkLst>
            <pc:docMk/>
            <pc:sldMk cId="0" sldId="322"/>
            <ac:spMk id="22581" creationId="{818E5727-7F45-4687-BB46-3C4752F43C9D}"/>
          </ac:spMkLst>
        </pc:spChg>
        <pc:spChg chg="mod">
          <ac:chgData name="Lei Wu" userId="f083b2a8aea23a2f" providerId="LiveId" clId="{B01C844B-1BE7-44FB-AD2F-31D73309F938}" dt="2021-03-14T21:21:51.269" v="2386" actId="1035"/>
          <ac:spMkLst>
            <pc:docMk/>
            <pc:sldMk cId="0" sldId="322"/>
            <ac:spMk id="22582" creationId="{31E69D23-6A09-4493-953F-E85DED71F0E1}"/>
          </ac:spMkLst>
        </pc:spChg>
        <pc:spChg chg="mod">
          <ac:chgData name="Lei Wu" userId="f083b2a8aea23a2f" providerId="LiveId" clId="{B01C844B-1BE7-44FB-AD2F-31D73309F938}" dt="2021-03-14T21:21:51.269" v="2386" actId="1035"/>
          <ac:spMkLst>
            <pc:docMk/>
            <pc:sldMk cId="0" sldId="322"/>
            <ac:spMk id="22583" creationId="{C14CE612-630F-4190-A801-300F0F49C590}"/>
          </ac:spMkLst>
        </pc:spChg>
        <pc:spChg chg="mod">
          <ac:chgData name="Lei Wu" userId="f083b2a8aea23a2f" providerId="LiveId" clId="{B01C844B-1BE7-44FB-AD2F-31D73309F938}" dt="2021-03-14T21:21:51.269" v="2386" actId="1035"/>
          <ac:spMkLst>
            <pc:docMk/>
            <pc:sldMk cId="0" sldId="322"/>
            <ac:spMk id="22584" creationId="{817BD775-5A73-4045-BB95-A621CFD0E61B}"/>
          </ac:spMkLst>
        </pc:spChg>
        <pc:spChg chg="mod">
          <ac:chgData name="Lei Wu" userId="f083b2a8aea23a2f" providerId="LiveId" clId="{B01C844B-1BE7-44FB-AD2F-31D73309F938}" dt="2021-03-14T21:21:51.269" v="2386" actId="1035"/>
          <ac:spMkLst>
            <pc:docMk/>
            <pc:sldMk cId="0" sldId="322"/>
            <ac:spMk id="22585" creationId="{FC0FED52-AC89-42FC-9EBB-F3A8853E21BC}"/>
          </ac:spMkLst>
        </pc:spChg>
        <pc:grpChg chg="mod">
          <ac:chgData name="Lei Wu" userId="f083b2a8aea23a2f" providerId="LiveId" clId="{B01C844B-1BE7-44FB-AD2F-31D73309F938}" dt="2021-03-14T21:21:51.269" v="2386" actId="1035"/>
          <ac:grpSpMkLst>
            <pc:docMk/>
            <pc:sldMk cId="0" sldId="322"/>
            <ac:grpSpMk id="22534" creationId="{E5C0B478-7055-4E1D-8F64-66768B3D9F8B}"/>
          </ac:grpSpMkLst>
        </pc:grpChg>
        <pc:grpChg chg="mod">
          <ac:chgData name="Lei Wu" userId="f083b2a8aea23a2f" providerId="LiveId" clId="{B01C844B-1BE7-44FB-AD2F-31D73309F938}" dt="2021-03-14T21:21:51.269" v="2386" actId="1035"/>
          <ac:grpSpMkLst>
            <pc:docMk/>
            <pc:sldMk cId="0" sldId="322"/>
            <ac:grpSpMk id="22535" creationId="{9C473C71-63D3-45D6-824E-D04975EC4B9C}"/>
          </ac:grpSpMkLst>
        </pc:grpChg>
        <pc:grpChg chg="mod">
          <ac:chgData name="Lei Wu" userId="f083b2a8aea23a2f" providerId="LiveId" clId="{B01C844B-1BE7-44FB-AD2F-31D73309F938}" dt="2021-03-14T21:21:51.269" v="2386" actId="1035"/>
          <ac:grpSpMkLst>
            <pc:docMk/>
            <pc:sldMk cId="0" sldId="322"/>
            <ac:grpSpMk id="22538" creationId="{4000137B-2AF7-464A-A1AE-91B031DF4229}"/>
          </ac:grpSpMkLst>
        </pc:grpChg>
        <pc:grpChg chg="mod">
          <ac:chgData name="Lei Wu" userId="f083b2a8aea23a2f" providerId="LiveId" clId="{B01C844B-1BE7-44FB-AD2F-31D73309F938}" dt="2021-03-14T21:21:51.269" v="2386" actId="1035"/>
          <ac:grpSpMkLst>
            <pc:docMk/>
            <pc:sldMk cId="0" sldId="322"/>
            <ac:grpSpMk id="22539" creationId="{3F515088-8316-43AD-8410-B69B16DD3E39}"/>
          </ac:grpSpMkLst>
        </pc:grpChg>
        <pc:grpChg chg="mod">
          <ac:chgData name="Lei Wu" userId="f083b2a8aea23a2f" providerId="LiveId" clId="{B01C844B-1BE7-44FB-AD2F-31D73309F938}" dt="2021-03-14T21:21:51.269" v="2386" actId="1035"/>
          <ac:grpSpMkLst>
            <pc:docMk/>
            <pc:sldMk cId="0" sldId="322"/>
            <ac:grpSpMk id="22540" creationId="{E1075C0D-0E6D-4294-BAF4-1F84A4AEB791}"/>
          </ac:grpSpMkLst>
        </pc:grpChg>
        <pc:grpChg chg="mod">
          <ac:chgData name="Lei Wu" userId="f083b2a8aea23a2f" providerId="LiveId" clId="{B01C844B-1BE7-44FB-AD2F-31D73309F938}" dt="2021-03-14T21:21:51.269" v="2386" actId="1035"/>
          <ac:grpSpMkLst>
            <pc:docMk/>
            <pc:sldMk cId="0" sldId="322"/>
            <ac:grpSpMk id="22541" creationId="{4CC694AC-A47A-456C-B261-CD87893BF032}"/>
          </ac:grpSpMkLst>
        </pc:grpChg>
        <pc:grpChg chg="mod">
          <ac:chgData name="Lei Wu" userId="f083b2a8aea23a2f" providerId="LiveId" clId="{B01C844B-1BE7-44FB-AD2F-31D73309F938}" dt="2021-03-14T21:21:51.269" v="2386" actId="1035"/>
          <ac:grpSpMkLst>
            <pc:docMk/>
            <pc:sldMk cId="0" sldId="322"/>
            <ac:grpSpMk id="22542" creationId="{C9D14ADA-2E08-4B95-88F2-B8D6AC48AD22}"/>
          </ac:grpSpMkLst>
        </pc:grpChg>
        <pc:grpChg chg="mod">
          <ac:chgData name="Lei Wu" userId="f083b2a8aea23a2f" providerId="LiveId" clId="{B01C844B-1BE7-44FB-AD2F-31D73309F938}" dt="2021-03-14T21:21:51.269" v="2386" actId="1035"/>
          <ac:grpSpMkLst>
            <pc:docMk/>
            <pc:sldMk cId="0" sldId="322"/>
            <ac:grpSpMk id="22543" creationId="{5026D28C-C8F1-4110-AD01-1BC772249E95}"/>
          </ac:grpSpMkLst>
        </pc:grpChg>
      </pc:sldChg>
      <pc:sldChg chg="add">
        <pc:chgData name="Lei Wu" userId="f083b2a8aea23a2f" providerId="LiveId" clId="{B01C844B-1BE7-44FB-AD2F-31D73309F938}" dt="2021-03-15T23:21:35.122" v="6223"/>
        <pc:sldMkLst>
          <pc:docMk/>
          <pc:sldMk cId="1011993453" sldId="336"/>
        </pc:sldMkLst>
      </pc:sldChg>
      <pc:sldChg chg="addSp delSp modSp add del mod">
        <pc:chgData name="Lei Wu" userId="f083b2a8aea23a2f" providerId="LiveId" clId="{B01C844B-1BE7-44FB-AD2F-31D73309F938}" dt="2021-03-15T23:21:29.549" v="6222" actId="2696"/>
        <pc:sldMkLst>
          <pc:docMk/>
          <pc:sldMk cId="1024626476" sldId="336"/>
        </pc:sldMkLst>
        <pc:spChg chg="add mod">
          <ac:chgData name="Lei Wu" userId="f083b2a8aea23a2f" providerId="LiveId" clId="{B01C844B-1BE7-44FB-AD2F-31D73309F938}" dt="2021-03-15T22:32:07.657" v="5965" actId="404"/>
          <ac:spMkLst>
            <pc:docMk/>
            <pc:sldMk cId="1024626476" sldId="336"/>
            <ac:spMk id="63" creationId="{E3BDC1A1-0618-4420-880F-D5EADB983339}"/>
          </ac:spMkLst>
        </pc:spChg>
        <pc:spChg chg="mod">
          <ac:chgData name="Lei Wu" userId="f083b2a8aea23a2f" providerId="LiveId" clId="{B01C844B-1BE7-44FB-AD2F-31D73309F938}" dt="2021-03-15T22:31:21.305" v="5957" actId="1076"/>
          <ac:spMkLst>
            <pc:docMk/>
            <pc:sldMk cId="1024626476" sldId="336"/>
            <ac:spMk id="188" creationId="{7479A94A-30B5-4A72-AB76-08CB89AE84B8}"/>
          </ac:spMkLst>
        </pc:spChg>
        <pc:spChg chg="mod">
          <ac:chgData name="Lei Wu" userId="f083b2a8aea23a2f" providerId="LiveId" clId="{B01C844B-1BE7-44FB-AD2F-31D73309F938}" dt="2021-03-15T22:31:21.305" v="5957" actId="1076"/>
          <ac:spMkLst>
            <pc:docMk/>
            <pc:sldMk cId="1024626476" sldId="336"/>
            <ac:spMk id="189" creationId="{E9589D73-0DB1-4BE4-8320-D9644DAC9935}"/>
          </ac:spMkLst>
        </pc:spChg>
        <pc:spChg chg="mod">
          <ac:chgData name="Lei Wu" userId="f083b2a8aea23a2f" providerId="LiveId" clId="{B01C844B-1BE7-44FB-AD2F-31D73309F938}" dt="2021-03-15T22:31:21.305" v="5957" actId="1076"/>
          <ac:spMkLst>
            <pc:docMk/>
            <pc:sldMk cId="1024626476" sldId="336"/>
            <ac:spMk id="190" creationId="{3BCB0DF6-3A58-4E82-AE67-9AFE2045B493}"/>
          </ac:spMkLst>
        </pc:spChg>
        <pc:spChg chg="mod">
          <ac:chgData name="Lei Wu" userId="f083b2a8aea23a2f" providerId="LiveId" clId="{B01C844B-1BE7-44FB-AD2F-31D73309F938}" dt="2021-03-15T22:31:21.305" v="5957" actId="1076"/>
          <ac:spMkLst>
            <pc:docMk/>
            <pc:sldMk cId="1024626476" sldId="336"/>
            <ac:spMk id="191" creationId="{459D4539-22B8-43E8-9DFB-591878DC9D98}"/>
          </ac:spMkLst>
        </pc:spChg>
        <pc:spChg chg="mod">
          <ac:chgData name="Lei Wu" userId="f083b2a8aea23a2f" providerId="LiveId" clId="{B01C844B-1BE7-44FB-AD2F-31D73309F938}" dt="2021-03-15T22:31:21.305" v="5957" actId="1076"/>
          <ac:spMkLst>
            <pc:docMk/>
            <pc:sldMk cId="1024626476" sldId="336"/>
            <ac:spMk id="192" creationId="{889978C6-FA24-423C-BB79-0677F30D02E0}"/>
          </ac:spMkLst>
        </pc:spChg>
        <pc:spChg chg="mod">
          <ac:chgData name="Lei Wu" userId="f083b2a8aea23a2f" providerId="LiveId" clId="{B01C844B-1BE7-44FB-AD2F-31D73309F938}" dt="2021-03-15T22:31:21.305" v="5957" actId="1076"/>
          <ac:spMkLst>
            <pc:docMk/>
            <pc:sldMk cId="1024626476" sldId="336"/>
            <ac:spMk id="193" creationId="{E6041C30-F4F2-4B43-BD0D-3B627F3A5F80}"/>
          </ac:spMkLst>
        </pc:spChg>
        <pc:spChg chg="mod">
          <ac:chgData name="Lei Wu" userId="f083b2a8aea23a2f" providerId="LiveId" clId="{B01C844B-1BE7-44FB-AD2F-31D73309F938}" dt="2021-03-15T22:31:21.305" v="5957" actId="1076"/>
          <ac:spMkLst>
            <pc:docMk/>
            <pc:sldMk cId="1024626476" sldId="336"/>
            <ac:spMk id="194" creationId="{C9347CE5-6BD3-489B-8873-2932E8EDD163}"/>
          </ac:spMkLst>
        </pc:spChg>
        <pc:spChg chg="mod">
          <ac:chgData name="Lei Wu" userId="f083b2a8aea23a2f" providerId="LiveId" clId="{B01C844B-1BE7-44FB-AD2F-31D73309F938}" dt="2021-03-15T22:31:21.305" v="5957" actId="1076"/>
          <ac:spMkLst>
            <pc:docMk/>
            <pc:sldMk cId="1024626476" sldId="336"/>
            <ac:spMk id="195" creationId="{E802D30D-3592-4DCF-8E9C-4EA1188AD3EC}"/>
          </ac:spMkLst>
        </pc:spChg>
        <pc:spChg chg="mod">
          <ac:chgData name="Lei Wu" userId="f083b2a8aea23a2f" providerId="LiveId" clId="{B01C844B-1BE7-44FB-AD2F-31D73309F938}" dt="2021-03-15T22:31:21.305" v="5957" actId="1076"/>
          <ac:spMkLst>
            <pc:docMk/>
            <pc:sldMk cId="1024626476" sldId="336"/>
            <ac:spMk id="196" creationId="{126886AB-97EE-4798-BD41-6C571B1AA9AE}"/>
          </ac:spMkLst>
        </pc:spChg>
        <pc:spChg chg="mod">
          <ac:chgData name="Lei Wu" userId="f083b2a8aea23a2f" providerId="LiveId" clId="{B01C844B-1BE7-44FB-AD2F-31D73309F938}" dt="2021-03-15T22:31:21.305" v="5957" actId="1076"/>
          <ac:spMkLst>
            <pc:docMk/>
            <pc:sldMk cId="1024626476" sldId="336"/>
            <ac:spMk id="197" creationId="{64AD7D4B-D870-492B-AD10-0AEC5DCDC6E3}"/>
          </ac:spMkLst>
        </pc:spChg>
        <pc:spChg chg="mod">
          <ac:chgData name="Lei Wu" userId="f083b2a8aea23a2f" providerId="LiveId" clId="{B01C844B-1BE7-44FB-AD2F-31D73309F938}" dt="2021-03-15T22:31:21.305" v="5957" actId="1076"/>
          <ac:spMkLst>
            <pc:docMk/>
            <pc:sldMk cId="1024626476" sldId="336"/>
            <ac:spMk id="198" creationId="{A00637FC-AAFD-4434-805D-87E488F5BF83}"/>
          </ac:spMkLst>
        </pc:spChg>
        <pc:spChg chg="mod">
          <ac:chgData name="Lei Wu" userId="f083b2a8aea23a2f" providerId="LiveId" clId="{B01C844B-1BE7-44FB-AD2F-31D73309F938}" dt="2021-03-15T22:31:21.305" v="5957" actId="1076"/>
          <ac:spMkLst>
            <pc:docMk/>
            <pc:sldMk cId="1024626476" sldId="336"/>
            <ac:spMk id="199" creationId="{165B1688-2B35-4E93-B922-DEFBA610DDC1}"/>
          </ac:spMkLst>
        </pc:spChg>
        <pc:spChg chg="mod">
          <ac:chgData name="Lei Wu" userId="f083b2a8aea23a2f" providerId="LiveId" clId="{B01C844B-1BE7-44FB-AD2F-31D73309F938}" dt="2021-03-15T22:31:21.305" v="5957" actId="1076"/>
          <ac:spMkLst>
            <pc:docMk/>
            <pc:sldMk cId="1024626476" sldId="336"/>
            <ac:spMk id="200" creationId="{207B69C5-583C-460E-A741-59472968D386}"/>
          </ac:spMkLst>
        </pc:spChg>
        <pc:spChg chg="mod">
          <ac:chgData name="Lei Wu" userId="f083b2a8aea23a2f" providerId="LiveId" clId="{B01C844B-1BE7-44FB-AD2F-31D73309F938}" dt="2021-03-15T22:31:21.305" v="5957" actId="1076"/>
          <ac:spMkLst>
            <pc:docMk/>
            <pc:sldMk cId="1024626476" sldId="336"/>
            <ac:spMk id="201" creationId="{2D9EE8D6-3EF9-44DE-8BAF-8AD42290B173}"/>
          </ac:spMkLst>
        </pc:spChg>
        <pc:spChg chg="mod">
          <ac:chgData name="Lei Wu" userId="f083b2a8aea23a2f" providerId="LiveId" clId="{B01C844B-1BE7-44FB-AD2F-31D73309F938}" dt="2021-03-15T22:31:21.305" v="5957" actId="1076"/>
          <ac:spMkLst>
            <pc:docMk/>
            <pc:sldMk cId="1024626476" sldId="336"/>
            <ac:spMk id="202" creationId="{86D4B1F6-4471-485A-A707-BD7D0C809636}"/>
          </ac:spMkLst>
        </pc:spChg>
        <pc:spChg chg="mod">
          <ac:chgData name="Lei Wu" userId="f083b2a8aea23a2f" providerId="LiveId" clId="{B01C844B-1BE7-44FB-AD2F-31D73309F938}" dt="2021-03-15T22:31:21.305" v="5957" actId="1076"/>
          <ac:spMkLst>
            <pc:docMk/>
            <pc:sldMk cId="1024626476" sldId="336"/>
            <ac:spMk id="203" creationId="{2095B722-EA32-47B6-BC24-E7B9AF510CAD}"/>
          </ac:spMkLst>
        </pc:spChg>
        <pc:spChg chg="mod">
          <ac:chgData name="Lei Wu" userId="f083b2a8aea23a2f" providerId="LiveId" clId="{B01C844B-1BE7-44FB-AD2F-31D73309F938}" dt="2021-03-15T22:31:21.305" v="5957" actId="1076"/>
          <ac:spMkLst>
            <pc:docMk/>
            <pc:sldMk cId="1024626476" sldId="336"/>
            <ac:spMk id="204" creationId="{362034FB-2924-4665-A914-FEF1CA8D9A70}"/>
          </ac:spMkLst>
        </pc:spChg>
        <pc:spChg chg="mod">
          <ac:chgData name="Lei Wu" userId="f083b2a8aea23a2f" providerId="LiveId" clId="{B01C844B-1BE7-44FB-AD2F-31D73309F938}" dt="2021-03-15T22:31:21.305" v="5957" actId="1076"/>
          <ac:spMkLst>
            <pc:docMk/>
            <pc:sldMk cId="1024626476" sldId="336"/>
            <ac:spMk id="205" creationId="{BEF3EB56-93EF-490C-B9B1-309BBA5B1971}"/>
          </ac:spMkLst>
        </pc:spChg>
        <pc:spChg chg="mod">
          <ac:chgData name="Lei Wu" userId="f083b2a8aea23a2f" providerId="LiveId" clId="{B01C844B-1BE7-44FB-AD2F-31D73309F938}" dt="2021-03-15T22:31:21.305" v="5957" actId="1076"/>
          <ac:spMkLst>
            <pc:docMk/>
            <pc:sldMk cId="1024626476" sldId="336"/>
            <ac:spMk id="206" creationId="{29D0A20F-2923-46C5-A43B-FBCF00091DC5}"/>
          </ac:spMkLst>
        </pc:spChg>
        <pc:spChg chg="mod">
          <ac:chgData name="Lei Wu" userId="f083b2a8aea23a2f" providerId="LiveId" clId="{B01C844B-1BE7-44FB-AD2F-31D73309F938}" dt="2021-03-15T22:31:21.305" v="5957" actId="1076"/>
          <ac:spMkLst>
            <pc:docMk/>
            <pc:sldMk cId="1024626476" sldId="336"/>
            <ac:spMk id="207" creationId="{05F532A7-D628-4F70-A95E-2B939C6072E4}"/>
          </ac:spMkLst>
        </pc:spChg>
        <pc:spChg chg="mod">
          <ac:chgData name="Lei Wu" userId="f083b2a8aea23a2f" providerId="LiveId" clId="{B01C844B-1BE7-44FB-AD2F-31D73309F938}" dt="2021-03-15T22:31:21.305" v="5957" actId="1076"/>
          <ac:spMkLst>
            <pc:docMk/>
            <pc:sldMk cId="1024626476" sldId="336"/>
            <ac:spMk id="208" creationId="{31D1C1BA-5296-4504-9C98-987F387F5498}"/>
          </ac:spMkLst>
        </pc:spChg>
        <pc:spChg chg="mod">
          <ac:chgData name="Lei Wu" userId="f083b2a8aea23a2f" providerId="LiveId" clId="{B01C844B-1BE7-44FB-AD2F-31D73309F938}" dt="2021-03-15T22:31:21.305" v="5957" actId="1076"/>
          <ac:spMkLst>
            <pc:docMk/>
            <pc:sldMk cId="1024626476" sldId="336"/>
            <ac:spMk id="209" creationId="{4FBE293E-58E7-4230-901F-3D7EEF5A634A}"/>
          </ac:spMkLst>
        </pc:spChg>
        <pc:spChg chg="mod">
          <ac:chgData name="Lei Wu" userId="f083b2a8aea23a2f" providerId="LiveId" clId="{B01C844B-1BE7-44FB-AD2F-31D73309F938}" dt="2021-03-15T22:31:21.305" v="5957" actId="1076"/>
          <ac:spMkLst>
            <pc:docMk/>
            <pc:sldMk cId="1024626476" sldId="336"/>
            <ac:spMk id="210" creationId="{A3658131-9812-4EE3-8247-72614677FB43}"/>
          </ac:spMkLst>
        </pc:spChg>
        <pc:spChg chg="mod">
          <ac:chgData name="Lei Wu" userId="f083b2a8aea23a2f" providerId="LiveId" clId="{B01C844B-1BE7-44FB-AD2F-31D73309F938}" dt="2021-03-15T22:31:21.305" v="5957" actId="1076"/>
          <ac:spMkLst>
            <pc:docMk/>
            <pc:sldMk cId="1024626476" sldId="336"/>
            <ac:spMk id="211" creationId="{11FE7CBF-2588-45AB-BC04-E079E5CA6682}"/>
          </ac:spMkLst>
        </pc:spChg>
        <pc:spChg chg="mod">
          <ac:chgData name="Lei Wu" userId="f083b2a8aea23a2f" providerId="LiveId" clId="{B01C844B-1BE7-44FB-AD2F-31D73309F938}" dt="2021-03-15T22:31:21.305" v="5957" actId="1076"/>
          <ac:spMkLst>
            <pc:docMk/>
            <pc:sldMk cId="1024626476" sldId="336"/>
            <ac:spMk id="212" creationId="{7992497B-5854-48ED-86C2-0582A0A4AC2C}"/>
          </ac:spMkLst>
        </pc:spChg>
        <pc:spChg chg="mod">
          <ac:chgData name="Lei Wu" userId="f083b2a8aea23a2f" providerId="LiveId" clId="{B01C844B-1BE7-44FB-AD2F-31D73309F938}" dt="2021-03-15T22:31:21.305" v="5957" actId="1076"/>
          <ac:spMkLst>
            <pc:docMk/>
            <pc:sldMk cId="1024626476" sldId="336"/>
            <ac:spMk id="213" creationId="{84897A90-5DF1-4417-A98D-BF1C0F735F19}"/>
          </ac:spMkLst>
        </pc:spChg>
        <pc:spChg chg="mod">
          <ac:chgData name="Lei Wu" userId="f083b2a8aea23a2f" providerId="LiveId" clId="{B01C844B-1BE7-44FB-AD2F-31D73309F938}" dt="2021-03-15T22:31:21.305" v="5957" actId="1076"/>
          <ac:spMkLst>
            <pc:docMk/>
            <pc:sldMk cId="1024626476" sldId="336"/>
            <ac:spMk id="214" creationId="{DD3FA057-91F4-41BF-89F0-E8DFF46CF765}"/>
          </ac:spMkLst>
        </pc:spChg>
        <pc:spChg chg="mod">
          <ac:chgData name="Lei Wu" userId="f083b2a8aea23a2f" providerId="LiveId" clId="{B01C844B-1BE7-44FB-AD2F-31D73309F938}" dt="2021-03-15T22:31:21.305" v="5957" actId="1076"/>
          <ac:spMkLst>
            <pc:docMk/>
            <pc:sldMk cId="1024626476" sldId="336"/>
            <ac:spMk id="215" creationId="{4D830EFD-12E5-468E-92B8-3E76B658DADB}"/>
          </ac:spMkLst>
        </pc:spChg>
        <pc:spChg chg="mod">
          <ac:chgData name="Lei Wu" userId="f083b2a8aea23a2f" providerId="LiveId" clId="{B01C844B-1BE7-44FB-AD2F-31D73309F938}" dt="2021-03-15T22:31:21.305" v="5957" actId="1076"/>
          <ac:spMkLst>
            <pc:docMk/>
            <pc:sldMk cId="1024626476" sldId="336"/>
            <ac:spMk id="217" creationId="{37029BD2-8070-4BA6-AAD1-5712E71EAD81}"/>
          </ac:spMkLst>
        </pc:spChg>
        <pc:spChg chg="mod">
          <ac:chgData name="Lei Wu" userId="f083b2a8aea23a2f" providerId="LiveId" clId="{B01C844B-1BE7-44FB-AD2F-31D73309F938}" dt="2021-03-15T22:31:21.305" v="5957" actId="1076"/>
          <ac:spMkLst>
            <pc:docMk/>
            <pc:sldMk cId="1024626476" sldId="336"/>
            <ac:spMk id="219" creationId="{0E0A99C9-0B7A-4FE4-A346-8C196C3F0FD5}"/>
          </ac:spMkLst>
        </pc:spChg>
        <pc:spChg chg="mod">
          <ac:chgData name="Lei Wu" userId="f083b2a8aea23a2f" providerId="LiveId" clId="{B01C844B-1BE7-44FB-AD2F-31D73309F938}" dt="2021-03-15T22:31:21.305" v="5957" actId="1076"/>
          <ac:spMkLst>
            <pc:docMk/>
            <pc:sldMk cId="1024626476" sldId="336"/>
            <ac:spMk id="220" creationId="{92BEEE1B-A8CD-4D13-BEF4-67F0424BE5FD}"/>
          </ac:spMkLst>
        </pc:spChg>
        <pc:spChg chg="mod">
          <ac:chgData name="Lei Wu" userId="f083b2a8aea23a2f" providerId="LiveId" clId="{B01C844B-1BE7-44FB-AD2F-31D73309F938}" dt="2021-03-15T22:31:21.305" v="5957" actId="1076"/>
          <ac:spMkLst>
            <pc:docMk/>
            <pc:sldMk cId="1024626476" sldId="336"/>
            <ac:spMk id="221" creationId="{A9846B3C-F1C5-492E-8484-406DF8FD7BD8}"/>
          </ac:spMkLst>
        </pc:spChg>
        <pc:spChg chg="mod">
          <ac:chgData name="Lei Wu" userId="f083b2a8aea23a2f" providerId="LiveId" clId="{B01C844B-1BE7-44FB-AD2F-31D73309F938}" dt="2021-03-15T22:31:21.305" v="5957" actId="1076"/>
          <ac:spMkLst>
            <pc:docMk/>
            <pc:sldMk cId="1024626476" sldId="336"/>
            <ac:spMk id="222" creationId="{8513B381-248F-4350-B0A2-212BB6632F87}"/>
          </ac:spMkLst>
        </pc:spChg>
        <pc:spChg chg="mod">
          <ac:chgData name="Lei Wu" userId="f083b2a8aea23a2f" providerId="LiveId" clId="{B01C844B-1BE7-44FB-AD2F-31D73309F938}" dt="2021-03-15T22:31:21.305" v="5957" actId="1076"/>
          <ac:spMkLst>
            <pc:docMk/>
            <pc:sldMk cId="1024626476" sldId="336"/>
            <ac:spMk id="223" creationId="{EF2BD937-21D9-4303-A1A3-1B27C18BB724}"/>
          </ac:spMkLst>
        </pc:spChg>
        <pc:spChg chg="mod">
          <ac:chgData name="Lei Wu" userId="f083b2a8aea23a2f" providerId="LiveId" clId="{B01C844B-1BE7-44FB-AD2F-31D73309F938}" dt="2021-03-15T22:31:21.305" v="5957" actId="1076"/>
          <ac:spMkLst>
            <pc:docMk/>
            <pc:sldMk cId="1024626476" sldId="336"/>
            <ac:spMk id="224" creationId="{96F9E1A0-4512-4C6C-9B62-FAEDEF3CCF1A}"/>
          </ac:spMkLst>
        </pc:spChg>
        <pc:spChg chg="mod">
          <ac:chgData name="Lei Wu" userId="f083b2a8aea23a2f" providerId="LiveId" clId="{B01C844B-1BE7-44FB-AD2F-31D73309F938}" dt="2021-03-15T22:31:21.305" v="5957" actId="1076"/>
          <ac:spMkLst>
            <pc:docMk/>
            <pc:sldMk cId="1024626476" sldId="336"/>
            <ac:spMk id="225" creationId="{ED91EA05-197D-49B8-B2F5-F497204794C9}"/>
          </ac:spMkLst>
        </pc:spChg>
        <pc:spChg chg="mod">
          <ac:chgData name="Lei Wu" userId="f083b2a8aea23a2f" providerId="LiveId" clId="{B01C844B-1BE7-44FB-AD2F-31D73309F938}" dt="2021-03-15T22:31:21.305" v="5957" actId="1076"/>
          <ac:spMkLst>
            <pc:docMk/>
            <pc:sldMk cId="1024626476" sldId="336"/>
            <ac:spMk id="226" creationId="{62CF22CF-2F07-47A0-A20E-635E8E3C1EF9}"/>
          </ac:spMkLst>
        </pc:spChg>
        <pc:spChg chg="mod">
          <ac:chgData name="Lei Wu" userId="f083b2a8aea23a2f" providerId="LiveId" clId="{B01C844B-1BE7-44FB-AD2F-31D73309F938}" dt="2021-03-15T22:31:21.305" v="5957" actId="1076"/>
          <ac:spMkLst>
            <pc:docMk/>
            <pc:sldMk cId="1024626476" sldId="336"/>
            <ac:spMk id="227" creationId="{881DA371-D4B0-4A4F-B4F0-2E60D0C8CBF7}"/>
          </ac:spMkLst>
        </pc:spChg>
        <pc:spChg chg="mod">
          <ac:chgData name="Lei Wu" userId="f083b2a8aea23a2f" providerId="LiveId" clId="{B01C844B-1BE7-44FB-AD2F-31D73309F938}" dt="2021-03-15T22:31:21.305" v="5957" actId="1076"/>
          <ac:spMkLst>
            <pc:docMk/>
            <pc:sldMk cId="1024626476" sldId="336"/>
            <ac:spMk id="228" creationId="{3AEEF0B8-4087-4FF2-88DB-201006BF1165}"/>
          </ac:spMkLst>
        </pc:spChg>
        <pc:spChg chg="mod">
          <ac:chgData name="Lei Wu" userId="f083b2a8aea23a2f" providerId="LiveId" clId="{B01C844B-1BE7-44FB-AD2F-31D73309F938}" dt="2021-03-15T22:31:21.305" v="5957" actId="1076"/>
          <ac:spMkLst>
            <pc:docMk/>
            <pc:sldMk cId="1024626476" sldId="336"/>
            <ac:spMk id="229" creationId="{22B6B07E-FDBE-46B4-ADF4-5ECA09C12A9E}"/>
          </ac:spMkLst>
        </pc:spChg>
        <pc:spChg chg="mod">
          <ac:chgData name="Lei Wu" userId="f083b2a8aea23a2f" providerId="LiveId" clId="{B01C844B-1BE7-44FB-AD2F-31D73309F938}" dt="2021-03-15T22:31:21.305" v="5957" actId="1076"/>
          <ac:spMkLst>
            <pc:docMk/>
            <pc:sldMk cId="1024626476" sldId="336"/>
            <ac:spMk id="230" creationId="{2A86D672-66CD-4844-B3A7-A750B57F2B08}"/>
          </ac:spMkLst>
        </pc:spChg>
        <pc:spChg chg="mod">
          <ac:chgData name="Lei Wu" userId="f083b2a8aea23a2f" providerId="LiveId" clId="{B01C844B-1BE7-44FB-AD2F-31D73309F938}" dt="2021-03-15T22:31:21.305" v="5957" actId="1076"/>
          <ac:spMkLst>
            <pc:docMk/>
            <pc:sldMk cId="1024626476" sldId="336"/>
            <ac:spMk id="231" creationId="{C73C7456-EE85-4E53-8459-7C16EDD665E0}"/>
          </ac:spMkLst>
        </pc:spChg>
        <pc:spChg chg="mod">
          <ac:chgData name="Lei Wu" userId="f083b2a8aea23a2f" providerId="LiveId" clId="{B01C844B-1BE7-44FB-AD2F-31D73309F938}" dt="2021-03-15T22:31:21.305" v="5957" actId="1076"/>
          <ac:spMkLst>
            <pc:docMk/>
            <pc:sldMk cId="1024626476" sldId="336"/>
            <ac:spMk id="232" creationId="{3859314A-00DF-4061-9082-EF7B536F3D5E}"/>
          </ac:spMkLst>
        </pc:spChg>
        <pc:spChg chg="mod">
          <ac:chgData name="Lei Wu" userId="f083b2a8aea23a2f" providerId="LiveId" clId="{B01C844B-1BE7-44FB-AD2F-31D73309F938}" dt="2021-03-15T22:31:21.305" v="5957" actId="1076"/>
          <ac:spMkLst>
            <pc:docMk/>
            <pc:sldMk cId="1024626476" sldId="336"/>
            <ac:spMk id="233" creationId="{D47E6943-7F18-455E-ABF3-4C5C4734963A}"/>
          </ac:spMkLst>
        </pc:spChg>
        <pc:spChg chg="mod">
          <ac:chgData name="Lei Wu" userId="f083b2a8aea23a2f" providerId="LiveId" clId="{B01C844B-1BE7-44FB-AD2F-31D73309F938}" dt="2021-03-15T22:31:21.305" v="5957" actId="1076"/>
          <ac:spMkLst>
            <pc:docMk/>
            <pc:sldMk cId="1024626476" sldId="336"/>
            <ac:spMk id="235" creationId="{4B06189B-4EB5-4D08-8C3F-409D93F66915}"/>
          </ac:spMkLst>
        </pc:spChg>
        <pc:spChg chg="mod">
          <ac:chgData name="Lei Wu" userId="f083b2a8aea23a2f" providerId="LiveId" clId="{B01C844B-1BE7-44FB-AD2F-31D73309F938}" dt="2021-03-15T22:31:21.305" v="5957" actId="1076"/>
          <ac:spMkLst>
            <pc:docMk/>
            <pc:sldMk cId="1024626476" sldId="336"/>
            <ac:spMk id="236" creationId="{6AC9F313-637E-4400-81A7-79506A65C2F7}"/>
          </ac:spMkLst>
        </pc:spChg>
        <pc:spChg chg="mod">
          <ac:chgData name="Lei Wu" userId="f083b2a8aea23a2f" providerId="LiveId" clId="{B01C844B-1BE7-44FB-AD2F-31D73309F938}" dt="2021-03-15T22:31:21.305" v="5957" actId="1076"/>
          <ac:spMkLst>
            <pc:docMk/>
            <pc:sldMk cId="1024626476" sldId="336"/>
            <ac:spMk id="237" creationId="{EA69206B-767D-4F37-B0E4-1788953648F7}"/>
          </ac:spMkLst>
        </pc:spChg>
        <pc:spChg chg="mod">
          <ac:chgData name="Lei Wu" userId="f083b2a8aea23a2f" providerId="LiveId" clId="{B01C844B-1BE7-44FB-AD2F-31D73309F938}" dt="2021-03-15T22:32:38.202" v="5972" actId="20577"/>
          <ac:spMkLst>
            <pc:docMk/>
            <pc:sldMk cId="1024626476" sldId="336"/>
            <ac:spMk id="24579" creationId="{227B4450-169E-4AF4-9C7E-D57B90582B93}"/>
          </ac:spMkLst>
        </pc:spChg>
        <pc:spChg chg="del mod">
          <ac:chgData name="Lei Wu" userId="f083b2a8aea23a2f" providerId="LiveId" clId="{B01C844B-1BE7-44FB-AD2F-31D73309F938}" dt="2021-03-15T22:31:14.695" v="5956" actId="478"/>
          <ac:spMkLst>
            <pc:docMk/>
            <pc:sldMk cId="1024626476" sldId="336"/>
            <ac:spMk id="24580" creationId="{BF07967E-C47C-45A3-B5EA-F9205AB3BDBE}"/>
          </ac:spMkLst>
        </pc:spChg>
        <pc:spChg chg="del mod">
          <ac:chgData name="Lei Wu" userId="f083b2a8aea23a2f" providerId="LiveId" clId="{B01C844B-1BE7-44FB-AD2F-31D73309F938}" dt="2021-03-15T22:31:56.899" v="5962" actId="478"/>
          <ac:spMkLst>
            <pc:docMk/>
            <pc:sldMk cId="1024626476" sldId="336"/>
            <ac:spMk id="24581" creationId="{FAC0E64D-AF23-4B8D-B360-AFF457CCC575}"/>
          </ac:spMkLst>
        </pc:spChg>
        <pc:spChg chg="mod">
          <ac:chgData name="Lei Wu" userId="f083b2a8aea23a2f" providerId="LiveId" clId="{B01C844B-1BE7-44FB-AD2F-31D73309F938}" dt="2021-03-15T22:31:27.095" v="5958" actId="1076"/>
          <ac:spMkLst>
            <pc:docMk/>
            <pc:sldMk cId="1024626476" sldId="336"/>
            <ac:spMk id="24583" creationId="{856658F4-66ED-48F7-84DB-77C4E2D8CB71}"/>
          </ac:spMkLst>
        </pc:spChg>
        <pc:spChg chg="mod">
          <ac:chgData name="Lei Wu" userId="f083b2a8aea23a2f" providerId="LiveId" clId="{B01C844B-1BE7-44FB-AD2F-31D73309F938}" dt="2021-03-15T22:31:27.095" v="5958" actId="1076"/>
          <ac:spMkLst>
            <pc:docMk/>
            <pc:sldMk cId="1024626476" sldId="336"/>
            <ac:spMk id="24584" creationId="{95512DE2-B620-4D79-B5A2-16F6670B94B9}"/>
          </ac:spMkLst>
        </pc:spChg>
        <pc:spChg chg="mod">
          <ac:chgData name="Lei Wu" userId="f083b2a8aea23a2f" providerId="LiveId" clId="{B01C844B-1BE7-44FB-AD2F-31D73309F938}" dt="2021-03-15T22:31:27.095" v="5958" actId="1076"/>
          <ac:spMkLst>
            <pc:docMk/>
            <pc:sldMk cId="1024626476" sldId="336"/>
            <ac:spMk id="24585" creationId="{27D70D22-AB2D-46EE-9B0C-9EB91C50B77F}"/>
          </ac:spMkLst>
        </pc:spChg>
        <pc:spChg chg="mod">
          <ac:chgData name="Lei Wu" userId="f083b2a8aea23a2f" providerId="LiveId" clId="{B01C844B-1BE7-44FB-AD2F-31D73309F938}" dt="2021-03-15T22:31:27.095" v="5958" actId="1076"/>
          <ac:spMkLst>
            <pc:docMk/>
            <pc:sldMk cId="1024626476" sldId="336"/>
            <ac:spMk id="24586" creationId="{225DC9C9-19C4-4B67-99D4-3D0BC26FC81D}"/>
          </ac:spMkLst>
        </pc:spChg>
        <pc:spChg chg="mod">
          <ac:chgData name="Lei Wu" userId="f083b2a8aea23a2f" providerId="LiveId" clId="{B01C844B-1BE7-44FB-AD2F-31D73309F938}" dt="2021-03-15T22:31:21.305" v="5957" actId="1076"/>
          <ac:spMkLst>
            <pc:docMk/>
            <pc:sldMk cId="1024626476" sldId="336"/>
            <ac:spMk id="24616" creationId="{48E3861C-CBE7-49D6-9483-426EF9011571}"/>
          </ac:spMkLst>
        </pc:spChg>
        <pc:spChg chg="mod">
          <ac:chgData name="Lei Wu" userId="f083b2a8aea23a2f" providerId="LiveId" clId="{B01C844B-1BE7-44FB-AD2F-31D73309F938}" dt="2021-03-15T22:31:21.305" v="5957" actId="1076"/>
          <ac:spMkLst>
            <pc:docMk/>
            <pc:sldMk cId="1024626476" sldId="336"/>
            <ac:spMk id="24618" creationId="{B717EB61-B7E4-4003-9214-20BFB1DD79AC}"/>
          </ac:spMkLst>
        </pc:spChg>
        <pc:spChg chg="mod">
          <ac:chgData name="Lei Wu" userId="f083b2a8aea23a2f" providerId="LiveId" clId="{B01C844B-1BE7-44FB-AD2F-31D73309F938}" dt="2021-03-15T22:31:21.305" v="5957" actId="1076"/>
          <ac:spMkLst>
            <pc:docMk/>
            <pc:sldMk cId="1024626476" sldId="336"/>
            <ac:spMk id="24634" creationId="{F7691B5A-2C90-42AB-A15A-09B4C78FE274}"/>
          </ac:spMkLst>
        </pc:spChg>
        <pc:grpChg chg="mod">
          <ac:chgData name="Lei Wu" userId="f083b2a8aea23a2f" providerId="LiveId" clId="{B01C844B-1BE7-44FB-AD2F-31D73309F938}" dt="2021-03-15T22:31:21.305" v="5957" actId="1076"/>
          <ac:grpSpMkLst>
            <pc:docMk/>
            <pc:sldMk cId="1024626476" sldId="336"/>
            <ac:grpSpMk id="24587" creationId="{62351017-A273-4936-81AF-A5030020CBBC}"/>
          </ac:grpSpMkLst>
        </pc:grpChg>
      </pc:sldChg>
      <pc:sldChg chg="add del">
        <pc:chgData name="Lei Wu" userId="f083b2a8aea23a2f" providerId="LiveId" clId="{B01C844B-1BE7-44FB-AD2F-31D73309F938}" dt="2021-03-14T10:16:11.036" v="69" actId="47"/>
        <pc:sldMkLst>
          <pc:docMk/>
          <pc:sldMk cId="0" sldId="414"/>
        </pc:sldMkLst>
      </pc:sldChg>
      <pc:sldChg chg="addSp delSp modSp add del mod addAnim delAnim modNotesTx">
        <pc:chgData name="Lei Wu" userId="f083b2a8aea23a2f" providerId="LiveId" clId="{B01C844B-1BE7-44FB-AD2F-31D73309F938}" dt="2021-03-15T18:31:31.061" v="3009" actId="2696"/>
        <pc:sldMkLst>
          <pc:docMk/>
          <pc:sldMk cId="0" sldId="415"/>
        </pc:sldMkLst>
        <pc:spChg chg="add del">
          <ac:chgData name="Lei Wu" userId="f083b2a8aea23a2f" providerId="LiveId" clId="{B01C844B-1BE7-44FB-AD2F-31D73309F938}" dt="2021-03-14T10:19:16.377" v="103" actId="478"/>
          <ac:spMkLst>
            <pc:docMk/>
            <pc:sldMk cId="0" sldId="415"/>
            <ac:spMk id="3" creationId="{4AF55984-8D77-4731-A311-7BB3EC9BF334}"/>
          </ac:spMkLst>
        </pc:spChg>
        <pc:spChg chg="mod">
          <ac:chgData name="Lei Wu" userId="f083b2a8aea23a2f" providerId="LiveId" clId="{B01C844B-1BE7-44FB-AD2F-31D73309F938}" dt="2021-03-14T10:21:11.538" v="161" actId="1076"/>
          <ac:spMkLst>
            <pc:docMk/>
            <pc:sldMk cId="0" sldId="415"/>
            <ac:spMk id="39940" creationId="{E7F45BAE-BD79-49AB-8DC3-F042C22E844C}"/>
          </ac:spMkLst>
        </pc:spChg>
        <pc:spChg chg="mod">
          <ac:chgData name="Lei Wu" userId="f083b2a8aea23a2f" providerId="LiveId" clId="{B01C844B-1BE7-44FB-AD2F-31D73309F938}" dt="2021-03-14T10:19:22.847" v="130" actId="1036"/>
          <ac:spMkLst>
            <pc:docMk/>
            <pc:sldMk cId="0" sldId="415"/>
            <ac:spMk id="39941" creationId="{C16A74A3-39DE-49A7-809D-8E356946E1A5}"/>
          </ac:spMkLst>
        </pc:spChg>
        <pc:spChg chg="mod">
          <ac:chgData name="Lei Wu" userId="f083b2a8aea23a2f" providerId="LiveId" clId="{B01C844B-1BE7-44FB-AD2F-31D73309F938}" dt="2021-03-14T10:19:22.847" v="130" actId="1036"/>
          <ac:spMkLst>
            <pc:docMk/>
            <pc:sldMk cId="0" sldId="415"/>
            <ac:spMk id="39942" creationId="{770C2809-B932-4BC6-9C88-4708234D02B7}"/>
          </ac:spMkLst>
        </pc:spChg>
        <pc:picChg chg="mod">
          <ac:chgData name="Lei Wu" userId="f083b2a8aea23a2f" providerId="LiveId" clId="{B01C844B-1BE7-44FB-AD2F-31D73309F938}" dt="2021-03-14T10:19:22.847" v="130" actId="1036"/>
          <ac:picMkLst>
            <pc:docMk/>
            <pc:sldMk cId="0" sldId="415"/>
            <ac:picMk id="39939" creationId="{CA5427D0-91F7-4EDF-B1A7-17B67E12AC2C}"/>
          </ac:picMkLst>
        </pc:picChg>
      </pc:sldChg>
      <pc:sldChg chg="add del">
        <pc:chgData name="Lei Wu" userId="f083b2a8aea23a2f" providerId="LiveId" clId="{B01C844B-1BE7-44FB-AD2F-31D73309F938}" dt="2021-03-15T20:34:59.661" v="3904" actId="47"/>
        <pc:sldMkLst>
          <pc:docMk/>
          <pc:sldMk cId="3501879071" sldId="415"/>
        </pc:sldMkLst>
      </pc:sldChg>
      <pc:sldChg chg="delSp modSp add del mod modTransition modNotesTx">
        <pc:chgData name="Lei Wu" userId="f083b2a8aea23a2f" providerId="LiveId" clId="{B01C844B-1BE7-44FB-AD2F-31D73309F938}" dt="2021-03-15T20:33:51.903" v="3897" actId="2696"/>
        <pc:sldMkLst>
          <pc:docMk/>
          <pc:sldMk cId="0" sldId="477"/>
        </pc:sldMkLst>
        <pc:spChg chg="del mod">
          <ac:chgData name="Lei Wu" userId="f083b2a8aea23a2f" providerId="LiveId" clId="{B01C844B-1BE7-44FB-AD2F-31D73309F938}" dt="2021-03-14T20:35:02.474" v="1824" actId="478"/>
          <ac:spMkLst>
            <pc:docMk/>
            <pc:sldMk cId="0" sldId="477"/>
            <ac:spMk id="9" creationId="{00000000-0000-0000-0000-000000000000}"/>
          </ac:spMkLst>
        </pc:spChg>
        <pc:spChg chg="mod">
          <ac:chgData name="Lei Wu" userId="f083b2a8aea23a2f" providerId="LiveId" clId="{B01C844B-1BE7-44FB-AD2F-31D73309F938}" dt="2021-03-15T20:33:23.011" v="3896" actId="20577"/>
          <ac:spMkLst>
            <pc:docMk/>
            <pc:sldMk cId="0" sldId="477"/>
            <ac:spMk id="345090" creationId="{00000000-0000-0000-0000-000000000000}"/>
          </ac:spMkLst>
        </pc:spChg>
        <pc:spChg chg="mod">
          <ac:chgData name="Lei Wu" userId="f083b2a8aea23a2f" providerId="LiveId" clId="{B01C844B-1BE7-44FB-AD2F-31D73309F938}" dt="2021-03-14T20:52:06.539" v="1978" actId="14100"/>
          <ac:spMkLst>
            <pc:docMk/>
            <pc:sldMk cId="0" sldId="477"/>
            <ac:spMk id="345091" creationId="{00000000-0000-0000-0000-000000000000}"/>
          </ac:spMkLst>
        </pc:spChg>
        <pc:spChg chg="mod">
          <ac:chgData name="Lei Wu" userId="f083b2a8aea23a2f" providerId="LiveId" clId="{B01C844B-1BE7-44FB-AD2F-31D73309F938}" dt="2021-03-14T20:34:01.878" v="1760" actId="207"/>
          <ac:spMkLst>
            <pc:docMk/>
            <pc:sldMk cId="0" sldId="477"/>
            <ac:spMk id="345093" creationId="{00000000-0000-0000-0000-000000000000}"/>
          </ac:spMkLst>
        </pc:spChg>
        <pc:grpChg chg="mod">
          <ac:chgData name="Lei Wu" userId="f083b2a8aea23a2f" providerId="LiveId" clId="{B01C844B-1BE7-44FB-AD2F-31D73309F938}" dt="2021-03-14T20:34:58.377" v="1823" actId="1035"/>
          <ac:grpSpMkLst>
            <pc:docMk/>
            <pc:sldMk cId="0" sldId="477"/>
            <ac:grpSpMk id="345109" creationId="{00000000-0000-0000-0000-000000000000}"/>
          </ac:grpSpMkLst>
        </pc:grpChg>
      </pc:sldChg>
      <pc:sldChg chg="add del">
        <pc:chgData name="Lei Wu" userId="f083b2a8aea23a2f" providerId="LiveId" clId="{B01C844B-1BE7-44FB-AD2F-31D73309F938}" dt="2021-03-15T20:33:56.748" v="3899"/>
        <pc:sldMkLst>
          <pc:docMk/>
          <pc:sldMk cId="1724766068" sldId="477"/>
        </pc:sldMkLst>
      </pc:sldChg>
      <pc:sldChg chg="delSp modSp add del mod ord modTransition">
        <pc:chgData name="Lei Wu" userId="f083b2a8aea23a2f" providerId="LiveId" clId="{B01C844B-1BE7-44FB-AD2F-31D73309F938}" dt="2021-03-15T20:13:01.957" v="3700" actId="47"/>
        <pc:sldMkLst>
          <pc:docMk/>
          <pc:sldMk cId="0" sldId="478"/>
        </pc:sldMkLst>
        <pc:spChg chg="del mod">
          <ac:chgData name="Lei Wu" userId="f083b2a8aea23a2f" providerId="LiveId" clId="{B01C844B-1BE7-44FB-AD2F-31D73309F938}" dt="2021-03-14T20:40:43.181" v="1895" actId="478"/>
          <ac:spMkLst>
            <pc:docMk/>
            <pc:sldMk cId="0" sldId="478"/>
            <ac:spMk id="40" creationId="{00000000-0000-0000-0000-000000000000}"/>
          </ac:spMkLst>
        </pc:spChg>
        <pc:spChg chg="mod">
          <ac:chgData name="Lei Wu" userId="f083b2a8aea23a2f" providerId="LiveId" clId="{B01C844B-1BE7-44FB-AD2F-31D73309F938}" dt="2021-03-14T20:40:56.569" v="1914" actId="14100"/>
          <ac:spMkLst>
            <pc:docMk/>
            <pc:sldMk cId="0" sldId="478"/>
            <ac:spMk id="346114" creationId="{00000000-0000-0000-0000-000000000000}"/>
          </ac:spMkLst>
        </pc:spChg>
        <pc:spChg chg="mod">
          <ac:chgData name="Lei Wu" userId="f083b2a8aea23a2f" providerId="LiveId" clId="{B01C844B-1BE7-44FB-AD2F-31D73309F938}" dt="2021-03-14T20:40:11.404" v="1891" actId="207"/>
          <ac:spMkLst>
            <pc:docMk/>
            <pc:sldMk cId="0" sldId="478"/>
            <ac:spMk id="346117" creationId="{00000000-0000-0000-0000-000000000000}"/>
          </ac:spMkLst>
        </pc:spChg>
        <pc:spChg chg="mod">
          <ac:chgData name="Lei Wu" userId="f083b2a8aea23a2f" providerId="LiveId" clId="{B01C844B-1BE7-44FB-AD2F-31D73309F938}" dt="2021-03-14T20:40:11.404" v="1891" actId="207"/>
          <ac:spMkLst>
            <pc:docMk/>
            <pc:sldMk cId="0" sldId="478"/>
            <ac:spMk id="346118" creationId="{00000000-0000-0000-0000-000000000000}"/>
          </ac:spMkLst>
        </pc:spChg>
        <pc:spChg chg="mod">
          <ac:chgData name="Lei Wu" userId="f083b2a8aea23a2f" providerId="LiveId" clId="{B01C844B-1BE7-44FB-AD2F-31D73309F938}" dt="2021-03-14T20:40:11.404" v="1891" actId="207"/>
          <ac:spMkLst>
            <pc:docMk/>
            <pc:sldMk cId="0" sldId="478"/>
            <ac:spMk id="346121" creationId="{00000000-0000-0000-0000-000000000000}"/>
          </ac:spMkLst>
        </pc:spChg>
        <pc:spChg chg="mod">
          <ac:chgData name="Lei Wu" userId="f083b2a8aea23a2f" providerId="LiveId" clId="{B01C844B-1BE7-44FB-AD2F-31D73309F938}" dt="2021-03-14T20:40:11.404" v="1891" actId="207"/>
          <ac:spMkLst>
            <pc:docMk/>
            <pc:sldMk cId="0" sldId="478"/>
            <ac:spMk id="346122" creationId="{00000000-0000-0000-0000-000000000000}"/>
          </ac:spMkLst>
        </pc:spChg>
        <pc:spChg chg="mod">
          <ac:chgData name="Lei Wu" userId="f083b2a8aea23a2f" providerId="LiveId" clId="{B01C844B-1BE7-44FB-AD2F-31D73309F938}" dt="2021-03-14T20:40:11.404" v="1891" actId="207"/>
          <ac:spMkLst>
            <pc:docMk/>
            <pc:sldMk cId="0" sldId="478"/>
            <ac:spMk id="346129" creationId="{00000000-0000-0000-0000-000000000000}"/>
          </ac:spMkLst>
        </pc:spChg>
        <pc:spChg chg="mod">
          <ac:chgData name="Lei Wu" userId="f083b2a8aea23a2f" providerId="LiveId" clId="{B01C844B-1BE7-44FB-AD2F-31D73309F938}" dt="2021-03-14T20:40:11.404" v="1891" actId="207"/>
          <ac:spMkLst>
            <pc:docMk/>
            <pc:sldMk cId="0" sldId="478"/>
            <ac:spMk id="346130" creationId="{00000000-0000-0000-0000-000000000000}"/>
          </ac:spMkLst>
        </pc:spChg>
        <pc:spChg chg="mod">
          <ac:chgData name="Lei Wu" userId="f083b2a8aea23a2f" providerId="LiveId" clId="{B01C844B-1BE7-44FB-AD2F-31D73309F938}" dt="2021-03-14T20:40:11.404" v="1891" actId="207"/>
          <ac:spMkLst>
            <pc:docMk/>
            <pc:sldMk cId="0" sldId="478"/>
            <ac:spMk id="346131" creationId="{00000000-0000-0000-0000-000000000000}"/>
          </ac:spMkLst>
        </pc:spChg>
        <pc:spChg chg="mod">
          <ac:chgData name="Lei Wu" userId="f083b2a8aea23a2f" providerId="LiveId" clId="{B01C844B-1BE7-44FB-AD2F-31D73309F938}" dt="2021-03-14T20:40:11.404" v="1891" actId="207"/>
          <ac:spMkLst>
            <pc:docMk/>
            <pc:sldMk cId="0" sldId="478"/>
            <ac:spMk id="346132" creationId="{00000000-0000-0000-0000-000000000000}"/>
          </ac:spMkLst>
        </pc:spChg>
        <pc:spChg chg="mod">
          <ac:chgData name="Lei Wu" userId="f083b2a8aea23a2f" providerId="LiveId" clId="{B01C844B-1BE7-44FB-AD2F-31D73309F938}" dt="2021-03-14T20:40:11.404" v="1891" actId="207"/>
          <ac:spMkLst>
            <pc:docMk/>
            <pc:sldMk cId="0" sldId="478"/>
            <ac:spMk id="346133" creationId="{00000000-0000-0000-0000-000000000000}"/>
          </ac:spMkLst>
        </pc:spChg>
        <pc:spChg chg="mod">
          <ac:chgData name="Lei Wu" userId="f083b2a8aea23a2f" providerId="LiveId" clId="{B01C844B-1BE7-44FB-AD2F-31D73309F938}" dt="2021-03-14T20:40:50.034" v="1913" actId="1035"/>
          <ac:spMkLst>
            <pc:docMk/>
            <pc:sldMk cId="0" sldId="478"/>
            <ac:spMk id="346134" creationId="{00000000-0000-0000-0000-000000000000}"/>
          </ac:spMkLst>
        </pc:spChg>
        <pc:spChg chg="mod">
          <ac:chgData name="Lei Wu" userId="f083b2a8aea23a2f" providerId="LiveId" clId="{B01C844B-1BE7-44FB-AD2F-31D73309F938}" dt="2021-03-14T20:40:11.404" v="1891" actId="207"/>
          <ac:spMkLst>
            <pc:docMk/>
            <pc:sldMk cId="0" sldId="478"/>
            <ac:spMk id="346135" creationId="{00000000-0000-0000-0000-000000000000}"/>
          </ac:spMkLst>
        </pc:spChg>
        <pc:spChg chg="mod">
          <ac:chgData name="Lei Wu" userId="f083b2a8aea23a2f" providerId="LiveId" clId="{B01C844B-1BE7-44FB-AD2F-31D73309F938}" dt="2021-03-14T20:40:11.404" v="1891" actId="207"/>
          <ac:spMkLst>
            <pc:docMk/>
            <pc:sldMk cId="0" sldId="478"/>
            <ac:spMk id="346137" creationId="{00000000-0000-0000-0000-000000000000}"/>
          </ac:spMkLst>
        </pc:spChg>
        <pc:spChg chg="mod">
          <ac:chgData name="Lei Wu" userId="f083b2a8aea23a2f" providerId="LiveId" clId="{B01C844B-1BE7-44FB-AD2F-31D73309F938}" dt="2021-03-14T20:40:11.404" v="1891" actId="207"/>
          <ac:spMkLst>
            <pc:docMk/>
            <pc:sldMk cId="0" sldId="478"/>
            <ac:spMk id="346138" creationId="{00000000-0000-0000-0000-000000000000}"/>
          </ac:spMkLst>
        </pc:spChg>
        <pc:spChg chg="mod">
          <ac:chgData name="Lei Wu" userId="f083b2a8aea23a2f" providerId="LiveId" clId="{B01C844B-1BE7-44FB-AD2F-31D73309F938}" dt="2021-03-14T20:40:11.404" v="1891" actId="207"/>
          <ac:spMkLst>
            <pc:docMk/>
            <pc:sldMk cId="0" sldId="478"/>
            <ac:spMk id="346139" creationId="{00000000-0000-0000-0000-000000000000}"/>
          </ac:spMkLst>
        </pc:spChg>
        <pc:spChg chg="mod">
          <ac:chgData name="Lei Wu" userId="f083b2a8aea23a2f" providerId="LiveId" clId="{B01C844B-1BE7-44FB-AD2F-31D73309F938}" dt="2021-03-14T20:40:11.404" v="1891" actId="207"/>
          <ac:spMkLst>
            <pc:docMk/>
            <pc:sldMk cId="0" sldId="478"/>
            <ac:spMk id="346140" creationId="{00000000-0000-0000-0000-000000000000}"/>
          </ac:spMkLst>
        </pc:spChg>
        <pc:spChg chg="mod">
          <ac:chgData name="Lei Wu" userId="f083b2a8aea23a2f" providerId="LiveId" clId="{B01C844B-1BE7-44FB-AD2F-31D73309F938}" dt="2021-03-14T20:40:11.404" v="1891" actId="207"/>
          <ac:spMkLst>
            <pc:docMk/>
            <pc:sldMk cId="0" sldId="478"/>
            <ac:spMk id="346141" creationId="{00000000-0000-0000-0000-000000000000}"/>
          </ac:spMkLst>
        </pc:spChg>
        <pc:spChg chg="mod">
          <ac:chgData name="Lei Wu" userId="f083b2a8aea23a2f" providerId="LiveId" clId="{B01C844B-1BE7-44FB-AD2F-31D73309F938}" dt="2021-03-14T20:40:11.404" v="1891" actId="207"/>
          <ac:spMkLst>
            <pc:docMk/>
            <pc:sldMk cId="0" sldId="478"/>
            <ac:spMk id="346142" creationId="{00000000-0000-0000-0000-000000000000}"/>
          </ac:spMkLst>
        </pc:spChg>
        <pc:spChg chg="mod">
          <ac:chgData name="Lei Wu" userId="f083b2a8aea23a2f" providerId="LiveId" clId="{B01C844B-1BE7-44FB-AD2F-31D73309F938}" dt="2021-03-14T20:40:11.404" v="1891" actId="207"/>
          <ac:spMkLst>
            <pc:docMk/>
            <pc:sldMk cId="0" sldId="478"/>
            <ac:spMk id="346143" creationId="{00000000-0000-0000-0000-000000000000}"/>
          </ac:spMkLst>
        </pc:spChg>
        <pc:spChg chg="mod">
          <ac:chgData name="Lei Wu" userId="f083b2a8aea23a2f" providerId="LiveId" clId="{B01C844B-1BE7-44FB-AD2F-31D73309F938}" dt="2021-03-14T20:40:33.572" v="1893" actId="692"/>
          <ac:spMkLst>
            <pc:docMk/>
            <pc:sldMk cId="0" sldId="478"/>
            <ac:spMk id="346144" creationId="{00000000-0000-0000-0000-000000000000}"/>
          </ac:spMkLst>
        </pc:spChg>
        <pc:spChg chg="mod">
          <ac:chgData name="Lei Wu" userId="f083b2a8aea23a2f" providerId="LiveId" clId="{B01C844B-1BE7-44FB-AD2F-31D73309F938}" dt="2021-03-14T20:40:33.572" v="1893" actId="692"/>
          <ac:spMkLst>
            <pc:docMk/>
            <pc:sldMk cId="0" sldId="478"/>
            <ac:spMk id="346145" creationId="{00000000-0000-0000-0000-000000000000}"/>
          </ac:spMkLst>
        </pc:spChg>
        <pc:spChg chg="mod">
          <ac:chgData name="Lei Wu" userId="f083b2a8aea23a2f" providerId="LiveId" clId="{B01C844B-1BE7-44FB-AD2F-31D73309F938}" dt="2021-03-14T20:40:11.404" v="1891" actId="207"/>
          <ac:spMkLst>
            <pc:docMk/>
            <pc:sldMk cId="0" sldId="478"/>
            <ac:spMk id="346146" creationId="{00000000-0000-0000-0000-000000000000}"/>
          </ac:spMkLst>
        </pc:spChg>
        <pc:spChg chg="mod">
          <ac:chgData name="Lei Wu" userId="f083b2a8aea23a2f" providerId="LiveId" clId="{B01C844B-1BE7-44FB-AD2F-31D73309F938}" dt="2021-03-14T20:40:50.034" v="1913" actId="1035"/>
          <ac:spMkLst>
            <pc:docMk/>
            <pc:sldMk cId="0" sldId="478"/>
            <ac:spMk id="346147" creationId="{00000000-0000-0000-0000-000000000000}"/>
          </ac:spMkLst>
        </pc:spChg>
        <pc:spChg chg="mod">
          <ac:chgData name="Lei Wu" userId="f083b2a8aea23a2f" providerId="LiveId" clId="{B01C844B-1BE7-44FB-AD2F-31D73309F938}" dt="2021-03-14T20:40:50.034" v="1913" actId="1035"/>
          <ac:spMkLst>
            <pc:docMk/>
            <pc:sldMk cId="0" sldId="478"/>
            <ac:spMk id="346148" creationId="{00000000-0000-0000-0000-000000000000}"/>
          </ac:spMkLst>
        </pc:spChg>
        <pc:spChg chg="mod">
          <ac:chgData name="Lei Wu" userId="f083b2a8aea23a2f" providerId="LiveId" clId="{B01C844B-1BE7-44FB-AD2F-31D73309F938}" dt="2021-03-14T20:40:50.034" v="1913" actId="1035"/>
          <ac:spMkLst>
            <pc:docMk/>
            <pc:sldMk cId="0" sldId="478"/>
            <ac:spMk id="346149" creationId="{00000000-0000-0000-0000-000000000000}"/>
          </ac:spMkLst>
        </pc:spChg>
        <pc:spChg chg="mod">
          <ac:chgData name="Lei Wu" userId="f083b2a8aea23a2f" providerId="LiveId" clId="{B01C844B-1BE7-44FB-AD2F-31D73309F938}" dt="2021-03-14T20:40:50.034" v="1913" actId="1035"/>
          <ac:spMkLst>
            <pc:docMk/>
            <pc:sldMk cId="0" sldId="478"/>
            <ac:spMk id="346150" creationId="{00000000-0000-0000-0000-000000000000}"/>
          </ac:spMkLst>
        </pc:spChg>
        <pc:spChg chg="mod">
          <ac:chgData name="Lei Wu" userId="f083b2a8aea23a2f" providerId="LiveId" clId="{B01C844B-1BE7-44FB-AD2F-31D73309F938}" dt="2021-03-14T20:40:50.034" v="1913" actId="1035"/>
          <ac:spMkLst>
            <pc:docMk/>
            <pc:sldMk cId="0" sldId="478"/>
            <ac:spMk id="346152" creationId="{00000000-0000-0000-0000-000000000000}"/>
          </ac:spMkLst>
        </pc:spChg>
        <pc:spChg chg="mod">
          <ac:chgData name="Lei Wu" userId="f083b2a8aea23a2f" providerId="LiveId" clId="{B01C844B-1BE7-44FB-AD2F-31D73309F938}" dt="2021-03-14T20:40:50.034" v="1913" actId="1035"/>
          <ac:spMkLst>
            <pc:docMk/>
            <pc:sldMk cId="0" sldId="478"/>
            <ac:spMk id="346153" creationId="{00000000-0000-0000-0000-000000000000}"/>
          </ac:spMkLst>
        </pc:spChg>
        <pc:spChg chg="mod">
          <ac:chgData name="Lei Wu" userId="f083b2a8aea23a2f" providerId="LiveId" clId="{B01C844B-1BE7-44FB-AD2F-31D73309F938}" dt="2021-03-14T20:40:50.034" v="1913" actId="1035"/>
          <ac:spMkLst>
            <pc:docMk/>
            <pc:sldMk cId="0" sldId="478"/>
            <ac:spMk id="346154" creationId="{00000000-0000-0000-0000-000000000000}"/>
          </ac:spMkLst>
        </pc:spChg>
        <pc:spChg chg="mod">
          <ac:chgData name="Lei Wu" userId="f083b2a8aea23a2f" providerId="LiveId" clId="{B01C844B-1BE7-44FB-AD2F-31D73309F938}" dt="2021-03-14T20:40:50.034" v="1913" actId="1035"/>
          <ac:spMkLst>
            <pc:docMk/>
            <pc:sldMk cId="0" sldId="478"/>
            <ac:spMk id="346155" creationId="{00000000-0000-0000-0000-000000000000}"/>
          </ac:spMkLst>
        </pc:spChg>
        <pc:spChg chg="mod">
          <ac:chgData name="Lei Wu" userId="f083b2a8aea23a2f" providerId="LiveId" clId="{B01C844B-1BE7-44FB-AD2F-31D73309F938}" dt="2021-03-14T20:40:50.034" v="1913" actId="1035"/>
          <ac:spMkLst>
            <pc:docMk/>
            <pc:sldMk cId="0" sldId="478"/>
            <ac:spMk id="346156" creationId="{00000000-0000-0000-0000-000000000000}"/>
          </ac:spMkLst>
        </pc:spChg>
        <pc:spChg chg="mod">
          <ac:chgData name="Lei Wu" userId="f083b2a8aea23a2f" providerId="LiveId" clId="{B01C844B-1BE7-44FB-AD2F-31D73309F938}" dt="2021-03-14T20:40:50.034" v="1913" actId="1035"/>
          <ac:spMkLst>
            <pc:docMk/>
            <pc:sldMk cId="0" sldId="478"/>
            <ac:spMk id="346157" creationId="{00000000-0000-0000-0000-000000000000}"/>
          </ac:spMkLst>
        </pc:spChg>
        <pc:spChg chg="mod">
          <ac:chgData name="Lei Wu" userId="f083b2a8aea23a2f" providerId="LiveId" clId="{B01C844B-1BE7-44FB-AD2F-31D73309F938}" dt="2021-03-14T20:40:50.034" v="1913" actId="1035"/>
          <ac:spMkLst>
            <pc:docMk/>
            <pc:sldMk cId="0" sldId="478"/>
            <ac:spMk id="346158" creationId="{00000000-0000-0000-0000-000000000000}"/>
          </ac:spMkLst>
        </pc:spChg>
        <pc:grpChg chg="mod">
          <ac:chgData name="Lei Wu" userId="f083b2a8aea23a2f" providerId="LiveId" clId="{B01C844B-1BE7-44FB-AD2F-31D73309F938}" dt="2021-03-14T20:40:50.034" v="1913" actId="1035"/>
          <ac:grpSpMkLst>
            <pc:docMk/>
            <pc:sldMk cId="0" sldId="478"/>
            <ac:grpSpMk id="346127" creationId="{00000000-0000-0000-0000-000000000000}"/>
          </ac:grpSpMkLst>
        </pc:grpChg>
        <pc:grpChg chg="mod">
          <ac:chgData name="Lei Wu" userId="f083b2a8aea23a2f" providerId="LiveId" clId="{B01C844B-1BE7-44FB-AD2F-31D73309F938}" dt="2021-03-14T20:40:11.404" v="1891" actId="207"/>
          <ac:grpSpMkLst>
            <pc:docMk/>
            <pc:sldMk cId="0" sldId="478"/>
            <ac:grpSpMk id="346128" creationId="{00000000-0000-0000-0000-000000000000}"/>
          </ac:grpSpMkLst>
        </pc:grpChg>
        <pc:picChg chg="mod">
          <ac:chgData name="Lei Wu" userId="f083b2a8aea23a2f" providerId="LiveId" clId="{B01C844B-1BE7-44FB-AD2F-31D73309F938}" dt="2021-03-14T20:40:11.404" v="1891" actId="207"/>
          <ac:picMkLst>
            <pc:docMk/>
            <pc:sldMk cId="0" sldId="478"/>
            <ac:picMk id="346120" creationId="{00000000-0000-0000-0000-000000000000}"/>
          </ac:picMkLst>
        </pc:picChg>
      </pc:sldChg>
      <pc:sldChg chg="addSp delSp modSp add del mod modTransition modNotesTx">
        <pc:chgData name="Lei Wu" userId="f083b2a8aea23a2f" providerId="LiveId" clId="{B01C844B-1BE7-44FB-AD2F-31D73309F938}" dt="2021-03-15T21:05:26.564" v="4164" actId="47"/>
        <pc:sldMkLst>
          <pc:docMk/>
          <pc:sldMk cId="0" sldId="479"/>
        </pc:sldMkLst>
        <pc:spChg chg="mod">
          <ac:chgData name="Lei Wu" userId="f083b2a8aea23a2f" providerId="LiveId" clId="{B01C844B-1BE7-44FB-AD2F-31D73309F938}" dt="2021-03-14T20:43:03.993" v="1937" actId="1076"/>
          <ac:spMkLst>
            <pc:docMk/>
            <pc:sldMk cId="0" sldId="479"/>
            <ac:spMk id="2" creationId="{00000000-0000-0000-0000-000000000000}"/>
          </ac:spMkLst>
        </pc:spChg>
        <pc:spChg chg="del mod">
          <ac:chgData name="Lei Wu" userId="f083b2a8aea23a2f" providerId="LiveId" clId="{B01C844B-1BE7-44FB-AD2F-31D73309F938}" dt="2021-03-14T20:42:58.465" v="1936" actId="478"/>
          <ac:spMkLst>
            <pc:docMk/>
            <pc:sldMk cId="0" sldId="479"/>
            <ac:spMk id="21" creationId="{00000000-0000-0000-0000-000000000000}"/>
          </ac:spMkLst>
        </pc:spChg>
        <pc:spChg chg="mod">
          <ac:chgData name="Lei Wu" userId="f083b2a8aea23a2f" providerId="LiveId" clId="{B01C844B-1BE7-44FB-AD2F-31D73309F938}" dt="2021-03-15T20:13:24.071" v="3702"/>
          <ac:spMkLst>
            <pc:docMk/>
            <pc:sldMk cId="0" sldId="479"/>
            <ac:spMk id="22" creationId="{CD98595C-AEC4-4448-93C6-2373A09E3AC5}"/>
          </ac:spMkLst>
        </pc:spChg>
        <pc:spChg chg="mod">
          <ac:chgData name="Lei Wu" userId="f083b2a8aea23a2f" providerId="LiveId" clId="{B01C844B-1BE7-44FB-AD2F-31D73309F938}" dt="2021-03-15T20:13:24.071" v="3702"/>
          <ac:spMkLst>
            <pc:docMk/>
            <pc:sldMk cId="0" sldId="479"/>
            <ac:spMk id="23" creationId="{22656773-390B-43C5-A1CA-F7A98284E649}"/>
          </ac:spMkLst>
        </pc:spChg>
        <pc:spChg chg="mod">
          <ac:chgData name="Lei Wu" userId="f083b2a8aea23a2f" providerId="LiveId" clId="{B01C844B-1BE7-44FB-AD2F-31D73309F938}" dt="2021-03-15T20:18:14.961" v="3817" actId="14100"/>
          <ac:spMkLst>
            <pc:docMk/>
            <pc:sldMk cId="0" sldId="479"/>
            <ac:spMk id="24" creationId="{2BA25E9D-37D5-4B34-99F5-FED7D74A0B38}"/>
          </ac:spMkLst>
        </pc:spChg>
        <pc:spChg chg="mod">
          <ac:chgData name="Lei Wu" userId="f083b2a8aea23a2f" providerId="LiveId" clId="{B01C844B-1BE7-44FB-AD2F-31D73309F938}" dt="2021-03-15T20:18:18.741" v="3818" actId="14100"/>
          <ac:spMkLst>
            <pc:docMk/>
            <pc:sldMk cId="0" sldId="479"/>
            <ac:spMk id="25" creationId="{1F5131EA-C839-4840-BABA-5D7BB6C6D5C1}"/>
          </ac:spMkLst>
        </pc:spChg>
        <pc:spChg chg="mod">
          <ac:chgData name="Lei Wu" userId="f083b2a8aea23a2f" providerId="LiveId" clId="{B01C844B-1BE7-44FB-AD2F-31D73309F938}" dt="2021-03-15T20:13:24.071" v="3702"/>
          <ac:spMkLst>
            <pc:docMk/>
            <pc:sldMk cId="0" sldId="479"/>
            <ac:spMk id="26" creationId="{25BF3794-5BE8-442A-841D-C7C4EB2B7DBE}"/>
          </ac:spMkLst>
        </pc:spChg>
        <pc:spChg chg="mod">
          <ac:chgData name="Lei Wu" userId="f083b2a8aea23a2f" providerId="LiveId" clId="{B01C844B-1BE7-44FB-AD2F-31D73309F938}" dt="2021-03-15T20:13:24.071" v="3702"/>
          <ac:spMkLst>
            <pc:docMk/>
            <pc:sldMk cId="0" sldId="479"/>
            <ac:spMk id="27" creationId="{84383644-BCEF-46AD-95DC-4D2F277E3B24}"/>
          </ac:spMkLst>
        </pc:spChg>
        <pc:spChg chg="mod">
          <ac:chgData name="Lei Wu" userId="f083b2a8aea23a2f" providerId="LiveId" clId="{B01C844B-1BE7-44FB-AD2F-31D73309F938}" dt="2021-03-15T20:13:24.071" v="3702"/>
          <ac:spMkLst>
            <pc:docMk/>
            <pc:sldMk cId="0" sldId="479"/>
            <ac:spMk id="28" creationId="{C891477D-E7A2-44DB-B562-B14A2FD546A3}"/>
          </ac:spMkLst>
        </pc:spChg>
        <pc:spChg chg="mod">
          <ac:chgData name="Lei Wu" userId="f083b2a8aea23a2f" providerId="LiveId" clId="{B01C844B-1BE7-44FB-AD2F-31D73309F938}" dt="2021-03-15T20:13:24.071" v="3702"/>
          <ac:spMkLst>
            <pc:docMk/>
            <pc:sldMk cId="0" sldId="479"/>
            <ac:spMk id="29" creationId="{D39CB4E1-A516-466C-8892-AB22DA38091C}"/>
          </ac:spMkLst>
        </pc:spChg>
        <pc:spChg chg="mod">
          <ac:chgData name="Lei Wu" userId="f083b2a8aea23a2f" providerId="LiveId" clId="{B01C844B-1BE7-44FB-AD2F-31D73309F938}" dt="2021-03-15T20:13:24.071" v="3702"/>
          <ac:spMkLst>
            <pc:docMk/>
            <pc:sldMk cId="0" sldId="479"/>
            <ac:spMk id="30" creationId="{AB28A8C4-4CA6-4AE4-A149-1DFF2AB6B100}"/>
          </ac:spMkLst>
        </pc:spChg>
        <pc:spChg chg="mod">
          <ac:chgData name="Lei Wu" userId="f083b2a8aea23a2f" providerId="LiveId" clId="{B01C844B-1BE7-44FB-AD2F-31D73309F938}" dt="2021-03-15T20:13:24.071" v="3702"/>
          <ac:spMkLst>
            <pc:docMk/>
            <pc:sldMk cId="0" sldId="479"/>
            <ac:spMk id="31" creationId="{FAEC8BE7-7357-4D0A-9822-CD16A66D831C}"/>
          </ac:spMkLst>
        </pc:spChg>
        <pc:spChg chg="mod">
          <ac:chgData name="Lei Wu" userId="f083b2a8aea23a2f" providerId="LiveId" clId="{B01C844B-1BE7-44FB-AD2F-31D73309F938}" dt="2021-03-15T20:13:24.071" v="3702"/>
          <ac:spMkLst>
            <pc:docMk/>
            <pc:sldMk cId="0" sldId="479"/>
            <ac:spMk id="32" creationId="{1056DAD8-AAA2-4207-AE3D-07DFE2B91FAF}"/>
          </ac:spMkLst>
        </pc:spChg>
        <pc:spChg chg="mod">
          <ac:chgData name="Lei Wu" userId="f083b2a8aea23a2f" providerId="LiveId" clId="{B01C844B-1BE7-44FB-AD2F-31D73309F938}" dt="2021-03-15T20:13:24.071" v="3702"/>
          <ac:spMkLst>
            <pc:docMk/>
            <pc:sldMk cId="0" sldId="479"/>
            <ac:spMk id="33" creationId="{4A4602D0-183D-43E5-AE1A-AB1FF9A48CAB}"/>
          </ac:spMkLst>
        </pc:spChg>
        <pc:spChg chg="mod">
          <ac:chgData name="Lei Wu" userId="f083b2a8aea23a2f" providerId="LiveId" clId="{B01C844B-1BE7-44FB-AD2F-31D73309F938}" dt="2021-03-15T20:13:24.071" v="3702"/>
          <ac:spMkLst>
            <pc:docMk/>
            <pc:sldMk cId="0" sldId="479"/>
            <ac:spMk id="34" creationId="{7FB4EEE4-EBA4-4B3C-9328-C36F23432EC2}"/>
          </ac:spMkLst>
        </pc:spChg>
        <pc:spChg chg="mod">
          <ac:chgData name="Lei Wu" userId="f083b2a8aea23a2f" providerId="LiveId" clId="{B01C844B-1BE7-44FB-AD2F-31D73309F938}" dt="2021-03-14T20:42:01.537" v="1924" actId="207"/>
          <ac:spMkLst>
            <pc:docMk/>
            <pc:sldMk cId="0" sldId="479"/>
            <ac:spMk id="347138" creationId="{00000000-0000-0000-0000-000000000000}"/>
          </ac:spMkLst>
        </pc:spChg>
        <pc:spChg chg="mod">
          <ac:chgData name="Lei Wu" userId="f083b2a8aea23a2f" providerId="LiveId" clId="{B01C844B-1BE7-44FB-AD2F-31D73309F938}" dt="2021-03-15T20:26:01.469" v="3843" actId="20577"/>
          <ac:spMkLst>
            <pc:docMk/>
            <pc:sldMk cId="0" sldId="479"/>
            <ac:spMk id="347139" creationId="{00000000-0000-0000-0000-000000000000}"/>
          </ac:spMkLst>
        </pc:spChg>
        <pc:spChg chg="mod">
          <ac:chgData name="Lei Wu" userId="f083b2a8aea23a2f" providerId="LiveId" clId="{B01C844B-1BE7-44FB-AD2F-31D73309F938}" dt="2021-03-14T20:50:49.796" v="1970" actId="2711"/>
          <ac:spMkLst>
            <pc:docMk/>
            <pc:sldMk cId="0" sldId="479"/>
            <ac:spMk id="347146" creationId="{00000000-0000-0000-0000-000000000000}"/>
          </ac:spMkLst>
        </pc:spChg>
        <pc:spChg chg="mod">
          <ac:chgData name="Lei Wu" userId="f083b2a8aea23a2f" providerId="LiveId" clId="{B01C844B-1BE7-44FB-AD2F-31D73309F938}" dt="2021-03-14T20:50:49.796" v="1970" actId="2711"/>
          <ac:spMkLst>
            <pc:docMk/>
            <pc:sldMk cId="0" sldId="479"/>
            <ac:spMk id="347147" creationId="{00000000-0000-0000-0000-000000000000}"/>
          </ac:spMkLst>
        </pc:spChg>
        <pc:spChg chg="mod">
          <ac:chgData name="Lei Wu" userId="f083b2a8aea23a2f" providerId="LiveId" clId="{B01C844B-1BE7-44FB-AD2F-31D73309F938}" dt="2021-03-14T20:50:49.796" v="1970" actId="2711"/>
          <ac:spMkLst>
            <pc:docMk/>
            <pc:sldMk cId="0" sldId="479"/>
            <ac:spMk id="347148" creationId="{00000000-0000-0000-0000-000000000000}"/>
          </ac:spMkLst>
        </pc:spChg>
        <pc:spChg chg="mod">
          <ac:chgData name="Lei Wu" userId="f083b2a8aea23a2f" providerId="LiveId" clId="{B01C844B-1BE7-44FB-AD2F-31D73309F938}" dt="2021-03-14T20:50:49.796" v="1970" actId="2711"/>
          <ac:spMkLst>
            <pc:docMk/>
            <pc:sldMk cId="0" sldId="479"/>
            <ac:spMk id="347149" creationId="{00000000-0000-0000-0000-000000000000}"/>
          </ac:spMkLst>
        </pc:spChg>
        <pc:spChg chg="mod">
          <ac:chgData name="Lei Wu" userId="f083b2a8aea23a2f" providerId="LiveId" clId="{B01C844B-1BE7-44FB-AD2F-31D73309F938}" dt="2021-03-14T20:50:49.796" v="1970" actId="2711"/>
          <ac:spMkLst>
            <pc:docMk/>
            <pc:sldMk cId="0" sldId="479"/>
            <ac:spMk id="347150" creationId="{00000000-0000-0000-0000-000000000000}"/>
          </ac:spMkLst>
        </pc:spChg>
        <pc:spChg chg="mod">
          <ac:chgData name="Lei Wu" userId="f083b2a8aea23a2f" providerId="LiveId" clId="{B01C844B-1BE7-44FB-AD2F-31D73309F938}" dt="2021-03-14T20:50:49.796" v="1970" actId="2711"/>
          <ac:spMkLst>
            <pc:docMk/>
            <pc:sldMk cId="0" sldId="479"/>
            <ac:spMk id="347151" creationId="{00000000-0000-0000-0000-000000000000}"/>
          </ac:spMkLst>
        </pc:spChg>
        <pc:spChg chg="mod">
          <ac:chgData name="Lei Wu" userId="f083b2a8aea23a2f" providerId="LiveId" clId="{B01C844B-1BE7-44FB-AD2F-31D73309F938}" dt="2021-03-14T20:50:49.796" v="1970" actId="2711"/>
          <ac:spMkLst>
            <pc:docMk/>
            <pc:sldMk cId="0" sldId="479"/>
            <ac:spMk id="347159" creationId="{00000000-0000-0000-0000-000000000000}"/>
          </ac:spMkLst>
        </pc:spChg>
        <pc:spChg chg="mod">
          <ac:chgData name="Lei Wu" userId="f083b2a8aea23a2f" providerId="LiveId" clId="{B01C844B-1BE7-44FB-AD2F-31D73309F938}" dt="2021-03-14T20:50:49.796" v="1970" actId="2711"/>
          <ac:spMkLst>
            <pc:docMk/>
            <pc:sldMk cId="0" sldId="479"/>
            <ac:spMk id="347160" creationId="{00000000-0000-0000-0000-000000000000}"/>
          </ac:spMkLst>
        </pc:spChg>
        <pc:spChg chg="mod">
          <ac:chgData name="Lei Wu" userId="f083b2a8aea23a2f" providerId="LiveId" clId="{B01C844B-1BE7-44FB-AD2F-31D73309F938}" dt="2021-03-14T20:50:49.796" v="1970" actId="2711"/>
          <ac:spMkLst>
            <pc:docMk/>
            <pc:sldMk cId="0" sldId="479"/>
            <ac:spMk id="347161" creationId="{00000000-0000-0000-0000-000000000000}"/>
          </ac:spMkLst>
        </pc:spChg>
        <pc:spChg chg="mod">
          <ac:chgData name="Lei Wu" userId="f083b2a8aea23a2f" providerId="LiveId" clId="{B01C844B-1BE7-44FB-AD2F-31D73309F938}" dt="2021-03-14T20:50:49.796" v="1970" actId="2711"/>
          <ac:spMkLst>
            <pc:docMk/>
            <pc:sldMk cId="0" sldId="479"/>
            <ac:spMk id="347162" creationId="{00000000-0000-0000-0000-000000000000}"/>
          </ac:spMkLst>
        </pc:spChg>
        <pc:spChg chg="mod">
          <ac:chgData name="Lei Wu" userId="f083b2a8aea23a2f" providerId="LiveId" clId="{B01C844B-1BE7-44FB-AD2F-31D73309F938}" dt="2021-03-14T20:50:49.796" v="1970" actId="2711"/>
          <ac:spMkLst>
            <pc:docMk/>
            <pc:sldMk cId="0" sldId="479"/>
            <ac:spMk id="347163" creationId="{00000000-0000-0000-0000-000000000000}"/>
          </ac:spMkLst>
        </pc:spChg>
        <pc:spChg chg="mod">
          <ac:chgData name="Lei Wu" userId="f083b2a8aea23a2f" providerId="LiveId" clId="{B01C844B-1BE7-44FB-AD2F-31D73309F938}" dt="2021-03-14T20:50:49.796" v="1970" actId="2711"/>
          <ac:spMkLst>
            <pc:docMk/>
            <pc:sldMk cId="0" sldId="479"/>
            <ac:spMk id="347165" creationId="{00000000-0000-0000-0000-000000000000}"/>
          </ac:spMkLst>
        </pc:spChg>
        <pc:spChg chg="mod">
          <ac:chgData name="Lei Wu" userId="f083b2a8aea23a2f" providerId="LiveId" clId="{B01C844B-1BE7-44FB-AD2F-31D73309F938}" dt="2021-03-14T20:50:49.796" v="1970" actId="2711"/>
          <ac:spMkLst>
            <pc:docMk/>
            <pc:sldMk cId="0" sldId="479"/>
            <ac:spMk id="347166" creationId="{00000000-0000-0000-0000-000000000000}"/>
          </ac:spMkLst>
        </pc:spChg>
        <pc:spChg chg="mod">
          <ac:chgData name="Lei Wu" userId="f083b2a8aea23a2f" providerId="LiveId" clId="{B01C844B-1BE7-44FB-AD2F-31D73309F938}" dt="2021-03-15T20:17:28.219" v="3806" actId="58"/>
          <ac:spMkLst>
            <pc:docMk/>
            <pc:sldMk cId="0" sldId="479"/>
            <ac:spMk id="347168" creationId="{00000000-0000-0000-0000-000000000000}"/>
          </ac:spMkLst>
        </pc:spChg>
        <pc:grpChg chg="add mod">
          <ac:chgData name="Lei Wu" userId="f083b2a8aea23a2f" providerId="LiveId" clId="{B01C844B-1BE7-44FB-AD2F-31D73309F938}" dt="2021-03-15T20:13:29.487" v="3703" actId="1076"/>
          <ac:grpSpMkLst>
            <pc:docMk/>
            <pc:sldMk cId="0" sldId="479"/>
            <ac:grpSpMk id="21" creationId="{F803794C-8C56-4CCC-BC8F-0CBED3973AAD}"/>
          </ac:grpSpMkLst>
        </pc:grpChg>
        <pc:grpChg chg="del mod">
          <ac:chgData name="Lei Wu" userId="f083b2a8aea23a2f" providerId="LiveId" clId="{B01C844B-1BE7-44FB-AD2F-31D73309F938}" dt="2021-03-15T20:13:18.045" v="3701" actId="478"/>
          <ac:grpSpMkLst>
            <pc:docMk/>
            <pc:sldMk cId="0" sldId="479"/>
            <ac:grpSpMk id="347167" creationId="{00000000-0000-0000-0000-000000000000}"/>
          </ac:grpSpMkLst>
        </pc:grpChg>
      </pc:sldChg>
      <pc:sldChg chg="add del modTransition">
        <pc:chgData name="Lei Wu" userId="f083b2a8aea23a2f" providerId="LiveId" clId="{B01C844B-1BE7-44FB-AD2F-31D73309F938}" dt="2021-03-14T20:33:22.981" v="1753" actId="47"/>
        <pc:sldMkLst>
          <pc:docMk/>
          <pc:sldMk cId="0" sldId="482"/>
        </pc:sldMkLst>
      </pc:sldChg>
      <pc:sldChg chg="addSp delSp modSp add del mod modTransition">
        <pc:chgData name="Lei Wu" userId="f083b2a8aea23a2f" providerId="LiveId" clId="{B01C844B-1BE7-44FB-AD2F-31D73309F938}" dt="2021-03-15T21:27:00.901" v="5163" actId="2696"/>
        <pc:sldMkLst>
          <pc:docMk/>
          <pc:sldMk cId="4279174941" sldId="483"/>
        </pc:sldMkLst>
        <pc:spChg chg="del mod">
          <ac:chgData name="Lei Wu" userId="f083b2a8aea23a2f" providerId="LiveId" clId="{B01C844B-1BE7-44FB-AD2F-31D73309F938}" dt="2021-03-14T20:49:52.081" v="1964" actId="478"/>
          <ac:spMkLst>
            <pc:docMk/>
            <pc:sldMk cId="4279174941" sldId="483"/>
            <ac:spMk id="5" creationId="{00000000-0000-0000-0000-000000000000}"/>
          </ac:spMkLst>
        </pc:spChg>
        <pc:spChg chg="del mod">
          <ac:chgData name="Lei Wu" userId="f083b2a8aea23a2f" providerId="LiveId" clId="{B01C844B-1BE7-44FB-AD2F-31D73309F938}" dt="2021-03-14T20:47:42.474" v="1944" actId="478"/>
          <ac:spMkLst>
            <pc:docMk/>
            <pc:sldMk cId="4279174941" sldId="483"/>
            <ac:spMk id="6" creationId="{00000000-0000-0000-0000-000000000000}"/>
          </ac:spMkLst>
        </pc:spChg>
        <pc:spChg chg="add del mod">
          <ac:chgData name="Lei Wu" userId="f083b2a8aea23a2f" providerId="LiveId" clId="{B01C844B-1BE7-44FB-AD2F-31D73309F938}" dt="2021-03-14T20:49:06.232" v="1957"/>
          <ac:spMkLst>
            <pc:docMk/>
            <pc:sldMk cId="4279174941" sldId="483"/>
            <ac:spMk id="7" creationId="{06578301-D004-4135-B217-0598A76B4D95}"/>
          </ac:spMkLst>
        </pc:spChg>
        <pc:spChg chg="add del mod">
          <ac:chgData name="Lei Wu" userId="f083b2a8aea23a2f" providerId="LiveId" clId="{B01C844B-1BE7-44FB-AD2F-31D73309F938}" dt="2021-03-14T20:49:26.049" v="1960"/>
          <ac:spMkLst>
            <pc:docMk/>
            <pc:sldMk cId="4279174941" sldId="483"/>
            <ac:spMk id="8" creationId="{2E186182-BC77-48B7-B209-8A87E9E53563}"/>
          </ac:spMkLst>
        </pc:spChg>
        <pc:spChg chg="add mod">
          <ac:chgData name="Lei Wu" userId="f083b2a8aea23a2f" providerId="LiveId" clId="{B01C844B-1BE7-44FB-AD2F-31D73309F938}" dt="2021-03-14T20:50:10.865" v="1969" actId="20577"/>
          <ac:spMkLst>
            <pc:docMk/>
            <pc:sldMk cId="4279174941" sldId="483"/>
            <ac:spMk id="9" creationId="{E18150D0-5888-45A1-BD6F-0634AFE09CF6}"/>
          </ac:spMkLst>
        </pc:spChg>
        <pc:picChg chg="mod">
          <ac:chgData name="Lei Wu" userId="f083b2a8aea23a2f" providerId="LiveId" clId="{B01C844B-1BE7-44FB-AD2F-31D73309F938}" dt="2021-03-14T20:49:57.657" v="1966" actId="1076"/>
          <ac:picMkLst>
            <pc:docMk/>
            <pc:sldMk cId="4279174941" sldId="483"/>
            <ac:picMk id="351241" creationId="{00000000-0000-0000-0000-000000000000}"/>
          </ac:picMkLst>
        </pc:picChg>
      </pc:sldChg>
      <pc:sldChg chg="addSp delSp modSp add mod ord modTransition modAnim modNotesTx">
        <pc:chgData name="Lei Wu" userId="f083b2a8aea23a2f" providerId="LiveId" clId="{B01C844B-1BE7-44FB-AD2F-31D73309F938}" dt="2021-03-15T21:25:26.503" v="5155" actId="20577"/>
        <pc:sldMkLst>
          <pc:docMk/>
          <pc:sldMk cId="0" sldId="495"/>
        </pc:sldMkLst>
        <pc:spChg chg="add del mod">
          <ac:chgData name="Lei Wu" userId="f083b2a8aea23a2f" providerId="LiveId" clId="{B01C844B-1BE7-44FB-AD2F-31D73309F938}" dt="2021-03-14T20:51:53.439" v="1977" actId="478"/>
          <ac:spMkLst>
            <pc:docMk/>
            <pc:sldMk cId="0" sldId="495"/>
            <ac:spMk id="2" creationId="{A4E85393-0397-49C2-AC82-43153A808D4C}"/>
          </ac:spMkLst>
        </pc:spChg>
        <pc:spChg chg="add del mod">
          <ac:chgData name="Lei Wu" userId="f083b2a8aea23a2f" providerId="LiveId" clId="{B01C844B-1BE7-44FB-AD2F-31D73309F938}" dt="2021-03-15T19:59:39.510" v="3608" actId="478"/>
          <ac:spMkLst>
            <pc:docMk/>
            <pc:sldMk cId="0" sldId="495"/>
            <ac:spMk id="2" creationId="{BA0AB4D5-0F11-442F-9B4D-90AA25B1E1DB}"/>
          </ac:spMkLst>
        </pc:spChg>
        <pc:spChg chg="add del mod">
          <ac:chgData name="Lei Wu" userId="f083b2a8aea23a2f" providerId="LiveId" clId="{B01C844B-1BE7-44FB-AD2F-31D73309F938}" dt="2021-03-15T20:00:28.583" v="3644" actId="478"/>
          <ac:spMkLst>
            <pc:docMk/>
            <pc:sldMk cId="0" sldId="495"/>
            <ac:spMk id="3" creationId="{8E67762E-92DA-4A11-9DEC-1222B5D23560}"/>
          </ac:spMkLst>
        </pc:spChg>
        <pc:spChg chg="add del">
          <ac:chgData name="Lei Wu" userId="f083b2a8aea23a2f" providerId="LiveId" clId="{B01C844B-1BE7-44FB-AD2F-31D73309F938}" dt="2021-03-15T21:00:20.764" v="4122" actId="11529"/>
          <ac:spMkLst>
            <pc:docMk/>
            <pc:sldMk cId="0" sldId="495"/>
            <ac:spMk id="5" creationId="{4792CE78-4777-407F-B4FD-6E6DDB90112B}"/>
          </ac:spMkLst>
        </pc:spChg>
        <pc:spChg chg="add mod">
          <ac:chgData name="Lei Wu" userId="f083b2a8aea23a2f" providerId="LiveId" clId="{B01C844B-1BE7-44FB-AD2F-31D73309F938}" dt="2021-03-15T21:08:30.131" v="4246" actId="1035"/>
          <ac:spMkLst>
            <pc:docMk/>
            <pc:sldMk cId="0" sldId="495"/>
            <ac:spMk id="6" creationId="{95C1FFBF-71C0-40C1-9928-2208BAA6058E}"/>
          </ac:spMkLst>
        </pc:spChg>
        <pc:spChg chg="add mod">
          <ac:chgData name="Lei Wu" userId="f083b2a8aea23a2f" providerId="LiveId" clId="{B01C844B-1BE7-44FB-AD2F-31D73309F938}" dt="2021-03-15T21:24:56.558" v="5136" actId="20577"/>
          <ac:spMkLst>
            <pc:docMk/>
            <pc:sldMk cId="0" sldId="495"/>
            <ac:spMk id="22" creationId="{F3371330-4693-43F0-83E3-00A0DDF02272}"/>
          </ac:spMkLst>
        </pc:spChg>
        <pc:spChg chg="del mod">
          <ac:chgData name="Lei Wu" userId="f083b2a8aea23a2f" providerId="LiveId" clId="{B01C844B-1BE7-44FB-AD2F-31D73309F938}" dt="2021-03-14T20:36:31.529" v="1840" actId="478"/>
          <ac:spMkLst>
            <pc:docMk/>
            <pc:sldMk cId="0" sldId="495"/>
            <ac:spMk id="23" creationId="{00000000-0000-0000-0000-000000000000}"/>
          </ac:spMkLst>
        </pc:spChg>
        <pc:spChg chg="add mod">
          <ac:chgData name="Lei Wu" userId="f083b2a8aea23a2f" providerId="LiveId" clId="{B01C844B-1BE7-44FB-AD2F-31D73309F938}" dt="2021-03-15T21:25:12.211" v="5147" actId="20577"/>
          <ac:spMkLst>
            <pc:docMk/>
            <pc:sldMk cId="0" sldId="495"/>
            <ac:spMk id="25" creationId="{BE77400C-2B29-4485-BB7C-7811497B482B}"/>
          </ac:spMkLst>
        </pc:spChg>
        <pc:spChg chg="add mod">
          <ac:chgData name="Lei Wu" userId="f083b2a8aea23a2f" providerId="LiveId" clId="{B01C844B-1BE7-44FB-AD2F-31D73309F938}" dt="2021-03-15T21:09:08.122" v="4262" actId="58"/>
          <ac:spMkLst>
            <pc:docMk/>
            <pc:sldMk cId="0" sldId="495"/>
            <ac:spMk id="28" creationId="{F635D22F-D59A-49BD-9111-96A6EC09462E}"/>
          </ac:spMkLst>
        </pc:spChg>
        <pc:spChg chg="add del mod">
          <ac:chgData name="Lei Wu" userId="f083b2a8aea23a2f" providerId="LiveId" clId="{B01C844B-1BE7-44FB-AD2F-31D73309F938}" dt="2021-03-15T20:00:25.465" v="3643" actId="478"/>
          <ac:spMkLst>
            <pc:docMk/>
            <pc:sldMk cId="0" sldId="495"/>
            <ac:spMk id="368642" creationId="{00000000-0000-0000-0000-000000000000}"/>
          </ac:spMkLst>
        </pc:spChg>
        <pc:spChg chg="del mod">
          <ac:chgData name="Lei Wu" userId="f083b2a8aea23a2f" providerId="LiveId" clId="{B01C844B-1BE7-44FB-AD2F-31D73309F938}" dt="2021-03-14T20:51:47.222" v="1976" actId="478"/>
          <ac:spMkLst>
            <pc:docMk/>
            <pc:sldMk cId="0" sldId="495"/>
            <ac:spMk id="368643" creationId="{00000000-0000-0000-0000-000000000000}"/>
          </ac:spMkLst>
        </pc:spChg>
        <pc:spChg chg="mod">
          <ac:chgData name="Lei Wu" userId="f083b2a8aea23a2f" providerId="LiveId" clId="{B01C844B-1BE7-44FB-AD2F-31D73309F938}" dt="2021-03-14T20:36:10.488" v="1833" actId="207"/>
          <ac:spMkLst>
            <pc:docMk/>
            <pc:sldMk cId="0" sldId="495"/>
            <ac:spMk id="368646" creationId="{00000000-0000-0000-0000-000000000000}"/>
          </ac:spMkLst>
        </pc:spChg>
        <pc:spChg chg="mod topLvl">
          <ac:chgData name="Lei Wu" userId="f083b2a8aea23a2f" providerId="LiveId" clId="{B01C844B-1BE7-44FB-AD2F-31D73309F938}" dt="2021-03-15T21:08:30.131" v="4246" actId="1035"/>
          <ac:spMkLst>
            <pc:docMk/>
            <pc:sldMk cId="0" sldId="495"/>
            <ac:spMk id="368660" creationId="{00000000-0000-0000-0000-000000000000}"/>
          </ac:spMkLst>
        </pc:spChg>
        <pc:spChg chg="mod topLvl">
          <ac:chgData name="Lei Wu" userId="f083b2a8aea23a2f" providerId="LiveId" clId="{B01C844B-1BE7-44FB-AD2F-31D73309F938}" dt="2021-03-15T21:25:18.929" v="5151" actId="20577"/>
          <ac:spMkLst>
            <pc:docMk/>
            <pc:sldMk cId="0" sldId="495"/>
            <ac:spMk id="368661" creationId="{00000000-0000-0000-0000-000000000000}"/>
          </ac:spMkLst>
        </pc:spChg>
        <pc:spChg chg="mod topLvl">
          <ac:chgData name="Lei Wu" userId="f083b2a8aea23a2f" providerId="LiveId" clId="{B01C844B-1BE7-44FB-AD2F-31D73309F938}" dt="2021-03-15T21:08:30.131" v="4246" actId="1035"/>
          <ac:spMkLst>
            <pc:docMk/>
            <pc:sldMk cId="0" sldId="495"/>
            <ac:spMk id="368662" creationId="{00000000-0000-0000-0000-000000000000}"/>
          </ac:spMkLst>
        </pc:spChg>
        <pc:spChg chg="mod topLvl">
          <ac:chgData name="Lei Wu" userId="f083b2a8aea23a2f" providerId="LiveId" clId="{B01C844B-1BE7-44FB-AD2F-31D73309F938}" dt="2021-03-15T21:08:30.131" v="4246" actId="1035"/>
          <ac:spMkLst>
            <pc:docMk/>
            <pc:sldMk cId="0" sldId="495"/>
            <ac:spMk id="368663" creationId="{00000000-0000-0000-0000-000000000000}"/>
          </ac:spMkLst>
        </pc:spChg>
        <pc:spChg chg="mod topLvl">
          <ac:chgData name="Lei Wu" userId="f083b2a8aea23a2f" providerId="LiveId" clId="{B01C844B-1BE7-44FB-AD2F-31D73309F938}" dt="2021-03-15T21:08:30.131" v="4246" actId="1035"/>
          <ac:spMkLst>
            <pc:docMk/>
            <pc:sldMk cId="0" sldId="495"/>
            <ac:spMk id="368664" creationId="{00000000-0000-0000-0000-000000000000}"/>
          </ac:spMkLst>
        </pc:spChg>
        <pc:spChg chg="mod topLvl">
          <ac:chgData name="Lei Wu" userId="f083b2a8aea23a2f" providerId="LiveId" clId="{B01C844B-1BE7-44FB-AD2F-31D73309F938}" dt="2021-03-15T21:08:30.131" v="4246" actId="1035"/>
          <ac:spMkLst>
            <pc:docMk/>
            <pc:sldMk cId="0" sldId="495"/>
            <ac:spMk id="368665" creationId="{00000000-0000-0000-0000-000000000000}"/>
          </ac:spMkLst>
        </pc:spChg>
        <pc:spChg chg="mod topLvl">
          <ac:chgData name="Lei Wu" userId="f083b2a8aea23a2f" providerId="LiveId" clId="{B01C844B-1BE7-44FB-AD2F-31D73309F938}" dt="2021-03-15T21:08:30.131" v="4246" actId="1035"/>
          <ac:spMkLst>
            <pc:docMk/>
            <pc:sldMk cId="0" sldId="495"/>
            <ac:spMk id="368666" creationId="{00000000-0000-0000-0000-000000000000}"/>
          </ac:spMkLst>
        </pc:spChg>
        <pc:spChg chg="mod topLvl">
          <ac:chgData name="Lei Wu" userId="f083b2a8aea23a2f" providerId="LiveId" clId="{B01C844B-1BE7-44FB-AD2F-31D73309F938}" dt="2021-03-15T21:08:30.131" v="4246" actId="1035"/>
          <ac:spMkLst>
            <pc:docMk/>
            <pc:sldMk cId="0" sldId="495"/>
            <ac:spMk id="368667" creationId="{00000000-0000-0000-0000-000000000000}"/>
          </ac:spMkLst>
        </pc:spChg>
        <pc:spChg chg="mod topLvl">
          <ac:chgData name="Lei Wu" userId="f083b2a8aea23a2f" providerId="LiveId" clId="{B01C844B-1BE7-44FB-AD2F-31D73309F938}" dt="2021-03-15T21:08:30.131" v="4246" actId="1035"/>
          <ac:spMkLst>
            <pc:docMk/>
            <pc:sldMk cId="0" sldId="495"/>
            <ac:spMk id="368668" creationId="{00000000-0000-0000-0000-000000000000}"/>
          </ac:spMkLst>
        </pc:spChg>
        <pc:spChg chg="mod topLvl">
          <ac:chgData name="Lei Wu" userId="f083b2a8aea23a2f" providerId="LiveId" clId="{B01C844B-1BE7-44FB-AD2F-31D73309F938}" dt="2021-03-15T21:08:30.131" v="4246" actId="1035"/>
          <ac:spMkLst>
            <pc:docMk/>
            <pc:sldMk cId="0" sldId="495"/>
            <ac:spMk id="368669" creationId="{00000000-0000-0000-0000-000000000000}"/>
          </ac:spMkLst>
        </pc:spChg>
        <pc:spChg chg="mod topLvl">
          <ac:chgData name="Lei Wu" userId="f083b2a8aea23a2f" providerId="LiveId" clId="{B01C844B-1BE7-44FB-AD2F-31D73309F938}" dt="2021-03-15T21:08:30.131" v="4246" actId="1035"/>
          <ac:spMkLst>
            <pc:docMk/>
            <pc:sldMk cId="0" sldId="495"/>
            <ac:spMk id="368670" creationId="{00000000-0000-0000-0000-000000000000}"/>
          </ac:spMkLst>
        </pc:spChg>
        <pc:spChg chg="mod topLvl">
          <ac:chgData name="Lei Wu" userId="f083b2a8aea23a2f" providerId="LiveId" clId="{B01C844B-1BE7-44FB-AD2F-31D73309F938}" dt="2021-03-15T21:08:30.131" v="4246" actId="1035"/>
          <ac:spMkLst>
            <pc:docMk/>
            <pc:sldMk cId="0" sldId="495"/>
            <ac:spMk id="368671" creationId="{00000000-0000-0000-0000-000000000000}"/>
          </ac:spMkLst>
        </pc:spChg>
        <pc:spChg chg="mod topLvl">
          <ac:chgData name="Lei Wu" userId="f083b2a8aea23a2f" providerId="LiveId" clId="{B01C844B-1BE7-44FB-AD2F-31D73309F938}" dt="2021-03-15T21:08:30.131" v="4246" actId="1035"/>
          <ac:spMkLst>
            <pc:docMk/>
            <pc:sldMk cId="0" sldId="495"/>
            <ac:spMk id="368672" creationId="{00000000-0000-0000-0000-000000000000}"/>
          </ac:spMkLst>
        </pc:spChg>
        <pc:grpChg chg="del mod">
          <ac:chgData name="Lei Wu" userId="f083b2a8aea23a2f" providerId="LiveId" clId="{B01C844B-1BE7-44FB-AD2F-31D73309F938}" dt="2021-03-15T19:59:03.999" v="3594" actId="478"/>
          <ac:grpSpMkLst>
            <pc:docMk/>
            <pc:sldMk cId="0" sldId="495"/>
            <ac:grpSpMk id="368644" creationId="{00000000-0000-0000-0000-000000000000}"/>
          </ac:grpSpMkLst>
        </pc:grpChg>
        <pc:grpChg chg="del mod">
          <ac:chgData name="Lei Wu" userId="f083b2a8aea23a2f" providerId="LiveId" clId="{B01C844B-1BE7-44FB-AD2F-31D73309F938}" dt="2021-03-15T21:02:24.785" v="4132" actId="165"/>
          <ac:grpSpMkLst>
            <pc:docMk/>
            <pc:sldMk cId="0" sldId="495"/>
            <ac:grpSpMk id="368659" creationId="{00000000-0000-0000-0000-000000000000}"/>
          </ac:grpSpMkLst>
        </pc:grpChg>
      </pc:sldChg>
      <pc:sldChg chg="modSp add mod">
        <pc:chgData name="Lei Wu" userId="f083b2a8aea23a2f" providerId="LiveId" clId="{B01C844B-1BE7-44FB-AD2F-31D73309F938}" dt="2021-03-16T00:02:04.900" v="7400" actId="58"/>
        <pc:sldMkLst>
          <pc:docMk/>
          <pc:sldMk cId="2363052851" sldId="535"/>
        </pc:sldMkLst>
        <pc:spChg chg="mod">
          <ac:chgData name="Lei Wu" userId="f083b2a8aea23a2f" providerId="LiveId" clId="{B01C844B-1BE7-44FB-AD2F-31D73309F938}" dt="2021-03-16T00:02:04.900" v="7400" actId="58"/>
          <ac:spMkLst>
            <pc:docMk/>
            <pc:sldMk cId="2363052851" sldId="535"/>
            <ac:spMk id="344066" creationId="{00000000-0000-0000-0000-000000000000}"/>
          </ac:spMkLst>
        </pc:spChg>
      </pc:sldChg>
      <pc:sldChg chg="modSp add del mod modTransition modNotesTx">
        <pc:chgData name="Lei Wu" userId="f083b2a8aea23a2f" providerId="LiveId" clId="{B01C844B-1BE7-44FB-AD2F-31D73309F938}" dt="2021-03-15T22:20:34.155" v="5891" actId="2696"/>
        <pc:sldMkLst>
          <pc:docMk/>
          <pc:sldMk cId="3418912864" sldId="535"/>
        </pc:sldMkLst>
        <pc:spChg chg="mod">
          <ac:chgData name="Lei Wu" userId="f083b2a8aea23a2f" providerId="LiveId" clId="{B01C844B-1BE7-44FB-AD2F-31D73309F938}" dt="2021-03-14T20:31:57.406" v="1745"/>
          <ac:spMkLst>
            <pc:docMk/>
            <pc:sldMk cId="3418912864" sldId="535"/>
            <ac:spMk id="6" creationId="{00000000-0000-0000-0000-000000000000}"/>
          </ac:spMkLst>
        </pc:spChg>
        <pc:spChg chg="mod">
          <ac:chgData name="Lei Wu" userId="f083b2a8aea23a2f" providerId="LiveId" clId="{B01C844B-1BE7-44FB-AD2F-31D73309F938}" dt="2021-03-14T20:35:24.448" v="1827"/>
          <ac:spMkLst>
            <pc:docMk/>
            <pc:sldMk cId="3418912864" sldId="535"/>
            <ac:spMk id="344066" creationId="{00000000-0000-0000-0000-000000000000}"/>
          </ac:spMkLst>
        </pc:spChg>
        <pc:spChg chg="mod">
          <ac:chgData name="Lei Wu" userId="f083b2a8aea23a2f" providerId="LiveId" clId="{B01C844B-1BE7-44FB-AD2F-31D73309F938}" dt="2021-03-14T20:35:34.352" v="1828" actId="14100"/>
          <ac:spMkLst>
            <pc:docMk/>
            <pc:sldMk cId="3418912864" sldId="535"/>
            <ac:spMk id="344067" creationId="{00000000-0000-0000-0000-000000000000}"/>
          </ac:spMkLst>
        </pc:spChg>
      </pc:sldChg>
      <pc:sldChg chg="addSp delSp modSp add del mod modTransition">
        <pc:chgData name="Lei Wu" userId="f083b2a8aea23a2f" providerId="LiveId" clId="{B01C844B-1BE7-44FB-AD2F-31D73309F938}" dt="2021-03-15T20:30:05.343" v="3864" actId="2696"/>
        <pc:sldMkLst>
          <pc:docMk/>
          <pc:sldMk cId="262809223" sldId="536"/>
        </pc:sldMkLst>
        <pc:spChg chg="del mod">
          <ac:chgData name="Lei Wu" userId="f083b2a8aea23a2f" providerId="LiveId" clId="{B01C844B-1BE7-44FB-AD2F-31D73309F938}" dt="2021-03-14T20:34:27.894" v="1802" actId="478"/>
          <ac:spMkLst>
            <pc:docMk/>
            <pc:sldMk cId="262809223" sldId="536"/>
            <ac:spMk id="11" creationId="{00000000-0000-0000-0000-000000000000}"/>
          </ac:spMkLst>
        </pc:spChg>
        <pc:spChg chg="mod">
          <ac:chgData name="Lei Wu" userId="f083b2a8aea23a2f" providerId="LiveId" clId="{B01C844B-1BE7-44FB-AD2F-31D73309F938}" dt="2021-03-15T19:57:01.059" v="3591" actId="58"/>
          <ac:spMkLst>
            <pc:docMk/>
            <pc:sldMk cId="262809223" sldId="536"/>
            <ac:spMk id="350210" creationId="{00000000-0000-0000-0000-000000000000}"/>
          </ac:spMkLst>
        </pc:spChg>
        <pc:spChg chg="mod">
          <ac:chgData name="Lei Wu" userId="f083b2a8aea23a2f" providerId="LiveId" clId="{B01C844B-1BE7-44FB-AD2F-31D73309F938}" dt="2021-03-14T20:51:31.094" v="1973" actId="14100"/>
          <ac:spMkLst>
            <pc:docMk/>
            <pc:sldMk cId="262809223" sldId="536"/>
            <ac:spMk id="350211" creationId="{00000000-0000-0000-0000-000000000000}"/>
          </ac:spMkLst>
        </pc:spChg>
        <pc:spChg chg="mod">
          <ac:chgData name="Lei Wu" userId="f083b2a8aea23a2f" providerId="LiveId" clId="{B01C844B-1BE7-44FB-AD2F-31D73309F938}" dt="2021-03-14T20:33:58.322" v="1759" actId="207"/>
          <ac:spMkLst>
            <pc:docMk/>
            <pc:sldMk cId="262809223" sldId="536"/>
            <ac:spMk id="350214" creationId="{00000000-0000-0000-0000-000000000000}"/>
          </ac:spMkLst>
        </pc:spChg>
        <pc:spChg chg="del mod">
          <ac:chgData name="Lei Wu" userId="f083b2a8aea23a2f" providerId="LiveId" clId="{B01C844B-1BE7-44FB-AD2F-31D73309F938}" dt="2021-03-15T19:41:59.934" v="3471" actId="478"/>
          <ac:spMkLst>
            <pc:docMk/>
            <pc:sldMk cId="262809223" sldId="536"/>
            <ac:spMk id="350226" creationId="{00000000-0000-0000-0000-000000000000}"/>
          </ac:spMkLst>
        </pc:spChg>
        <pc:spChg chg="del mod">
          <ac:chgData name="Lei Wu" userId="f083b2a8aea23a2f" providerId="LiveId" clId="{B01C844B-1BE7-44FB-AD2F-31D73309F938}" dt="2021-03-15T19:41:59.065" v="3470" actId="478"/>
          <ac:spMkLst>
            <pc:docMk/>
            <pc:sldMk cId="262809223" sldId="536"/>
            <ac:spMk id="350228" creationId="{00000000-0000-0000-0000-000000000000}"/>
          </ac:spMkLst>
        </pc:spChg>
        <pc:grpChg chg="del mod">
          <ac:chgData name="Lei Wu" userId="f083b2a8aea23a2f" providerId="LiveId" clId="{B01C844B-1BE7-44FB-AD2F-31D73309F938}" dt="2021-03-15T19:41:55.346" v="3469" actId="478"/>
          <ac:grpSpMkLst>
            <pc:docMk/>
            <pc:sldMk cId="262809223" sldId="536"/>
            <ac:grpSpMk id="350212" creationId="{00000000-0000-0000-0000-000000000000}"/>
          </ac:grpSpMkLst>
        </pc:grpChg>
        <pc:graphicFrameChg chg="add del mod">
          <ac:chgData name="Lei Wu" userId="f083b2a8aea23a2f" providerId="LiveId" clId="{B01C844B-1BE7-44FB-AD2F-31D73309F938}" dt="2021-03-15T19:46:10.207" v="3489" actId="478"/>
          <ac:graphicFrameMkLst>
            <pc:docMk/>
            <pc:sldMk cId="262809223" sldId="536"/>
            <ac:graphicFrameMk id="10" creationId="{43A56F27-526B-409E-B848-176CB5E59D1D}"/>
          </ac:graphicFrameMkLst>
        </pc:graphicFrameChg>
        <pc:graphicFrameChg chg="add mod">
          <ac:chgData name="Lei Wu" userId="f083b2a8aea23a2f" providerId="LiveId" clId="{B01C844B-1BE7-44FB-AD2F-31D73309F938}" dt="2021-03-15T20:28:40.706" v="3863" actId="1076"/>
          <ac:graphicFrameMkLst>
            <pc:docMk/>
            <pc:sldMk cId="262809223" sldId="536"/>
            <ac:graphicFrameMk id="11" creationId="{BAAA272D-BA4B-4CB0-97D5-2ED0060F125B}"/>
          </ac:graphicFrameMkLst>
        </pc:graphicFrameChg>
        <pc:graphicFrameChg chg="add del mod">
          <ac:chgData name="Lei Wu" userId="f083b2a8aea23a2f" providerId="LiveId" clId="{B01C844B-1BE7-44FB-AD2F-31D73309F938}" dt="2021-03-15T20:28:36.369" v="3862"/>
          <ac:graphicFrameMkLst>
            <pc:docMk/>
            <pc:sldMk cId="262809223" sldId="536"/>
            <ac:graphicFrameMk id="12" creationId="{EEC3A5BF-11C7-465B-8D56-6753F81EF3CA}"/>
          </ac:graphicFrameMkLst>
        </pc:graphicFrameChg>
      </pc:sldChg>
      <pc:sldChg chg="delSp modSp add mod modNotesTx">
        <pc:chgData name="Lei Wu" userId="f083b2a8aea23a2f" providerId="LiveId" clId="{B01C844B-1BE7-44FB-AD2F-31D73309F938}" dt="2021-03-15T22:20:25.909" v="5890"/>
        <pc:sldMkLst>
          <pc:docMk/>
          <pc:sldMk cId="492831585" sldId="536"/>
        </pc:sldMkLst>
        <pc:spChg chg="mod">
          <ac:chgData name="Lei Wu" userId="f083b2a8aea23a2f" providerId="LiveId" clId="{B01C844B-1BE7-44FB-AD2F-31D73309F938}" dt="2021-03-15T20:31:53.430" v="3877" actId="113"/>
          <ac:spMkLst>
            <pc:docMk/>
            <pc:sldMk cId="492831585" sldId="536"/>
            <ac:spMk id="350210" creationId="{00000000-0000-0000-0000-000000000000}"/>
          </ac:spMkLst>
        </pc:spChg>
        <pc:graphicFrameChg chg="del">
          <ac:chgData name="Lei Wu" userId="f083b2a8aea23a2f" providerId="LiveId" clId="{B01C844B-1BE7-44FB-AD2F-31D73309F938}" dt="2021-03-15T20:31:39.609" v="3875" actId="478"/>
          <ac:graphicFrameMkLst>
            <pc:docMk/>
            <pc:sldMk cId="492831585" sldId="536"/>
            <ac:graphicFrameMk id="11" creationId="{BAAA272D-BA4B-4CB0-97D5-2ED0060F125B}"/>
          </ac:graphicFrameMkLst>
        </pc:graphicFrameChg>
      </pc:sldChg>
      <pc:sldChg chg="modSp mod">
        <pc:chgData name="Lei Wu" userId="f083b2a8aea23a2f" providerId="LiveId" clId="{B01C844B-1BE7-44FB-AD2F-31D73309F938}" dt="2021-03-15T22:18:24.384" v="5889"/>
        <pc:sldMkLst>
          <pc:docMk/>
          <pc:sldMk cId="2426070471" sldId="597"/>
        </pc:sldMkLst>
        <pc:spChg chg="mod">
          <ac:chgData name="Lei Wu" userId="f083b2a8aea23a2f" providerId="LiveId" clId="{B01C844B-1BE7-44FB-AD2F-31D73309F938}" dt="2021-03-15T22:18:24.384" v="5889"/>
          <ac:spMkLst>
            <pc:docMk/>
            <pc:sldMk cId="2426070471" sldId="597"/>
            <ac:spMk id="6" creationId="{9DA74013-E518-4560-A30E-31EF11EDC80A}"/>
          </ac:spMkLst>
        </pc:spChg>
      </pc:sldChg>
      <pc:sldChg chg="add del">
        <pc:chgData name="Lei Wu" userId="f083b2a8aea23a2f" providerId="LiveId" clId="{B01C844B-1BE7-44FB-AD2F-31D73309F938}" dt="2021-03-15T19:35:15.990" v="3155" actId="2696"/>
        <pc:sldMkLst>
          <pc:docMk/>
          <pc:sldMk cId="1356268906" sldId="626"/>
        </pc:sldMkLst>
      </pc:sldChg>
      <pc:sldChg chg="add">
        <pc:chgData name="Lei Wu" userId="f083b2a8aea23a2f" providerId="LiveId" clId="{B01C844B-1BE7-44FB-AD2F-31D73309F938}" dt="2021-03-15T19:35:31.273" v="3158"/>
        <pc:sldMkLst>
          <pc:docMk/>
          <pc:sldMk cId="2455951270" sldId="626"/>
        </pc:sldMkLst>
      </pc:sldChg>
      <pc:sldChg chg="add del">
        <pc:chgData name="Lei Wu" userId="f083b2a8aea23a2f" providerId="LiveId" clId="{B01C844B-1BE7-44FB-AD2F-31D73309F938}" dt="2021-03-15T19:35:28.412" v="3157" actId="2696"/>
        <pc:sldMkLst>
          <pc:docMk/>
          <pc:sldMk cId="2923956432" sldId="626"/>
        </pc:sldMkLst>
      </pc:sldChg>
      <pc:sldChg chg="del">
        <pc:chgData name="Lei Wu" userId="f083b2a8aea23a2f" providerId="LiveId" clId="{B01C844B-1BE7-44FB-AD2F-31D73309F938}" dt="2021-03-15T18:42:59.925" v="3025" actId="2696"/>
        <pc:sldMkLst>
          <pc:docMk/>
          <pc:sldMk cId="2933110515" sldId="626"/>
        </pc:sldMkLst>
      </pc:sldChg>
      <pc:sldChg chg="addSp delSp modSp add del mod">
        <pc:chgData name="Lei Wu" userId="f083b2a8aea23a2f" providerId="LiveId" clId="{B01C844B-1BE7-44FB-AD2F-31D73309F938}" dt="2021-03-15T19:29:39.277" v="3096" actId="20577"/>
        <pc:sldMkLst>
          <pc:docMk/>
          <pc:sldMk cId="0" sldId="649"/>
        </pc:sldMkLst>
        <pc:spChg chg="mod">
          <ac:chgData name="Lei Wu" userId="f083b2a8aea23a2f" providerId="LiveId" clId="{B01C844B-1BE7-44FB-AD2F-31D73309F938}" dt="2021-03-15T19:29:39.277" v="3096" actId="20577"/>
          <ac:spMkLst>
            <pc:docMk/>
            <pc:sldMk cId="0" sldId="649"/>
            <ac:spMk id="3" creationId="{00000000-0000-0000-0000-000000000000}"/>
          </ac:spMkLst>
        </pc:spChg>
        <pc:spChg chg="add del mod">
          <ac:chgData name="Lei Wu" userId="f083b2a8aea23a2f" providerId="LiveId" clId="{B01C844B-1BE7-44FB-AD2F-31D73309F938}" dt="2021-03-14T10:19:36.992" v="132"/>
          <ac:spMkLst>
            <pc:docMk/>
            <pc:sldMk cId="0" sldId="649"/>
            <ac:spMk id="5" creationId="{4FC6D838-DDDC-4B03-A093-7AD88BD42AC7}"/>
          </ac:spMkLst>
        </pc:spChg>
        <pc:spChg chg="add mod">
          <ac:chgData name="Lei Wu" userId="f083b2a8aea23a2f" providerId="LiveId" clId="{B01C844B-1BE7-44FB-AD2F-31D73309F938}" dt="2021-03-14T10:19:40.663" v="134"/>
          <ac:spMkLst>
            <pc:docMk/>
            <pc:sldMk cId="0" sldId="649"/>
            <ac:spMk id="6" creationId="{3C7D7CE6-463B-4177-AA9B-835F44D2DC23}"/>
          </ac:spMkLst>
        </pc:spChg>
        <pc:spChg chg="del">
          <ac:chgData name="Lei Wu" userId="f083b2a8aea23a2f" providerId="LiveId" clId="{B01C844B-1BE7-44FB-AD2F-31D73309F938}" dt="2021-03-14T09:45:38.831" v="1" actId="478"/>
          <ac:spMkLst>
            <pc:docMk/>
            <pc:sldMk cId="0" sldId="649"/>
            <ac:spMk id="7" creationId="{00000000-0000-0000-0000-000000000000}"/>
          </ac:spMkLst>
        </pc:spChg>
        <pc:spChg chg="del">
          <ac:chgData name="Lei Wu" userId="f083b2a8aea23a2f" providerId="LiveId" clId="{B01C844B-1BE7-44FB-AD2F-31D73309F938}" dt="2021-03-14T09:45:29.687" v="0" actId="478"/>
          <ac:spMkLst>
            <pc:docMk/>
            <pc:sldMk cId="0" sldId="649"/>
            <ac:spMk id="8" creationId="{00000000-0000-0000-0000-000000000000}"/>
          </ac:spMkLst>
        </pc:spChg>
        <pc:spChg chg="del">
          <ac:chgData name="Lei Wu" userId="f083b2a8aea23a2f" providerId="LiveId" clId="{B01C844B-1BE7-44FB-AD2F-31D73309F938}" dt="2021-03-14T10:19:40.136" v="133" actId="478"/>
          <ac:spMkLst>
            <pc:docMk/>
            <pc:sldMk cId="0" sldId="649"/>
            <ac:spMk id="9" creationId="{00000000-0000-0000-0000-000000000000}"/>
          </ac:spMkLst>
        </pc:spChg>
      </pc:sldChg>
      <pc:sldChg chg="addSp delSp modSp mod">
        <pc:chgData name="Lei Wu" userId="f083b2a8aea23a2f" providerId="LiveId" clId="{B01C844B-1BE7-44FB-AD2F-31D73309F938}" dt="2021-03-15T22:39:30.660" v="6009" actId="1076"/>
        <pc:sldMkLst>
          <pc:docMk/>
          <pc:sldMk cId="0" sldId="650"/>
        </pc:sldMkLst>
        <pc:spChg chg="del">
          <ac:chgData name="Lei Wu" userId="f083b2a8aea23a2f" providerId="LiveId" clId="{B01C844B-1BE7-44FB-AD2F-31D73309F938}" dt="2021-03-14T20:57:10.870" v="2145" actId="478"/>
          <ac:spMkLst>
            <pc:docMk/>
            <pc:sldMk cId="0" sldId="650"/>
            <ac:spMk id="2" creationId="{00000000-0000-0000-0000-000000000000}"/>
          </ac:spMkLst>
        </pc:spChg>
        <pc:spChg chg="add del mod">
          <ac:chgData name="Lei Wu" userId="f083b2a8aea23a2f" providerId="LiveId" clId="{B01C844B-1BE7-44FB-AD2F-31D73309F938}" dt="2021-03-15T22:38:58.631" v="6001" actId="478"/>
          <ac:spMkLst>
            <pc:docMk/>
            <pc:sldMk cId="0" sldId="650"/>
            <ac:spMk id="2" creationId="{A4C95395-E8D3-4004-AE0C-C3EE7C408C85}"/>
          </ac:spMkLst>
        </pc:spChg>
        <pc:spChg chg="del">
          <ac:chgData name="Lei Wu" userId="f083b2a8aea23a2f" providerId="LiveId" clId="{B01C844B-1BE7-44FB-AD2F-31D73309F938}" dt="2021-03-15T22:38:56.135" v="6000" actId="478"/>
          <ac:spMkLst>
            <pc:docMk/>
            <pc:sldMk cId="0" sldId="650"/>
            <ac:spMk id="3" creationId="{00000000-0000-0000-0000-000000000000}"/>
          </ac:spMkLst>
        </pc:spChg>
        <pc:spChg chg="add del mod">
          <ac:chgData name="Lei Wu" userId="f083b2a8aea23a2f" providerId="LiveId" clId="{B01C844B-1BE7-44FB-AD2F-31D73309F938}" dt="2021-03-14T20:57:14.315" v="2146" actId="478"/>
          <ac:spMkLst>
            <pc:docMk/>
            <pc:sldMk cId="0" sldId="650"/>
            <ac:spMk id="5" creationId="{BC2CEAF6-C63F-4A88-A432-FB271838CE33}"/>
          </ac:spMkLst>
        </pc:spChg>
        <pc:spChg chg="del">
          <ac:chgData name="Lei Wu" userId="f083b2a8aea23a2f" providerId="LiveId" clId="{B01C844B-1BE7-44FB-AD2F-31D73309F938}" dt="2021-03-14T09:49:41.852" v="13" actId="478"/>
          <ac:spMkLst>
            <pc:docMk/>
            <pc:sldMk cId="0" sldId="650"/>
            <ac:spMk id="7" creationId="{00000000-0000-0000-0000-000000000000}"/>
          </ac:spMkLst>
        </pc:spChg>
        <pc:spChg chg="add mod">
          <ac:chgData name="Lei Wu" userId="f083b2a8aea23a2f" providerId="LiveId" clId="{B01C844B-1BE7-44FB-AD2F-31D73309F938}" dt="2021-03-15T22:38:45.585" v="5999"/>
          <ac:spMkLst>
            <pc:docMk/>
            <pc:sldMk cId="0" sldId="650"/>
            <ac:spMk id="7" creationId="{7CC5DA91-844F-4F72-9E27-953058934530}"/>
          </ac:spMkLst>
        </pc:spChg>
        <pc:spChg chg="del">
          <ac:chgData name="Lei Wu" userId="f083b2a8aea23a2f" providerId="LiveId" clId="{B01C844B-1BE7-44FB-AD2F-31D73309F938}" dt="2021-03-14T09:49:38.543" v="12" actId="478"/>
          <ac:spMkLst>
            <pc:docMk/>
            <pc:sldMk cId="0" sldId="650"/>
            <ac:spMk id="8" creationId="{00000000-0000-0000-0000-000000000000}"/>
          </ac:spMkLst>
        </pc:spChg>
        <pc:graphicFrameChg chg="add mod">
          <ac:chgData name="Lei Wu" userId="f083b2a8aea23a2f" providerId="LiveId" clId="{B01C844B-1BE7-44FB-AD2F-31D73309F938}" dt="2021-03-15T22:39:30.660" v="6009" actId="1076"/>
          <ac:graphicFrameMkLst>
            <pc:docMk/>
            <pc:sldMk cId="0" sldId="650"/>
            <ac:graphicFrameMk id="9" creationId="{B3EB7C81-923C-473A-8C21-3AAD0EF92DA7}"/>
          </ac:graphicFrameMkLst>
        </pc:graphicFrameChg>
        <pc:picChg chg="del">
          <ac:chgData name="Lei Wu" userId="f083b2a8aea23a2f" providerId="LiveId" clId="{B01C844B-1BE7-44FB-AD2F-31D73309F938}" dt="2021-03-15T22:38:59.951" v="6002" actId="478"/>
          <ac:picMkLst>
            <pc:docMk/>
            <pc:sldMk cId="0" sldId="650"/>
            <ac:picMk id="4" creationId="{00000000-0000-0000-0000-000000000000}"/>
          </ac:picMkLst>
        </pc:picChg>
      </pc:sldChg>
      <pc:sldChg chg="delSp del mod">
        <pc:chgData name="Lei Wu" userId="f083b2a8aea23a2f" providerId="LiveId" clId="{B01C844B-1BE7-44FB-AD2F-31D73309F938}" dt="2021-03-15T20:35:09.299" v="3905" actId="47"/>
        <pc:sldMkLst>
          <pc:docMk/>
          <pc:sldMk cId="0" sldId="651"/>
        </pc:sldMkLst>
        <pc:spChg chg="del">
          <ac:chgData name="Lei Wu" userId="f083b2a8aea23a2f" providerId="LiveId" clId="{B01C844B-1BE7-44FB-AD2F-31D73309F938}" dt="2021-03-14T09:51:26.802" v="23" actId="478"/>
          <ac:spMkLst>
            <pc:docMk/>
            <pc:sldMk cId="0" sldId="651"/>
            <ac:spMk id="7" creationId="{00000000-0000-0000-0000-000000000000}"/>
          </ac:spMkLst>
        </pc:spChg>
        <pc:spChg chg="del">
          <ac:chgData name="Lei Wu" userId="f083b2a8aea23a2f" providerId="LiveId" clId="{B01C844B-1BE7-44FB-AD2F-31D73309F938}" dt="2021-03-14T09:51:25.081" v="22" actId="478"/>
          <ac:spMkLst>
            <pc:docMk/>
            <pc:sldMk cId="0" sldId="651"/>
            <ac:spMk id="8" creationId="{00000000-0000-0000-0000-000000000000}"/>
          </ac:spMkLst>
        </pc:spChg>
      </pc:sldChg>
      <pc:sldChg chg="modSp add mod">
        <pc:chgData name="Lei Wu" userId="f083b2a8aea23a2f" providerId="LiveId" clId="{B01C844B-1BE7-44FB-AD2F-31D73309F938}" dt="2021-03-15T20:30:46.489" v="3874" actId="1076"/>
        <pc:sldMkLst>
          <pc:docMk/>
          <pc:sldMk cId="3207960852" sldId="652"/>
        </pc:sldMkLst>
        <pc:spChg chg="mod">
          <ac:chgData name="Lei Wu" userId="f083b2a8aea23a2f" providerId="LiveId" clId="{B01C844B-1BE7-44FB-AD2F-31D73309F938}" dt="2021-03-14T10:08:18.633" v="30"/>
          <ac:spMkLst>
            <pc:docMk/>
            <pc:sldMk cId="3207960852" sldId="652"/>
            <ac:spMk id="25" creationId="{30A7E23F-100B-4B27-8B83-5F65129C163F}"/>
          </ac:spMkLst>
        </pc:spChg>
        <pc:spChg chg="mod">
          <ac:chgData name="Lei Wu" userId="f083b2a8aea23a2f" providerId="LiveId" clId="{B01C844B-1BE7-44FB-AD2F-31D73309F938}" dt="2021-03-14T10:08:18.633" v="30"/>
          <ac:spMkLst>
            <pc:docMk/>
            <pc:sldMk cId="3207960852" sldId="652"/>
            <ac:spMk id="26" creationId="{CF900900-B889-497D-BD83-95A3D58E2815}"/>
          </ac:spMkLst>
        </pc:spChg>
        <pc:spChg chg="mod">
          <ac:chgData name="Lei Wu" userId="f083b2a8aea23a2f" providerId="LiveId" clId="{B01C844B-1BE7-44FB-AD2F-31D73309F938}" dt="2021-03-14T10:08:18.633" v="30"/>
          <ac:spMkLst>
            <pc:docMk/>
            <pc:sldMk cId="3207960852" sldId="652"/>
            <ac:spMk id="27" creationId="{DEE0304A-B9A9-4652-96BC-B5F0E0366BBD}"/>
          </ac:spMkLst>
        </pc:spChg>
        <pc:spChg chg="mod">
          <ac:chgData name="Lei Wu" userId="f083b2a8aea23a2f" providerId="LiveId" clId="{B01C844B-1BE7-44FB-AD2F-31D73309F938}" dt="2021-03-14T10:08:18.633" v="30"/>
          <ac:spMkLst>
            <pc:docMk/>
            <pc:sldMk cId="3207960852" sldId="652"/>
            <ac:spMk id="28" creationId="{59AFA613-9D0E-414D-AAC2-1DB0EAFF65BD}"/>
          </ac:spMkLst>
        </pc:spChg>
        <pc:spChg chg="mod">
          <ac:chgData name="Lei Wu" userId="f083b2a8aea23a2f" providerId="LiveId" clId="{B01C844B-1BE7-44FB-AD2F-31D73309F938}" dt="2021-03-14T10:08:18.633" v="30"/>
          <ac:spMkLst>
            <pc:docMk/>
            <pc:sldMk cId="3207960852" sldId="652"/>
            <ac:spMk id="29" creationId="{1E4C0465-1341-4578-8D40-45E7AF8312D9}"/>
          </ac:spMkLst>
        </pc:spChg>
        <pc:spChg chg="mod">
          <ac:chgData name="Lei Wu" userId="f083b2a8aea23a2f" providerId="LiveId" clId="{B01C844B-1BE7-44FB-AD2F-31D73309F938}" dt="2021-03-14T10:08:18.633" v="30"/>
          <ac:spMkLst>
            <pc:docMk/>
            <pc:sldMk cId="3207960852" sldId="652"/>
            <ac:spMk id="30" creationId="{679845C2-AA19-4CBD-9D0D-58E024EB877B}"/>
          </ac:spMkLst>
        </pc:spChg>
        <pc:spChg chg="mod">
          <ac:chgData name="Lei Wu" userId="f083b2a8aea23a2f" providerId="LiveId" clId="{B01C844B-1BE7-44FB-AD2F-31D73309F938}" dt="2021-03-14T10:08:18.633" v="30"/>
          <ac:spMkLst>
            <pc:docMk/>
            <pc:sldMk cId="3207960852" sldId="652"/>
            <ac:spMk id="31" creationId="{577180A3-7F6D-4CC9-AB40-D33FA492B21E}"/>
          </ac:spMkLst>
        </pc:spChg>
        <pc:spChg chg="mod">
          <ac:chgData name="Lei Wu" userId="f083b2a8aea23a2f" providerId="LiveId" clId="{B01C844B-1BE7-44FB-AD2F-31D73309F938}" dt="2021-03-14T10:08:18.633" v="30"/>
          <ac:spMkLst>
            <pc:docMk/>
            <pc:sldMk cId="3207960852" sldId="652"/>
            <ac:spMk id="32" creationId="{34EE9525-BC1A-415F-A096-2FEC1F0F3B55}"/>
          </ac:spMkLst>
        </pc:spChg>
        <pc:spChg chg="mod">
          <ac:chgData name="Lei Wu" userId="f083b2a8aea23a2f" providerId="LiveId" clId="{B01C844B-1BE7-44FB-AD2F-31D73309F938}" dt="2021-03-14T10:08:18.633" v="30"/>
          <ac:spMkLst>
            <pc:docMk/>
            <pc:sldMk cId="3207960852" sldId="652"/>
            <ac:spMk id="33" creationId="{745FD966-D975-4299-84AC-ECF880B2EE86}"/>
          </ac:spMkLst>
        </pc:spChg>
        <pc:spChg chg="mod">
          <ac:chgData name="Lei Wu" userId="f083b2a8aea23a2f" providerId="LiveId" clId="{B01C844B-1BE7-44FB-AD2F-31D73309F938}" dt="2021-03-14T10:08:18.633" v="30"/>
          <ac:spMkLst>
            <pc:docMk/>
            <pc:sldMk cId="3207960852" sldId="652"/>
            <ac:spMk id="34" creationId="{95B4A1F0-A3C2-4219-B5DE-4AC03DCF7BDC}"/>
          </ac:spMkLst>
        </pc:spChg>
        <pc:spChg chg="mod">
          <ac:chgData name="Lei Wu" userId="f083b2a8aea23a2f" providerId="LiveId" clId="{B01C844B-1BE7-44FB-AD2F-31D73309F938}" dt="2021-03-14T10:08:18.633" v="30"/>
          <ac:spMkLst>
            <pc:docMk/>
            <pc:sldMk cId="3207960852" sldId="652"/>
            <ac:spMk id="35" creationId="{2DF31EE1-6627-4D9E-8494-1B4CFACBBE6E}"/>
          </ac:spMkLst>
        </pc:spChg>
        <pc:spChg chg="mod">
          <ac:chgData name="Lei Wu" userId="f083b2a8aea23a2f" providerId="LiveId" clId="{B01C844B-1BE7-44FB-AD2F-31D73309F938}" dt="2021-03-14T10:08:18.633" v="30"/>
          <ac:spMkLst>
            <pc:docMk/>
            <pc:sldMk cId="3207960852" sldId="652"/>
            <ac:spMk id="36" creationId="{3942D90C-4500-4212-85C0-40ED16C74B59}"/>
          </ac:spMkLst>
        </pc:spChg>
        <pc:spChg chg="mod">
          <ac:chgData name="Lei Wu" userId="f083b2a8aea23a2f" providerId="LiveId" clId="{B01C844B-1BE7-44FB-AD2F-31D73309F938}" dt="2021-03-14T10:08:18.633" v="30"/>
          <ac:spMkLst>
            <pc:docMk/>
            <pc:sldMk cId="3207960852" sldId="652"/>
            <ac:spMk id="37" creationId="{6031FB6C-945D-4F82-A810-BA5D8A4B9F5F}"/>
          </ac:spMkLst>
        </pc:spChg>
        <pc:spChg chg="mod">
          <ac:chgData name="Lei Wu" userId="f083b2a8aea23a2f" providerId="LiveId" clId="{B01C844B-1BE7-44FB-AD2F-31D73309F938}" dt="2021-03-14T10:08:18.633" v="30"/>
          <ac:spMkLst>
            <pc:docMk/>
            <pc:sldMk cId="3207960852" sldId="652"/>
            <ac:spMk id="38" creationId="{5C4D9F77-87F0-4BFF-B87C-D9BEAB770629}"/>
          </ac:spMkLst>
        </pc:spChg>
        <pc:spChg chg="mod">
          <ac:chgData name="Lei Wu" userId="f083b2a8aea23a2f" providerId="LiveId" clId="{B01C844B-1BE7-44FB-AD2F-31D73309F938}" dt="2021-03-14T10:08:18.633" v="30"/>
          <ac:spMkLst>
            <pc:docMk/>
            <pc:sldMk cId="3207960852" sldId="652"/>
            <ac:spMk id="39" creationId="{8D97FFD2-1829-4AB4-B94D-26B05CE6E260}"/>
          </ac:spMkLst>
        </pc:spChg>
        <pc:spChg chg="mod">
          <ac:chgData name="Lei Wu" userId="f083b2a8aea23a2f" providerId="LiveId" clId="{B01C844B-1BE7-44FB-AD2F-31D73309F938}" dt="2021-03-14T10:08:18.633" v="30"/>
          <ac:spMkLst>
            <pc:docMk/>
            <pc:sldMk cId="3207960852" sldId="652"/>
            <ac:spMk id="40" creationId="{535B0D9A-A461-41AF-8913-6596D53450FA}"/>
          </ac:spMkLst>
        </pc:spChg>
        <pc:spChg chg="mod">
          <ac:chgData name="Lei Wu" userId="f083b2a8aea23a2f" providerId="LiveId" clId="{B01C844B-1BE7-44FB-AD2F-31D73309F938}" dt="2021-03-14T10:08:18.633" v="30"/>
          <ac:spMkLst>
            <pc:docMk/>
            <pc:sldMk cId="3207960852" sldId="652"/>
            <ac:spMk id="41" creationId="{F3789CCE-A163-40EC-847F-ADCCDBBC0F06}"/>
          </ac:spMkLst>
        </pc:spChg>
        <pc:spChg chg="mod">
          <ac:chgData name="Lei Wu" userId="f083b2a8aea23a2f" providerId="LiveId" clId="{B01C844B-1BE7-44FB-AD2F-31D73309F938}" dt="2021-03-14T10:08:18.633" v="30"/>
          <ac:spMkLst>
            <pc:docMk/>
            <pc:sldMk cId="3207960852" sldId="652"/>
            <ac:spMk id="42" creationId="{E135DA5B-95AD-4E48-BA8C-C4F4CAC6D668}"/>
          </ac:spMkLst>
        </pc:spChg>
        <pc:spChg chg="mod">
          <ac:chgData name="Lei Wu" userId="f083b2a8aea23a2f" providerId="LiveId" clId="{B01C844B-1BE7-44FB-AD2F-31D73309F938}" dt="2021-03-14T10:08:18.633" v="30"/>
          <ac:spMkLst>
            <pc:docMk/>
            <pc:sldMk cId="3207960852" sldId="652"/>
            <ac:spMk id="43" creationId="{27A88D7A-D4B8-4B81-9E57-A39BFD530051}"/>
          </ac:spMkLst>
        </pc:spChg>
        <pc:spChg chg="mod">
          <ac:chgData name="Lei Wu" userId="f083b2a8aea23a2f" providerId="LiveId" clId="{B01C844B-1BE7-44FB-AD2F-31D73309F938}" dt="2021-03-14T10:08:23.655" v="34"/>
          <ac:spMkLst>
            <pc:docMk/>
            <pc:sldMk cId="3207960852" sldId="652"/>
            <ac:spMk id="45" creationId="{61C7D633-A6BC-4E87-9EB4-7D6AB88F5DDB}"/>
          </ac:spMkLst>
        </pc:spChg>
        <pc:spChg chg="mod">
          <ac:chgData name="Lei Wu" userId="f083b2a8aea23a2f" providerId="LiveId" clId="{B01C844B-1BE7-44FB-AD2F-31D73309F938}" dt="2021-03-14T10:08:23.655" v="34"/>
          <ac:spMkLst>
            <pc:docMk/>
            <pc:sldMk cId="3207960852" sldId="652"/>
            <ac:spMk id="46" creationId="{51DABE2E-AADA-42BF-84DB-5CC72B81B931}"/>
          </ac:spMkLst>
        </pc:spChg>
        <pc:spChg chg="mod">
          <ac:chgData name="Lei Wu" userId="f083b2a8aea23a2f" providerId="LiveId" clId="{B01C844B-1BE7-44FB-AD2F-31D73309F938}" dt="2021-03-14T10:08:23.655" v="34"/>
          <ac:spMkLst>
            <pc:docMk/>
            <pc:sldMk cId="3207960852" sldId="652"/>
            <ac:spMk id="47" creationId="{A5CEBCEC-D0F2-4702-95DB-E855866F4AB2}"/>
          </ac:spMkLst>
        </pc:spChg>
        <pc:spChg chg="mod">
          <ac:chgData name="Lei Wu" userId="f083b2a8aea23a2f" providerId="LiveId" clId="{B01C844B-1BE7-44FB-AD2F-31D73309F938}" dt="2021-03-14T10:08:23.655" v="34"/>
          <ac:spMkLst>
            <pc:docMk/>
            <pc:sldMk cId="3207960852" sldId="652"/>
            <ac:spMk id="48" creationId="{07F60FD4-854A-41E6-8F0F-DB1E942418F6}"/>
          </ac:spMkLst>
        </pc:spChg>
        <pc:spChg chg="mod">
          <ac:chgData name="Lei Wu" userId="f083b2a8aea23a2f" providerId="LiveId" clId="{B01C844B-1BE7-44FB-AD2F-31D73309F938}" dt="2021-03-14T10:08:23.655" v="34"/>
          <ac:spMkLst>
            <pc:docMk/>
            <pc:sldMk cId="3207960852" sldId="652"/>
            <ac:spMk id="49" creationId="{7B218AEA-F04C-4F72-98CD-C74239D7A553}"/>
          </ac:spMkLst>
        </pc:spChg>
        <pc:spChg chg="mod">
          <ac:chgData name="Lei Wu" userId="f083b2a8aea23a2f" providerId="LiveId" clId="{B01C844B-1BE7-44FB-AD2F-31D73309F938}" dt="2021-03-14T10:08:23.655" v="34"/>
          <ac:spMkLst>
            <pc:docMk/>
            <pc:sldMk cId="3207960852" sldId="652"/>
            <ac:spMk id="50" creationId="{50EB8CDF-6624-4C4D-B1A5-D3BB56A0D6B0}"/>
          </ac:spMkLst>
        </pc:spChg>
        <pc:spChg chg="mod">
          <ac:chgData name="Lei Wu" userId="f083b2a8aea23a2f" providerId="LiveId" clId="{B01C844B-1BE7-44FB-AD2F-31D73309F938}" dt="2021-03-14T10:08:23.655" v="34"/>
          <ac:spMkLst>
            <pc:docMk/>
            <pc:sldMk cId="3207960852" sldId="652"/>
            <ac:spMk id="51" creationId="{8546B935-CC75-4036-B1D9-1C4A8055D7C3}"/>
          </ac:spMkLst>
        </pc:spChg>
        <pc:spChg chg="mod">
          <ac:chgData name="Lei Wu" userId="f083b2a8aea23a2f" providerId="LiveId" clId="{B01C844B-1BE7-44FB-AD2F-31D73309F938}" dt="2021-03-14T10:08:23.655" v="34"/>
          <ac:spMkLst>
            <pc:docMk/>
            <pc:sldMk cId="3207960852" sldId="652"/>
            <ac:spMk id="52" creationId="{E705F9E5-A431-47E3-BC24-AFBEAA955645}"/>
          </ac:spMkLst>
        </pc:spChg>
        <pc:spChg chg="mod">
          <ac:chgData name="Lei Wu" userId="f083b2a8aea23a2f" providerId="LiveId" clId="{B01C844B-1BE7-44FB-AD2F-31D73309F938}" dt="2021-03-14T10:08:23.655" v="34"/>
          <ac:spMkLst>
            <pc:docMk/>
            <pc:sldMk cId="3207960852" sldId="652"/>
            <ac:spMk id="53" creationId="{12CFEEEC-377A-49C3-9C1F-CFB450DAFE44}"/>
          </ac:spMkLst>
        </pc:spChg>
        <pc:spChg chg="mod">
          <ac:chgData name="Lei Wu" userId="f083b2a8aea23a2f" providerId="LiveId" clId="{B01C844B-1BE7-44FB-AD2F-31D73309F938}" dt="2021-03-14T10:08:23.655" v="34"/>
          <ac:spMkLst>
            <pc:docMk/>
            <pc:sldMk cId="3207960852" sldId="652"/>
            <ac:spMk id="54" creationId="{BC4C1435-5D6A-4C67-913D-9398A8EEADE0}"/>
          </ac:spMkLst>
        </pc:spChg>
        <pc:spChg chg="mod">
          <ac:chgData name="Lei Wu" userId="f083b2a8aea23a2f" providerId="LiveId" clId="{B01C844B-1BE7-44FB-AD2F-31D73309F938}" dt="2021-03-14T10:08:23.655" v="34"/>
          <ac:spMkLst>
            <pc:docMk/>
            <pc:sldMk cId="3207960852" sldId="652"/>
            <ac:spMk id="55" creationId="{4C8B1020-38CC-431E-99E5-D0F7431E8252}"/>
          </ac:spMkLst>
        </pc:spChg>
        <pc:spChg chg="mod">
          <ac:chgData name="Lei Wu" userId="f083b2a8aea23a2f" providerId="LiveId" clId="{B01C844B-1BE7-44FB-AD2F-31D73309F938}" dt="2021-03-14T10:08:23.655" v="34"/>
          <ac:spMkLst>
            <pc:docMk/>
            <pc:sldMk cId="3207960852" sldId="652"/>
            <ac:spMk id="56" creationId="{AA15E13E-C3D2-481B-81AA-7BD0F0DA6918}"/>
          </ac:spMkLst>
        </pc:spChg>
        <pc:spChg chg="mod">
          <ac:chgData name="Lei Wu" userId="f083b2a8aea23a2f" providerId="LiveId" clId="{B01C844B-1BE7-44FB-AD2F-31D73309F938}" dt="2021-03-14T10:08:23.655" v="34"/>
          <ac:spMkLst>
            <pc:docMk/>
            <pc:sldMk cId="3207960852" sldId="652"/>
            <ac:spMk id="57" creationId="{8F52C337-2D3D-4E14-B1AE-807EBDB6D23F}"/>
          </ac:spMkLst>
        </pc:spChg>
        <pc:spChg chg="mod">
          <ac:chgData name="Lei Wu" userId="f083b2a8aea23a2f" providerId="LiveId" clId="{B01C844B-1BE7-44FB-AD2F-31D73309F938}" dt="2021-03-14T10:08:23.655" v="34"/>
          <ac:spMkLst>
            <pc:docMk/>
            <pc:sldMk cId="3207960852" sldId="652"/>
            <ac:spMk id="58" creationId="{F1762DEF-8AF7-45D9-8432-B166DBB869AA}"/>
          </ac:spMkLst>
        </pc:spChg>
        <pc:spChg chg="mod">
          <ac:chgData name="Lei Wu" userId="f083b2a8aea23a2f" providerId="LiveId" clId="{B01C844B-1BE7-44FB-AD2F-31D73309F938}" dt="2021-03-14T10:08:23.655" v="34"/>
          <ac:spMkLst>
            <pc:docMk/>
            <pc:sldMk cId="3207960852" sldId="652"/>
            <ac:spMk id="59" creationId="{F1C07F52-5D00-4024-924E-C210C3287726}"/>
          </ac:spMkLst>
        </pc:spChg>
        <pc:spChg chg="mod">
          <ac:chgData name="Lei Wu" userId="f083b2a8aea23a2f" providerId="LiveId" clId="{B01C844B-1BE7-44FB-AD2F-31D73309F938}" dt="2021-03-14T10:08:23.655" v="34"/>
          <ac:spMkLst>
            <pc:docMk/>
            <pc:sldMk cId="3207960852" sldId="652"/>
            <ac:spMk id="60" creationId="{CE1ABA59-508D-4243-983A-4B2D815532CE}"/>
          </ac:spMkLst>
        </pc:spChg>
        <pc:spChg chg="mod">
          <ac:chgData name="Lei Wu" userId="f083b2a8aea23a2f" providerId="LiveId" clId="{B01C844B-1BE7-44FB-AD2F-31D73309F938}" dt="2021-03-14T10:08:23.655" v="34"/>
          <ac:spMkLst>
            <pc:docMk/>
            <pc:sldMk cId="3207960852" sldId="652"/>
            <ac:spMk id="61" creationId="{64C9E607-E78B-49A0-9CF9-944B91B5B7FE}"/>
          </ac:spMkLst>
        </pc:spChg>
        <pc:spChg chg="mod">
          <ac:chgData name="Lei Wu" userId="f083b2a8aea23a2f" providerId="LiveId" clId="{B01C844B-1BE7-44FB-AD2F-31D73309F938}" dt="2021-03-14T10:08:23.655" v="34"/>
          <ac:spMkLst>
            <pc:docMk/>
            <pc:sldMk cId="3207960852" sldId="652"/>
            <ac:spMk id="62" creationId="{DAB0E59B-86B8-46A7-B5C9-A434ADF7C79D}"/>
          </ac:spMkLst>
        </pc:spChg>
        <pc:spChg chg="mod">
          <ac:chgData name="Lei Wu" userId="f083b2a8aea23a2f" providerId="LiveId" clId="{B01C844B-1BE7-44FB-AD2F-31D73309F938}" dt="2021-03-14T10:08:23.655" v="34"/>
          <ac:spMkLst>
            <pc:docMk/>
            <pc:sldMk cId="3207960852" sldId="652"/>
            <ac:spMk id="63" creationId="{ED6B2A32-57EC-4F5C-A1EF-3BBEA8EB10A4}"/>
          </ac:spMkLst>
        </pc:spChg>
        <pc:spChg chg="add mod">
          <ac:chgData name="Lei Wu" userId="f083b2a8aea23a2f" providerId="LiveId" clId="{B01C844B-1BE7-44FB-AD2F-31D73309F938}" dt="2021-03-14T10:20:04.718" v="137"/>
          <ac:spMkLst>
            <pc:docMk/>
            <pc:sldMk cId="3207960852" sldId="652"/>
            <ac:spMk id="64" creationId="{14635096-4D01-4B37-BE21-367C37DAF13A}"/>
          </ac:spMkLst>
        </pc:spChg>
        <pc:spChg chg="mod">
          <ac:chgData name="Lei Wu" userId="f083b2a8aea23a2f" providerId="LiveId" clId="{B01C844B-1BE7-44FB-AD2F-31D73309F938}" dt="2021-03-14T17:34:36.169" v="1744" actId="20577"/>
          <ac:spMkLst>
            <pc:docMk/>
            <pc:sldMk cId="3207960852" sldId="652"/>
            <ac:spMk id="294914" creationId="{00000000-0000-0000-0000-000000000000}"/>
          </ac:spMkLst>
        </pc:spChg>
        <pc:spChg chg="mod">
          <ac:chgData name="Lei Wu" userId="f083b2a8aea23a2f" providerId="LiveId" clId="{B01C844B-1BE7-44FB-AD2F-31D73309F938}" dt="2021-03-15T20:30:46.489" v="3874" actId="1076"/>
          <ac:spMkLst>
            <pc:docMk/>
            <pc:sldMk cId="3207960852" sldId="652"/>
            <ac:spMk id="294915" creationId="{00000000-0000-0000-0000-000000000000}"/>
          </ac:spMkLst>
        </pc:spChg>
        <pc:grpChg chg="add del mod">
          <ac:chgData name="Lei Wu" userId="f083b2a8aea23a2f" providerId="LiveId" clId="{B01C844B-1BE7-44FB-AD2F-31D73309F938}" dt="2021-03-14T10:08:23.646" v="33"/>
          <ac:grpSpMkLst>
            <pc:docMk/>
            <pc:sldMk cId="3207960852" sldId="652"/>
            <ac:grpSpMk id="24" creationId="{9483D0AF-AE0E-4FB6-B78E-87E25BD2CDE6}"/>
          </ac:grpSpMkLst>
        </pc:grpChg>
        <pc:grpChg chg="add mod">
          <ac:chgData name="Lei Wu" userId="f083b2a8aea23a2f" providerId="LiveId" clId="{B01C844B-1BE7-44FB-AD2F-31D73309F938}" dt="2021-03-14T10:08:32.299" v="35" actId="14100"/>
          <ac:grpSpMkLst>
            <pc:docMk/>
            <pc:sldMk cId="3207960852" sldId="652"/>
            <ac:grpSpMk id="44" creationId="{FE7F02C1-928A-4538-8862-7C889977750A}"/>
          </ac:grpSpMkLst>
        </pc:grpChg>
        <pc:grpChg chg="del">
          <ac:chgData name="Lei Wu" userId="f083b2a8aea23a2f" providerId="LiveId" clId="{B01C844B-1BE7-44FB-AD2F-31D73309F938}" dt="2021-03-14T10:08:18.126" v="29" actId="478"/>
          <ac:grpSpMkLst>
            <pc:docMk/>
            <pc:sldMk cId="3207960852" sldId="652"/>
            <ac:grpSpMk id="294935" creationId="{00000000-0000-0000-0000-000000000000}"/>
          </ac:grpSpMkLst>
        </pc:grpChg>
      </pc:sldChg>
      <pc:sldChg chg="modSp add del mod">
        <pc:chgData name="Lei Wu" userId="f083b2a8aea23a2f" providerId="LiveId" clId="{B01C844B-1BE7-44FB-AD2F-31D73309F938}" dt="2021-03-15T19:30:16.667" v="3099" actId="47"/>
        <pc:sldMkLst>
          <pc:docMk/>
          <pc:sldMk cId="1079845216" sldId="653"/>
        </pc:sldMkLst>
        <pc:spChg chg="mod">
          <ac:chgData name="Lei Wu" userId="f083b2a8aea23a2f" providerId="LiveId" clId="{B01C844B-1BE7-44FB-AD2F-31D73309F938}" dt="2021-03-14T17:16:27.040" v="1637" actId="20577"/>
          <ac:spMkLst>
            <pc:docMk/>
            <pc:sldMk cId="1079845216" sldId="653"/>
            <ac:spMk id="3" creationId="{00000000-0000-0000-0000-000000000000}"/>
          </ac:spMkLst>
        </pc:spChg>
      </pc:sldChg>
      <pc:sldChg chg="add ord">
        <pc:chgData name="Lei Wu" userId="f083b2a8aea23a2f" providerId="LiveId" clId="{B01C844B-1BE7-44FB-AD2F-31D73309F938}" dt="2021-03-15T19:27:06.551" v="3057"/>
        <pc:sldMkLst>
          <pc:docMk/>
          <pc:sldMk cId="3817168658" sldId="654"/>
        </pc:sldMkLst>
        <pc:spChg chg="del">
          <ac:chgData name="Lei Wu" userId="f083b2a8aea23a2f" providerId="LiveId" clId="{B01C844B-1BE7-44FB-AD2F-31D73309F938}" dt="2021-03-14T13:16:27.738" v="384" actId="478"/>
          <ac:spMkLst>
            <pc:docMk/>
            <pc:sldMk cId="3817168658" sldId="654"/>
            <ac:spMk id="15362" creationId="{92BBFD8F-D57C-4C3E-81EF-2102F089CAE6}"/>
          </ac:spMkLst>
        </pc:spChg>
        <pc:spChg chg="mod">
          <ac:chgData name="Lei Wu" userId="f083b2a8aea23a2f" providerId="LiveId" clId="{B01C844B-1BE7-44FB-AD2F-31D73309F938}" dt="2021-03-14T21:09:28.603" v="2265" actId="1076"/>
          <ac:spMkLst>
            <pc:docMk/>
            <pc:sldMk cId="3817168658" sldId="654"/>
            <ac:spMk id="15363" creationId="{FBA766A4-CC84-46E9-A93D-6633C6352049}"/>
          </ac:spMkLst>
        </pc:spChg>
        <pc:spChg chg="mod">
          <ac:chgData name="Lei Wu" userId="f083b2a8aea23a2f" providerId="LiveId" clId="{B01C844B-1BE7-44FB-AD2F-31D73309F938}" dt="2021-03-14T21:09:32.394" v="2266" actId="113"/>
          <ac:spMkLst>
            <pc:docMk/>
            <pc:sldMk cId="3817168658" sldId="654"/>
            <ac:spMk id="15364" creationId="{244DE349-AF4E-4C28-BB5A-D62DE90C18E9}"/>
          </ac:spMkLst>
        </pc:spChg>
      </pc:sldChg>
      <pc:sldChg chg="delSp modSp add mod">
        <pc:chgData name="Lei Wu" userId="f083b2a8aea23a2f" providerId="LiveId" clId="{B01C844B-1BE7-44FB-AD2F-31D73309F938}" dt="2021-03-15T23:45:51.758" v="7207" actId="20577"/>
        <pc:sldMkLst>
          <pc:docMk/>
          <pc:sldMk cId="0" sldId="655"/>
        </pc:sldMkLst>
        <pc:spChg chg="del">
          <ac:chgData name="Lei Wu" userId="f083b2a8aea23a2f" providerId="LiveId" clId="{B01C844B-1BE7-44FB-AD2F-31D73309F938}" dt="2021-03-14T13:16:31.634" v="385" actId="478"/>
          <ac:spMkLst>
            <pc:docMk/>
            <pc:sldMk cId="0" sldId="655"/>
            <ac:spMk id="16386" creationId="{069E6B16-CC56-4220-B9BB-C60E86B0F11F}"/>
          </ac:spMkLst>
        </pc:spChg>
        <pc:spChg chg="mod">
          <ac:chgData name="Lei Wu" userId="f083b2a8aea23a2f" providerId="LiveId" clId="{B01C844B-1BE7-44FB-AD2F-31D73309F938}" dt="2021-03-14T21:09:08.119" v="2262" actId="14100"/>
          <ac:spMkLst>
            <pc:docMk/>
            <pc:sldMk cId="0" sldId="655"/>
            <ac:spMk id="16387" creationId="{C74DEDE2-98C1-44D5-BE0A-C49B86C00214}"/>
          </ac:spMkLst>
        </pc:spChg>
        <pc:spChg chg="mod">
          <ac:chgData name="Lei Wu" userId="f083b2a8aea23a2f" providerId="LiveId" clId="{B01C844B-1BE7-44FB-AD2F-31D73309F938}" dt="2021-03-15T23:45:51.758" v="7207" actId="20577"/>
          <ac:spMkLst>
            <pc:docMk/>
            <pc:sldMk cId="0" sldId="655"/>
            <ac:spMk id="16388" creationId="{B3EC2A91-9FFA-436A-A407-99E488D5B8A1}"/>
          </ac:spMkLst>
        </pc:spChg>
      </pc:sldChg>
      <pc:sldChg chg="delSp modSp add mod">
        <pc:chgData name="Lei Wu" userId="f083b2a8aea23a2f" providerId="LiveId" clId="{B01C844B-1BE7-44FB-AD2F-31D73309F938}" dt="2021-03-14T21:08:43.744" v="2259" actId="1076"/>
        <pc:sldMkLst>
          <pc:docMk/>
          <pc:sldMk cId="0" sldId="656"/>
        </pc:sldMkLst>
        <pc:spChg chg="del">
          <ac:chgData name="Lei Wu" userId="f083b2a8aea23a2f" providerId="LiveId" clId="{B01C844B-1BE7-44FB-AD2F-31D73309F938}" dt="2021-03-14T13:16:36.898" v="386" actId="478"/>
          <ac:spMkLst>
            <pc:docMk/>
            <pc:sldMk cId="0" sldId="656"/>
            <ac:spMk id="17410" creationId="{B3AB9A71-4A7C-44A2-AAD0-CB7CA11E920D}"/>
          </ac:spMkLst>
        </pc:spChg>
        <pc:spChg chg="mod">
          <ac:chgData name="Lei Wu" userId="f083b2a8aea23a2f" providerId="LiveId" clId="{B01C844B-1BE7-44FB-AD2F-31D73309F938}" dt="2021-03-14T21:08:39.725" v="2258" actId="14100"/>
          <ac:spMkLst>
            <pc:docMk/>
            <pc:sldMk cId="0" sldId="656"/>
            <ac:spMk id="17411" creationId="{FB7EE480-BC04-4987-8DCE-497A52A6823E}"/>
          </ac:spMkLst>
        </pc:spChg>
        <pc:spChg chg="mod">
          <ac:chgData name="Lei Wu" userId="f083b2a8aea23a2f" providerId="LiveId" clId="{B01C844B-1BE7-44FB-AD2F-31D73309F938}" dt="2021-03-14T21:08:43.744" v="2259" actId="1076"/>
          <ac:spMkLst>
            <pc:docMk/>
            <pc:sldMk cId="0" sldId="656"/>
            <ac:spMk id="17412" creationId="{9C989B9D-4CF1-4869-8D9F-EE65BDA87E8F}"/>
          </ac:spMkLst>
        </pc:spChg>
      </pc:sldChg>
      <pc:sldChg chg="delSp modSp add del mod">
        <pc:chgData name="Lei Wu" userId="f083b2a8aea23a2f" providerId="LiveId" clId="{B01C844B-1BE7-44FB-AD2F-31D73309F938}" dt="2021-03-14T21:13:07.737" v="2302" actId="47"/>
        <pc:sldMkLst>
          <pc:docMk/>
          <pc:sldMk cId="0" sldId="657"/>
        </pc:sldMkLst>
        <pc:spChg chg="del">
          <ac:chgData name="Lei Wu" userId="f083b2a8aea23a2f" providerId="LiveId" clId="{B01C844B-1BE7-44FB-AD2F-31D73309F938}" dt="2021-03-14T21:05:21.375" v="2238" actId="478"/>
          <ac:spMkLst>
            <pc:docMk/>
            <pc:sldMk cId="0" sldId="657"/>
            <ac:spMk id="18434" creationId="{4F7FA0B2-7E10-4A59-AEBC-C9E4664F24F2}"/>
          </ac:spMkLst>
        </pc:spChg>
        <pc:spChg chg="mod">
          <ac:chgData name="Lei Wu" userId="f083b2a8aea23a2f" providerId="LiveId" clId="{B01C844B-1BE7-44FB-AD2F-31D73309F938}" dt="2021-03-14T21:08:10.204" v="2256" actId="1076"/>
          <ac:spMkLst>
            <pc:docMk/>
            <pc:sldMk cId="0" sldId="657"/>
            <ac:spMk id="18435" creationId="{C563FC49-AE02-4883-BAF3-E96A27EBA67F}"/>
          </ac:spMkLst>
        </pc:spChg>
        <pc:spChg chg="mod">
          <ac:chgData name="Lei Wu" userId="f083b2a8aea23a2f" providerId="LiveId" clId="{B01C844B-1BE7-44FB-AD2F-31D73309F938}" dt="2021-03-14T21:08:06.214" v="2255" actId="14100"/>
          <ac:spMkLst>
            <pc:docMk/>
            <pc:sldMk cId="0" sldId="657"/>
            <ac:spMk id="18436" creationId="{A381735F-F7C8-4DD0-A45D-FE21B482C9F5}"/>
          </ac:spMkLst>
        </pc:spChg>
        <pc:spChg chg="del">
          <ac:chgData name="Lei Wu" userId="f083b2a8aea23a2f" providerId="LiveId" clId="{B01C844B-1BE7-44FB-AD2F-31D73309F938}" dt="2021-03-14T21:05:06.896" v="2231" actId="478"/>
          <ac:spMkLst>
            <pc:docMk/>
            <pc:sldMk cId="0" sldId="657"/>
            <ac:spMk id="18437" creationId="{F24BA7A3-33D9-434F-AC23-474CF657B556}"/>
          </ac:spMkLst>
        </pc:spChg>
        <pc:spChg chg="mod">
          <ac:chgData name="Lei Wu" userId="f083b2a8aea23a2f" providerId="LiveId" clId="{B01C844B-1BE7-44FB-AD2F-31D73309F938}" dt="2021-03-14T21:06:09.916" v="2240" actId="20577"/>
          <ac:spMkLst>
            <pc:docMk/>
            <pc:sldMk cId="0" sldId="657"/>
            <ac:spMk id="18440" creationId="{D00A728F-BA7D-45FF-ADC1-04C632624F9C}"/>
          </ac:spMkLst>
        </pc:spChg>
        <pc:grpChg chg="del">
          <ac:chgData name="Lei Wu" userId="f083b2a8aea23a2f" providerId="LiveId" clId="{B01C844B-1BE7-44FB-AD2F-31D73309F938}" dt="2021-03-14T21:06:14.225" v="2241" actId="478"/>
          <ac:grpSpMkLst>
            <pc:docMk/>
            <pc:sldMk cId="0" sldId="657"/>
            <ac:grpSpMk id="18438" creationId="{F1E6093A-CBEF-498E-98A3-1AE2E8AB55D3}"/>
          </ac:grpSpMkLst>
        </pc:grpChg>
      </pc:sldChg>
      <pc:sldChg chg="addSp delSp modSp add mod">
        <pc:chgData name="Lei Wu" userId="f083b2a8aea23a2f" providerId="LiveId" clId="{B01C844B-1BE7-44FB-AD2F-31D73309F938}" dt="2021-03-14T21:19:24.983" v="2345" actId="14100"/>
        <pc:sldMkLst>
          <pc:docMk/>
          <pc:sldMk cId="0" sldId="658"/>
        </pc:sldMkLst>
        <pc:spChg chg="del">
          <ac:chgData name="Lei Wu" userId="f083b2a8aea23a2f" providerId="LiveId" clId="{B01C844B-1BE7-44FB-AD2F-31D73309F938}" dt="2021-03-14T13:16:45.887" v="388" actId="478"/>
          <ac:spMkLst>
            <pc:docMk/>
            <pc:sldMk cId="0" sldId="658"/>
            <ac:spMk id="20482" creationId="{C7458F94-143C-4F2C-A90D-1FD1D8D288EB}"/>
          </ac:spMkLst>
        </pc:spChg>
        <pc:spChg chg="mod">
          <ac:chgData name="Lei Wu" userId="f083b2a8aea23a2f" providerId="LiveId" clId="{B01C844B-1BE7-44FB-AD2F-31D73309F938}" dt="2021-03-14T21:19:24.983" v="2345" actId="14100"/>
          <ac:spMkLst>
            <pc:docMk/>
            <pc:sldMk cId="0" sldId="658"/>
            <ac:spMk id="20484" creationId="{11D5A144-3EEC-4103-8AEA-90B9E0AE8CD9}"/>
          </ac:spMkLst>
        </pc:spChg>
        <pc:spChg chg="mod">
          <ac:chgData name="Lei Wu" userId="f083b2a8aea23a2f" providerId="LiveId" clId="{B01C844B-1BE7-44FB-AD2F-31D73309F938}" dt="2021-03-14T21:18:16.205" v="2338" actId="113"/>
          <ac:spMkLst>
            <pc:docMk/>
            <pc:sldMk cId="0" sldId="658"/>
            <ac:spMk id="20485" creationId="{3FA65F33-2C0C-4C44-A5E5-7E426DE09531}"/>
          </ac:spMkLst>
        </pc:spChg>
        <pc:spChg chg="mod">
          <ac:chgData name="Lei Wu" userId="f083b2a8aea23a2f" providerId="LiveId" clId="{B01C844B-1BE7-44FB-AD2F-31D73309F938}" dt="2021-03-14T21:12:31.486" v="2301" actId="1036"/>
          <ac:spMkLst>
            <pc:docMk/>
            <pc:sldMk cId="0" sldId="658"/>
            <ac:spMk id="20515" creationId="{8AA39BE4-A22D-4FA6-AE4D-73EB619E7079}"/>
          </ac:spMkLst>
        </pc:spChg>
        <pc:spChg chg="mod">
          <ac:chgData name="Lei Wu" userId="f083b2a8aea23a2f" providerId="LiveId" clId="{B01C844B-1BE7-44FB-AD2F-31D73309F938}" dt="2021-03-14T21:12:31.486" v="2301" actId="1036"/>
          <ac:spMkLst>
            <pc:docMk/>
            <pc:sldMk cId="0" sldId="658"/>
            <ac:spMk id="20516" creationId="{EED994F9-F077-4C66-8E6D-EF9556E02B58}"/>
          </ac:spMkLst>
        </pc:spChg>
        <pc:spChg chg="mod">
          <ac:chgData name="Lei Wu" userId="f083b2a8aea23a2f" providerId="LiveId" clId="{B01C844B-1BE7-44FB-AD2F-31D73309F938}" dt="2021-03-14T21:12:31.486" v="2301" actId="1036"/>
          <ac:spMkLst>
            <pc:docMk/>
            <pc:sldMk cId="0" sldId="658"/>
            <ac:spMk id="20517" creationId="{5B998A9F-C456-4E97-8E79-79CBD575537A}"/>
          </ac:spMkLst>
        </pc:spChg>
        <pc:spChg chg="mod">
          <ac:chgData name="Lei Wu" userId="f083b2a8aea23a2f" providerId="LiveId" clId="{B01C844B-1BE7-44FB-AD2F-31D73309F938}" dt="2021-03-14T21:12:31.486" v="2301" actId="1036"/>
          <ac:spMkLst>
            <pc:docMk/>
            <pc:sldMk cId="0" sldId="658"/>
            <ac:spMk id="20518" creationId="{52684F6E-09BC-4173-A8CA-26D7F37FC572}"/>
          </ac:spMkLst>
        </pc:spChg>
        <pc:spChg chg="mod">
          <ac:chgData name="Lei Wu" userId="f083b2a8aea23a2f" providerId="LiveId" clId="{B01C844B-1BE7-44FB-AD2F-31D73309F938}" dt="2021-03-14T21:12:31.486" v="2301" actId="1036"/>
          <ac:spMkLst>
            <pc:docMk/>
            <pc:sldMk cId="0" sldId="658"/>
            <ac:spMk id="20519" creationId="{60D79D0E-B666-4631-9D49-C7C8D01636F1}"/>
          </ac:spMkLst>
        </pc:spChg>
        <pc:spChg chg="mod">
          <ac:chgData name="Lei Wu" userId="f083b2a8aea23a2f" providerId="LiveId" clId="{B01C844B-1BE7-44FB-AD2F-31D73309F938}" dt="2021-03-14T21:12:31.486" v="2301" actId="1036"/>
          <ac:spMkLst>
            <pc:docMk/>
            <pc:sldMk cId="0" sldId="658"/>
            <ac:spMk id="20520" creationId="{A7733E6B-18F5-4FF1-84C7-DF8ED2EC112E}"/>
          </ac:spMkLst>
        </pc:spChg>
        <pc:spChg chg="mod">
          <ac:chgData name="Lei Wu" userId="f083b2a8aea23a2f" providerId="LiveId" clId="{B01C844B-1BE7-44FB-AD2F-31D73309F938}" dt="2021-03-14T21:12:31.486" v="2301" actId="1036"/>
          <ac:spMkLst>
            <pc:docMk/>
            <pc:sldMk cId="0" sldId="658"/>
            <ac:spMk id="20521" creationId="{50C85B5E-9A28-4FE0-A3BE-6053CAE9BEBB}"/>
          </ac:spMkLst>
        </pc:spChg>
        <pc:spChg chg="mod">
          <ac:chgData name="Lei Wu" userId="f083b2a8aea23a2f" providerId="LiveId" clId="{B01C844B-1BE7-44FB-AD2F-31D73309F938}" dt="2021-03-14T21:12:31.486" v="2301" actId="1036"/>
          <ac:spMkLst>
            <pc:docMk/>
            <pc:sldMk cId="0" sldId="658"/>
            <ac:spMk id="20522" creationId="{5F52BA5F-992F-461C-B266-8912645560AA}"/>
          </ac:spMkLst>
        </pc:spChg>
        <pc:spChg chg="mod">
          <ac:chgData name="Lei Wu" userId="f083b2a8aea23a2f" providerId="LiveId" clId="{B01C844B-1BE7-44FB-AD2F-31D73309F938}" dt="2021-03-14T21:12:31.486" v="2301" actId="1036"/>
          <ac:spMkLst>
            <pc:docMk/>
            <pc:sldMk cId="0" sldId="658"/>
            <ac:spMk id="20523" creationId="{2FE19C4F-359F-451F-8D89-0B703CB3C75E}"/>
          </ac:spMkLst>
        </pc:spChg>
        <pc:spChg chg="mod">
          <ac:chgData name="Lei Wu" userId="f083b2a8aea23a2f" providerId="LiveId" clId="{B01C844B-1BE7-44FB-AD2F-31D73309F938}" dt="2021-03-14T21:12:31.486" v="2301" actId="1036"/>
          <ac:spMkLst>
            <pc:docMk/>
            <pc:sldMk cId="0" sldId="658"/>
            <ac:spMk id="20524" creationId="{BF4C7876-085E-40AB-B3E0-0567E24A263C}"/>
          </ac:spMkLst>
        </pc:spChg>
        <pc:spChg chg="mod">
          <ac:chgData name="Lei Wu" userId="f083b2a8aea23a2f" providerId="LiveId" clId="{B01C844B-1BE7-44FB-AD2F-31D73309F938}" dt="2021-03-14T21:12:31.486" v="2301" actId="1036"/>
          <ac:spMkLst>
            <pc:docMk/>
            <pc:sldMk cId="0" sldId="658"/>
            <ac:spMk id="20525" creationId="{B13F1C2D-EFF8-4FC4-B4F7-FEE73DC33224}"/>
          </ac:spMkLst>
        </pc:spChg>
        <pc:spChg chg="mod">
          <ac:chgData name="Lei Wu" userId="f083b2a8aea23a2f" providerId="LiveId" clId="{B01C844B-1BE7-44FB-AD2F-31D73309F938}" dt="2021-03-14T21:12:31.486" v="2301" actId="1036"/>
          <ac:spMkLst>
            <pc:docMk/>
            <pc:sldMk cId="0" sldId="658"/>
            <ac:spMk id="20526" creationId="{E22AE79F-F597-4E8C-97C2-4C5605DE2626}"/>
          </ac:spMkLst>
        </pc:spChg>
        <pc:spChg chg="mod">
          <ac:chgData name="Lei Wu" userId="f083b2a8aea23a2f" providerId="LiveId" clId="{B01C844B-1BE7-44FB-AD2F-31D73309F938}" dt="2021-03-14T21:12:31.486" v="2301" actId="1036"/>
          <ac:spMkLst>
            <pc:docMk/>
            <pc:sldMk cId="0" sldId="658"/>
            <ac:spMk id="20527" creationId="{46EBEB23-B1F1-45B1-8F51-2EABE9A2CBF3}"/>
          </ac:spMkLst>
        </pc:spChg>
        <pc:spChg chg="mod">
          <ac:chgData name="Lei Wu" userId="f083b2a8aea23a2f" providerId="LiveId" clId="{B01C844B-1BE7-44FB-AD2F-31D73309F938}" dt="2021-03-14T21:12:31.486" v="2301" actId="1036"/>
          <ac:spMkLst>
            <pc:docMk/>
            <pc:sldMk cId="0" sldId="658"/>
            <ac:spMk id="20528" creationId="{833D379C-5BBB-457E-B81A-1C302DABD91E}"/>
          </ac:spMkLst>
        </pc:spChg>
        <pc:spChg chg="mod">
          <ac:chgData name="Lei Wu" userId="f083b2a8aea23a2f" providerId="LiveId" clId="{B01C844B-1BE7-44FB-AD2F-31D73309F938}" dt="2021-03-14T21:12:31.486" v="2301" actId="1036"/>
          <ac:spMkLst>
            <pc:docMk/>
            <pc:sldMk cId="0" sldId="658"/>
            <ac:spMk id="20529" creationId="{1BCEB13A-AB9A-4D7F-91DE-A0EF36743CEE}"/>
          </ac:spMkLst>
        </pc:spChg>
        <pc:spChg chg="mod">
          <ac:chgData name="Lei Wu" userId="f083b2a8aea23a2f" providerId="LiveId" clId="{B01C844B-1BE7-44FB-AD2F-31D73309F938}" dt="2021-03-14T21:12:31.486" v="2301" actId="1036"/>
          <ac:spMkLst>
            <pc:docMk/>
            <pc:sldMk cId="0" sldId="658"/>
            <ac:spMk id="20530" creationId="{35A70747-E7EF-4ABC-8BE9-9EC1C1E3C604}"/>
          </ac:spMkLst>
        </pc:spChg>
        <pc:spChg chg="mod">
          <ac:chgData name="Lei Wu" userId="f083b2a8aea23a2f" providerId="LiveId" clId="{B01C844B-1BE7-44FB-AD2F-31D73309F938}" dt="2021-03-14T21:12:31.486" v="2301" actId="1036"/>
          <ac:spMkLst>
            <pc:docMk/>
            <pc:sldMk cId="0" sldId="658"/>
            <ac:spMk id="20531" creationId="{EC484C7B-6757-4240-A1D1-2FC001F1A6AD}"/>
          </ac:spMkLst>
        </pc:spChg>
        <pc:spChg chg="mod">
          <ac:chgData name="Lei Wu" userId="f083b2a8aea23a2f" providerId="LiveId" clId="{B01C844B-1BE7-44FB-AD2F-31D73309F938}" dt="2021-03-14T21:12:31.486" v="2301" actId="1036"/>
          <ac:spMkLst>
            <pc:docMk/>
            <pc:sldMk cId="0" sldId="658"/>
            <ac:spMk id="20532" creationId="{D0E39F7B-4C75-46B0-86B3-C9BE7EDBC424}"/>
          </ac:spMkLst>
        </pc:spChg>
        <pc:spChg chg="mod">
          <ac:chgData name="Lei Wu" userId="f083b2a8aea23a2f" providerId="LiveId" clId="{B01C844B-1BE7-44FB-AD2F-31D73309F938}" dt="2021-03-14T21:12:31.486" v="2301" actId="1036"/>
          <ac:spMkLst>
            <pc:docMk/>
            <pc:sldMk cId="0" sldId="658"/>
            <ac:spMk id="20533" creationId="{400E27F3-728E-416B-9731-08C30C704912}"/>
          </ac:spMkLst>
        </pc:spChg>
        <pc:spChg chg="mod">
          <ac:chgData name="Lei Wu" userId="f083b2a8aea23a2f" providerId="LiveId" clId="{B01C844B-1BE7-44FB-AD2F-31D73309F938}" dt="2021-03-14T21:12:31.486" v="2301" actId="1036"/>
          <ac:spMkLst>
            <pc:docMk/>
            <pc:sldMk cId="0" sldId="658"/>
            <ac:spMk id="20534" creationId="{81AEE237-50DB-4B9F-A52C-8AD45A1044F4}"/>
          </ac:spMkLst>
        </pc:spChg>
        <pc:spChg chg="mod">
          <ac:chgData name="Lei Wu" userId="f083b2a8aea23a2f" providerId="LiveId" clId="{B01C844B-1BE7-44FB-AD2F-31D73309F938}" dt="2021-03-14T21:12:31.486" v="2301" actId="1036"/>
          <ac:spMkLst>
            <pc:docMk/>
            <pc:sldMk cId="0" sldId="658"/>
            <ac:spMk id="20535" creationId="{C9EC3A79-64A8-4CE7-8613-7B2E24BC4EDF}"/>
          </ac:spMkLst>
        </pc:spChg>
        <pc:spChg chg="mod">
          <ac:chgData name="Lei Wu" userId="f083b2a8aea23a2f" providerId="LiveId" clId="{B01C844B-1BE7-44FB-AD2F-31D73309F938}" dt="2021-03-14T21:12:31.486" v="2301" actId="1036"/>
          <ac:spMkLst>
            <pc:docMk/>
            <pc:sldMk cId="0" sldId="658"/>
            <ac:spMk id="20536" creationId="{4374BBF0-9A79-4959-8315-68E8E750A6E0}"/>
          </ac:spMkLst>
        </pc:spChg>
        <pc:spChg chg="mod">
          <ac:chgData name="Lei Wu" userId="f083b2a8aea23a2f" providerId="LiveId" clId="{B01C844B-1BE7-44FB-AD2F-31D73309F938}" dt="2021-03-14T21:12:31.486" v="2301" actId="1036"/>
          <ac:spMkLst>
            <pc:docMk/>
            <pc:sldMk cId="0" sldId="658"/>
            <ac:spMk id="20537" creationId="{7EEEFE1B-E414-4A2D-85DB-45857E404177}"/>
          </ac:spMkLst>
        </pc:spChg>
        <pc:spChg chg="mod">
          <ac:chgData name="Lei Wu" userId="f083b2a8aea23a2f" providerId="LiveId" clId="{B01C844B-1BE7-44FB-AD2F-31D73309F938}" dt="2021-03-14T21:12:31.486" v="2301" actId="1036"/>
          <ac:spMkLst>
            <pc:docMk/>
            <pc:sldMk cId="0" sldId="658"/>
            <ac:spMk id="20538" creationId="{E8A1F790-1139-40C7-92E2-59EED5982881}"/>
          </ac:spMkLst>
        </pc:spChg>
        <pc:spChg chg="mod">
          <ac:chgData name="Lei Wu" userId="f083b2a8aea23a2f" providerId="LiveId" clId="{B01C844B-1BE7-44FB-AD2F-31D73309F938}" dt="2021-03-14T21:12:31.486" v="2301" actId="1036"/>
          <ac:spMkLst>
            <pc:docMk/>
            <pc:sldMk cId="0" sldId="658"/>
            <ac:spMk id="20539" creationId="{FA465B58-42BC-40AA-B251-92E73BA6E3D5}"/>
          </ac:spMkLst>
        </pc:spChg>
        <pc:spChg chg="mod">
          <ac:chgData name="Lei Wu" userId="f083b2a8aea23a2f" providerId="LiveId" clId="{B01C844B-1BE7-44FB-AD2F-31D73309F938}" dt="2021-03-14T21:12:31.486" v="2301" actId="1036"/>
          <ac:spMkLst>
            <pc:docMk/>
            <pc:sldMk cId="0" sldId="658"/>
            <ac:spMk id="20540" creationId="{92FB6825-8473-43B2-A35A-AE5B89B3833E}"/>
          </ac:spMkLst>
        </pc:spChg>
        <pc:spChg chg="mod">
          <ac:chgData name="Lei Wu" userId="f083b2a8aea23a2f" providerId="LiveId" clId="{B01C844B-1BE7-44FB-AD2F-31D73309F938}" dt="2021-03-14T21:12:31.486" v="2301" actId="1036"/>
          <ac:spMkLst>
            <pc:docMk/>
            <pc:sldMk cId="0" sldId="658"/>
            <ac:spMk id="20541" creationId="{8BB61C20-13B4-4A5D-A97C-3ACAAD2F5F1F}"/>
          </ac:spMkLst>
        </pc:spChg>
        <pc:spChg chg="mod">
          <ac:chgData name="Lei Wu" userId="f083b2a8aea23a2f" providerId="LiveId" clId="{B01C844B-1BE7-44FB-AD2F-31D73309F938}" dt="2021-03-14T21:19:00.227" v="2343" actId="1076"/>
          <ac:spMkLst>
            <pc:docMk/>
            <pc:sldMk cId="0" sldId="658"/>
            <ac:spMk id="20542" creationId="{375A7798-DFB8-4267-BE26-026BC597AE89}"/>
          </ac:spMkLst>
        </pc:spChg>
        <pc:spChg chg="mod">
          <ac:chgData name="Lei Wu" userId="f083b2a8aea23a2f" providerId="LiveId" clId="{B01C844B-1BE7-44FB-AD2F-31D73309F938}" dt="2021-03-14T21:19:00.227" v="2343" actId="1076"/>
          <ac:spMkLst>
            <pc:docMk/>
            <pc:sldMk cId="0" sldId="658"/>
            <ac:spMk id="20543" creationId="{6A6981F8-385D-4EC5-930A-7B1CA3FBF80D}"/>
          </ac:spMkLst>
        </pc:spChg>
        <pc:spChg chg="mod">
          <ac:chgData name="Lei Wu" userId="f083b2a8aea23a2f" providerId="LiveId" clId="{B01C844B-1BE7-44FB-AD2F-31D73309F938}" dt="2021-03-14T21:19:00.227" v="2343" actId="1076"/>
          <ac:spMkLst>
            <pc:docMk/>
            <pc:sldMk cId="0" sldId="658"/>
            <ac:spMk id="20544" creationId="{2F184550-94C9-4651-9C98-417F6EC29D92}"/>
          </ac:spMkLst>
        </pc:spChg>
        <pc:spChg chg="mod">
          <ac:chgData name="Lei Wu" userId="f083b2a8aea23a2f" providerId="LiveId" clId="{B01C844B-1BE7-44FB-AD2F-31D73309F938}" dt="2021-03-14T21:19:00.227" v="2343" actId="1076"/>
          <ac:spMkLst>
            <pc:docMk/>
            <pc:sldMk cId="0" sldId="658"/>
            <ac:spMk id="20545" creationId="{BEECBCE9-B229-4AA0-A354-35B73F295AD5}"/>
          </ac:spMkLst>
        </pc:spChg>
        <pc:spChg chg="mod">
          <ac:chgData name="Lei Wu" userId="f083b2a8aea23a2f" providerId="LiveId" clId="{B01C844B-1BE7-44FB-AD2F-31D73309F938}" dt="2021-03-14T21:19:00.227" v="2343" actId="1076"/>
          <ac:spMkLst>
            <pc:docMk/>
            <pc:sldMk cId="0" sldId="658"/>
            <ac:spMk id="20546" creationId="{67FEAA4A-40D8-40A7-A6F1-C7665D791B41}"/>
          </ac:spMkLst>
        </pc:spChg>
        <pc:spChg chg="mod">
          <ac:chgData name="Lei Wu" userId="f083b2a8aea23a2f" providerId="LiveId" clId="{B01C844B-1BE7-44FB-AD2F-31D73309F938}" dt="2021-03-14T21:19:00.227" v="2343" actId="1076"/>
          <ac:spMkLst>
            <pc:docMk/>
            <pc:sldMk cId="0" sldId="658"/>
            <ac:spMk id="20547" creationId="{7C951E3C-141B-4B00-8B70-54C68BE8FEE8}"/>
          </ac:spMkLst>
        </pc:spChg>
        <pc:spChg chg="mod">
          <ac:chgData name="Lei Wu" userId="f083b2a8aea23a2f" providerId="LiveId" clId="{B01C844B-1BE7-44FB-AD2F-31D73309F938}" dt="2021-03-14T21:19:00.227" v="2343" actId="1076"/>
          <ac:spMkLst>
            <pc:docMk/>
            <pc:sldMk cId="0" sldId="658"/>
            <ac:spMk id="20548" creationId="{3534A935-319C-40F2-84BC-67AEB6306663}"/>
          </ac:spMkLst>
        </pc:spChg>
        <pc:spChg chg="mod">
          <ac:chgData name="Lei Wu" userId="f083b2a8aea23a2f" providerId="LiveId" clId="{B01C844B-1BE7-44FB-AD2F-31D73309F938}" dt="2021-03-14T21:19:00.227" v="2343" actId="1076"/>
          <ac:spMkLst>
            <pc:docMk/>
            <pc:sldMk cId="0" sldId="658"/>
            <ac:spMk id="20549" creationId="{D2C58BF9-BB35-4A73-A68A-723E90599F38}"/>
          </ac:spMkLst>
        </pc:spChg>
        <pc:spChg chg="mod">
          <ac:chgData name="Lei Wu" userId="f083b2a8aea23a2f" providerId="LiveId" clId="{B01C844B-1BE7-44FB-AD2F-31D73309F938}" dt="2021-03-14T21:19:00.227" v="2343" actId="1076"/>
          <ac:spMkLst>
            <pc:docMk/>
            <pc:sldMk cId="0" sldId="658"/>
            <ac:spMk id="20550" creationId="{F7FC534B-B1E2-4F87-8561-67F9EB12C602}"/>
          </ac:spMkLst>
        </pc:spChg>
        <pc:spChg chg="mod">
          <ac:chgData name="Lei Wu" userId="f083b2a8aea23a2f" providerId="LiveId" clId="{B01C844B-1BE7-44FB-AD2F-31D73309F938}" dt="2021-03-14T21:19:00.227" v="2343" actId="1076"/>
          <ac:spMkLst>
            <pc:docMk/>
            <pc:sldMk cId="0" sldId="658"/>
            <ac:spMk id="20551" creationId="{F9FCF42D-AB3C-4D1F-9F6D-FE06C4A0E273}"/>
          </ac:spMkLst>
        </pc:spChg>
        <pc:spChg chg="mod">
          <ac:chgData name="Lei Wu" userId="f083b2a8aea23a2f" providerId="LiveId" clId="{B01C844B-1BE7-44FB-AD2F-31D73309F938}" dt="2021-03-14T21:19:00.227" v="2343" actId="1076"/>
          <ac:spMkLst>
            <pc:docMk/>
            <pc:sldMk cId="0" sldId="658"/>
            <ac:spMk id="20552" creationId="{E42B74CD-1907-43C0-B6A8-8F2299BF950C}"/>
          </ac:spMkLst>
        </pc:spChg>
        <pc:spChg chg="mod">
          <ac:chgData name="Lei Wu" userId="f083b2a8aea23a2f" providerId="LiveId" clId="{B01C844B-1BE7-44FB-AD2F-31D73309F938}" dt="2021-03-14T21:19:00.227" v="2343" actId="1076"/>
          <ac:spMkLst>
            <pc:docMk/>
            <pc:sldMk cId="0" sldId="658"/>
            <ac:spMk id="20553" creationId="{A1CAC671-D141-40ED-A33E-169A377E399D}"/>
          </ac:spMkLst>
        </pc:spChg>
        <pc:spChg chg="mod">
          <ac:chgData name="Lei Wu" userId="f083b2a8aea23a2f" providerId="LiveId" clId="{B01C844B-1BE7-44FB-AD2F-31D73309F938}" dt="2021-03-14T21:19:00.227" v="2343" actId="1076"/>
          <ac:spMkLst>
            <pc:docMk/>
            <pc:sldMk cId="0" sldId="658"/>
            <ac:spMk id="20554" creationId="{04DC4070-59C6-410F-AD09-422179D0D319}"/>
          </ac:spMkLst>
        </pc:spChg>
        <pc:spChg chg="mod">
          <ac:chgData name="Lei Wu" userId="f083b2a8aea23a2f" providerId="LiveId" clId="{B01C844B-1BE7-44FB-AD2F-31D73309F938}" dt="2021-03-14T21:19:00.227" v="2343" actId="1076"/>
          <ac:spMkLst>
            <pc:docMk/>
            <pc:sldMk cId="0" sldId="658"/>
            <ac:spMk id="20555" creationId="{8F0D2396-3197-48C2-B8F4-4853076301E4}"/>
          </ac:spMkLst>
        </pc:spChg>
        <pc:spChg chg="mod">
          <ac:chgData name="Lei Wu" userId="f083b2a8aea23a2f" providerId="LiveId" clId="{B01C844B-1BE7-44FB-AD2F-31D73309F938}" dt="2021-03-14T21:19:00.227" v="2343" actId="1076"/>
          <ac:spMkLst>
            <pc:docMk/>
            <pc:sldMk cId="0" sldId="658"/>
            <ac:spMk id="20556" creationId="{0FD6A2D5-F6E8-42BE-9A45-0B29546F4044}"/>
          </ac:spMkLst>
        </pc:spChg>
        <pc:spChg chg="mod">
          <ac:chgData name="Lei Wu" userId="f083b2a8aea23a2f" providerId="LiveId" clId="{B01C844B-1BE7-44FB-AD2F-31D73309F938}" dt="2021-03-14T21:19:00.227" v="2343" actId="1076"/>
          <ac:spMkLst>
            <pc:docMk/>
            <pc:sldMk cId="0" sldId="658"/>
            <ac:spMk id="20558" creationId="{880D7C38-F080-4AED-A98E-2B9C2B974D33}"/>
          </ac:spMkLst>
        </pc:spChg>
        <pc:spChg chg="mod">
          <ac:chgData name="Lei Wu" userId="f083b2a8aea23a2f" providerId="LiveId" clId="{B01C844B-1BE7-44FB-AD2F-31D73309F938}" dt="2021-03-14T21:19:00.227" v="2343" actId="1076"/>
          <ac:spMkLst>
            <pc:docMk/>
            <pc:sldMk cId="0" sldId="658"/>
            <ac:spMk id="20559" creationId="{F6E40B33-C114-4CFF-960D-BFB3DEC3B0D6}"/>
          </ac:spMkLst>
        </pc:spChg>
        <pc:spChg chg="add del mod">
          <ac:chgData name="Lei Wu" userId="f083b2a8aea23a2f" providerId="LiveId" clId="{B01C844B-1BE7-44FB-AD2F-31D73309F938}" dt="2021-03-14T21:17:59.721" v="2335" actId="478"/>
          <ac:spMkLst>
            <pc:docMk/>
            <pc:sldMk cId="0" sldId="658"/>
            <ac:spMk id="20560" creationId="{08618B8B-BC84-4D81-9A27-1D5AFF7573B8}"/>
          </ac:spMkLst>
        </pc:spChg>
        <pc:spChg chg="add del mod">
          <ac:chgData name="Lei Wu" userId="f083b2a8aea23a2f" providerId="LiveId" clId="{B01C844B-1BE7-44FB-AD2F-31D73309F938}" dt="2021-03-14T21:19:00.227" v="2343" actId="1076"/>
          <ac:spMkLst>
            <pc:docMk/>
            <pc:sldMk cId="0" sldId="658"/>
            <ac:spMk id="20561" creationId="{36D56474-5A5A-474E-90E7-1D615473395C}"/>
          </ac:spMkLst>
        </pc:spChg>
        <pc:grpChg chg="mod">
          <ac:chgData name="Lei Wu" userId="f083b2a8aea23a2f" providerId="LiveId" clId="{B01C844B-1BE7-44FB-AD2F-31D73309F938}" dt="2021-03-14T21:19:00.227" v="2343" actId="1076"/>
          <ac:grpSpMkLst>
            <pc:docMk/>
            <pc:sldMk cId="0" sldId="658"/>
            <ac:grpSpMk id="20483" creationId="{D01D2AB1-4755-4BD6-B56B-C6965C8F6CB5}"/>
          </ac:grpSpMkLst>
        </pc:grpChg>
        <pc:grpChg chg="mod">
          <ac:chgData name="Lei Wu" userId="f083b2a8aea23a2f" providerId="LiveId" clId="{B01C844B-1BE7-44FB-AD2F-31D73309F938}" dt="2021-03-14T21:18:16.205" v="2338" actId="113"/>
          <ac:grpSpMkLst>
            <pc:docMk/>
            <pc:sldMk cId="0" sldId="658"/>
            <ac:grpSpMk id="20486" creationId="{DDDD3E2B-7328-43CE-A126-A1666451560F}"/>
          </ac:grpSpMkLst>
        </pc:grpChg>
        <pc:grpChg chg="add del mod">
          <ac:chgData name="Lei Wu" userId="f083b2a8aea23a2f" providerId="LiveId" clId="{B01C844B-1BE7-44FB-AD2F-31D73309F938}" dt="2021-03-14T21:17:59.721" v="2335" actId="478"/>
          <ac:grpSpMkLst>
            <pc:docMk/>
            <pc:sldMk cId="0" sldId="658"/>
            <ac:grpSpMk id="20557" creationId="{09EC31B3-05A8-4A64-8CBC-ED30862D5409}"/>
          </ac:grpSpMkLst>
        </pc:grpChg>
        <pc:graphicFrameChg chg="mod modGraphic">
          <ac:chgData name="Lei Wu" userId="f083b2a8aea23a2f" providerId="LiveId" clId="{B01C844B-1BE7-44FB-AD2F-31D73309F938}" dt="2021-03-14T21:18:28.039" v="2339" actId="113"/>
          <ac:graphicFrameMkLst>
            <pc:docMk/>
            <pc:sldMk cId="0" sldId="658"/>
            <ac:graphicFrameMk id="229519" creationId="{D3BAC5A3-3724-4431-BF4F-F56BBC01B6CA}"/>
          </ac:graphicFrameMkLst>
        </pc:graphicFrameChg>
      </pc:sldChg>
      <pc:sldChg chg="delSp modSp add mod">
        <pc:chgData name="Lei Wu" userId="f083b2a8aea23a2f" providerId="LiveId" clId="{B01C844B-1BE7-44FB-AD2F-31D73309F938}" dt="2021-03-14T21:13:47.445" v="2306" actId="1076"/>
        <pc:sldMkLst>
          <pc:docMk/>
          <pc:sldMk cId="0" sldId="659"/>
        </pc:sldMkLst>
        <pc:spChg chg="del">
          <ac:chgData name="Lei Wu" userId="f083b2a8aea23a2f" providerId="LiveId" clId="{B01C844B-1BE7-44FB-AD2F-31D73309F938}" dt="2021-03-14T13:16:49.984" v="389" actId="478"/>
          <ac:spMkLst>
            <pc:docMk/>
            <pc:sldMk cId="0" sldId="659"/>
            <ac:spMk id="21506" creationId="{49DAB441-AB0F-469C-AF7C-14FBF2597A8B}"/>
          </ac:spMkLst>
        </pc:spChg>
        <pc:spChg chg="mod">
          <ac:chgData name="Lei Wu" userId="f083b2a8aea23a2f" providerId="LiveId" clId="{B01C844B-1BE7-44FB-AD2F-31D73309F938}" dt="2021-03-14T21:13:47.445" v="2306" actId="1076"/>
          <ac:spMkLst>
            <pc:docMk/>
            <pc:sldMk cId="0" sldId="659"/>
            <ac:spMk id="21507" creationId="{40509336-ACEB-460C-8780-36E7FD868027}"/>
          </ac:spMkLst>
        </pc:spChg>
        <pc:spChg chg="mod">
          <ac:chgData name="Lei Wu" userId="f083b2a8aea23a2f" providerId="LiveId" clId="{B01C844B-1BE7-44FB-AD2F-31D73309F938}" dt="2021-03-14T21:13:44.301" v="2305" actId="14100"/>
          <ac:spMkLst>
            <pc:docMk/>
            <pc:sldMk cId="0" sldId="659"/>
            <ac:spMk id="21508" creationId="{14A730C9-0589-49F8-B2C1-DB4CE418634D}"/>
          </ac:spMkLst>
        </pc:spChg>
      </pc:sldChg>
      <pc:sldChg chg="add del">
        <pc:chgData name="Lei Wu" userId="f083b2a8aea23a2f" providerId="LiveId" clId="{B01C844B-1BE7-44FB-AD2F-31D73309F938}" dt="2021-03-15T21:37:07.524" v="5534" actId="2696"/>
        <pc:sldMkLst>
          <pc:docMk/>
          <pc:sldMk cId="523309455" sldId="660"/>
        </pc:sldMkLst>
      </pc:sldChg>
      <pc:sldChg chg="add del">
        <pc:chgData name="Lei Wu" userId="f083b2a8aea23a2f" providerId="LiveId" clId="{B01C844B-1BE7-44FB-AD2F-31D73309F938}" dt="2021-03-15T19:35:15.990" v="3155" actId="2696"/>
        <pc:sldMkLst>
          <pc:docMk/>
          <pc:sldMk cId="538520974" sldId="660"/>
        </pc:sldMkLst>
        <pc:spChg chg="del">
          <ac:chgData name="Lei Wu" userId="f083b2a8aea23a2f" providerId="LiveId" clId="{B01C844B-1BE7-44FB-AD2F-31D73309F938}" dt="2021-03-14T13:24:07.844" v="456" actId="478"/>
          <ac:spMkLst>
            <pc:docMk/>
            <pc:sldMk cId="538520974" sldId="660"/>
            <ac:spMk id="23554" creationId="{3FE5090E-4AC5-4DFC-958E-0ED228EA5E57}"/>
          </ac:spMkLst>
        </pc:spChg>
        <pc:spChg chg="mod">
          <ac:chgData name="Lei Wu" userId="f083b2a8aea23a2f" providerId="LiveId" clId="{B01C844B-1BE7-44FB-AD2F-31D73309F938}" dt="2021-03-14T13:24:00.713" v="455" actId="14100"/>
          <ac:spMkLst>
            <pc:docMk/>
            <pc:sldMk cId="538520974" sldId="660"/>
            <ac:spMk id="23555" creationId="{BA1A4CCF-3A83-4F29-AF4D-F76DB7170C22}"/>
          </ac:spMkLst>
        </pc:spChg>
      </pc:sldChg>
      <pc:sldChg chg="add del">
        <pc:chgData name="Lei Wu" userId="f083b2a8aea23a2f" providerId="LiveId" clId="{B01C844B-1BE7-44FB-AD2F-31D73309F938}" dt="2021-03-15T22:30:32.602" v="5923" actId="2696"/>
        <pc:sldMkLst>
          <pc:docMk/>
          <pc:sldMk cId="0" sldId="661"/>
        </pc:sldMkLst>
      </pc:sldChg>
      <pc:sldChg chg="add del">
        <pc:chgData name="Lei Wu" userId="f083b2a8aea23a2f" providerId="LiveId" clId="{B01C844B-1BE7-44FB-AD2F-31D73309F938}" dt="2021-03-15T23:21:57.599" v="6224" actId="47"/>
        <pc:sldMkLst>
          <pc:docMk/>
          <pc:sldMk cId="2731514753" sldId="661"/>
        </pc:sldMkLst>
      </pc:sldChg>
      <pc:sldChg chg="delSp modSp add mod">
        <pc:chgData name="Lei Wu" userId="f083b2a8aea23a2f" providerId="LiveId" clId="{B01C844B-1BE7-44FB-AD2F-31D73309F938}" dt="2021-03-14T15:44:12.558" v="1506" actId="20577"/>
        <pc:sldMkLst>
          <pc:docMk/>
          <pc:sldMk cId="0" sldId="662"/>
        </pc:sldMkLst>
        <pc:spChg chg="del">
          <ac:chgData name="Lei Wu" userId="f083b2a8aea23a2f" providerId="LiveId" clId="{B01C844B-1BE7-44FB-AD2F-31D73309F938}" dt="2021-03-14T15:38:25.534" v="1446" actId="478"/>
          <ac:spMkLst>
            <pc:docMk/>
            <pc:sldMk cId="0" sldId="662"/>
            <ac:spMk id="29698" creationId="{D4B626E7-04EA-4785-9DCB-B0F454F0CCE2}"/>
          </ac:spMkLst>
        </pc:spChg>
        <pc:spChg chg="mod">
          <ac:chgData name="Lei Wu" userId="f083b2a8aea23a2f" providerId="LiveId" clId="{B01C844B-1BE7-44FB-AD2F-31D73309F938}" dt="2021-03-14T15:43:45.013" v="1501" actId="404"/>
          <ac:spMkLst>
            <pc:docMk/>
            <pc:sldMk cId="0" sldId="662"/>
            <ac:spMk id="29700" creationId="{3D8E183B-00AF-49EA-ACC4-741355ABFBBD}"/>
          </ac:spMkLst>
        </pc:spChg>
        <pc:spChg chg="mod">
          <ac:chgData name="Lei Wu" userId="f083b2a8aea23a2f" providerId="LiveId" clId="{B01C844B-1BE7-44FB-AD2F-31D73309F938}" dt="2021-03-14T15:44:12.558" v="1506" actId="20577"/>
          <ac:spMkLst>
            <pc:docMk/>
            <pc:sldMk cId="0" sldId="662"/>
            <ac:spMk id="29702" creationId="{BD11CB4B-F3FE-4A03-8237-D9C861E6412A}"/>
          </ac:spMkLst>
        </pc:spChg>
        <pc:spChg chg="del mod">
          <ac:chgData name="Lei Wu" userId="f083b2a8aea23a2f" providerId="LiveId" clId="{B01C844B-1BE7-44FB-AD2F-31D73309F938}" dt="2021-03-14T15:40:49.325" v="1463" actId="478"/>
          <ac:spMkLst>
            <pc:docMk/>
            <pc:sldMk cId="0" sldId="662"/>
            <ac:spMk id="29703" creationId="{E74D11DB-50E2-4B7A-B21B-9E4DF7D78EB2}"/>
          </ac:spMkLst>
        </pc:spChg>
        <pc:spChg chg="mod">
          <ac:chgData name="Lei Wu" userId="f083b2a8aea23a2f" providerId="LiveId" clId="{B01C844B-1BE7-44FB-AD2F-31D73309F938}" dt="2021-03-14T15:43:49.419" v="1502" actId="404"/>
          <ac:spMkLst>
            <pc:docMk/>
            <pc:sldMk cId="0" sldId="662"/>
            <ac:spMk id="29704" creationId="{6ECD40D8-4CBA-4009-9BE1-0948EB42A1B9}"/>
          </ac:spMkLst>
        </pc:spChg>
        <pc:spChg chg="mod">
          <ac:chgData name="Lei Wu" userId="f083b2a8aea23a2f" providerId="LiveId" clId="{B01C844B-1BE7-44FB-AD2F-31D73309F938}" dt="2021-03-14T15:43:49.419" v="1502" actId="404"/>
          <ac:spMkLst>
            <pc:docMk/>
            <pc:sldMk cId="0" sldId="662"/>
            <ac:spMk id="29705" creationId="{E4616894-B61A-4425-B028-04A1448F78A5}"/>
          </ac:spMkLst>
        </pc:spChg>
        <pc:spChg chg="mod">
          <ac:chgData name="Lei Wu" userId="f083b2a8aea23a2f" providerId="LiveId" clId="{B01C844B-1BE7-44FB-AD2F-31D73309F938}" dt="2021-03-14T15:43:49.419" v="1502" actId="404"/>
          <ac:spMkLst>
            <pc:docMk/>
            <pc:sldMk cId="0" sldId="662"/>
            <ac:spMk id="29706" creationId="{B946723D-7C45-4B17-A0B2-E4EBF6B0C515}"/>
          </ac:spMkLst>
        </pc:spChg>
        <pc:spChg chg="mod">
          <ac:chgData name="Lei Wu" userId="f083b2a8aea23a2f" providerId="LiveId" clId="{B01C844B-1BE7-44FB-AD2F-31D73309F938}" dt="2021-03-14T15:43:49.419" v="1502" actId="404"/>
          <ac:spMkLst>
            <pc:docMk/>
            <pc:sldMk cId="0" sldId="662"/>
            <ac:spMk id="29707" creationId="{92AB3A36-364E-487A-B8B8-193DF84BD3B8}"/>
          </ac:spMkLst>
        </pc:spChg>
        <pc:spChg chg="mod">
          <ac:chgData name="Lei Wu" userId="f083b2a8aea23a2f" providerId="LiveId" clId="{B01C844B-1BE7-44FB-AD2F-31D73309F938}" dt="2021-03-14T15:43:49.419" v="1502" actId="404"/>
          <ac:spMkLst>
            <pc:docMk/>
            <pc:sldMk cId="0" sldId="662"/>
            <ac:spMk id="29708" creationId="{82FDFCB0-2EF6-4579-982D-0C9C3EBB3EEF}"/>
          </ac:spMkLst>
        </pc:spChg>
        <pc:spChg chg="mod">
          <ac:chgData name="Lei Wu" userId="f083b2a8aea23a2f" providerId="LiveId" clId="{B01C844B-1BE7-44FB-AD2F-31D73309F938}" dt="2021-03-14T15:43:49.419" v="1502" actId="404"/>
          <ac:spMkLst>
            <pc:docMk/>
            <pc:sldMk cId="0" sldId="662"/>
            <ac:spMk id="29709" creationId="{3EB58B6F-7D1A-46B2-B952-E8AD19619044}"/>
          </ac:spMkLst>
        </pc:spChg>
        <pc:spChg chg="mod">
          <ac:chgData name="Lei Wu" userId="f083b2a8aea23a2f" providerId="LiveId" clId="{B01C844B-1BE7-44FB-AD2F-31D73309F938}" dt="2021-03-14T15:43:49.419" v="1502" actId="404"/>
          <ac:spMkLst>
            <pc:docMk/>
            <pc:sldMk cId="0" sldId="662"/>
            <ac:spMk id="29710" creationId="{3358D201-CD07-4761-85C3-ECBF0FA1971C}"/>
          </ac:spMkLst>
        </pc:spChg>
        <pc:spChg chg="mod">
          <ac:chgData name="Lei Wu" userId="f083b2a8aea23a2f" providerId="LiveId" clId="{B01C844B-1BE7-44FB-AD2F-31D73309F938}" dt="2021-03-14T15:43:49.419" v="1502" actId="404"/>
          <ac:spMkLst>
            <pc:docMk/>
            <pc:sldMk cId="0" sldId="662"/>
            <ac:spMk id="29711" creationId="{7D23E077-9298-4A26-80B0-881CF9F824CC}"/>
          </ac:spMkLst>
        </pc:spChg>
        <pc:grpChg chg="mod">
          <ac:chgData name="Lei Wu" userId="f083b2a8aea23a2f" providerId="LiveId" clId="{B01C844B-1BE7-44FB-AD2F-31D73309F938}" dt="2021-03-14T15:43:49.419" v="1502" actId="404"/>
          <ac:grpSpMkLst>
            <pc:docMk/>
            <pc:sldMk cId="0" sldId="662"/>
            <ac:grpSpMk id="29701" creationId="{800DAEA9-A498-4153-8C0F-8DBA58012762}"/>
          </ac:grpSpMkLst>
        </pc:grpChg>
      </pc:sldChg>
      <pc:sldChg chg="delSp add del mod">
        <pc:chgData name="Lei Wu" userId="f083b2a8aea23a2f" providerId="LiveId" clId="{B01C844B-1BE7-44FB-AD2F-31D73309F938}" dt="2021-03-14T15:48:11.159" v="1574" actId="47"/>
        <pc:sldMkLst>
          <pc:docMk/>
          <pc:sldMk cId="0" sldId="663"/>
        </pc:sldMkLst>
        <pc:spChg chg="del">
          <ac:chgData name="Lei Wu" userId="f083b2a8aea23a2f" providerId="LiveId" clId="{B01C844B-1BE7-44FB-AD2F-31D73309F938}" dt="2021-03-14T15:38:32.893" v="1448" actId="478"/>
          <ac:spMkLst>
            <pc:docMk/>
            <pc:sldMk cId="0" sldId="663"/>
            <ac:spMk id="31746" creationId="{AD46CE6D-B6D1-462C-8152-69C74D96E338}"/>
          </ac:spMkLst>
        </pc:spChg>
      </pc:sldChg>
      <pc:sldChg chg="delSp add mod">
        <pc:chgData name="Lei Wu" userId="f083b2a8aea23a2f" providerId="LiveId" clId="{B01C844B-1BE7-44FB-AD2F-31D73309F938}" dt="2021-03-14T15:48:32.791" v="1577" actId="478"/>
        <pc:sldMkLst>
          <pc:docMk/>
          <pc:sldMk cId="0" sldId="664"/>
        </pc:sldMkLst>
        <pc:spChg chg="del">
          <ac:chgData name="Lei Wu" userId="f083b2a8aea23a2f" providerId="LiveId" clId="{B01C844B-1BE7-44FB-AD2F-31D73309F938}" dt="2021-03-14T15:48:32.791" v="1577" actId="478"/>
          <ac:spMkLst>
            <pc:docMk/>
            <pc:sldMk cId="0" sldId="664"/>
            <ac:spMk id="34818" creationId="{63653A96-02E1-4661-9A47-BF3981B1EA2A}"/>
          </ac:spMkLst>
        </pc:spChg>
      </pc:sldChg>
      <pc:sldChg chg="delSp modSp add del mod">
        <pc:chgData name="Lei Wu" userId="f083b2a8aea23a2f" providerId="LiveId" clId="{B01C844B-1BE7-44FB-AD2F-31D73309F938}" dt="2021-03-14T15:44:22.536" v="1507" actId="47"/>
        <pc:sldMkLst>
          <pc:docMk/>
          <pc:sldMk cId="564007514" sldId="665"/>
        </pc:sldMkLst>
        <pc:spChg chg="del mod">
          <ac:chgData name="Lei Wu" userId="f083b2a8aea23a2f" providerId="LiveId" clId="{B01C844B-1BE7-44FB-AD2F-31D73309F938}" dt="2021-03-14T15:42:28.027" v="1482" actId="478"/>
          <ac:spMkLst>
            <pc:docMk/>
            <pc:sldMk cId="564007514" sldId="665"/>
            <ac:spMk id="29700" creationId="{3D8E183B-00AF-49EA-ACC4-741355ABFBBD}"/>
          </ac:spMkLst>
        </pc:spChg>
        <pc:spChg chg="mod">
          <ac:chgData name="Lei Wu" userId="f083b2a8aea23a2f" providerId="LiveId" clId="{B01C844B-1BE7-44FB-AD2F-31D73309F938}" dt="2021-03-14T15:43:03.817" v="1491" actId="20577"/>
          <ac:spMkLst>
            <pc:docMk/>
            <pc:sldMk cId="564007514" sldId="665"/>
            <ac:spMk id="29702" creationId="{BD11CB4B-F3FE-4A03-8237-D9C861E6412A}"/>
          </ac:spMkLst>
        </pc:spChg>
        <pc:grpChg chg="del">
          <ac:chgData name="Lei Wu" userId="f083b2a8aea23a2f" providerId="LiveId" clId="{B01C844B-1BE7-44FB-AD2F-31D73309F938}" dt="2021-03-14T15:42:25.170" v="1481" actId="478"/>
          <ac:grpSpMkLst>
            <pc:docMk/>
            <pc:sldMk cId="564007514" sldId="665"/>
            <ac:grpSpMk id="29701" creationId="{800DAEA9-A498-4153-8C0F-8DBA58012762}"/>
          </ac:grpSpMkLst>
        </pc:grpChg>
      </pc:sldChg>
      <pc:sldChg chg="modSp add del mod">
        <pc:chgData name="Lei Wu" userId="f083b2a8aea23a2f" providerId="LiveId" clId="{B01C844B-1BE7-44FB-AD2F-31D73309F938}" dt="2021-03-15T19:30:45.343" v="3103" actId="47"/>
        <pc:sldMkLst>
          <pc:docMk/>
          <pc:sldMk cId="2609525645" sldId="665"/>
        </pc:sldMkLst>
        <pc:spChg chg="mod">
          <ac:chgData name="Lei Wu" userId="f083b2a8aea23a2f" providerId="LiveId" clId="{B01C844B-1BE7-44FB-AD2F-31D73309F938}" dt="2021-03-14T17:17:13.419" v="1641" actId="108"/>
          <ac:spMkLst>
            <pc:docMk/>
            <pc:sldMk cId="2609525645" sldId="665"/>
            <ac:spMk id="3" creationId="{00000000-0000-0000-0000-000000000000}"/>
          </ac:spMkLst>
        </pc:spChg>
      </pc:sldChg>
      <pc:sldChg chg="modSp add del mod">
        <pc:chgData name="Lei Wu" userId="f083b2a8aea23a2f" providerId="LiveId" clId="{B01C844B-1BE7-44FB-AD2F-31D73309F938}" dt="2021-03-15T19:31:48.484" v="3109" actId="47"/>
        <pc:sldMkLst>
          <pc:docMk/>
          <pc:sldMk cId="1007003927" sldId="666"/>
        </pc:sldMkLst>
        <pc:spChg chg="mod">
          <ac:chgData name="Lei Wu" userId="f083b2a8aea23a2f" providerId="LiveId" clId="{B01C844B-1BE7-44FB-AD2F-31D73309F938}" dt="2021-03-14T17:17:40.750" v="1645" actId="108"/>
          <ac:spMkLst>
            <pc:docMk/>
            <pc:sldMk cId="1007003927" sldId="666"/>
            <ac:spMk id="3" creationId="{00000000-0000-0000-0000-000000000000}"/>
          </ac:spMkLst>
        </pc:spChg>
      </pc:sldChg>
      <pc:sldChg chg="modSp add del mod">
        <pc:chgData name="Lei Wu" userId="f083b2a8aea23a2f" providerId="LiveId" clId="{B01C844B-1BE7-44FB-AD2F-31D73309F938}" dt="2021-03-15T19:32:47.463" v="3117" actId="47"/>
        <pc:sldMkLst>
          <pc:docMk/>
          <pc:sldMk cId="1303996188" sldId="667"/>
        </pc:sldMkLst>
        <pc:spChg chg="mod">
          <ac:chgData name="Lei Wu" userId="f083b2a8aea23a2f" providerId="LiveId" clId="{B01C844B-1BE7-44FB-AD2F-31D73309F938}" dt="2021-03-14T17:17:57.106" v="1649" actId="108"/>
          <ac:spMkLst>
            <pc:docMk/>
            <pc:sldMk cId="1303996188" sldId="667"/>
            <ac:spMk id="3" creationId="{00000000-0000-0000-0000-000000000000}"/>
          </ac:spMkLst>
        </pc:spChg>
      </pc:sldChg>
      <pc:sldChg chg="modSp add del mod">
        <pc:chgData name="Lei Wu" userId="f083b2a8aea23a2f" providerId="LiveId" clId="{B01C844B-1BE7-44FB-AD2F-31D73309F938}" dt="2021-03-15T19:32:58.014" v="3118" actId="47"/>
        <pc:sldMkLst>
          <pc:docMk/>
          <pc:sldMk cId="3496061651" sldId="668"/>
        </pc:sldMkLst>
        <pc:spChg chg="mod">
          <ac:chgData name="Lei Wu" userId="f083b2a8aea23a2f" providerId="LiveId" clId="{B01C844B-1BE7-44FB-AD2F-31D73309F938}" dt="2021-03-14T17:18:22.391" v="1653" actId="108"/>
          <ac:spMkLst>
            <pc:docMk/>
            <pc:sldMk cId="3496061651" sldId="668"/>
            <ac:spMk id="3" creationId="{00000000-0000-0000-0000-000000000000}"/>
          </ac:spMkLst>
        </pc:spChg>
      </pc:sldChg>
      <pc:sldChg chg="addSp delSp modSp add mod delAnim modAnim modNotesTx">
        <pc:chgData name="Lei Wu" userId="f083b2a8aea23a2f" providerId="LiveId" clId="{B01C844B-1BE7-44FB-AD2F-31D73309F938}" dt="2021-03-15T19:21:18.991" v="3053"/>
        <pc:sldMkLst>
          <pc:docMk/>
          <pc:sldMk cId="2191646669" sldId="669"/>
        </pc:sldMkLst>
        <pc:spChg chg="mod">
          <ac:chgData name="Lei Wu" userId="f083b2a8aea23a2f" providerId="LiveId" clId="{B01C844B-1BE7-44FB-AD2F-31D73309F938}" dt="2021-03-14T17:33:22.201" v="1729" actId="20577"/>
          <ac:spMkLst>
            <pc:docMk/>
            <pc:sldMk cId="2191646669" sldId="669"/>
            <ac:spMk id="2" creationId="{00000000-0000-0000-0000-000000000000}"/>
          </ac:spMkLst>
        </pc:spChg>
        <pc:spChg chg="del">
          <ac:chgData name="Lei Wu" userId="f083b2a8aea23a2f" providerId="LiveId" clId="{B01C844B-1BE7-44FB-AD2F-31D73309F938}" dt="2021-03-14T17:19:31.982" v="1691" actId="478"/>
          <ac:spMkLst>
            <pc:docMk/>
            <pc:sldMk cId="2191646669" sldId="669"/>
            <ac:spMk id="3" creationId="{00000000-0000-0000-0000-000000000000}"/>
          </ac:spMkLst>
        </pc:spChg>
        <pc:spChg chg="add del mod">
          <ac:chgData name="Lei Wu" userId="f083b2a8aea23a2f" providerId="LiveId" clId="{B01C844B-1BE7-44FB-AD2F-31D73309F938}" dt="2021-03-14T17:19:34.355" v="1692" actId="478"/>
          <ac:spMkLst>
            <pc:docMk/>
            <pc:sldMk cId="2191646669" sldId="669"/>
            <ac:spMk id="4" creationId="{36FDF7DC-29BB-4A38-A0AA-5F5C9277C595}"/>
          </ac:spMkLst>
        </pc:spChg>
        <pc:spChg chg="add del mod">
          <ac:chgData name="Lei Wu" userId="f083b2a8aea23a2f" providerId="LiveId" clId="{B01C844B-1BE7-44FB-AD2F-31D73309F938}" dt="2021-03-14T17:31:35.902" v="1714" actId="478"/>
          <ac:spMkLst>
            <pc:docMk/>
            <pc:sldMk cId="2191646669" sldId="669"/>
            <ac:spMk id="5" creationId="{79B2D2EA-2284-4BD9-8E71-E7CC59FB490A}"/>
          </ac:spMkLst>
        </pc:spChg>
        <pc:picChg chg="add mod">
          <ac:chgData name="Lei Wu" userId="f083b2a8aea23a2f" providerId="LiveId" clId="{B01C844B-1BE7-44FB-AD2F-31D73309F938}" dt="2021-03-14T17:31:46.849" v="1719" actId="1076"/>
          <ac:picMkLst>
            <pc:docMk/>
            <pc:sldMk cId="2191646669" sldId="669"/>
            <ac:picMk id="1026" creationId="{70B79BD9-46D7-4245-91ED-31AC87C02F65}"/>
          </ac:picMkLst>
        </pc:picChg>
      </pc:sldChg>
      <pc:sldChg chg="addSp delSp modSp add mod">
        <pc:chgData name="Lei Wu" userId="f083b2a8aea23a2f" providerId="LiveId" clId="{B01C844B-1BE7-44FB-AD2F-31D73309F938}" dt="2021-03-15T18:46:11.004" v="3046" actId="20577"/>
        <pc:sldMkLst>
          <pc:docMk/>
          <pc:sldMk cId="2075621343" sldId="671"/>
        </pc:sldMkLst>
        <pc:spChg chg="mod">
          <ac:chgData name="Lei Wu" userId="f083b2a8aea23a2f" providerId="LiveId" clId="{B01C844B-1BE7-44FB-AD2F-31D73309F938}" dt="2021-03-15T18:46:11.004" v="3046" actId="20577"/>
          <ac:spMkLst>
            <pc:docMk/>
            <pc:sldMk cId="2075621343" sldId="671"/>
            <ac:spMk id="2" creationId="{00000000-0000-0000-0000-000000000000}"/>
          </ac:spMkLst>
        </pc:spChg>
        <pc:spChg chg="del">
          <ac:chgData name="Lei Wu" userId="f083b2a8aea23a2f" providerId="LiveId" clId="{B01C844B-1BE7-44FB-AD2F-31D73309F938}" dt="2021-03-15T18:37:00.523" v="3016" actId="478"/>
          <ac:spMkLst>
            <pc:docMk/>
            <pc:sldMk cId="2075621343" sldId="671"/>
            <ac:spMk id="3" creationId="{D9215F01-24CE-4933-93B2-90633DE6D06A}"/>
          </ac:spMkLst>
        </pc:spChg>
        <pc:spChg chg="add mod">
          <ac:chgData name="Lei Wu" userId="f083b2a8aea23a2f" providerId="LiveId" clId="{B01C844B-1BE7-44FB-AD2F-31D73309F938}" dt="2021-03-15T18:37:16.798" v="3023" actId="15"/>
          <ac:spMkLst>
            <pc:docMk/>
            <pc:sldMk cId="2075621343" sldId="671"/>
            <ac:spMk id="6" creationId="{C8FBFBB5-E0D6-43F7-9F04-45890EC21F10}"/>
          </ac:spMkLst>
        </pc:spChg>
        <pc:picChg chg="del">
          <ac:chgData name="Lei Wu" userId="f083b2a8aea23a2f" providerId="LiveId" clId="{B01C844B-1BE7-44FB-AD2F-31D73309F938}" dt="2021-03-15T18:36:57.908" v="3015" actId="478"/>
          <ac:picMkLst>
            <pc:docMk/>
            <pc:sldMk cId="2075621343" sldId="671"/>
            <ac:picMk id="1026" creationId="{70B79BD9-46D7-4245-91ED-31AC87C02F65}"/>
          </ac:picMkLst>
        </pc:picChg>
      </pc:sldChg>
      <pc:sldChg chg="modSp add del mod ord modNotesTx">
        <pc:chgData name="Lei Wu" userId="f083b2a8aea23a2f" providerId="LiveId" clId="{B01C844B-1BE7-44FB-AD2F-31D73309F938}" dt="2021-03-15T19:20:50.668" v="3051" actId="47"/>
        <pc:sldMkLst>
          <pc:docMk/>
          <pc:sldMk cId="509284734" sldId="672"/>
        </pc:sldMkLst>
        <pc:spChg chg="mod">
          <ac:chgData name="Lei Wu" userId="f083b2a8aea23a2f" providerId="LiveId" clId="{B01C844B-1BE7-44FB-AD2F-31D73309F938}" dt="2021-03-15T18:44:14.927" v="3028"/>
          <ac:spMkLst>
            <pc:docMk/>
            <pc:sldMk cId="509284734" sldId="672"/>
            <ac:spMk id="2" creationId="{00000000-0000-0000-0000-000000000000}"/>
          </ac:spMkLst>
        </pc:spChg>
        <pc:spChg chg="mod">
          <ac:chgData name="Lei Wu" userId="f083b2a8aea23a2f" providerId="LiveId" clId="{B01C844B-1BE7-44FB-AD2F-31D73309F938}" dt="2021-03-15T18:44:25.703" v="3032" actId="15"/>
          <ac:spMkLst>
            <pc:docMk/>
            <pc:sldMk cId="509284734" sldId="672"/>
            <ac:spMk id="6" creationId="{C8FBFBB5-E0D6-43F7-9F04-45890EC21F10}"/>
          </ac:spMkLst>
        </pc:spChg>
      </pc:sldChg>
      <pc:sldChg chg="modSp add mod">
        <pc:chgData name="Lei Wu" userId="f083b2a8aea23a2f" providerId="LiveId" clId="{B01C844B-1BE7-44FB-AD2F-31D73309F938}" dt="2021-03-15T19:30:12.700" v="3098" actId="108"/>
        <pc:sldMkLst>
          <pc:docMk/>
          <pc:sldMk cId="3177460657" sldId="672"/>
        </pc:sldMkLst>
        <pc:spChg chg="mod">
          <ac:chgData name="Lei Wu" userId="f083b2a8aea23a2f" providerId="LiveId" clId="{B01C844B-1BE7-44FB-AD2F-31D73309F938}" dt="2021-03-15T19:30:12.700" v="3098" actId="108"/>
          <ac:spMkLst>
            <pc:docMk/>
            <pc:sldMk cId="3177460657" sldId="672"/>
            <ac:spMk id="3" creationId="{00000000-0000-0000-0000-000000000000}"/>
          </ac:spMkLst>
        </pc:spChg>
      </pc:sldChg>
      <pc:sldChg chg="modSp add mod">
        <pc:chgData name="Lei Wu" userId="f083b2a8aea23a2f" providerId="LiveId" clId="{B01C844B-1BE7-44FB-AD2F-31D73309F938}" dt="2021-03-15T19:30:36.669" v="3102" actId="108"/>
        <pc:sldMkLst>
          <pc:docMk/>
          <pc:sldMk cId="2725195729" sldId="673"/>
        </pc:sldMkLst>
        <pc:spChg chg="mod">
          <ac:chgData name="Lei Wu" userId="f083b2a8aea23a2f" providerId="LiveId" clId="{B01C844B-1BE7-44FB-AD2F-31D73309F938}" dt="2021-03-15T19:30:36.669" v="3102" actId="108"/>
          <ac:spMkLst>
            <pc:docMk/>
            <pc:sldMk cId="2725195729" sldId="673"/>
            <ac:spMk id="3" creationId="{00000000-0000-0000-0000-000000000000}"/>
          </ac:spMkLst>
        </pc:spChg>
      </pc:sldChg>
      <pc:sldChg chg="modSp add mod">
        <pc:chgData name="Lei Wu" userId="f083b2a8aea23a2f" providerId="LiveId" clId="{B01C844B-1BE7-44FB-AD2F-31D73309F938}" dt="2021-03-15T19:31:21.384" v="3106" actId="108"/>
        <pc:sldMkLst>
          <pc:docMk/>
          <pc:sldMk cId="1201786481" sldId="674"/>
        </pc:sldMkLst>
        <pc:spChg chg="mod">
          <ac:chgData name="Lei Wu" userId="f083b2a8aea23a2f" providerId="LiveId" clId="{B01C844B-1BE7-44FB-AD2F-31D73309F938}" dt="2021-03-15T19:31:21.384" v="3106" actId="108"/>
          <ac:spMkLst>
            <pc:docMk/>
            <pc:sldMk cId="1201786481" sldId="674"/>
            <ac:spMk id="3" creationId="{00000000-0000-0000-0000-000000000000}"/>
          </ac:spMkLst>
        </pc:spChg>
      </pc:sldChg>
      <pc:sldChg chg="modSp add del mod">
        <pc:chgData name="Lei Wu" userId="f083b2a8aea23a2f" providerId="LiveId" clId="{B01C844B-1BE7-44FB-AD2F-31D73309F938}" dt="2021-03-15T21:37:08.572" v="5535" actId="2696"/>
        <pc:sldMkLst>
          <pc:docMk/>
          <pc:sldMk cId="2585916516" sldId="675"/>
        </pc:sldMkLst>
        <pc:spChg chg="mod">
          <ac:chgData name="Lei Wu" userId="f083b2a8aea23a2f" providerId="LiveId" clId="{B01C844B-1BE7-44FB-AD2F-31D73309F938}" dt="2021-03-15T19:32:17.273" v="3113" actId="108"/>
          <ac:spMkLst>
            <pc:docMk/>
            <pc:sldMk cId="2585916516" sldId="675"/>
            <ac:spMk id="3" creationId="{00000000-0000-0000-0000-000000000000}"/>
          </ac:spMkLst>
        </pc:spChg>
      </pc:sldChg>
      <pc:sldChg chg="modSp add mod">
        <pc:chgData name="Lei Wu" userId="f083b2a8aea23a2f" providerId="LiveId" clId="{B01C844B-1BE7-44FB-AD2F-31D73309F938}" dt="2021-03-15T19:32:06.331" v="3111" actId="108"/>
        <pc:sldMkLst>
          <pc:docMk/>
          <pc:sldMk cId="2384083877" sldId="676"/>
        </pc:sldMkLst>
        <pc:spChg chg="mod">
          <ac:chgData name="Lei Wu" userId="f083b2a8aea23a2f" providerId="LiveId" clId="{B01C844B-1BE7-44FB-AD2F-31D73309F938}" dt="2021-03-15T19:32:06.331" v="3111" actId="108"/>
          <ac:spMkLst>
            <pc:docMk/>
            <pc:sldMk cId="2384083877" sldId="676"/>
            <ac:spMk id="3" creationId="{00000000-0000-0000-0000-000000000000}"/>
          </ac:spMkLst>
        </pc:spChg>
      </pc:sldChg>
      <pc:sldChg chg="modSp add mod">
        <pc:chgData name="Lei Wu" userId="f083b2a8aea23a2f" providerId="LiveId" clId="{B01C844B-1BE7-44FB-AD2F-31D73309F938}" dt="2021-03-15T19:32:43.598" v="3116" actId="108"/>
        <pc:sldMkLst>
          <pc:docMk/>
          <pc:sldMk cId="2497014082" sldId="677"/>
        </pc:sldMkLst>
        <pc:spChg chg="mod">
          <ac:chgData name="Lei Wu" userId="f083b2a8aea23a2f" providerId="LiveId" clId="{B01C844B-1BE7-44FB-AD2F-31D73309F938}" dt="2021-03-15T19:32:43.598" v="3116" actId="108"/>
          <ac:spMkLst>
            <pc:docMk/>
            <pc:sldMk cId="2497014082" sldId="677"/>
            <ac:spMk id="3" creationId="{00000000-0000-0000-0000-000000000000}"/>
          </ac:spMkLst>
        </pc:spChg>
      </pc:sldChg>
      <pc:sldChg chg="addSp delSp modSp add del mod ord">
        <pc:chgData name="Lei Wu" userId="f083b2a8aea23a2f" providerId="LiveId" clId="{B01C844B-1BE7-44FB-AD2F-31D73309F938}" dt="2021-03-15T20:57:59.824" v="4086" actId="47"/>
        <pc:sldMkLst>
          <pc:docMk/>
          <pc:sldMk cId="2854660409" sldId="678"/>
        </pc:sldMkLst>
        <pc:spChg chg="mod">
          <ac:chgData name="Lei Wu" userId="f083b2a8aea23a2f" providerId="LiveId" clId="{B01C844B-1BE7-44FB-AD2F-31D73309F938}" dt="2021-03-15T20:53:14.219" v="4006" actId="20577"/>
          <ac:spMkLst>
            <pc:docMk/>
            <pc:sldMk cId="2854660409" sldId="678"/>
            <ac:spMk id="350210" creationId="{00000000-0000-0000-0000-000000000000}"/>
          </ac:spMkLst>
        </pc:spChg>
        <pc:spChg chg="mod">
          <ac:chgData name="Lei Wu" userId="f083b2a8aea23a2f" providerId="LiveId" clId="{B01C844B-1BE7-44FB-AD2F-31D73309F938}" dt="2021-03-15T20:54:19.943" v="4047" actId="1076"/>
          <ac:spMkLst>
            <pc:docMk/>
            <pc:sldMk cId="2854660409" sldId="678"/>
            <ac:spMk id="350226" creationId="{00000000-0000-0000-0000-000000000000}"/>
          </ac:spMkLst>
        </pc:spChg>
        <pc:spChg chg="mod">
          <ac:chgData name="Lei Wu" userId="f083b2a8aea23a2f" providerId="LiveId" clId="{B01C844B-1BE7-44FB-AD2F-31D73309F938}" dt="2021-03-15T20:56:38.492" v="4072" actId="948"/>
          <ac:spMkLst>
            <pc:docMk/>
            <pc:sldMk cId="2854660409" sldId="678"/>
            <ac:spMk id="350228" creationId="{00000000-0000-0000-0000-000000000000}"/>
          </ac:spMkLst>
        </pc:spChg>
        <pc:grpChg chg="del">
          <ac:chgData name="Lei Wu" userId="f083b2a8aea23a2f" providerId="LiveId" clId="{B01C844B-1BE7-44FB-AD2F-31D73309F938}" dt="2021-03-15T19:50:12.651" v="3492" actId="478"/>
          <ac:grpSpMkLst>
            <pc:docMk/>
            <pc:sldMk cId="2854660409" sldId="678"/>
            <ac:grpSpMk id="350212" creationId="{00000000-0000-0000-0000-000000000000}"/>
          </ac:grpSpMkLst>
        </pc:grpChg>
        <pc:picChg chg="add del mod">
          <ac:chgData name="Lei Wu" userId="f083b2a8aea23a2f" providerId="LiveId" clId="{B01C844B-1BE7-44FB-AD2F-31D73309F938}" dt="2021-03-15T20:54:03.325" v="4033" actId="478"/>
          <ac:picMkLst>
            <pc:docMk/>
            <pc:sldMk cId="2854660409" sldId="678"/>
            <ac:picMk id="10" creationId="{D0A78B86-7BFA-4280-9D8C-DC023E55F076}"/>
          </ac:picMkLst>
        </pc:picChg>
      </pc:sldChg>
      <pc:sldChg chg="add ord">
        <pc:chgData name="Lei Wu" userId="f083b2a8aea23a2f" providerId="LiveId" clId="{B01C844B-1BE7-44FB-AD2F-31D73309F938}" dt="2021-03-15T20:34:39.472" v="3903"/>
        <pc:sldMkLst>
          <pc:docMk/>
          <pc:sldMk cId="3296749159" sldId="679"/>
        </pc:sldMkLst>
      </pc:sldChg>
      <pc:sldChg chg="addSp modSp add del mod">
        <pc:chgData name="Lei Wu" userId="f083b2a8aea23a2f" providerId="LiveId" clId="{B01C844B-1BE7-44FB-AD2F-31D73309F938}" dt="2021-03-15T20:33:59.982" v="3900" actId="2696"/>
        <pc:sldMkLst>
          <pc:docMk/>
          <pc:sldMk cId="4162684659" sldId="679"/>
        </pc:sldMkLst>
        <pc:spChg chg="mod">
          <ac:chgData name="Lei Wu" userId="f083b2a8aea23a2f" providerId="LiveId" clId="{B01C844B-1BE7-44FB-AD2F-31D73309F938}" dt="2021-03-15T19:43:57.037" v="3486" actId="113"/>
          <ac:spMkLst>
            <pc:docMk/>
            <pc:sldMk cId="4162684659" sldId="679"/>
            <ac:spMk id="350210" creationId="{00000000-0000-0000-0000-000000000000}"/>
          </ac:spMkLst>
        </pc:spChg>
        <pc:spChg chg="mod">
          <ac:chgData name="Lei Wu" userId="f083b2a8aea23a2f" providerId="LiveId" clId="{B01C844B-1BE7-44FB-AD2F-31D73309F938}" dt="2021-03-15T19:43:27" v="3480"/>
          <ac:spMkLst>
            <pc:docMk/>
            <pc:sldMk cId="4162684659" sldId="679"/>
            <ac:spMk id="350211" creationId="{00000000-0000-0000-0000-000000000000}"/>
          </ac:spMkLst>
        </pc:spChg>
        <pc:graphicFrameChg chg="add mod">
          <ac:chgData name="Lei Wu" userId="f083b2a8aea23a2f" providerId="LiveId" clId="{B01C844B-1BE7-44FB-AD2F-31D73309F938}" dt="2021-03-15T19:43:51.347" v="3484" actId="1076"/>
          <ac:graphicFrameMkLst>
            <pc:docMk/>
            <pc:sldMk cId="4162684659" sldId="679"/>
            <ac:graphicFrameMk id="5" creationId="{BD9A0E99-59D8-414C-A684-31A689E7794D}"/>
          </ac:graphicFrameMkLst>
        </pc:graphicFrameChg>
      </pc:sldChg>
      <pc:sldChg chg="addSp delSp modSp add mod ord modNotesTx">
        <pc:chgData name="Lei Wu" userId="f083b2a8aea23a2f" providerId="LiveId" clId="{B01C844B-1BE7-44FB-AD2F-31D73309F938}" dt="2021-03-15T21:08:17.675" v="4225" actId="20577"/>
        <pc:sldMkLst>
          <pc:docMk/>
          <pc:sldMk cId="638522553" sldId="680"/>
        </pc:sldMkLst>
        <pc:spChg chg="del">
          <ac:chgData name="Lei Wu" userId="f083b2a8aea23a2f" providerId="LiveId" clId="{B01C844B-1BE7-44FB-AD2F-31D73309F938}" dt="2021-03-15T20:26:44.136" v="3847" actId="478"/>
          <ac:spMkLst>
            <pc:docMk/>
            <pc:sldMk cId="638522553" sldId="680"/>
            <ac:spMk id="2" creationId="{00000000-0000-0000-0000-000000000000}"/>
          </ac:spMkLst>
        </pc:spChg>
        <pc:spChg chg="add del mod">
          <ac:chgData name="Lei Wu" userId="f083b2a8aea23a2f" providerId="LiveId" clId="{B01C844B-1BE7-44FB-AD2F-31D73309F938}" dt="2021-03-15T20:26:39.388" v="3846" actId="478"/>
          <ac:spMkLst>
            <pc:docMk/>
            <pc:sldMk cId="638522553" sldId="680"/>
            <ac:spMk id="3" creationId="{D78B62B6-1BA3-4395-8EC3-AA491FFB213B}"/>
          </ac:spMkLst>
        </pc:spChg>
        <pc:spChg chg="mod">
          <ac:chgData name="Lei Wu" userId="f083b2a8aea23a2f" providerId="LiveId" clId="{B01C844B-1BE7-44FB-AD2F-31D73309F938}" dt="2021-03-15T20:27:23.117" v="3855" actId="2711"/>
          <ac:spMkLst>
            <pc:docMk/>
            <pc:sldMk cId="638522553" sldId="680"/>
            <ac:spMk id="20" creationId="{8974162E-9AD4-4B98-A46C-AA4296950450}"/>
          </ac:spMkLst>
        </pc:spChg>
        <pc:spChg chg="add mod">
          <ac:chgData name="Lei Wu" userId="f083b2a8aea23a2f" providerId="LiveId" clId="{B01C844B-1BE7-44FB-AD2F-31D73309F938}" dt="2021-03-15T20:52:43.010" v="3982" actId="113"/>
          <ac:spMkLst>
            <pc:docMk/>
            <pc:sldMk cId="638522553" sldId="680"/>
            <ac:spMk id="37" creationId="{751CBE6C-6CAE-4266-864F-FA38484C35D7}"/>
          </ac:spMkLst>
        </pc:spChg>
        <pc:spChg chg="add del mod">
          <ac:chgData name="Lei Wu" userId="f083b2a8aea23a2f" providerId="LiveId" clId="{B01C844B-1BE7-44FB-AD2F-31D73309F938}" dt="2021-03-15T20:27:11.676" v="3853" actId="478"/>
          <ac:spMkLst>
            <pc:docMk/>
            <pc:sldMk cId="638522553" sldId="680"/>
            <ac:spMk id="38" creationId="{628C0017-2BD4-4FE1-88EC-42C6F133765B}"/>
          </ac:spMkLst>
        </pc:spChg>
        <pc:spChg chg="del">
          <ac:chgData name="Lei Wu" userId="f083b2a8aea23a2f" providerId="LiveId" clId="{B01C844B-1BE7-44FB-AD2F-31D73309F938}" dt="2021-03-15T20:26:35.751" v="3845" actId="478"/>
          <ac:spMkLst>
            <pc:docMk/>
            <pc:sldMk cId="638522553" sldId="680"/>
            <ac:spMk id="347138" creationId="{00000000-0000-0000-0000-000000000000}"/>
          </ac:spMkLst>
        </pc:spChg>
        <pc:spChg chg="del">
          <ac:chgData name="Lei Wu" userId="f083b2a8aea23a2f" providerId="LiveId" clId="{B01C844B-1BE7-44FB-AD2F-31D73309F938}" dt="2021-03-15T20:26:44.136" v="3847" actId="478"/>
          <ac:spMkLst>
            <pc:docMk/>
            <pc:sldMk cId="638522553" sldId="680"/>
            <ac:spMk id="347168" creationId="{00000000-0000-0000-0000-000000000000}"/>
          </ac:spMkLst>
        </pc:spChg>
        <pc:grpChg chg="del">
          <ac:chgData name="Lei Wu" userId="f083b2a8aea23a2f" providerId="LiveId" clId="{B01C844B-1BE7-44FB-AD2F-31D73309F938}" dt="2021-03-15T20:26:44.136" v="3847" actId="478"/>
          <ac:grpSpMkLst>
            <pc:docMk/>
            <pc:sldMk cId="638522553" sldId="680"/>
            <ac:grpSpMk id="21" creationId="{F803794C-8C56-4CCC-BC8F-0CBED3973AAD}"/>
          </ac:grpSpMkLst>
        </pc:grpChg>
        <pc:graphicFrameChg chg="add mod">
          <ac:chgData name="Lei Wu" userId="f083b2a8aea23a2f" providerId="LiveId" clId="{B01C844B-1BE7-44FB-AD2F-31D73309F938}" dt="2021-03-15T20:27:23.117" v="3855" actId="2711"/>
          <ac:graphicFrameMkLst>
            <pc:docMk/>
            <pc:sldMk cId="638522553" sldId="680"/>
            <ac:graphicFrameMk id="35" creationId="{D1C8F3DC-5A1C-4FC5-A8AF-DD76396D835F}"/>
          </ac:graphicFrameMkLst>
        </pc:graphicFrameChg>
        <pc:graphicFrameChg chg="add mod">
          <ac:chgData name="Lei Wu" userId="f083b2a8aea23a2f" providerId="LiveId" clId="{B01C844B-1BE7-44FB-AD2F-31D73309F938}" dt="2021-03-15T20:27:23.117" v="3855" actId="2711"/>
          <ac:graphicFrameMkLst>
            <pc:docMk/>
            <pc:sldMk cId="638522553" sldId="680"/>
            <ac:graphicFrameMk id="36" creationId="{D73A623D-235C-4087-82D7-B9D6E5DB94A3}"/>
          </ac:graphicFrameMkLst>
        </pc:graphicFrameChg>
      </pc:sldChg>
      <pc:sldChg chg="modSp add del mod ord modNotesTx">
        <pc:chgData name="Lei Wu" userId="f083b2a8aea23a2f" providerId="LiveId" clId="{B01C844B-1BE7-44FB-AD2F-31D73309F938}" dt="2021-03-15T21:22:08.284" v="5116" actId="2696"/>
        <pc:sldMkLst>
          <pc:docMk/>
          <pc:sldMk cId="198410923" sldId="681"/>
        </pc:sldMkLst>
        <pc:spChg chg="mod">
          <ac:chgData name="Lei Wu" userId="f083b2a8aea23a2f" providerId="LiveId" clId="{B01C844B-1BE7-44FB-AD2F-31D73309F938}" dt="2021-03-15T20:36:00.239" v="3909" actId="14100"/>
          <ac:spMkLst>
            <pc:docMk/>
            <pc:sldMk cId="198410923" sldId="681"/>
            <ac:spMk id="344066" creationId="{00000000-0000-0000-0000-000000000000}"/>
          </ac:spMkLst>
        </pc:spChg>
        <pc:spChg chg="mod">
          <ac:chgData name="Lei Wu" userId="f083b2a8aea23a2f" providerId="LiveId" clId="{B01C844B-1BE7-44FB-AD2F-31D73309F938}" dt="2021-03-15T20:35:51.723" v="3907"/>
          <ac:spMkLst>
            <pc:docMk/>
            <pc:sldMk cId="198410923" sldId="681"/>
            <ac:spMk id="344067" creationId="{00000000-0000-0000-0000-000000000000}"/>
          </ac:spMkLst>
        </pc:spChg>
      </pc:sldChg>
      <pc:sldChg chg="add modNotesTx">
        <pc:chgData name="Lei Wu" userId="f083b2a8aea23a2f" providerId="LiveId" clId="{B01C844B-1BE7-44FB-AD2F-31D73309F938}" dt="2021-03-16T00:03:22.498" v="7404" actId="20577"/>
        <pc:sldMkLst>
          <pc:docMk/>
          <pc:sldMk cId="680477792" sldId="681"/>
        </pc:sldMkLst>
      </pc:sldChg>
      <pc:sldChg chg="add del">
        <pc:chgData name="Lei Wu" userId="f083b2a8aea23a2f" providerId="LiveId" clId="{B01C844B-1BE7-44FB-AD2F-31D73309F938}" dt="2021-03-15T21:21:22.627" v="5114"/>
        <pc:sldMkLst>
          <pc:docMk/>
          <pc:sldMk cId="3920391994" sldId="681"/>
        </pc:sldMkLst>
      </pc:sldChg>
      <pc:sldChg chg="add">
        <pc:chgData name="Lei Wu" userId="f083b2a8aea23a2f" providerId="LiveId" clId="{B01C844B-1BE7-44FB-AD2F-31D73309F938}" dt="2021-03-15T22:20:48.595" v="5894"/>
        <pc:sldMkLst>
          <pc:docMk/>
          <pc:sldMk cId="1673762023" sldId="682"/>
        </pc:sldMkLst>
      </pc:sldChg>
      <pc:sldChg chg="addSp modSp add del mod">
        <pc:chgData name="Lei Wu" userId="f083b2a8aea23a2f" providerId="LiveId" clId="{B01C844B-1BE7-44FB-AD2F-31D73309F938}" dt="2021-03-15T22:20:45.290" v="5893" actId="2696"/>
        <pc:sldMkLst>
          <pc:docMk/>
          <pc:sldMk cId="2526319478" sldId="682"/>
        </pc:sldMkLst>
        <pc:spChg chg="mod">
          <ac:chgData name="Lei Wu" userId="f083b2a8aea23a2f" providerId="LiveId" clId="{B01C844B-1BE7-44FB-AD2F-31D73309F938}" dt="2021-03-15T20:49:16.441" v="3925" actId="207"/>
          <ac:spMkLst>
            <pc:docMk/>
            <pc:sldMk cId="2526319478" sldId="682"/>
            <ac:spMk id="8" creationId="{DDFFF036-80E1-43CB-8C13-1DD7E488764F}"/>
          </ac:spMkLst>
        </pc:spChg>
        <pc:spChg chg="mod">
          <ac:chgData name="Lei Wu" userId="f083b2a8aea23a2f" providerId="LiveId" clId="{B01C844B-1BE7-44FB-AD2F-31D73309F938}" dt="2021-03-15T20:50:16.597" v="3946" actId="58"/>
          <ac:spMkLst>
            <pc:docMk/>
            <pc:sldMk cId="2526319478" sldId="682"/>
            <ac:spMk id="344066" creationId="{00000000-0000-0000-0000-000000000000}"/>
          </ac:spMkLst>
        </pc:spChg>
        <pc:spChg chg="mod">
          <ac:chgData name="Lei Wu" userId="f083b2a8aea23a2f" providerId="LiveId" clId="{B01C844B-1BE7-44FB-AD2F-31D73309F938}" dt="2021-03-15T20:50:02.928" v="3936" actId="58"/>
          <ac:spMkLst>
            <pc:docMk/>
            <pc:sldMk cId="2526319478" sldId="682"/>
            <ac:spMk id="344067" creationId="{00000000-0000-0000-0000-000000000000}"/>
          </ac:spMkLst>
        </pc:spChg>
        <pc:grpChg chg="add mod">
          <ac:chgData name="Lei Wu" userId="f083b2a8aea23a2f" providerId="LiveId" clId="{B01C844B-1BE7-44FB-AD2F-31D73309F938}" dt="2021-03-15T20:49:54.764" v="3933" actId="1076"/>
          <ac:grpSpMkLst>
            <pc:docMk/>
            <pc:sldMk cId="2526319478" sldId="682"/>
            <ac:grpSpMk id="6" creationId="{2091FD34-FF14-49BA-9562-EEE077CBB2F0}"/>
          </ac:grpSpMkLst>
        </pc:grpChg>
        <pc:picChg chg="mod">
          <ac:chgData name="Lei Wu" userId="f083b2a8aea23a2f" providerId="LiveId" clId="{B01C844B-1BE7-44FB-AD2F-31D73309F938}" dt="2021-03-15T20:49:12.001" v="3924"/>
          <ac:picMkLst>
            <pc:docMk/>
            <pc:sldMk cId="2526319478" sldId="682"/>
            <ac:picMk id="7" creationId="{319F6FF1-8F1C-4B05-8CCA-B01348ADB558}"/>
          </ac:picMkLst>
        </pc:picChg>
      </pc:sldChg>
      <pc:sldChg chg="delSp modSp add mod">
        <pc:chgData name="Lei Wu" userId="f083b2a8aea23a2f" providerId="LiveId" clId="{B01C844B-1BE7-44FB-AD2F-31D73309F938}" dt="2021-03-15T20:51:16.137" v="3952" actId="478"/>
        <pc:sldMkLst>
          <pc:docMk/>
          <pc:sldMk cId="3275008741" sldId="683"/>
        </pc:sldMkLst>
        <pc:spChg chg="del mod">
          <ac:chgData name="Lei Wu" userId="f083b2a8aea23a2f" providerId="LiveId" clId="{B01C844B-1BE7-44FB-AD2F-31D73309F938}" dt="2021-03-15T20:51:16.137" v="3952" actId="478"/>
          <ac:spMkLst>
            <pc:docMk/>
            <pc:sldMk cId="3275008741" sldId="683"/>
            <ac:spMk id="37" creationId="{751CBE6C-6CAE-4266-864F-FA38484C35D7}"/>
          </ac:spMkLst>
        </pc:spChg>
        <pc:spChg chg="mod">
          <ac:chgData name="Lei Wu" userId="f083b2a8aea23a2f" providerId="LiveId" clId="{B01C844B-1BE7-44FB-AD2F-31D73309F938}" dt="2021-03-15T20:51:04.946" v="3950"/>
          <ac:spMkLst>
            <pc:docMk/>
            <pc:sldMk cId="3275008741" sldId="683"/>
            <ac:spMk id="347139" creationId="{00000000-0000-0000-0000-000000000000}"/>
          </ac:spMkLst>
        </pc:spChg>
      </pc:sldChg>
      <pc:sldChg chg="addSp delSp modSp add mod modNotesTx">
        <pc:chgData name="Lei Wu" userId="f083b2a8aea23a2f" providerId="LiveId" clId="{B01C844B-1BE7-44FB-AD2F-31D73309F938}" dt="2021-03-15T21:18:54.902" v="5109" actId="20577"/>
        <pc:sldMkLst>
          <pc:docMk/>
          <pc:sldMk cId="1926884572" sldId="684"/>
        </pc:sldMkLst>
        <pc:spChg chg="add mod">
          <ac:chgData name="Lei Wu" userId="f083b2a8aea23a2f" providerId="LiveId" clId="{B01C844B-1BE7-44FB-AD2F-31D73309F938}" dt="2021-03-15T21:07:55.223" v="4221" actId="20577"/>
          <ac:spMkLst>
            <pc:docMk/>
            <pc:sldMk cId="1926884572" sldId="684"/>
            <ac:spMk id="8" creationId="{4637CD85-4BDB-4550-82CE-F2B337E1108D}"/>
          </ac:spMkLst>
        </pc:spChg>
        <pc:spChg chg="add del mod">
          <ac:chgData name="Lei Wu" userId="f083b2a8aea23a2f" providerId="LiveId" clId="{B01C844B-1BE7-44FB-AD2F-31D73309F938}" dt="2021-03-15T21:07:05.501" v="4197" actId="478"/>
          <ac:spMkLst>
            <pc:docMk/>
            <pc:sldMk cId="1926884572" sldId="684"/>
            <ac:spMk id="9" creationId="{3C2CB78E-E544-4F36-A2E8-42C0BB57BE1B}"/>
          </ac:spMkLst>
        </pc:spChg>
        <pc:spChg chg="add del mod">
          <ac:chgData name="Lei Wu" userId="f083b2a8aea23a2f" providerId="LiveId" clId="{B01C844B-1BE7-44FB-AD2F-31D73309F938}" dt="2021-03-15T21:07:27.810" v="4205" actId="478"/>
          <ac:spMkLst>
            <pc:docMk/>
            <pc:sldMk cId="1926884572" sldId="684"/>
            <ac:spMk id="10" creationId="{D1760772-C6A4-4784-8956-D0CD97D0C706}"/>
          </ac:spMkLst>
        </pc:spChg>
        <pc:spChg chg="add mod">
          <ac:chgData name="Lei Wu" userId="f083b2a8aea23a2f" providerId="LiveId" clId="{B01C844B-1BE7-44FB-AD2F-31D73309F938}" dt="2021-03-15T21:08:06.078" v="4223" actId="1076"/>
          <ac:spMkLst>
            <pc:docMk/>
            <pc:sldMk cId="1926884572" sldId="684"/>
            <ac:spMk id="11" creationId="{ED2A81CB-C123-44FD-9E28-2F47E91C0BF2}"/>
          </ac:spMkLst>
        </pc:spChg>
        <pc:spChg chg="mod">
          <ac:chgData name="Lei Wu" userId="f083b2a8aea23a2f" providerId="LiveId" clId="{B01C844B-1BE7-44FB-AD2F-31D73309F938}" dt="2021-03-15T21:08:00.245" v="4222" actId="1076"/>
          <ac:spMkLst>
            <pc:docMk/>
            <pc:sldMk cId="1926884572" sldId="684"/>
            <ac:spMk id="37" creationId="{751CBE6C-6CAE-4266-864F-FA38484C35D7}"/>
          </ac:spMkLst>
        </pc:spChg>
        <pc:spChg chg="mod">
          <ac:chgData name="Lei Wu" userId="f083b2a8aea23a2f" providerId="LiveId" clId="{B01C844B-1BE7-44FB-AD2F-31D73309F938}" dt="2021-03-15T21:06:00.055" v="4166"/>
          <ac:spMkLst>
            <pc:docMk/>
            <pc:sldMk cId="1926884572" sldId="684"/>
            <ac:spMk id="347139" creationId="{00000000-0000-0000-0000-000000000000}"/>
          </ac:spMkLst>
        </pc:spChg>
        <pc:graphicFrameChg chg="add mod">
          <ac:chgData name="Lei Wu" userId="f083b2a8aea23a2f" providerId="LiveId" clId="{B01C844B-1BE7-44FB-AD2F-31D73309F938}" dt="2021-03-15T21:07:52.466" v="4209" actId="1076"/>
          <ac:graphicFrameMkLst>
            <pc:docMk/>
            <pc:sldMk cId="1926884572" sldId="684"/>
            <ac:graphicFrameMk id="7" creationId="{85C8C014-8045-4857-B35C-7D81BFC04501}"/>
          </ac:graphicFrameMkLst>
        </pc:graphicFrameChg>
        <pc:graphicFrameChg chg="del">
          <ac:chgData name="Lei Wu" userId="f083b2a8aea23a2f" providerId="LiveId" clId="{B01C844B-1BE7-44FB-AD2F-31D73309F938}" dt="2021-03-15T21:06:13.508" v="4167" actId="478"/>
          <ac:graphicFrameMkLst>
            <pc:docMk/>
            <pc:sldMk cId="1926884572" sldId="684"/>
            <ac:graphicFrameMk id="35" creationId="{D1C8F3DC-5A1C-4FC5-A8AF-DD76396D835F}"/>
          </ac:graphicFrameMkLst>
        </pc:graphicFrameChg>
        <pc:graphicFrameChg chg="del">
          <ac:chgData name="Lei Wu" userId="f083b2a8aea23a2f" providerId="LiveId" clId="{B01C844B-1BE7-44FB-AD2F-31D73309F938}" dt="2021-03-15T21:06:14.749" v="4168" actId="478"/>
          <ac:graphicFrameMkLst>
            <pc:docMk/>
            <pc:sldMk cId="1926884572" sldId="684"/>
            <ac:graphicFrameMk id="36" creationId="{D73A623D-235C-4087-82D7-B9D6E5DB94A3}"/>
          </ac:graphicFrameMkLst>
        </pc:graphicFrameChg>
      </pc:sldChg>
      <pc:sldChg chg="addSp modSp add mod">
        <pc:chgData name="Lei Wu" userId="f083b2a8aea23a2f" providerId="LiveId" clId="{B01C844B-1BE7-44FB-AD2F-31D73309F938}" dt="2021-03-15T21:24:05.470" v="5133" actId="58"/>
        <pc:sldMkLst>
          <pc:docMk/>
          <pc:sldMk cId="129600293" sldId="685"/>
        </pc:sldMkLst>
        <pc:spChg chg="mod">
          <ac:chgData name="Lei Wu" userId="f083b2a8aea23a2f" providerId="LiveId" clId="{B01C844B-1BE7-44FB-AD2F-31D73309F938}" dt="2021-03-15T21:23:51.299" v="5131" actId="207"/>
          <ac:spMkLst>
            <pc:docMk/>
            <pc:sldMk cId="129600293" sldId="685"/>
            <ac:spMk id="344066" creationId="{00000000-0000-0000-0000-000000000000}"/>
          </ac:spMkLst>
        </pc:spChg>
        <pc:spChg chg="mod">
          <ac:chgData name="Lei Wu" userId="f083b2a8aea23a2f" providerId="LiveId" clId="{B01C844B-1BE7-44FB-AD2F-31D73309F938}" dt="2021-03-15T21:24:05.470" v="5133" actId="58"/>
          <ac:spMkLst>
            <pc:docMk/>
            <pc:sldMk cId="129600293" sldId="685"/>
            <ac:spMk id="344067" creationId="{00000000-0000-0000-0000-000000000000}"/>
          </ac:spMkLst>
        </pc:spChg>
        <pc:graphicFrameChg chg="add mod">
          <ac:chgData name="Lei Wu" userId="f083b2a8aea23a2f" providerId="LiveId" clId="{B01C844B-1BE7-44FB-AD2F-31D73309F938}" dt="2021-03-15T21:24:00.253" v="5132" actId="1076"/>
          <ac:graphicFrameMkLst>
            <pc:docMk/>
            <pc:sldMk cId="129600293" sldId="685"/>
            <ac:graphicFrameMk id="6" creationId="{B5741CEC-B9FE-4C8B-A658-1E7AE9EC84BC}"/>
          </ac:graphicFrameMkLst>
        </pc:graphicFrameChg>
      </pc:sldChg>
      <pc:sldChg chg="addSp delSp modSp add del mod modAnim">
        <pc:chgData name="Lei Wu" userId="f083b2a8aea23a2f" providerId="LiveId" clId="{B01C844B-1BE7-44FB-AD2F-31D73309F938}" dt="2021-03-15T21:22:16.993" v="5118" actId="47"/>
        <pc:sldMkLst>
          <pc:docMk/>
          <pc:sldMk cId="1780507193" sldId="685"/>
        </pc:sldMkLst>
        <pc:spChg chg="del mod">
          <ac:chgData name="Lei Wu" userId="f083b2a8aea23a2f" providerId="LiveId" clId="{B01C844B-1BE7-44FB-AD2F-31D73309F938}" dt="2021-03-15T21:09:41.516" v="4267" actId="478"/>
          <ac:spMkLst>
            <pc:docMk/>
            <pc:sldMk cId="1780507193" sldId="685"/>
            <ac:spMk id="8" creationId="{4637CD85-4BDB-4550-82CE-F2B337E1108D}"/>
          </ac:spMkLst>
        </pc:spChg>
        <pc:spChg chg="del">
          <ac:chgData name="Lei Wu" userId="f083b2a8aea23a2f" providerId="LiveId" clId="{B01C844B-1BE7-44FB-AD2F-31D73309F938}" dt="2021-03-15T21:09:45.364" v="4269" actId="478"/>
          <ac:spMkLst>
            <pc:docMk/>
            <pc:sldMk cId="1780507193" sldId="685"/>
            <ac:spMk id="11" creationId="{ED2A81CB-C123-44FD-9E28-2F47E91C0BF2}"/>
          </ac:spMkLst>
        </pc:spChg>
        <pc:spChg chg="del">
          <ac:chgData name="Lei Wu" userId="f083b2a8aea23a2f" providerId="LiveId" clId="{B01C844B-1BE7-44FB-AD2F-31D73309F938}" dt="2021-03-15T21:09:47.027" v="4270" actId="478"/>
          <ac:spMkLst>
            <pc:docMk/>
            <pc:sldMk cId="1780507193" sldId="685"/>
            <ac:spMk id="37" creationId="{751CBE6C-6CAE-4266-864F-FA38484C35D7}"/>
          </ac:spMkLst>
        </pc:spChg>
        <pc:graphicFrameChg chg="del">
          <ac:chgData name="Lei Wu" userId="f083b2a8aea23a2f" providerId="LiveId" clId="{B01C844B-1BE7-44FB-AD2F-31D73309F938}" dt="2021-03-15T21:09:36.256" v="4264" actId="478"/>
          <ac:graphicFrameMkLst>
            <pc:docMk/>
            <pc:sldMk cId="1780507193" sldId="685"/>
            <ac:graphicFrameMk id="7" creationId="{85C8C014-8045-4857-B35C-7D81BFC04501}"/>
          </ac:graphicFrameMkLst>
        </pc:graphicFrameChg>
        <pc:graphicFrameChg chg="add mod">
          <ac:chgData name="Lei Wu" userId="f083b2a8aea23a2f" providerId="LiveId" clId="{B01C844B-1BE7-44FB-AD2F-31D73309F938}" dt="2021-03-15T21:09:50.891" v="4272" actId="1076"/>
          <ac:graphicFrameMkLst>
            <pc:docMk/>
            <pc:sldMk cId="1780507193" sldId="685"/>
            <ac:graphicFrameMk id="9" creationId="{64F518E1-A367-471D-A88F-B2AC182365F2}"/>
          </ac:graphicFrameMkLst>
        </pc:graphicFrameChg>
        <pc:graphicFrameChg chg="add mod">
          <ac:chgData name="Lei Wu" userId="f083b2a8aea23a2f" providerId="LiveId" clId="{B01C844B-1BE7-44FB-AD2F-31D73309F938}" dt="2021-03-15T21:09:52.826" v="4273" actId="1076"/>
          <ac:graphicFrameMkLst>
            <pc:docMk/>
            <pc:sldMk cId="1780507193" sldId="685"/>
            <ac:graphicFrameMk id="10" creationId="{9A1E894D-D8E3-4FA3-8F33-010AA2555BC6}"/>
          </ac:graphicFrameMkLst>
        </pc:graphicFrameChg>
        <pc:graphicFrameChg chg="add mod">
          <ac:chgData name="Lei Wu" userId="f083b2a8aea23a2f" providerId="LiveId" clId="{B01C844B-1BE7-44FB-AD2F-31D73309F938}" dt="2021-03-15T21:09:48.844" v="4271" actId="1076"/>
          <ac:graphicFrameMkLst>
            <pc:docMk/>
            <pc:sldMk cId="1780507193" sldId="685"/>
            <ac:graphicFrameMk id="12" creationId="{2501767C-EE60-464E-90C3-702AB3A8DC2E}"/>
          </ac:graphicFrameMkLst>
        </pc:graphicFrameChg>
      </pc:sldChg>
      <pc:sldChg chg="addSp delSp modSp add mod modNotesTx">
        <pc:chgData name="Lei Wu" userId="f083b2a8aea23a2f" providerId="LiveId" clId="{B01C844B-1BE7-44FB-AD2F-31D73309F938}" dt="2021-03-16T00:03:29.867" v="7405"/>
        <pc:sldMkLst>
          <pc:docMk/>
          <pc:sldMk cId="1941087441" sldId="686"/>
        </pc:sldMkLst>
        <pc:spChg chg="add del mod">
          <ac:chgData name="Lei Wu" userId="f083b2a8aea23a2f" providerId="LiveId" clId="{B01C844B-1BE7-44FB-AD2F-31D73309F938}" dt="2021-03-15T21:26:04.470" v="5159" actId="478"/>
          <ac:spMkLst>
            <pc:docMk/>
            <pc:sldMk cId="1941087441" sldId="686"/>
            <ac:spMk id="2" creationId="{11C06951-1BF2-4886-B041-876F82C0A923}"/>
          </ac:spMkLst>
        </pc:spChg>
        <pc:spChg chg="del">
          <ac:chgData name="Lei Wu" userId="f083b2a8aea23a2f" providerId="LiveId" clId="{B01C844B-1BE7-44FB-AD2F-31D73309F938}" dt="2021-03-15T21:26:01.985" v="5158" actId="478"/>
          <ac:spMkLst>
            <pc:docMk/>
            <pc:sldMk cId="1941087441" sldId="686"/>
            <ac:spMk id="344066" creationId="{00000000-0000-0000-0000-000000000000}"/>
          </ac:spMkLst>
        </pc:spChg>
        <pc:spChg chg="mod">
          <ac:chgData name="Lei Wu" userId="f083b2a8aea23a2f" providerId="LiveId" clId="{B01C844B-1BE7-44FB-AD2F-31D73309F938}" dt="2021-03-15T21:25:54.638" v="5157"/>
          <ac:spMkLst>
            <pc:docMk/>
            <pc:sldMk cId="1941087441" sldId="686"/>
            <ac:spMk id="344067" creationId="{00000000-0000-0000-0000-000000000000}"/>
          </ac:spMkLst>
        </pc:spChg>
        <pc:graphicFrameChg chg="add mod modGraphic">
          <ac:chgData name="Lei Wu" userId="f083b2a8aea23a2f" providerId="LiveId" clId="{B01C844B-1BE7-44FB-AD2F-31D73309F938}" dt="2021-03-15T21:26:13.753" v="5162" actId="207"/>
          <ac:graphicFrameMkLst>
            <pc:docMk/>
            <pc:sldMk cId="1941087441" sldId="686"/>
            <ac:graphicFrameMk id="6" creationId="{B3516259-61F1-4248-8763-D6320D5368F7}"/>
          </ac:graphicFrameMkLst>
        </pc:graphicFrameChg>
      </pc:sldChg>
      <pc:sldChg chg="add modNotesTx">
        <pc:chgData name="Lei Wu" userId="f083b2a8aea23a2f" providerId="LiveId" clId="{B01C844B-1BE7-44FB-AD2F-31D73309F938}" dt="2021-03-15T23:27:31.077" v="6607" actId="20577"/>
        <pc:sldMkLst>
          <pc:docMk/>
          <pc:sldMk cId="45873254" sldId="687"/>
        </pc:sldMkLst>
      </pc:sldChg>
      <pc:sldChg chg="addSp delSp modSp add del mod">
        <pc:chgData name="Lei Wu" userId="f083b2a8aea23a2f" providerId="LiveId" clId="{B01C844B-1BE7-44FB-AD2F-31D73309F938}" dt="2021-03-15T23:23:45.262" v="6228" actId="2696"/>
        <pc:sldMkLst>
          <pc:docMk/>
          <pc:sldMk cId="1541000340" sldId="687"/>
        </pc:sldMkLst>
        <pc:spChg chg="mod">
          <ac:chgData name="Lei Wu" userId="f083b2a8aea23a2f" providerId="LiveId" clId="{B01C844B-1BE7-44FB-AD2F-31D73309F938}" dt="2021-03-15T21:36:14.020" v="5527" actId="14100"/>
          <ac:spMkLst>
            <pc:docMk/>
            <pc:sldMk cId="1541000340" sldId="687"/>
            <ac:spMk id="344066" creationId="{00000000-0000-0000-0000-000000000000}"/>
          </ac:spMkLst>
        </pc:spChg>
        <pc:spChg chg="mod">
          <ac:chgData name="Lei Wu" userId="f083b2a8aea23a2f" providerId="LiveId" clId="{B01C844B-1BE7-44FB-AD2F-31D73309F938}" dt="2021-03-15T21:35:52.372" v="5520" actId="58"/>
          <ac:spMkLst>
            <pc:docMk/>
            <pc:sldMk cId="1541000340" sldId="687"/>
            <ac:spMk id="344067" creationId="{00000000-0000-0000-0000-000000000000}"/>
          </ac:spMkLst>
        </pc:spChg>
        <pc:graphicFrameChg chg="del">
          <ac:chgData name="Lei Wu" userId="f083b2a8aea23a2f" providerId="LiveId" clId="{B01C844B-1BE7-44FB-AD2F-31D73309F938}" dt="2021-03-15T21:36:00.590" v="5522" actId="478"/>
          <ac:graphicFrameMkLst>
            <pc:docMk/>
            <pc:sldMk cId="1541000340" sldId="687"/>
            <ac:graphicFrameMk id="6" creationId="{B5741CEC-B9FE-4C8B-A658-1E7AE9EC84BC}"/>
          </ac:graphicFrameMkLst>
        </pc:graphicFrameChg>
        <pc:picChg chg="add mod">
          <ac:chgData name="Lei Wu" userId="f083b2a8aea23a2f" providerId="LiveId" clId="{B01C844B-1BE7-44FB-AD2F-31D73309F938}" dt="2021-03-15T21:36:17.314" v="5528" actId="1076"/>
          <ac:picMkLst>
            <pc:docMk/>
            <pc:sldMk cId="1541000340" sldId="687"/>
            <ac:picMk id="7" creationId="{E1A41F37-E733-4820-ADEB-ECE0A42032ED}"/>
          </ac:picMkLst>
        </pc:picChg>
      </pc:sldChg>
      <pc:sldChg chg="add modNotesTx">
        <pc:chgData name="Lei Wu" userId="f083b2a8aea23a2f" providerId="LiveId" clId="{B01C844B-1BE7-44FB-AD2F-31D73309F938}" dt="2021-03-15T23:29:14.068" v="6832" actId="20577"/>
        <pc:sldMkLst>
          <pc:docMk/>
          <pc:sldMk cId="62525218" sldId="688"/>
        </pc:sldMkLst>
      </pc:sldChg>
      <pc:sldChg chg="addSp delSp modSp add del mod modNotesTx">
        <pc:chgData name="Lei Wu" userId="f083b2a8aea23a2f" providerId="LiveId" clId="{B01C844B-1BE7-44FB-AD2F-31D73309F938}" dt="2021-03-15T23:23:45.262" v="6228" actId="2696"/>
        <pc:sldMkLst>
          <pc:docMk/>
          <pc:sldMk cId="3410027491" sldId="688"/>
        </pc:sldMkLst>
        <pc:spChg chg="add del mod">
          <ac:chgData name="Lei Wu" userId="f083b2a8aea23a2f" providerId="LiveId" clId="{B01C844B-1BE7-44FB-AD2F-31D73309F938}" dt="2021-03-15T21:40:52.854" v="5547" actId="478"/>
          <ac:spMkLst>
            <pc:docMk/>
            <pc:sldMk cId="3410027491" sldId="688"/>
            <ac:spMk id="6" creationId="{CD08A208-916D-4A5E-8F4B-4DBD4F6B6519}"/>
          </ac:spMkLst>
        </pc:spChg>
        <pc:spChg chg="add del mod">
          <ac:chgData name="Lei Wu" userId="f083b2a8aea23a2f" providerId="LiveId" clId="{B01C844B-1BE7-44FB-AD2F-31D73309F938}" dt="2021-03-15T21:40:52.854" v="5547" actId="478"/>
          <ac:spMkLst>
            <pc:docMk/>
            <pc:sldMk cId="3410027491" sldId="688"/>
            <ac:spMk id="8" creationId="{B637EAB0-7ED0-4B50-80C3-9CEE84A3A737}"/>
          </ac:spMkLst>
        </pc:spChg>
        <pc:spChg chg="add del mod">
          <ac:chgData name="Lei Wu" userId="f083b2a8aea23a2f" providerId="LiveId" clId="{B01C844B-1BE7-44FB-AD2F-31D73309F938}" dt="2021-03-15T21:40:52.854" v="5547" actId="478"/>
          <ac:spMkLst>
            <pc:docMk/>
            <pc:sldMk cId="3410027491" sldId="688"/>
            <ac:spMk id="9" creationId="{3CC074E6-A575-4218-A6B9-21FC6BDA6230}"/>
          </ac:spMkLst>
        </pc:spChg>
        <pc:spChg chg="add del mod">
          <ac:chgData name="Lei Wu" userId="f083b2a8aea23a2f" providerId="LiveId" clId="{B01C844B-1BE7-44FB-AD2F-31D73309F938}" dt="2021-03-15T21:40:52.854" v="5547" actId="478"/>
          <ac:spMkLst>
            <pc:docMk/>
            <pc:sldMk cId="3410027491" sldId="688"/>
            <ac:spMk id="10" creationId="{68013B55-BA87-4701-8D4C-F33AEBACF9F6}"/>
          </ac:spMkLst>
        </pc:spChg>
        <pc:spChg chg="add del mod">
          <ac:chgData name="Lei Wu" userId="f083b2a8aea23a2f" providerId="LiveId" clId="{B01C844B-1BE7-44FB-AD2F-31D73309F938}" dt="2021-03-15T21:40:52.854" v="5547" actId="478"/>
          <ac:spMkLst>
            <pc:docMk/>
            <pc:sldMk cId="3410027491" sldId="688"/>
            <ac:spMk id="11" creationId="{A9BB6570-68AE-4556-9B46-B47298B7AA1B}"/>
          </ac:spMkLst>
        </pc:spChg>
        <pc:spChg chg="add del mod">
          <ac:chgData name="Lei Wu" userId="f083b2a8aea23a2f" providerId="LiveId" clId="{B01C844B-1BE7-44FB-AD2F-31D73309F938}" dt="2021-03-15T21:40:52.854" v="5547" actId="478"/>
          <ac:spMkLst>
            <pc:docMk/>
            <pc:sldMk cId="3410027491" sldId="688"/>
            <ac:spMk id="12" creationId="{40FDB35A-34FB-4064-86DA-50F870E1B12A}"/>
          </ac:spMkLst>
        </pc:spChg>
        <pc:spChg chg="add del mod">
          <ac:chgData name="Lei Wu" userId="f083b2a8aea23a2f" providerId="LiveId" clId="{B01C844B-1BE7-44FB-AD2F-31D73309F938}" dt="2021-03-15T21:40:52.854" v="5547" actId="478"/>
          <ac:spMkLst>
            <pc:docMk/>
            <pc:sldMk cId="3410027491" sldId="688"/>
            <ac:spMk id="13" creationId="{E332D827-4DF8-4EB2-AEB9-026C47B236A8}"/>
          </ac:spMkLst>
        </pc:spChg>
        <pc:spChg chg="add del mod">
          <ac:chgData name="Lei Wu" userId="f083b2a8aea23a2f" providerId="LiveId" clId="{B01C844B-1BE7-44FB-AD2F-31D73309F938}" dt="2021-03-15T21:40:52.854" v="5547" actId="478"/>
          <ac:spMkLst>
            <pc:docMk/>
            <pc:sldMk cId="3410027491" sldId="688"/>
            <ac:spMk id="14" creationId="{A830456B-E8F6-416E-96FC-F2E37CB87603}"/>
          </ac:spMkLst>
        </pc:spChg>
        <pc:spChg chg="add del mod">
          <ac:chgData name="Lei Wu" userId="f083b2a8aea23a2f" providerId="LiveId" clId="{B01C844B-1BE7-44FB-AD2F-31D73309F938}" dt="2021-03-15T21:40:52.854" v="5547" actId="478"/>
          <ac:spMkLst>
            <pc:docMk/>
            <pc:sldMk cId="3410027491" sldId="688"/>
            <ac:spMk id="15" creationId="{11168287-EF4E-45BB-95E6-349FE7320511}"/>
          </ac:spMkLst>
        </pc:spChg>
        <pc:spChg chg="add del mod">
          <ac:chgData name="Lei Wu" userId="f083b2a8aea23a2f" providerId="LiveId" clId="{B01C844B-1BE7-44FB-AD2F-31D73309F938}" dt="2021-03-15T21:40:52.854" v="5547" actId="478"/>
          <ac:spMkLst>
            <pc:docMk/>
            <pc:sldMk cId="3410027491" sldId="688"/>
            <ac:spMk id="16" creationId="{CFE133AE-AB45-4447-8B36-6A6A96CE1587}"/>
          </ac:spMkLst>
        </pc:spChg>
        <pc:spChg chg="add del mod">
          <ac:chgData name="Lei Wu" userId="f083b2a8aea23a2f" providerId="LiveId" clId="{B01C844B-1BE7-44FB-AD2F-31D73309F938}" dt="2021-03-15T21:40:52.854" v="5547" actId="478"/>
          <ac:spMkLst>
            <pc:docMk/>
            <pc:sldMk cId="3410027491" sldId="688"/>
            <ac:spMk id="17" creationId="{CBB0A991-E554-43C8-9432-C5D4CC9C2525}"/>
          </ac:spMkLst>
        </pc:spChg>
        <pc:spChg chg="add del mod">
          <ac:chgData name="Lei Wu" userId="f083b2a8aea23a2f" providerId="LiveId" clId="{B01C844B-1BE7-44FB-AD2F-31D73309F938}" dt="2021-03-15T21:40:52.854" v="5547" actId="478"/>
          <ac:spMkLst>
            <pc:docMk/>
            <pc:sldMk cId="3410027491" sldId="688"/>
            <ac:spMk id="18" creationId="{98CE80D8-578F-4B87-A02E-142A29245FA1}"/>
          </ac:spMkLst>
        </pc:spChg>
        <pc:spChg chg="add del mod">
          <ac:chgData name="Lei Wu" userId="f083b2a8aea23a2f" providerId="LiveId" clId="{B01C844B-1BE7-44FB-AD2F-31D73309F938}" dt="2021-03-15T21:40:52.854" v="5547" actId="478"/>
          <ac:spMkLst>
            <pc:docMk/>
            <pc:sldMk cId="3410027491" sldId="688"/>
            <ac:spMk id="19" creationId="{0117D222-0D22-4BA5-8799-51AB9A1B1B89}"/>
          </ac:spMkLst>
        </pc:spChg>
        <pc:spChg chg="mod">
          <ac:chgData name="Lei Wu" userId="f083b2a8aea23a2f" providerId="LiveId" clId="{B01C844B-1BE7-44FB-AD2F-31D73309F938}" dt="2021-03-15T21:38:05.759" v="5545"/>
          <ac:spMkLst>
            <pc:docMk/>
            <pc:sldMk cId="3410027491" sldId="688"/>
            <ac:spMk id="21" creationId="{6889C06F-EF3E-4160-920F-6BEF99097CF9}"/>
          </ac:spMkLst>
        </pc:spChg>
        <pc:spChg chg="mod">
          <ac:chgData name="Lei Wu" userId="f083b2a8aea23a2f" providerId="LiveId" clId="{B01C844B-1BE7-44FB-AD2F-31D73309F938}" dt="2021-03-15T21:38:05.759" v="5545"/>
          <ac:spMkLst>
            <pc:docMk/>
            <pc:sldMk cId="3410027491" sldId="688"/>
            <ac:spMk id="22" creationId="{E587B4A9-5EB7-4454-81B1-B4A7B82A215A}"/>
          </ac:spMkLst>
        </pc:spChg>
        <pc:spChg chg="mod">
          <ac:chgData name="Lei Wu" userId="f083b2a8aea23a2f" providerId="LiveId" clId="{B01C844B-1BE7-44FB-AD2F-31D73309F938}" dt="2021-03-15T21:38:05.759" v="5545"/>
          <ac:spMkLst>
            <pc:docMk/>
            <pc:sldMk cId="3410027491" sldId="688"/>
            <ac:spMk id="23" creationId="{4F5464D8-D91F-4E4A-A634-0FA75D48605D}"/>
          </ac:spMkLst>
        </pc:spChg>
        <pc:spChg chg="mod">
          <ac:chgData name="Lei Wu" userId="f083b2a8aea23a2f" providerId="LiveId" clId="{B01C844B-1BE7-44FB-AD2F-31D73309F938}" dt="2021-03-15T21:38:05.759" v="5545"/>
          <ac:spMkLst>
            <pc:docMk/>
            <pc:sldMk cId="3410027491" sldId="688"/>
            <ac:spMk id="24" creationId="{A744DA50-4E8A-47E7-B856-120DD364FD24}"/>
          </ac:spMkLst>
        </pc:spChg>
        <pc:spChg chg="mod">
          <ac:chgData name="Lei Wu" userId="f083b2a8aea23a2f" providerId="LiveId" clId="{B01C844B-1BE7-44FB-AD2F-31D73309F938}" dt="2021-03-15T21:38:05.759" v="5545"/>
          <ac:spMkLst>
            <pc:docMk/>
            <pc:sldMk cId="3410027491" sldId="688"/>
            <ac:spMk id="25" creationId="{9BC82986-59A8-46D9-B101-0C10425DF539}"/>
          </ac:spMkLst>
        </pc:spChg>
        <pc:spChg chg="add del mod">
          <ac:chgData name="Lei Wu" userId="f083b2a8aea23a2f" providerId="LiveId" clId="{B01C844B-1BE7-44FB-AD2F-31D73309F938}" dt="2021-03-15T21:40:52.854" v="5547" actId="478"/>
          <ac:spMkLst>
            <pc:docMk/>
            <pc:sldMk cId="3410027491" sldId="688"/>
            <ac:spMk id="26" creationId="{C69609BE-0A29-42AB-AC73-E09D361D20FE}"/>
          </ac:spMkLst>
        </pc:spChg>
        <pc:spChg chg="add del mod">
          <ac:chgData name="Lei Wu" userId="f083b2a8aea23a2f" providerId="LiveId" clId="{B01C844B-1BE7-44FB-AD2F-31D73309F938}" dt="2021-03-15T21:40:52.854" v="5547" actId="478"/>
          <ac:spMkLst>
            <pc:docMk/>
            <pc:sldMk cId="3410027491" sldId="688"/>
            <ac:spMk id="27" creationId="{32A5666C-D428-4CD1-B120-00DC3B0B37E2}"/>
          </ac:spMkLst>
        </pc:spChg>
        <pc:spChg chg="add del mod">
          <ac:chgData name="Lei Wu" userId="f083b2a8aea23a2f" providerId="LiveId" clId="{B01C844B-1BE7-44FB-AD2F-31D73309F938}" dt="2021-03-15T21:40:52.854" v="5547" actId="478"/>
          <ac:spMkLst>
            <pc:docMk/>
            <pc:sldMk cId="3410027491" sldId="688"/>
            <ac:spMk id="28" creationId="{F789C474-9E69-4FFC-8EFE-F935378FE09F}"/>
          </ac:spMkLst>
        </pc:spChg>
        <pc:spChg chg="add del mod">
          <ac:chgData name="Lei Wu" userId="f083b2a8aea23a2f" providerId="LiveId" clId="{B01C844B-1BE7-44FB-AD2F-31D73309F938}" dt="2021-03-15T21:40:52.854" v="5547" actId="478"/>
          <ac:spMkLst>
            <pc:docMk/>
            <pc:sldMk cId="3410027491" sldId="688"/>
            <ac:spMk id="29" creationId="{5A2CE6B5-F353-4864-84CC-615950687CD4}"/>
          </ac:spMkLst>
        </pc:spChg>
        <pc:spChg chg="add del mod">
          <ac:chgData name="Lei Wu" userId="f083b2a8aea23a2f" providerId="LiveId" clId="{B01C844B-1BE7-44FB-AD2F-31D73309F938}" dt="2021-03-15T21:40:52.854" v="5547" actId="478"/>
          <ac:spMkLst>
            <pc:docMk/>
            <pc:sldMk cId="3410027491" sldId="688"/>
            <ac:spMk id="30" creationId="{0BC89577-7D96-4C3F-826C-2DB3D022700A}"/>
          </ac:spMkLst>
        </pc:spChg>
        <pc:spChg chg="add del mod">
          <ac:chgData name="Lei Wu" userId="f083b2a8aea23a2f" providerId="LiveId" clId="{B01C844B-1BE7-44FB-AD2F-31D73309F938}" dt="2021-03-15T21:41:23.413" v="5551"/>
          <ac:spMkLst>
            <pc:docMk/>
            <pc:sldMk cId="3410027491" sldId="688"/>
            <ac:spMk id="31" creationId="{3A7F146D-9904-4985-82E2-12674ADABFCC}"/>
          </ac:spMkLst>
        </pc:spChg>
        <pc:spChg chg="add del mod">
          <ac:chgData name="Lei Wu" userId="f083b2a8aea23a2f" providerId="LiveId" clId="{B01C844B-1BE7-44FB-AD2F-31D73309F938}" dt="2021-03-15T21:41:23.413" v="5551"/>
          <ac:spMkLst>
            <pc:docMk/>
            <pc:sldMk cId="3410027491" sldId="688"/>
            <ac:spMk id="32" creationId="{D105D5B3-48FF-4B8E-8F3C-20756F8DFAC2}"/>
          </ac:spMkLst>
        </pc:spChg>
        <pc:spChg chg="add del mod">
          <ac:chgData name="Lei Wu" userId="f083b2a8aea23a2f" providerId="LiveId" clId="{B01C844B-1BE7-44FB-AD2F-31D73309F938}" dt="2021-03-15T21:41:23.413" v="5551"/>
          <ac:spMkLst>
            <pc:docMk/>
            <pc:sldMk cId="3410027491" sldId="688"/>
            <ac:spMk id="33" creationId="{3142A0F2-08EC-43E6-99AA-ECF4E2EC3E7C}"/>
          </ac:spMkLst>
        </pc:spChg>
        <pc:spChg chg="add del mod">
          <ac:chgData name="Lei Wu" userId="f083b2a8aea23a2f" providerId="LiveId" clId="{B01C844B-1BE7-44FB-AD2F-31D73309F938}" dt="2021-03-15T21:41:23.413" v="5551"/>
          <ac:spMkLst>
            <pc:docMk/>
            <pc:sldMk cId="3410027491" sldId="688"/>
            <ac:spMk id="34" creationId="{9A4F93A9-E7F0-47E0-8947-29799D125AB3}"/>
          </ac:spMkLst>
        </pc:spChg>
        <pc:spChg chg="add del mod">
          <ac:chgData name="Lei Wu" userId="f083b2a8aea23a2f" providerId="LiveId" clId="{B01C844B-1BE7-44FB-AD2F-31D73309F938}" dt="2021-03-15T21:41:23.413" v="5551"/>
          <ac:spMkLst>
            <pc:docMk/>
            <pc:sldMk cId="3410027491" sldId="688"/>
            <ac:spMk id="35" creationId="{E8F3D4C6-9336-4289-A394-C00E49049F0C}"/>
          </ac:spMkLst>
        </pc:spChg>
        <pc:spChg chg="add del mod">
          <ac:chgData name="Lei Wu" userId="f083b2a8aea23a2f" providerId="LiveId" clId="{B01C844B-1BE7-44FB-AD2F-31D73309F938}" dt="2021-03-15T21:41:23.413" v="5551"/>
          <ac:spMkLst>
            <pc:docMk/>
            <pc:sldMk cId="3410027491" sldId="688"/>
            <ac:spMk id="36" creationId="{D845EE24-8E94-4023-8D35-3C078D1A3DDF}"/>
          </ac:spMkLst>
        </pc:spChg>
        <pc:spChg chg="add del mod">
          <ac:chgData name="Lei Wu" userId="f083b2a8aea23a2f" providerId="LiveId" clId="{B01C844B-1BE7-44FB-AD2F-31D73309F938}" dt="2021-03-15T21:41:23.413" v="5551"/>
          <ac:spMkLst>
            <pc:docMk/>
            <pc:sldMk cId="3410027491" sldId="688"/>
            <ac:spMk id="37" creationId="{4208C6EE-003E-491D-9248-EB5015B74848}"/>
          </ac:spMkLst>
        </pc:spChg>
        <pc:spChg chg="add del mod">
          <ac:chgData name="Lei Wu" userId="f083b2a8aea23a2f" providerId="LiveId" clId="{B01C844B-1BE7-44FB-AD2F-31D73309F938}" dt="2021-03-15T21:41:23.413" v="5551"/>
          <ac:spMkLst>
            <pc:docMk/>
            <pc:sldMk cId="3410027491" sldId="688"/>
            <ac:spMk id="38" creationId="{8C86D6FF-3672-4301-87B7-D96046597F75}"/>
          </ac:spMkLst>
        </pc:spChg>
        <pc:spChg chg="add del mod">
          <ac:chgData name="Lei Wu" userId="f083b2a8aea23a2f" providerId="LiveId" clId="{B01C844B-1BE7-44FB-AD2F-31D73309F938}" dt="2021-03-15T21:41:23.413" v="5551"/>
          <ac:spMkLst>
            <pc:docMk/>
            <pc:sldMk cId="3410027491" sldId="688"/>
            <ac:spMk id="39" creationId="{C11B3D21-D9D9-49D5-BF13-B34ACCC5F9CA}"/>
          </ac:spMkLst>
        </pc:spChg>
        <pc:spChg chg="add del mod">
          <ac:chgData name="Lei Wu" userId="f083b2a8aea23a2f" providerId="LiveId" clId="{B01C844B-1BE7-44FB-AD2F-31D73309F938}" dt="2021-03-15T21:41:23.413" v="5551"/>
          <ac:spMkLst>
            <pc:docMk/>
            <pc:sldMk cId="3410027491" sldId="688"/>
            <ac:spMk id="40" creationId="{D927FB10-FC68-4AA9-92AD-B961D3FF01DB}"/>
          </ac:spMkLst>
        </pc:spChg>
        <pc:spChg chg="add del mod">
          <ac:chgData name="Lei Wu" userId="f083b2a8aea23a2f" providerId="LiveId" clId="{B01C844B-1BE7-44FB-AD2F-31D73309F938}" dt="2021-03-15T21:41:23.413" v="5551"/>
          <ac:spMkLst>
            <pc:docMk/>
            <pc:sldMk cId="3410027491" sldId="688"/>
            <ac:spMk id="41" creationId="{8FA2ED93-76D3-4C88-B098-DCD60E996B15}"/>
          </ac:spMkLst>
        </pc:spChg>
        <pc:spChg chg="add del mod">
          <ac:chgData name="Lei Wu" userId="f083b2a8aea23a2f" providerId="LiveId" clId="{B01C844B-1BE7-44FB-AD2F-31D73309F938}" dt="2021-03-15T21:41:23.413" v="5551"/>
          <ac:spMkLst>
            <pc:docMk/>
            <pc:sldMk cId="3410027491" sldId="688"/>
            <ac:spMk id="42" creationId="{0531A376-5691-4F36-B493-FFF69759C5E3}"/>
          </ac:spMkLst>
        </pc:spChg>
        <pc:spChg chg="add del mod">
          <ac:chgData name="Lei Wu" userId="f083b2a8aea23a2f" providerId="LiveId" clId="{B01C844B-1BE7-44FB-AD2F-31D73309F938}" dt="2021-03-15T21:41:23.413" v="5551"/>
          <ac:spMkLst>
            <pc:docMk/>
            <pc:sldMk cId="3410027491" sldId="688"/>
            <ac:spMk id="43" creationId="{F53CAFCD-FEFA-45D8-9109-1911D42A4648}"/>
          </ac:spMkLst>
        </pc:spChg>
        <pc:spChg chg="mod">
          <ac:chgData name="Lei Wu" userId="f083b2a8aea23a2f" providerId="LiveId" clId="{B01C844B-1BE7-44FB-AD2F-31D73309F938}" dt="2021-03-15T21:41:22.370" v="5550"/>
          <ac:spMkLst>
            <pc:docMk/>
            <pc:sldMk cId="3410027491" sldId="688"/>
            <ac:spMk id="45" creationId="{87692B79-DB47-438C-8FE0-A0C9DFA17B94}"/>
          </ac:spMkLst>
        </pc:spChg>
        <pc:spChg chg="mod">
          <ac:chgData name="Lei Wu" userId="f083b2a8aea23a2f" providerId="LiveId" clId="{B01C844B-1BE7-44FB-AD2F-31D73309F938}" dt="2021-03-15T21:41:22.370" v="5550"/>
          <ac:spMkLst>
            <pc:docMk/>
            <pc:sldMk cId="3410027491" sldId="688"/>
            <ac:spMk id="46" creationId="{3F49135C-E63A-47CD-8CCA-6FA322C0A4AB}"/>
          </ac:spMkLst>
        </pc:spChg>
        <pc:spChg chg="mod">
          <ac:chgData name="Lei Wu" userId="f083b2a8aea23a2f" providerId="LiveId" clId="{B01C844B-1BE7-44FB-AD2F-31D73309F938}" dt="2021-03-15T21:41:22.370" v="5550"/>
          <ac:spMkLst>
            <pc:docMk/>
            <pc:sldMk cId="3410027491" sldId="688"/>
            <ac:spMk id="47" creationId="{3C81426A-1DE9-49FF-8C94-4D4CD0DB8AB5}"/>
          </ac:spMkLst>
        </pc:spChg>
        <pc:spChg chg="mod">
          <ac:chgData name="Lei Wu" userId="f083b2a8aea23a2f" providerId="LiveId" clId="{B01C844B-1BE7-44FB-AD2F-31D73309F938}" dt="2021-03-15T21:41:22.370" v="5550"/>
          <ac:spMkLst>
            <pc:docMk/>
            <pc:sldMk cId="3410027491" sldId="688"/>
            <ac:spMk id="48" creationId="{36024484-09C3-4027-ACA6-0C8D630016CE}"/>
          </ac:spMkLst>
        </pc:spChg>
        <pc:spChg chg="mod">
          <ac:chgData name="Lei Wu" userId="f083b2a8aea23a2f" providerId="LiveId" clId="{B01C844B-1BE7-44FB-AD2F-31D73309F938}" dt="2021-03-15T21:41:22.370" v="5550"/>
          <ac:spMkLst>
            <pc:docMk/>
            <pc:sldMk cId="3410027491" sldId="688"/>
            <ac:spMk id="49" creationId="{703C5B94-A361-4DF9-9386-806349BF5FC1}"/>
          </ac:spMkLst>
        </pc:spChg>
        <pc:spChg chg="add del mod">
          <ac:chgData name="Lei Wu" userId="f083b2a8aea23a2f" providerId="LiveId" clId="{B01C844B-1BE7-44FB-AD2F-31D73309F938}" dt="2021-03-15T21:41:23.413" v="5551"/>
          <ac:spMkLst>
            <pc:docMk/>
            <pc:sldMk cId="3410027491" sldId="688"/>
            <ac:spMk id="50" creationId="{C6CFC0C3-8A7D-4A8A-9B6D-850A02975E81}"/>
          </ac:spMkLst>
        </pc:spChg>
        <pc:spChg chg="add del mod">
          <ac:chgData name="Lei Wu" userId="f083b2a8aea23a2f" providerId="LiveId" clId="{B01C844B-1BE7-44FB-AD2F-31D73309F938}" dt="2021-03-15T21:41:23.413" v="5551"/>
          <ac:spMkLst>
            <pc:docMk/>
            <pc:sldMk cId="3410027491" sldId="688"/>
            <ac:spMk id="51" creationId="{B319A0C7-F347-42EE-9A74-DED1FECE3421}"/>
          </ac:spMkLst>
        </pc:spChg>
        <pc:spChg chg="add del mod">
          <ac:chgData name="Lei Wu" userId="f083b2a8aea23a2f" providerId="LiveId" clId="{B01C844B-1BE7-44FB-AD2F-31D73309F938}" dt="2021-03-15T21:41:23.413" v="5551"/>
          <ac:spMkLst>
            <pc:docMk/>
            <pc:sldMk cId="3410027491" sldId="688"/>
            <ac:spMk id="52" creationId="{42A8E247-2B5E-4ADA-A463-40EFFD7B814F}"/>
          </ac:spMkLst>
        </pc:spChg>
        <pc:spChg chg="add del mod">
          <ac:chgData name="Lei Wu" userId="f083b2a8aea23a2f" providerId="LiveId" clId="{B01C844B-1BE7-44FB-AD2F-31D73309F938}" dt="2021-03-15T21:41:23.413" v="5551"/>
          <ac:spMkLst>
            <pc:docMk/>
            <pc:sldMk cId="3410027491" sldId="688"/>
            <ac:spMk id="53" creationId="{18CD4ED2-BC53-4A7B-98A1-A566EB3CAB80}"/>
          </ac:spMkLst>
        </pc:spChg>
        <pc:spChg chg="add del mod">
          <ac:chgData name="Lei Wu" userId="f083b2a8aea23a2f" providerId="LiveId" clId="{B01C844B-1BE7-44FB-AD2F-31D73309F938}" dt="2021-03-15T21:41:23.413" v="5551"/>
          <ac:spMkLst>
            <pc:docMk/>
            <pc:sldMk cId="3410027491" sldId="688"/>
            <ac:spMk id="54" creationId="{A5AC2CF3-517B-42BE-A033-5A1C18F5A8BD}"/>
          </ac:spMkLst>
        </pc:spChg>
        <pc:spChg chg="mod">
          <ac:chgData name="Lei Wu" userId="f083b2a8aea23a2f" providerId="LiveId" clId="{B01C844B-1BE7-44FB-AD2F-31D73309F938}" dt="2021-03-15T22:04:29.704" v="5759" actId="58"/>
          <ac:spMkLst>
            <pc:docMk/>
            <pc:sldMk cId="3410027491" sldId="688"/>
            <ac:spMk id="344066" creationId="{00000000-0000-0000-0000-000000000000}"/>
          </ac:spMkLst>
        </pc:spChg>
        <pc:spChg chg="mod">
          <ac:chgData name="Lei Wu" userId="f083b2a8aea23a2f" providerId="LiveId" clId="{B01C844B-1BE7-44FB-AD2F-31D73309F938}" dt="2021-03-15T21:37:32.041" v="5542" actId="58"/>
          <ac:spMkLst>
            <pc:docMk/>
            <pc:sldMk cId="3410027491" sldId="688"/>
            <ac:spMk id="344067" creationId="{00000000-0000-0000-0000-000000000000}"/>
          </ac:spMkLst>
        </pc:spChg>
        <pc:grpChg chg="add del mod">
          <ac:chgData name="Lei Wu" userId="f083b2a8aea23a2f" providerId="LiveId" clId="{B01C844B-1BE7-44FB-AD2F-31D73309F938}" dt="2021-03-15T21:40:52.854" v="5547" actId="478"/>
          <ac:grpSpMkLst>
            <pc:docMk/>
            <pc:sldMk cId="3410027491" sldId="688"/>
            <ac:grpSpMk id="20" creationId="{CFFEB3BD-0850-4BC5-95D3-01B11B537E3D}"/>
          </ac:grpSpMkLst>
        </pc:grpChg>
        <pc:grpChg chg="add del mod">
          <ac:chgData name="Lei Wu" userId="f083b2a8aea23a2f" providerId="LiveId" clId="{B01C844B-1BE7-44FB-AD2F-31D73309F938}" dt="2021-03-15T21:41:23.413" v="5551"/>
          <ac:grpSpMkLst>
            <pc:docMk/>
            <pc:sldMk cId="3410027491" sldId="688"/>
            <ac:grpSpMk id="44" creationId="{8D84B512-081F-4A83-AEF4-BB7590F7659D}"/>
          </ac:grpSpMkLst>
        </pc:grpChg>
        <pc:picChg chg="add mod">
          <ac:chgData name="Lei Wu" userId="f083b2a8aea23a2f" providerId="LiveId" clId="{B01C844B-1BE7-44FB-AD2F-31D73309F938}" dt="2021-03-15T21:41:02.360" v="5549" actId="1076"/>
          <ac:picMkLst>
            <pc:docMk/>
            <pc:sldMk cId="3410027491" sldId="688"/>
            <ac:picMk id="2" creationId="{E3E26BFA-FA9C-4FAA-B03C-CC0CAECACFAB}"/>
          </ac:picMkLst>
        </pc:picChg>
        <pc:picChg chg="del">
          <ac:chgData name="Lei Wu" userId="f083b2a8aea23a2f" providerId="LiveId" clId="{B01C844B-1BE7-44FB-AD2F-31D73309F938}" dt="2021-03-15T21:38:05.303" v="5544" actId="478"/>
          <ac:picMkLst>
            <pc:docMk/>
            <pc:sldMk cId="3410027491" sldId="688"/>
            <ac:picMk id="7" creationId="{E1A41F37-E733-4820-ADEB-ECE0A42032ED}"/>
          </ac:picMkLst>
        </pc:picChg>
      </pc:sldChg>
      <pc:sldChg chg="add ord modNotesTx">
        <pc:chgData name="Lei Wu" userId="f083b2a8aea23a2f" providerId="LiveId" clId="{B01C844B-1BE7-44FB-AD2F-31D73309F938}" dt="2021-03-15T23:33:16.485" v="6851"/>
        <pc:sldMkLst>
          <pc:docMk/>
          <pc:sldMk cId="2120288034" sldId="689"/>
        </pc:sldMkLst>
      </pc:sldChg>
      <pc:sldChg chg="addSp delSp modSp add del mod">
        <pc:chgData name="Lei Wu" userId="f083b2a8aea23a2f" providerId="LiveId" clId="{B01C844B-1BE7-44FB-AD2F-31D73309F938}" dt="2021-03-15T23:23:45.262" v="6228" actId="2696"/>
        <pc:sldMkLst>
          <pc:docMk/>
          <pc:sldMk cId="2920269622" sldId="689"/>
        </pc:sldMkLst>
        <pc:spChg chg="add del mod">
          <ac:chgData name="Lei Wu" userId="f083b2a8aea23a2f" providerId="LiveId" clId="{B01C844B-1BE7-44FB-AD2F-31D73309F938}" dt="2021-03-15T21:41:41.090" v="5555" actId="478"/>
          <ac:spMkLst>
            <pc:docMk/>
            <pc:sldMk cId="2920269622" sldId="689"/>
            <ac:spMk id="3" creationId="{2E653EE0-DF0A-4E7B-92CF-DF286DBF9A9B}"/>
          </ac:spMkLst>
        </pc:spChg>
        <pc:spChg chg="add mod">
          <ac:chgData name="Lei Wu" userId="f083b2a8aea23a2f" providerId="LiveId" clId="{B01C844B-1BE7-44FB-AD2F-31D73309F938}" dt="2021-03-15T21:44:41.698" v="5575" actId="14100"/>
          <ac:spMkLst>
            <pc:docMk/>
            <pc:sldMk cId="2920269622" sldId="689"/>
            <ac:spMk id="9" creationId="{71AB7B48-CEBC-4F65-9649-1D21ED8063FE}"/>
          </ac:spMkLst>
        </pc:spChg>
        <pc:spChg chg="del">
          <ac:chgData name="Lei Wu" userId="f083b2a8aea23a2f" providerId="LiveId" clId="{B01C844B-1BE7-44FB-AD2F-31D73309F938}" dt="2021-03-15T21:41:38.746" v="5554" actId="478"/>
          <ac:spMkLst>
            <pc:docMk/>
            <pc:sldMk cId="2920269622" sldId="689"/>
            <ac:spMk id="344066" creationId="{00000000-0000-0000-0000-000000000000}"/>
          </ac:spMkLst>
        </pc:spChg>
        <pc:spChg chg="mod">
          <ac:chgData name="Lei Wu" userId="f083b2a8aea23a2f" providerId="LiveId" clId="{B01C844B-1BE7-44FB-AD2F-31D73309F938}" dt="2021-03-15T21:41:32.363" v="5553"/>
          <ac:spMkLst>
            <pc:docMk/>
            <pc:sldMk cId="2920269622" sldId="689"/>
            <ac:spMk id="344067" creationId="{00000000-0000-0000-0000-000000000000}"/>
          </ac:spMkLst>
        </pc:spChg>
        <pc:picChg chg="del">
          <ac:chgData name="Lei Wu" userId="f083b2a8aea23a2f" providerId="LiveId" clId="{B01C844B-1BE7-44FB-AD2F-31D73309F938}" dt="2021-03-15T21:41:42.934" v="5556" actId="478"/>
          <ac:picMkLst>
            <pc:docMk/>
            <pc:sldMk cId="2920269622" sldId="689"/>
            <ac:picMk id="2" creationId="{E3E26BFA-FA9C-4FAA-B03C-CC0CAECACFAB}"/>
          </ac:picMkLst>
        </pc:picChg>
        <pc:picChg chg="add mod">
          <ac:chgData name="Lei Wu" userId="f083b2a8aea23a2f" providerId="LiveId" clId="{B01C844B-1BE7-44FB-AD2F-31D73309F938}" dt="2021-03-15T21:41:54.417" v="5559" actId="1076"/>
          <ac:picMkLst>
            <pc:docMk/>
            <pc:sldMk cId="2920269622" sldId="689"/>
            <ac:picMk id="7" creationId="{18B2C9F1-986F-4C1A-812A-6D5071C655B3}"/>
          </ac:picMkLst>
        </pc:picChg>
        <pc:cxnChg chg="add mod">
          <ac:chgData name="Lei Wu" userId="f083b2a8aea23a2f" providerId="LiveId" clId="{B01C844B-1BE7-44FB-AD2F-31D73309F938}" dt="2021-03-15T21:42:12.965" v="5561" actId="14100"/>
          <ac:cxnSpMkLst>
            <pc:docMk/>
            <pc:sldMk cId="2920269622" sldId="689"/>
            <ac:cxnSpMk id="8" creationId="{B1489C5C-116B-482B-91CD-F7C0D4DB2D56}"/>
          </ac:cxnSpMkLst>
        </pc:cxnChg>
      </pc:sldChg>
      <pc:sldChg chg="delSp modSp add del mod">
        <pc:chgData name="Lei Wu" userId="f083b2a8aea23a2f" providerId="LiveId" clId="{B01C844B-1BE7-44FB-AD2F-31D73309F938}" dt="2021-03-15T22:21:39.560" v="5898" actId="47"/>
        <pc:sldMkLst>
          <pc:docMk/>
          <pc:sldMk cId="2375051066" sldId="690"/>
        </pc:sldMkLst>
        <pc:spChg chg="mod">
          <ac:chgData name="Lei Wu" userId="f083b2a8aea23a2f" providerId="LiveId" clId="{B01C844B-1BE7-44FB-AD2F-31D73309F938}" dt="2021-03-15T22:10:50.182" v="5838" actId="58"/>
          <ac:spMkLst>
            <pc:docMk/>
            <pc:sldMk cId="2375051066" sldId="690"/>
            <ac:spMk id="344066" creationId="{00000000-0000-0000-0000-000000000000}"/>
          </ac:spMkLst>
        </pc:spChg>
        <pc:spChg chg="mod">
          <ac:chgData name="Lei Wu" userId="f083b2a8aea23a2f" providerId="LiveId" clId="{B01C844B-1BE7-44FB-AD2F-31D73309F938}" dt="2021-03-15T21:45:02.556" v="5577"/>
          <ac:spMkLst>
            <pc:docMk/>
            <pc:sldMk cId="2375051066" sldId="690"/>
            <ac:spMk id="344067" creationId="{00000000-0000-0000-0000-000000000000}"/>
          </ac:spMkLst>
        </pc:spChg>
        <pc:picChg chg="del">
          <ac:chgData name="Lei Wu" userId="f083b2a8aea23a2f" providerId="LiveId" clId="{B01C844B-1BE7-44FB-AD2F-31D73309F938}" dt="2021-03-15T21:45:10.294" v="5579" actId="478"/>
          <ac:picMkLst>
            <pc:docMk/>
            <pc:sldMk cId="2375051066" sldId="690"/>
            <ac:picMk id="2" creationId="{E3E26BFA-FA9C-4FAA-B03C-CC0CAECACFAB}"/>
          </ac:picMkLst>
        </pc:picChg>
      </pc:sldChg>
      <pc:sldChg chg="addSp delSp modSp add del mod modAnim">
        <pc:chgData name="Lei Wu" userId="f083b2a8aea23a2f" providerId="LiveId" clId="{B01C844B-1BE7-44FB-AD2F-31D73309F938}" dt="2021-03-15T22:21:37.235" v="5897" actId="47"/>
        <pc:sldMkLst>
          <pc:docMk/>
          <pc:sldMk cId="516639519" sldId="691"/>
        </pc:sldMkLst>
        <pc:spChg chg="add del mod">
          <ac:chgData name="Lei Wu" userId="f083b2a8aea23a2f" providerId="LiveId" clId="{B01C844B-1BE7-44FB-AD2F-31D73309F938}" dt="2021-03-15T21:48:38.074" v="5620" actId="478"/>
          <ac:spMkLst>
            <pc:docMk/>
            <pc:sldMk cId="516639519" sldId="691"/>
            <ac:spMk id="2" creationId="{517D866C-CAB2-41B7-ABEC-683AF2619712}"/>
          </ac:spMkLst>
        </pc:spChg>
        <pc:spChg chg="add del mod">
          <ac:chgData name="Lei Wu" userId="f083b2a8aea23a2f" providerId="LiveId" clId="{B01C844B-1BE7-44FB-AD2F-31D73309F938}" dt="2021-03-15T21:48:36.411" v="5619"/>
          <ac:spMkLst>
            <pc:docMk/>
            <pc:sldMk cId="516639519" sldId="691"/>
            <ac:spMk id="6" creationId="{E1A1BCBF-2506-41E2-BE40-3922DF01F8CE}"/>
          </ac:spMkLst>
        </pc:spChg>
        <pc:spChg chg="add del mod">
          <ac:chgData name="Lei Wu" userId="f083b2a8aea23a2f" providerId="LiveId" clId="{B01C844B-1BE7-44FB-AD2F-31D73309F938}" dt="2021-03-15T21:48:36.411" v="5619"/>
          <ac:spMkLst>
            <pc:docMk/>
            <pc:sldMk cId="516639519" sldId="691"/>
            <ac:spMk id="10" creationId="{1EE4A015-1647-4B0F-BE35-A154B71E7F47}"/>
          </ac:spMkLst>
        </pc:spChg>
        <pc:spChg chg="add del mod">
          <ac:chgData name="Lei Wu" userId="f083b2a8aea23a2f" providerId="LiveId" clId="{B01C844B-1BE7-44FB-AD2F-31D73309F938}" dt="2021-03-15T21:48:36.411" v="5619"/>
          <ac:spMkLst>
            <pc:docMk/>
            <pc:sldMk cId="516639519" sldId="691"/>
            <ac:spMk id="11" creationId="{157EAFBC-F269-4239-8088-76A3958DF9B7}"/>
          </ac:spMkLst>
        </pc:spChg>
        <pc:spChg chg="add del mod">
          <ac:chgData name="Lei Wu" userId="f083b2a8aea23a2f" providerId="LiveId" clId="{B01C844B-1BE7-44FB-AD2F-31D73309F938}" dt="2021-03-15T21:48:36.411" v="5619"/>
          <ac:spMkLst>
            <pc:docMk/>
            <pc:sldMk cId="516639519" sldId="691"/>
            <ac:spMk id="12" creationId="{9BD32EDA-9880-4A54-9D36-94E6A9C4C0D0}"/>
          </ac:spMkLst>
        </pc:spChg>
        <pc:spChg chg="add del mod">
          <ac:chgData name="Lei Wu" userId="f083b2a8aea23a2f" providerId="LiveId" clId="{B01C844B-1BE7-44FB-AD2F-31D73309F938}" dt="2021-03-15T21:48:36.411" v="5619"/>
          <ac:spMkLst>
            <pc:docMk/>
            <pc:sldMk cId="516639519" sldId="691"/>
            <ac:spMk id="13" creationId="{0C241DBD-6124-4EBF-801B-A8E9C1A47CA8}"/>
          </ac:spMkLst>
        </pc:spChg>
        <pc:spChg chg="add del mod">
          <ac:chgData name="Lei Wu" userId="f083b2a8aea23a2f" providerId="LiveId" clId="{B01C844B-1BE7-44FB-AD2F-31D73309F938}" dt="2021-03-15T21:48:36.411" v="5619"/>
          <ac:spMkLst>
            <pc:docMk/>
            <pc:sldMk cId="516639519" sldId="691"/>
            <ac:spMk id="14" creationId="{18BEF868-7EE1-47FA-80A0-00AB0F3055BB}"/>
          </ac:spMkLst>
        </pc:spChg>
        <pc:spChg chg="add del mod">
          <ac:chgData name="Lei Wu" userId="f083b2a8aea23a2f" providerId="LiveId" clId="{B01C844B-1BE7-44FB-AD2F-31D73309F938}" dt="2021-03-15T21:48:51.466" v="5625" actId="478"/>
          <ac:spMkLst>
            <pc:docMk/>
            <pc:sldMk cId="516639519" sldId="691"/>
            <ac:spMk id="17" creationId="{D0908658-7445-44F0-8276-5F7B2FE086CF}"/>
          </ac:spMkLst>
        </pc:spChg>
        <pc:spChg chg="add del mod">
          <ac:chgData name="Lei Wu" userId="f083b2a8aea23a2f" providerId="LiveId" clId="{B01C844B-1BE7-44FB-AD2F-31D73309F938}" dt="2021-03-15T21:54:48.313" v="5689" actId="1035"/>
          <ac:spMkLst>
            <pc:docMk/>
            <pc:sldMk cId="516639519" sldId="691"/>
            <ac:spMk id="21" creationId="{96DF2A07-72B4-49ED-A9EC-0874250B6447}"/>
          </ac:spMkLst>
        </pc:spChg>
        <pc:spChg chg="add del mod">
          <ac:chgData name="Lei Wu" userId="f083b2a8aea23a2f" providerId="LiveId" clId="{B01C844B-1BE7-44FB-AD2F-31D73309F938}" dt="2021-03-15T21:54:01.683" v="5678" actId="1076"/>
          <ac:spMkLst>
            <pc:docMk/>
            <pc:sldMk cId="516639519" sldId="691"/>
            <ac:spMk id="22" creationId="{A26009BB-F806-40D1-89A3-EC05EBC938FF}"/>
          </ac:spMkLst>
        </pc:spChg>
        <pc:spChg chg="add del mod">
          <ac:chgData name="Lei Wu" userId="f083b2a8aea23a2f" providerId="LiveId" clId="{B01C844B-1BE7-44FB-AD2F-31D73309F938}" dt="2021-03-15T21:58:11.880" v="5719" actId="478"/>
          <ac:spMkLst>
            <pc:docMk/>
            <pc:sldMk cId="516639519" sldId="691"/>
            <ac:spMk id="23" creationId="{EB908D07-4AFE-4708-8CF0-5A055955226C}"/>
          </ac:spMkLst>
        </pc:spChg>
        <pc:spChg chg="add del mod">
          <ac:chgData name="Lei Wu" userId="f083b2a8aea23a2f" providerId="LiveId" clId="{B01C844B-1BE7-44FB-AD2F-31D73309F938}" dt="2021-03-15T21:51:02.100" v="5648" actId="478"/>
          <ac:spMkLst>
            <pc:docMk/>
            <pc:sldMk cId="516639519" sldId="691"/>
            <ac:spMk id="24" creationId="{D1048554-340A-4F6C-AB02-78EB665BA303}"/>
          </ac:spMkLst>
        </pc:spChg>
        <pc:spChg chg="add del mod">
          <ac:chgData name="Lei Wu" userId="f083b2a8aea23a2f" providerId="LiveId" clId="{B01C844B-1BE7-44FB-AD2F-31D73309F938}" dt="2021-03-15T21:51:54.815" v="5661" actId="478"/>
          <ac:spMkLst>
            <pc:docMk/>
            <pc:sldMk cId="516639519" sldId="691"/>
            <ac:spMk id="25" creationId="{33F40F12-E70E-4671-BDA5-7C5E81C344DD}"/>
          </ac:spMkLst>
        </pc:spChg>
        <pc:spChg chg="add mod">
          <ac:chgData name="Lei Wu" userId="f083b2a8aea23a2f" providerId="LiveId" clId="{B01C844B-1BE7-44FB-AD2F-31D73309F938}" dt="2021-03-15T21:55:07.698" v="5694" actId="113"/>
          <ac:spMkLst>
            <pc:docMk/>
            <pc:sldMk cId="516639519" sldId="691"/>
            <ac:spMk id="30" creationId="{4FF77410-F90D-4696-A987-F38C9A2D251D}"/>
          </ac:spMkLst>
        </pc:spChg>
        <pc:spChg chg="add mod">
          <ac:chgData name="Lei Wu" userId="f083b2a8aea23a2f" providerId="LiveId" clId="{B01C844B-1BE7-44FB-AD2F-31D73309F938}" dt="2021-03-15T21:55:10.720" v="5695" actId="113"/>
          <ac:spMkLst>
            <pc:docMk/>
            <pc:sldMk cId="516639519" sldId="691"/>
            <ac:spMk id="33" creationId="{2DD17391-24F8-4360-B0AC-C486EB5699B2}"/>
          </ac:spMkLst>
        </pc:spChg>
        <pc:spChg chg="add mod">
          <ac:chgData name="Lei Wu" userId="f083b2a8aea23a2f" providerId="LiveId" clId="{B01C844B-1BE7-44FB-AD2F-31D73309F938}" dt="2021-03-15T21:58:28.675" v="5726" actId="1076"/>
          <ac:spMkLst>
            <pc:docMk/>
            <pc:sldMk cId="516639519" sldId="691"/>
            <ac:spMk id="37" creationId="{4B13B237-457D-484C-AEA4-C6B1B9A1B391}"/>
          </ac:spMkLst>
        </pc:spChg>
        <pc:spChg chg="del">
          <ac:chgData name="Lei Wu" userId="f083b2a8aea23a2f" providerId="LiveId" clId="{B01C844B-1BE7-44FB-AD2F-31D73309F938}" dt="2021-03-15T21:48:34.942" v="5617" actId="478"/>
          <ac:spMkLst>
            <pc:docMk/>
            <pc:sldMk cId="516639519" sldId="691"/>
            <ac:spMk id="344066" creationId="{00000000-0000-0000-0000-000000000000}"/>
          </ac:spMkLst>
        </pc:spChg>
        <pc:spChg chg="mod">
          <ac:chgData name="Lei Wu" userId="f083b2a8aea23a2f" providerId="LiveId" clId="{B01C844B-1BE7-44FB-AD2F-31D73309F938}" dt="2021-03-15T21:48:23.929" v="5616" actId="20577"/>
          <ac:spMkLst>
            <pc:docMk/>
            <pc:sldMk cId="516639519" sldId="691"/>
            <ac:spMk id="344067" creationId="{00000000-0000-0000-0000-000000000000}"/>
          </ac:spMkLst>
        </pc:spChg>
        <pc:picChg chg="add del mod">
          <ac:chgData name="Lei Wu" userId="f083b2a8aea23a2f" providerId="LiveId" clId="{B01C844B-1BE7-44FB-AD2F-31D73309F938}" dt="2021-03-15T21:48:36.411" v="5619"/>
          <ac:picMkLst>
            <pc:docMk/>
            <pc:sldMk cId="516639519" sldId="691"/>
            <ac:picMk id="7" creationId="{942411B2-F752-43A7-BFD4-C1FBC33FB1EF}"/>
          </ac:picMkLst>
        </pc:picChg>
        <pc:picChg chg="add del mod">
          <ac:chgData name="Lei Wu" userId="f083b2a8aea23a2f" providerId="LiveId" clId="{B01C844B-1BE7-44FB-AD2F-31D73309F938}" dt="2021-03-15T21:48:36.411" v="5619"/>
          <ac:picMkLst>
            <pc:docMk/>
            <pc:sldMk cId="516639519" sldId="691"/>
            <ac:picMk id="8" creationId="{0AE260F3-D76A-4D8A-B472-8E9C69417EF3}"/>
          </ac:picMkLst>
        </pc:picChg>
        <pc:picChg chg="add del mod">
          <ac:chgData name="Lei Wu" userId="f083b2a8aea23a2f" providerId="LiveId" clId="{B01C844B-1BE7-44FB-AD2F-31D73309F938}" dt="2021-03-15T21:48:36.411" v="5619"/>
          <ac:picMkLst>
            <pc:docMk/>
            <pc:sldMk cId="516639519" sldId="691"/>
            <ac:picMk id="9" creationId="{DDF60323-66CE-404F-A2A4-904EFFF46E1E}"/>
          </ac:picMkLst>
        </pc:picChg>
        <pc:picChg chg="add del mod">
          <ac:chgData name="Lei Wu" userId="f083b2a8aea23a2f" providerId="LiveId" clId="{B01C844B-1BE7-44FB-AD2F-31D73309F938}" dt="2021-03-15T21:56:05.924" v="5697" actId="1076"/>
          <ac:picMkLst>
            <pc:docMk/>
            <pc:sldMk cId="516639519" sldId="691"/>
            <ac:picMk id="18" creationId="{131BD8DE-9B90-41DC-BDCE-B752A88118C2}"/>
          </ac:picMkLst>
        </pc:picChg>
        <pc:picChg chg="add del mod">
          <ac:chgData name="Lei Wu" userId="f083b2a8aea23a2f" providerId="LiveId" clId="{B01C844B-1BE7-44FB-AD2F-31D73309F938}" dt="2021-03-15T21:53:56.610" v="5677" actId="1076"/>
          <ac:picMkLst>
            <pc:docMk/>
            <pc:sldMk cId="516639519" sldId="691"/>
            <ac:picMk id="19" creationId="{47FE006C-2879-4409-B2E4-434EA14BA0CC}"/>
          </ac:picMkLst>
        </pc:picChg>
        <pc:picChg chg="add del mod">
          <ac:chgData name="Lei Wu" userId="f083b2a8aea23a2f" providerId="LiveId" clId="{B01C844B-1BE7-44FB-AD2F-31D73309F938}" dt="2021-03-15T21:48:48.548" v="5624" actId="478"/>
          <ac:picMkLst>
            <pc:docMk/>
            <pc:sldMk cId="516639519" sldId="691"/>
            <ac:picMk id="20" creationId="{D626A763-C0BA-4F20-BCAB-8B3CE1072B43}"/>
          </ac:picMkLst>
        </pc:picChg>
        <pc:cxnChg chg="add del mod">
          <ac:chgData name="Lei Wu" userId="f083b2a8aea23a2f" providerId="LiveId" clId="{B01C844B-1BE7-44FB-AD2F-31D73309F938}" dt="2021-03-15T21:48:36.411" v="5619"/>
          <ac:cxnSpMkLst>
            <pc:docMk/>
            <pc:sldMk cId="516639519" sldId="691"/>
            <ac:cxnSpMk id="15" creationId="{4DCDC8E8-2243-4B1A-B2D1-05139448B3BF}"/>
          </ac:cxnSpMkLst>
        </pc:cxnChg>
        <pc:cxnChg chg="add del mod">
          <ac:chgData name="Lei Wu" userId="f083b2a8aea23a2f" providerId="LiveId" clId="{B01C844B-1BE7-44FB-AD2F-31D73309F938}" dt="2021-03-15T21:48:36.411" v="5619"/>
          <ac:cxnSpMkLst>
            <pc:docMk/>
            <pc:sldMk cId="516639519" sldId="691"/>
            <ac:cxnSpMk id="16" creationId="{C6367474-B637-4B03-975B-537452A2C7ED}"/>
          </ac:cxnSpMkLst>
        </pc:cxnChg>
        <pc:cxnChg chg="add del mod">
          <ac:chgData name="Lei Wu" userId="f083b2a8aea23a2f" providerId="LiveId" clId="{B01C844B-1BE7-44FB-AD2F-31D73309F938}" dt="2021-03-15T21:52:53.617" v="5670" actId="14100"/>
          <ac:cxnSpMkLst>
            <pc:docMk/>
            <pc:sldMk cId="516639519" sldId="691"/>
            <ac:cxnSpMk id="26" creationId="{65B55B23-6EBB-4A4A-8C2E-430C82628DED}"/>
          </ac:cxnSpMkLst>
        </pc:cxnChg>
        <pc:cxnChg chg="add del mod">
          <ac:chgData name="Lei Wu" userId="f083b2a8aea23a2f" providerId="LiveId" clId="{B01C844B-1BE7-44FB-AD2F-31D73309F938}" dt="2021-03-15T21:58:38.987" v="5727" actId="14100"/>
          <ac:cxnSpMkLst>
            <pc:docMk/>
            <pc:sldMk cId="516639519" sldId="691"/>
            <ac:cxnSpMk id="27" creationId="{E3343E5C-6C7B-4558-ACDB-56EC62A702A6}"/>
          </ac:cxnSpMkLst>
        </pc:cxnChg>
      </pc:sldChg>
      <pc:sldChg chg="modSp add mod modNotesTx">
        <pc:chgData name="Lei Wu" userId="f083b2a8aea23a2f" providerId="LiveId" clId="{B01C844B-1BE7-44FB-AD2F-31D73309F938}" dt="2021-03-15T23:43:47.622" v="7205" actId="20577"/>
        <pc:sldMkLst>
          <pc:docMk/>
          <pc:sldMk cId="237044033" sldId="692"/>
        </pc:sldMkLst>
        <pc:spChg chg="mod">
          <ac:chgData name="Lei Wu" userId="f083b2a8aea23a2f" providerId="LiveId" clId="{B01C844B-1BE7-44FB-AD2F-31D73309F938}" dt="2021-03-15T23:36:53.229" v="6893" actId="114"/>
          <ac:spMkLst>
            <pc:docMk/>
            <pc:sldMk cId="237044033" sldId="692"/>
            <ac:spMk id="344066" creationId="{00000000-0000-0000-0000-000000000000}"/>
          </ac:spMkLst>
        </pc:spChg>
        <pc:graphicFrameChg chg="mod">
          <ac:chgData name="Lei Wu" userId="f083b2a8aea23a2f" providerId="LiveId" clId="{B01C844B-1BE7-44FB-AD2F-31D73309F938}" dt="2021-03-15T23:35:04.602" v="6861" actId="1076"/>
          <ac:graphicFrameMkLst>
            <pc:docMk/>
            <pc:sldMk cId="237044033" sldId="692"/>
            <ac:graphicFrameMk id="6" creationId="{43C83E98-4411-477B-BEB8-304E52F8EAD8}"/>
          </ac:graphicFrameMkLst>
        </pc:graphicFrameChg>
        <pc:graphicFrameChg chg="mod">
          <ac:chgData name="Lei Wu" userId="f083b2a8aea23a2f" providerId="LiveId" clId="{B01C844B-1BE7-44FB-AD2F-31D73309F938}" dt="2021-03-15T23:34:59.937" v="6860" actId="1076"/>
          <ac:graphicFrameMkLst>
            <pc:docMk/>
            <pc:sldMk cId="237044033" sldId="692"/>
            <ac:graphicFrameMk id="7" creationId="{83808A41-931B-48B5-99A9-C2A7EE49C7A1}"/>
          </ac:graphicFrameMkLst>
        </pc:graphicFrameChg>
      </pc:sldChg>
      <pc:sldChg chg="addSp modSp add del mod modNotesTx">
        <pc:chgData name="Lei Wu" userId="f083b2a8aea23a2f" providerId="LiveId" clId="{B01C844B-1BE7-44FB-AD2F-31D73309F938}" dt="2021-03-15T23:23:45.262" v="6228" actId="2696"/>
        <pc:sldMkLst>
          <pc:docMk/>
          <pc:sldMk cId="3858805714" sldId="692"/>
        </pc:sldMkLst>
        <pc:spChg chg="mod">
          <ac:chgData name="Lei Wu" userId="f083b2a8aea23a2f" providerId="LiveId" clId="{B01C844B-1BE7-44FB-AD2F-31D73309F938}" dt="2021-03-15T22:02:40.200" v="5742" actId="403"/>
          <ac:spMkLst>
            <pc:docMk/>
            <pc:sldMk cId="3858805714" sldId="692"/>
            <ac:spMk id="344066" creationId="{00000000-0000-0000-0000-000000000000}"/>
          </ac:spMkLst>
        </pc:spChg>
        <pc:spChg chg="mod">
          <ac:chgData name="Lei Wu" userId="f083b2a8aea23a2f" providerId="LiveId" clId="{B01C844B-1BE7-44FB-AD2F-31D73309F938}" dt="2021-03-15T22:01:51.328" v="5729"/>
          <ac:spMkLst>
            <pc:docMk/>
            <pc:sldMk cId="3858805714" sldId="692"/>
            <ac:spMk id="344067" creationId="{00000000-0000-0000-0000-000000000000}"/>
          </ac:spMkLst>
        </pc:spChg>
        <pc:graphicFrameChg chg="add mod">
          <ac:chgData name="Lei Wu" userId="f083b2a8aea23a2f" providerId="LiveId" clId="{B01C844B-1BE7-44FB-AD2F-31D73309F938}" dt="2021-03-15T22:02:46.670" v="5743" actId="1076"/>
          <ac:graphicFrameMkLst>
            <pc:docMk/>
            <pc:sldMk cId="3858805714" sldId="692"/>
            <ac:graphicFrameMk id="6" creationId="{43C83E98-4411-477B-BEB8-304E52F8EAD8}"/>
          </ac:graphicFrameMkLst>
        </pc:graphicFrameChg>
        <pc:graphicFrameChg chg="add mod">
          <ac:chgData name="Lei Wu" userId="f083b2a8aea23a2f" providerId="LiveId" clId="{B01C844B-1BE7-44FB-AD2F-31D73309F938}" dt="2021-03-15T22:02:37.429" v="5741" actId="1076"/>
          <ac:graphicFrameMkLst>
            <pc:docMk/>
            <pc:sldMk cId="3858805714" sldId="692"/>
            <ac:graphicFrameMk id="7" creationId="{83808A41-931B-48B5-99A9-C2A7EE49C7A1}"/>
          </ac:graphicFrameMkLst>
        </pc:graphicFrameChg>
      </pc:sldChg>
      <pc:sldChg chg="delSp modSp add del mod">
        <pc:chgData name="Lei Wu" userId="f083b2a8aea23a2f" providerId="LiveId" clId="{B01C844B-1BE7-44FB-AD2F-31D73309F938}" dt="2021-03-15T23:23:45.262" v="6228" actId="2696"/>
        <pc:sldMkLst>
          <pc:docMk/>
          <pc:sldMk cId="763452185" sldId="693"/>
        </pc:sldMkLst>
        <pc:spChg chg="mod">
          <ac:chgData name="Lei Wu" userId="f083b2a8aea23a2f" providerId="LiveId" clId="{B01C844B-1BE7-44FB-AD2F-31D73309F938}" dt="2021-03-15T22:23:46.931" v="5906" actId="403"/>
          <ac:spMkLst>
            <pc:docMk/>
            <pc:sldMk cId="763452185" sldId="693"/>
            <ac:spMk id="344066" creationId="{00000000-0000-0000-0000-000000000000}"/>
          </ac:spMkLst>
        </pc:spChg>
        <pc:spChg chg="mod">
          <ac:chgData name="Lei Wu" userId="f083b2a8aea23a2f" providerId="LiveId" clId="{B01C844B-1BE7-44FB-AD2F-31D73309F938}" dt="2021-03-15T22:23:54.570" v="5907"/>
          <ac:spMkLst>
            <pc:docMk/>
            <pc:sldMk cId="763452185" sldId="693"/>
            <ac:spMk id="344067" creationId="{00000000-0000-0000-0000-000000000000}"/>
          </ac:spMkLst>
        </pc:spChg>
        <pc:graphicFrameChg chg="del">
          <ac:chgData name="Lei Wu" userId="f083b2a8aea23a2f" providerId="LiveId" clId="{B01C844B-1BE7-44FB-AD2F-31D73309F938}" dt="2021-03-15T22:23:23.207" v="5900" actId="478"/>
          <ac:graphicFrameMkLst>
            <pc:docMk/>
            <pc:sldMk cId="763452185" sldId="693"/>
            <ac:graphicFrameMk id="6" creationId="{43C83E98-4411-477B-BEB8-304E52F8EAD8}"/>
          </ac:graphicFrameMkLst>
        </pc:graphicFrameChg>
        <pc:graphicFrameChg chg="del">
          <ac:chgData name="Lei Wu" userId="f083b2a8aea23a2f" providerId="LiveId" clId="{B01C844B-1BE7-44FB-AD2F-31D73309F938}" dt="2021-03-15T22:23:25.389" v="5901" actId="478"/>
          <ac:graphicFrameMkLst>
            <pc:docMk/>
            <pc:sldMk cId="763452185" sldId="693"/>
            <ac:graphicFrameMk id="7" creationId="{83808A41-931B-48B5-99A9-C2A7EE49C7A1}"/>
          </ac:graphicFrameMkLst>
        </pc:graphicFrameChg>
      </pc:sldChg>
      <pc:sldChg chg="add">
        <pc:chgData name="Lei Wu" userId="f083b2a8aea23a2f" providerId="LiveId" clId="{B01C844B-1BE7-44FB-AD2F-31D73309F938}" dt="2021-03-15T23:23:53.105" v="6229"/>
        <pc:sldMkLst>
          <pc:docMk/>
          <pc:sldMk cId="893938459" sldId="693"/>
        </pc:sldMkLst>
      </pc:sldChg>
      <pc:sldChg chg="add del">
        <pc:chgData name="Lei Wu" userId="f083b2a8aea23a2f" providerId="LiveId" clId="{B01C844B-1BE7-44FB-AD2F-31D73309F938}" dt="2021-03-15T22:36:49.559" v="5987"/>
        <pc:sldMkLst>
          <pc:docMk/>
          <pc:sldMk cId="190237028" sldId="694"/>
        </pc:sldMkLst>
      </pc:sldChg>
      <pc:sldChg chg="add del">
        <pc:chgData name="Lei Wu" userId="f083b2a8aea23a2f" providerId="LiveId" clId="{B01C844B-1BE7-44FB-AD2F-31D73309F938}" dt="2021-03-15T22:36:41.574" v="5985"/>
        <pc:sldMkLst>
          <pc:docMk/>
          <pc:sldMk cId="3508806287" sldId="694"/>
        </pc:sldMkLst>
      </pc:sldChg>
      <pc:sldChg chg="add">
        <pc:chgData name="Lei Wu" userId="f083b2a8aea23a2f" providerId="LiveId" clId="{B01C844B-1BE7-44FB-AD2F-31D73309F938}" dt="2021-03-15T22:37:26.480" v="5991"/>
        <pc:sldMkLst>
          <pc:docMk/>
          <pc:sldMk cId="3637910439" sldId="694"/>
        </pc:sldMkLst>
      </pc:sldChg>
      <pc:sldChg chg="addSp delSp modSp add mod modNotesTx">
        <pc:chgData name="Lei Wu" userId="f083b2a8aea23a2f" providerId="LiveId" clId="{B01C844B-1BE7-44FB-AD2F-31D73309F938}" dt="2021-03-15T23:59:40.654" v="7376" actId="20577"/>
        <pc:sldMkLst>
          <pc:docMk/>
          <pc:sldMk cId="1883150182" sldId="695"/>
        </pc:sldMkLst>
        <pc:graphicFrameChg chg="add mod">
          <ac:chgData name="Lei Wu" userId="f083b2a8aea23a2f" providerId="LiveId" clId="{B01C844B-1BE7-44FB-AD2F-31D73309F938}" dt="2021-03-15T22:39:52.051" v="6014" actId="1035"/>
          <ac:graphicFrameMkLst>
            <pc:docMk/>
            <pc:sldMk cId="1883150182" sldId="695"/>
            <ac:graphicFrameMk id="5" creationId="{371712E3-2696-4522-A588-0E01A8516215}"/>
          </ac:graphicFrameMkLst>
        </pc:graphicFrameChg>
        <pc:graphicFrameChg chg="del">
          <ac:chgData name="Lei Wu" userId="f083b2a8aea23a2f" providerId="LiveId" clId="{B01C844B-1BE7-44FB-AD2F-31D73309F938}" dt="2021-03-15T22:39:17.610" v="6006" actId="478"/>
          <ac:graphicFrameMkLst>
            <pc:docMk/>
            <pc:sldMk cId="1883150182" sldId="695"/>
            <ac:graphicFrameMk id="9" creationId="{B3EB7C81-923C-473A-8C21-3AAD0EF92DA7}"/>
          </ac:graphicFrameMkLst>
        </pc:graphicFrameChg>
      </pc:sldChg>
      <pc:sldChg chg="addSp delSp modSp add mod modNotesTx">
        <pc:chgData name="Lei Wu" userId="f083b2a8aea23a2f" providerId="LiveId" clId="{B01C844B-1BE7-44FB-AD2F-31D73309F938}" dt="2021-03-16T00:01:52.864" v="7397" actId="20577"/>
        <pc:sldMkLst>
          <pc:docMk/>
          <pc:sldMk cId="1836793920" sldId="696"/>
        </pc:sldMkLst>
        <pc:spChg chg="add del mod">
          <ac:chgData name="Lei Wu" userId="f083b2a8aea23a2f" providerId="LiveId" clId="{B01C844B-1BE7-44FB-AD2F-31D73309F938}" dt="2021-03-16T00:01:44.444" v="7377" actId="478"/>
          <ac:spMkLst>
            <pc:docMk/>
            <pc:sldMk cId="1836793920" sldId="696"/>
            <ac:spMk id="12" creationId="{E950CFB3-4E9D-4CB7-A78B-E5709566CEF8}"/>
          </ac:spMkLst>
        </pc:spChg>
        <pc:graphicFrameChg chg="add mod">
          <ac:chgData name="Lei Wu" userId="f083b2a8aea23a2f" providerId="LiveId" clId="{B01C844B-1BE7-44FB-AD2F-31D73309F938}" dt="2021-03-15T22:41:03.564" v="6025" actId="1076"/>
          <ac:graphicFrameMkLst>
            <pc:docMk/>
            <pc:sldMk cId="1836793920" sldId="696"/>
            <ac:graphicFrameMk id="6" creationId="{5A50285A-2B66-4386-A0AA-784FBA970738}"/>
          </ac:graphicFrameMkLst>
        </pc:graphicFrameChg>
        <pc:graphicFrameChg chg="add mod">
          <ac:chgData name="Lei Wu" userId="f083b2a8aea23a2f" providerId="LiveId" clId="{B01C844B-1BE7-44FB-AD2F-31D73309F938}" dt="2021-03-15T22:41:03.564" v="6025" actId="1076"/>
          <ac:graphicFrameMkLst>
            <pc:docMk/>
            <pc:sldMk cId="1836793920" sldId="696"/>
            <ac:graphicFrameMk id="8" creationId="{E4852D46-07F9-4F96-A6C4-92FA777E7E76}"/>
          </ac:graphicFrameMkLst>
        </pc:graphicFrameChg>
        <pc:graphicFrameChg chg="del">
          <ac:chgData name="Lei Wu" userId="f083b2a8aea23a2f" providerId="LiveId" clId="{B01C844B-1BE7-44FB-AD2F-31D73309F938}" dt="2021-03-15T22:40:57.021" v="6022" actId="478"/>
          <ac:graphicFrameMkLst>
            <pc:docMk/>
            <pc:sldMk cId="1836793920" sldId="696"/>
            <ac:graphicFrameMk id="9" creationId="{95A083A6-72C4-46ED-A911-AD2FFA8D7E15}"/>
          </ac:graphicFrameMkLst>
        </pc:graphicFrameChg>
        <pc:graphicFrameChg chg="del">
          <ac:chgData name="Lei Wu" userId="f083b2a8aea23a2f" providerId="LiveId" clId="{B01C844B-1BE7-44FB-AD2F-31D73309F938}" dt="2021-03-15T22:40:58.542" v="6023" actId="478"/>
          <ac:graphicFrameMkLst>
            <pc:docMk/>
            <pc:sldMk cId="1836793920" sldId="696"/>
            <ac:graphicFrameMk id="11" creationId="{08AB6DCE-206E-4873-B63A-4E88DD56F20A}"/>
          </ac:graphicFrameMkLst>
        </pc:graphicFrameChg>
      </pc:sldChg>
      <pc:sldChg chg="modSp add mod modNotesTx">
        <pc:chgData name="Lei Wu" userId="f083b2a8aea23a2f" providerId="LiveId" clId="{B01C844B-1BE7-44FB-AD2F-31D73309F938}" dt="2021-03-15T22:57:06.937" v="6041" actId="20577"/>
        <pc:sldMkLst>
          <pc:docMk/>
          <pc:sldMk cId="1559762065" sldId="697"/>
        </pc:sldMkLst>
        <pc:spChg chg="mod">
          <ac:chgData name="Lei Wu" userId="f083b2a8aea23a2f" providerId="LiveId" clId="{B01C844B-1BE7-44FB-AD2F-31D73309F938}" dt="2021-03-15T22:57:01.534" v="6040" actId="207"/>
          <ac:spMkLst>
            <pc:docMk/>
            <pc:sldMk cId="1559762065" sldId="697"/>
            <ac:spMk id="344066" creationId="{00000000-0000-0000-0000-000000000000}"/>
          </ac:spMkLst>
        </pc:spChg>
      </pc:sldChg>
      <pc:sldChg chg="addSp delSp modSp add mod">
        <pc:chgData name="Lei Wu" userId="f083b2a8aea23a2f" providerId="LiveId" clId="{B01C844B-1BE7-44FB-AD2F-31D73309F938}" dt="2021-03-15T22:58:21.569" v="6055" actId="113"/>
        <pc:sldMkLst>
          <pc:docMk/>
          <pc:sldMk cId="989780010" sldId="698"/>
        </pc:sldMkLst>
        <pc:spChg chg="mod">
          <ac:chgData name="Lei Wu" userId="f083b2a8aea23a2f" providerId="LiveId" clId="{B01C844B-1BE7-44FB-AD2F-31D73309F938}" dt="2021-03-15T22:57:46.127" v="6043"/>
          <ac:spMkLst>
            <pc:docMk/>
            <pc:sldMk cId="989780010" sldId="698"/>
            <ac:spMk id="23555" creationId="{BA1A4CCF-3A83-4F29-AF4D-F76DB7170C22}"/>
          </ac:spMkLst>
        </pc:spChg>
        <pc:spChg chg="mod">
          <ac:chgData name="Lei Wu" userId="f083b2a8aea23a2f" providerId="LiveId" clId="{B01C844B-1BE7-44FB-AD2F-31D73309F938}" dt="2021-03-15T22:58:21.569" v="6055" actId="113"/>
          <ac:spMkLst>
            <pc:docMk/>
            <pc:sldMk cId="989780010" sldId="698"/>
            <ac:spMk id="23556" creationId="{21C5BCA0-08D3-4F5A-B823-31F18E391E61}"/>
          </ac:spMkLst>
        </pc:spChg>
        <pc:graphicFrameChg chg="add mod">
          <ac:chgData name="Lei Wu" userId="f083b2a8aea23a2f" providerId="LiveId" clId="{B01C844B-1BE7-44FB-AD2F-31D73309F938}" dt="2021-03-15T22:58:09.100" v="6051"/>
          <ac:graphicFrameMkLst>
            <pc:docMk/>
            <pc:sldMk cId="989780010" sldId="698"/>
            <ac:graphicFrameMk id="10" creationId="{F3DC98D3-C1B6-4987-9C2D-E1C60E07FE82}"/>
          </ac:graphicFrameMkLst>
        </pc:graphicFrameChg>
        <pc:picChg chg="del">
          <ac:chgData name="Lei Wu" userId="f083b2a8aea23a2f" providerId="LiveId" clId="{B01C844B-1BE7-44FB-AD2F-31D73309F938}" dt="2021-03-15T22:57:54.503" v="6046" actId="478"/>
          <ac:picMkLst>
            <pc:docMk/>
            <pc:sldMk cId="989780010" sldId="698"/>
            <ac:picMk id="23557" creationId="{A7CAEE60-9547-43E9-B5D2-89F3CA5E50C2}"/>
          </ac:picMkLst>
        </pc:picChg>
        <pc:picChg chg="del">
          <ac:chgData name="Lei Wu" userId="f083b2a8aea23a2f" providerId="LiveId" clId="{B01C844B-1BE7-44FB-AD2F-31D73309F938}" dt="2021-03-15T22:57:53.598" v="6045" actId="478"/>
          <ac:picMkLst>
            <pc:docMk/>
            <pc:sldMk cId="989780010" sldId="698"/>
            <ac:picMk id="23558" creationId="{C480AA92-12E9-4E3C-A828-4FDD3ECA449A}"/>
          </ac:picMkLst>
        </pc:picChg>
        <pc:picChg chg="del">
          <ac:chgData name="Lei Wu" userId="f083b2a8aea23a2f" providerId="LiveId" clId="{B01C844B-1BE7-44FB-AD2F-31D73309F938}" dt="2021-03-15T22:57:55.058" v="6047" actId="478"/>
          <ac:picMkLst>
            <pc:docMk/>
            <pc:sldMk cId="989780010" sldId="698"/>
            <ac:picMk id="23561" creationId="{51EB8334-F01F-4F56-BC73-580A6B9FB055}"/>
          </ac:picMkLst>
        </pc:picChg>
      </pc:sldChg>
      <pc:sldChg chg="addSp delSp modSp add mod modNotesTx">
        <pc:chgData name="Lei Wu" userId="f083b2a8aea23a2f" providerId="LiveId" clId="{B01C844B-1BE7-44FB-AD2F-31D73309F938}" dt="2021-03-16T00:20:19.654" v="7679" actId="20577"/>
        <pc:sldMkLst>
          <pc:docMk/>
          <pc:sldMk cId="1070135592" sldId="699"/>
        </pc:sldMkLst>
        <pc:spChg chg="mod">
          <ac:chgData name="Lei Wu" userId="f083b2a8aea23a2f" providerId="LiveId" clId="{B01C844B-1BE7-44FB-AD2F-31D73309F938}" dt="2021-03-15T22:58:34.612" v="6057"/>
          <ac:spMkLst>
            <pc:docMk/>
            <pc:sldMk cId="1070135592" sldId="699"/>
            <ac:spMk id="23555" creationId="{BA1A4CCF-3A83-4F29-AF4D-F76DB7170C22}"/>
          </ac:spMkLst>
        </pc:spChg>
        <pc:spChg chg="mod">
          <ac:chgData name="Lei Wu" userId="f083b2a8aea23a2f" providerId="LiveId" clId="{B01C844B-1BE7-44FB-AD2F-31D73309F938}" dt="2021-03-15T22:58:51.869" v="6061" actId="14100"/>
          <ac:spMkLst>
            <pc:docMk/>
            <pc:sldMk cId="1070135592" sldId="699"/>
            <ac:spMk id="23556" creationId="{21C5BCA0-08D3-4F5A-B823-31F18E391E61}"/>
          </ac:spMkLst>
        </pc:spChg>
        <pc:graphicFrameChg chg="del">
          <ac:chgData name="Lei Wu" userId="f083b2a8aea23a2f" providerId="LiveId" clId="{B01C844B-1BE7-44FB-AD2F-31D73309F938}" dt="2021-03-15T22:58:42.943" v="6059" actId="478"/>
          <ac:graphicFrameMkLst>
            <pc:docMk/>
            <pc:sldMk cId="1070135592" sldId="699"/>
            <ac:graphicFrameMk id="10" creationId="{F3DC98D3-C1B6-4987-9C2D-E1C60E07FE82}"/>
          </ac:graphicFrameMkLst>
        </pc:graphicFrameChg>
        <pc:picChg chg="add mod">
          <ac:chgData name="Lei Wu" userId="f083b2a8aea23a2f" providerId="LiveId" clId="{B01C844B-1BE7-44FB-AD2F-31D73309F938}" dt="2021-03-15T22:58:46.698" v="6060"/>
          <ac:picMkLst>
            <pc:docMk/>
            <pc:sldMk cId="1070135592" sldId="699"/>
            <ac:picMk id="8" creationId="{660790DF-2AA9-4A7E-B0B8-52E87FE0215E}"/>
          </ac:picMkLst>
        </pc:picChg>
      </pc:sldChg>
      <pc:sldChg chg="addSp delSp modSp add mod modNotesTx">
        <pc:chgData name="Lei Wu" userId="f083b2a8aea23a2f" providerId="LiveId" clId="{B01C844B-1BE7-44FB-AD2F-31D73309F938}" dt="2021-03-16T00:46:25.548" v="7758" actId="20577"/>
        <pc:sldMkLst>
          <pc:docMk/>
          <pc:sldMk cId="2342654875" sldId="700"/>
        </pc:sldMkLst>
        <pc:spChg chg="mod">
          <ac:chgData name="Lei Wu" userId="f083b2a8aea23a2f" providerId="LiveId" clId="{B01C844B-1BE7-44FB-AD2F-31D73309F938}" dt="2021-03-15T23:01:36.281" v="6087"/>
          <ac:spMkLst>
            <pc:docMk/>
            <pc:sldMk cId="2342654875" sldId="700"/>
            <ac:spMk id="23555" creationId="{BA1A4CCF-3A83-4F29-AF4D-F76DB7170C22}"/>
          </ac:spMkLst>
        </pc:spChg>
        <pc:spChg chg="mod">
          <ac:chgData name="Lei Wu" userId="f083b2a8aea23a2f" providerId="LiveId" clId="{B01C844B-1BE7-44FB-AD2F-31D73309F938}" dt="2021-03-15T23:01:56.771" v="6094" actId="15"/>
          <ac:spMkLst>
            <pc:docMk/>
            <pc:sldMk cId="2342654875" sldId="700"/>
            <ac:spMk id="23556" creationId="{21C5BCA0-08D3-4F5A-B823-31F18E391E61}"/>
          </ac:spMkLst>
        </pc:spChg>
        <pc:graphicFrameChg chg="add mod">
          <ac:chgData name="Lei Wu" userId="f083b2a8aea23a2f" providerId="LiveId" clId="{B01C844B-1BE7-44FB-AD2F-31D73309F938}" dt="2021-03-15T23:01:59.473" v="6095" actId="1076"/>
          <ac:graphicFrameMkLst>
            <pc:docMk/>
            <pc:sldMk cId="2342654875" sldId="700"/>
            <ac:graphicFrameMk id="10" creationId="{1B8394CA-CF7B-4422-B0F7-49E50A532040}"/>
          </ac:graphicFrameMkLst>
        </pc:graphicFrameChg>
        <pc:picChg chg="del">
          <ac:chgData name="Lei Wu" userId="f083b2a8aea23a2f" providerId="LiveId" clId="{B01C844B-1BE7-44FB-AD2F-31D73309F938}" dt="2021-03-15T23:01:50.767" v="6090" actId="478"/>
          <ac:picMkLst>
            <pc:docMk/>
            <pc:sldMk cId="2342654875" sldId="700"/>
            <ac:picMk id="8" creationId="{660790DF-2AA9-4A7E-B0B8-52E87FE0215E}"/>
          </ac:picMkLst>
        </pc:picChg>
      </pc:sldChg>
      <pc:sldChg chg="addSp delSp modSp add mod modNotesTx">
        <pc:chgData name="Lei Wu" userId="f083b2a8aea23a2f" providerId="LiveId" clId="{B01C844B-1BE7-44FB-AD2F-31D73309F938}" dt="2021-03-16T00:46:42.556" v="7760"/>
        <pc:sldMkLst>
          <pc:docMk/>
          <pc:sldMk cId="2090207982" sldId="701"/>
        </pc:sldMkLst>
        <pc:spChg chg="mod">
          <ac:chgData name="Lei Wu" userId="f083b2a8aea23a2f" providerId="LiveId" clId="{B01C844B-1BE7-44FB-AD2F-31D73309F938}" dt="2021-03-15T23:04:07.219" v="6098"/>
          <ac:spMkLst>
            <pc:docMk/>
            <pc:sldMk cId="2090207982" sldId="701"/>
            <ac:spMk id="23555" creationId="{BA1A4CCF-3A83-4F29-AF4D-F76DB7170C22}"/>
          </ac:spMkLst>
        </pc:spChg>
        <pc:spChg chg="mod">
          <ac:chgData name="Lei Wu" userId="f083b2a8aea23a2f" providerId="LiveId" clId="{B01C844B-1BE7-44FB-AD2F-31D73309F938}" dt="2021-03-15T23:04:17.574" v="6102" actId="15"/>
          <ac:spMkLst>
            <pc:docMk/>
            <pc:sldMk cId="2090207982" sldId="701"/>
            <ac:spMk id="23556" creationId="{21C5BCA0-08D3-4F5A-B823-31F18E391E61}"/>
          </ac:spMkLst>
        </pc:spChg>
        <pc:graphicFrameChg chg="add mod">
          <ac:chgData name="Lei Wu" userId="f083b2a8aea23a2f" providerId="LiveId" clId="{B01C844B-1BE7-44FB-AD2F-31D73309F938}" dt="2021-03-15T23:04:32.399" v="6107" actId="14100"/>
          <ac:graphicFrameMkLst>
            <pc:docMk/>
            <pc:sldMk cId="2090207982" sldId="701"/>
            <ac:graphicFrameMk id="8" creationId="{B7E68037-D688-49D2-9897-AD62CD415E07}"/>
          </ac:graphicFrameMkLst>
        </pc:graphicFrameChg>
        <pc:graphicFrameChg chg="del">
          <ac:chgData name="Lei Wu" userId="f083b2a8aea23a2f" providerId="LiveId" clId="{B01C844B-1BE7-44FB-AD2F-31D73309F938}" dt="2021-03-15T23:04:24.984" v="6103" actId="478"/>
          <ac:graphicFrameMkLst>
            <pc:docMk/>
            <pc:sldMk cId="2090207982" sldId="701"/>
            <ac:graphicFrameMk id="10" creationId="{1B8394CA-CF7B-4422-B0F7-49E50A532040}"/>
          </ac:graphicFrameMkLst>
        </pc:graphicFrameChg>
      </pc:sldChg>
      <pc:sldChg chg="addSp delSp modSp add mod modNotesTx">
        <pc:chgData name="Lei Wu" userId="f083b2a8aea23a2f" providerId="LiveId" clId="{B01C844B-1BE7-44FB-AD2F-31D73309F938}" dt="2021-03-16T00:49:09.482" v="7767" actId="20577"/>
        <pc:sldMkLst>
          <pc:docMk/>
          <pc:sldMk cId="1062462934" sldId="702"/>
        </pc:sldMkLst>
        <pc:spChg chg="mod">
          <ac:chgData name="Lei Wu" userId="f083b2a8aea23a2f" providerId="LiveId" clId="{B01C844B-1BE7-44FB-AD2F-31D73309F938}" dt="2021-03-15T23:05:16.318" v="6109"/>
          <ac:spMkLst>
            <pc:docMk/>
            <pc:sldMk cId="1062462934" sldId="702"/>
            <ac:spMk id="2" creationId="{00000000-0000-0000-0000-000000000000}"/>
          </ac:spMkLst>
        </pc:spChg>
        <pc:spChg chg="del">
          <ac:chgData name="Lei Wu" userId="f083b2a8aea23a2f" providerId="LiveId" clId="{B01C844B-1BE7-44FB-AD2F-31D73309F938}" dt="2021-03-15T23:05:36.679" v="6110" actId="478"/>
          <ac:spMkLst>
            <pc:docMk/>
            <pc:sldMk cId="1062462934" sldId="702"/>
            <ac:spMk id="3" creationId="{00000000-0000-0000-0000-000000000000}"/>
          </ac:spMkLst>
        </pc:spChg>
        <pc:spChg chg="add del mod">
          <ac:chgData name="Lei Wu" userId="f083b2a8aea23a2f" providerId="LiveId" clId="{B01C844B-1BE7-44FB-AD2F-31D73309F938}" dt="2021-03-15T23:05:39.004" v="6111" actId="478"/>
          <ac:spMkLst>
            <pc:docMk/>
            <pc:sldMk cId="1062462934" sldId="702"/>
            <ac:spMk id="4" creationId="{90881799-7564-46BD-8CDC-2F33891A7C05}"/>
          </ac:spMkLst>
        </pc:spChg>
        <pc:spChg chg="add mod">
          <ac:chgData name="Lei Wu" userId="f083b2a8aea23a2f" providerId="LiveId" clId="{B01C844B-1BE7-44FB-AD2F-31D73309F938}" dt="2021-03-15T23:06:06.123" v="6119" actId="403"/>
          <ac:spMkLst>
            <pc:docMk/>
            <pc:sldMk cId="1062462934" sldId="702"/>
            <ac:spMk id="8" creationId="{DAF8551F-561C-43E5-A4A3-1C0F0BBFED4D}"/>
          </ac:spMkLst>
        </pc:spChg>
        <pc:spChg chg="add mod">
          <ac:chgData name="Lei Wu" userId="f083b2a8aea23a2f" providerId="LiveId" clId="{B01C844B-1BE7-44FB-AD2F-31D73309F938}" dt="2021-03-15T23:06:20.318" v="6122" actId="403"/>
          <ac:spMkLst>
            <pc:docMk/>
            <pc:sldMk cId="1062462934" sldId="702"/>
            <ac:spMk id="9" creationId="{0F0A26B0-1381-4B1F-9391-2CD6EF6DA7D1}"/>
          </ac:spMkLst>
        </pc:spChg>
        <pc:graphicFrameChg chg="add mod">
          <ac:chgData name="Lei Wu" userId="f083b2a8aea23a2f" providerId="LiveId" clId="{B01C844B-1BE7-44FB-AD2F-31D73309F938}" dt="2021-03-15T23:06:25.692" v="6123" actId="1076"/>
          <ac:graphicFrameMkLst>
            <pc:docMk/>
            <pc:sldMk cId="1062462934" sldId="702"/>
            <ac:graphicFrameMk id="7" creationId="{1EFCA11D-BE43-4151-B859-44F09BC087D9}"/>
          </ac:graphicFrameMkLst>
        </pc:graphicFrameChg>
        <pc:picChg chg="del">
          <ac:chgData name="Lei Wu" userId="f083b2a8aea23a2f" providerId="LiveId" clId="{B01C844B-1BE7-44FB-AD2F-31D73309F938}" dt="2021-03-15T23:05:42.787" v="6113" actId="478"/>
          <ac:picMkLst>
            <pc:docMk/>
            <pc:sldMk cId="1062462934" sldId="702"/>
            <ac:picMk id="5" creationId="{00000000-0000-0000-0000-000000000000}"/>
          </ac:picMkLst>
        </pc:picChg>
      </pc:sldChg>
      <pc:sldChg chg="addSp delSp modSp add mod modNotesTx">
        <pc:chgData name="Lei Wu" userId="f083b2a8aea23a2f" providerId="LiveId" clId="{B01C844B-1BE7-44FB-AD2F-31D73309F938}" dt="2021-03-16T00:48:58.309" v="7764" actId="20577"/>
        <pc:sldMkLst>
          <pc:docMk/>
          <pc:sldMk cId="3087688894" sldId="703"/>
        </pc:sldMkLst>
        <pc:spChg chg="del mod">
          <ac:chgData name="Lei Wu" userId="f083b2a8aea23a2f" providerId="LiveId" clId="{B01C844B-1BE7-44FB-AD2F-31D73309F938}" dt="2021-03-15T23:07:14.612" v="6134" actId="478"/>
          <ac:spMkLst>
            <pc:docMk/>
            <pc:sldMk cId="3087688894" sldId="703"/>
            <ac:spMk id="8" creationId="{DAF8551F-561C-43E5-A4A3-1C0F0BBFED4D}"/>
          </ac:spMkLst>
        </pc:spChg>
        <pc:spChg chg="del">
          <ac:chgData name="Lei Wu" userId="f083b2a8aea23a2f" providerId="LiveId" clId="{B01C844B-1BE7-44FB-AD2F-31D73309F938}" dt="2021-03-15T23:06:47.218" v="6126" actId="478"/>
          <ac:spMkLst>
            <pc:docMk/>
            <pc:sldMk cId="3087688894" sldId="703"/>
            <ac:spMk id="9" creationId="{0F0A26B0-1381-4B1F-9391-2CD6EF6DA7D1}"/>
          </ac:spMkLst>
        </pc:spChg>
        <pc:spChg chg="add mod">
          <ac:chgData name="Lei Wu" userId="f083b2a8aea23a2f" providerId="LiveId" clId="{B01C844B-1BE7-44FB-AD2F-31D73309F938}" dt="2021-03-15T23:07:12.080" v="6133" actId="15"/>
          <ac:spMkLst>
            <pc:docMk/>
            <pc:sldMk cId="3087688894" sldId="703"/>
            <ac:spMk id="10" creationId="{C8C52721-6F05-4CF1-A7E8-F85923AE962F}"/>
          </ac:spMkLst>
        </pc:spChg>
        <pc:graphicFrameChg chg="del">
          <ac:chgData name="Lei Wu" userId="f083b2a8aea23a2f" providerId="LiveId" clId="{B01C844B-1BE7-44FB-AD2F-31D73309F938}" dt="2021-03-15T23:07:21.758" v="6135" actId="478"/>
          <ac:graphicFrameMkLst>
            <pc:docMk/>
            <pc:sldMk cId="3087688894" sldId="703"/>
            <ac:graphicFrameMk id="7" creationId="{1EFCA11D-BE43-4151-B859-44F09BC087D9}"/>
          </ac:graphicFrameMkLst>
        </pc:graphicFrameChg>
        <pc:graphicFrameChg chg="add mod">
          <ac:chgData name="Lei Wu" userId="f083b2a8aea23a2f" providerId="LiveId" clId="{B01C844B-1BE7-44FB-AD2F-31D73309F938}" dt="2021-03-15T23:07:27.569" v="6137" actId="1076"/>
          <ac:graphicFrameMkLst>
            <pc:docMk/>
            <pc:sldMk cId="3087688894" sldId="703"/>
            <ac:graphicFrameMk id="11" creationId="{96FB1287-2DF2-42BC-A4B5-76D8F6F8A564}"/>
          </ac:graphicFrameMkLst>
        </pc:graphicFrameChg>
      </pc:sldChg>
      <pc:sldChg chg="addSp delSp modSp add mod">
        <pc:chgData name="Lei Wu" userId="f083b2a8aea23a2f" providerId="LiveId" clId="{B01C844B-1BE7-44FB-AD2F-31D73309F938}" dt="2021-03-15T23:08:04.769" v="6144" actId="1076"/>
        <pc:sldMkLst>
          <pc:docMk/>
          <pc:sldMk cId="3301382738" sldId="704"/>
        </pc:sldMkLst>
        <pc:spChg chg="mod">
          <ac:chgData name="Lei Wu" userId="f083b2a8aea23a2f" providerId="LiveId" clId="{B01C844B-1BE7-44FB-AD2F-31D73309F938}" dt="2021-03-15T23:07:49.728" v="6139"/>
          <ac:spMkLst>
            <pc:docMk/>
            <pc:sldMk cId="3301382738" sldId="704"/>
            <ac:spMk id="2" creationId="{00000000-0000-0000-0000-000000000000}"/>
          </ac:spMkLst>
        </pc:spChg>
        <pc:spChg chg="add del mod">
          <ac:chgData name="Lei Wu" userId="f083b2a8aea23a2f" providerId="LiveId" clId="{B01C844B-1BE7-44FB-AD2F-31D73309F938}" dt="2021-03-15T23:08:00.496" v="6141" actId="478"/>
          <ac:spMkLst>
            <pc:docMk/>
            <pc:sldMk cId="3301382738" sldId="704"/>
            <ac:spMk id="3" creationId="{61CD1DFF-DC7F-4976-8471-FC4F4E3F86C8}"/>
          </ac:spMkLst>
        </pc:spChg>
        <pc:spChg chg="del">
          <ac:chgData name="Lei Wu" userId="f083b2a8aea23a2f" providerId="LiveId" clId="{B01C844B-1BE7-44FB-AD2F-31D73309F938}" dt="2021-03-15T23:07:58.059" v="6140" actId="478"/>
          <ac:spMkLst>
            <pc:docMk/>
            <pc:sldMk cId="3301382738" sldId="704"/>
            <ac:spMk id="10" creationId="{C8C52721-6F05-4CF1-A7E8-F85923AE962F}"/>
          </ac:spMkLst>
        </pc:spChg>
        <pc:graphicFrameChg chg="add mod">
          <ac:chgData name="Lei Wu" userId="f083b2a8aea23a2f" providerId="LiveId" clId="{B01C844B-1BE7-44FB-AD2F-31D73309F938}" dt="2021-03-15T23:08:04.769" v="6144" actId="1076"/>
          <ac:graphicFrameMkLst>
            <pc:docMk/>
            <pc:sldMk cId="3301382738" sldId="704"/>
            <ac:graphicFrameMk id="7" creationId="{5FD7CAD6-6299-47C4-9071-4708BA1BE5A2}"/>
          </ac:graphicFrameMkLst>
        </pc:graphicFrameChg>
        <pc:graphicFrameChg chg="del">
          <ac:chgData name="Lei Wu" userId="f083b2a8aea23a2f" providerId="LiveId" clId="{B01C844B-1BE7-44FB-AD2F-31D73309F938}" dt="2021-03-15T23:08:01.127" v="6142" actId="478"/>
          <ac:graphicFrameMkLst>
            <pc:docMk/>
            <pc:sldMk cId="3301382738" sldId="704"/>
            <ac:graphicFrameMk id="11" creationId="{96FB1287-2DF2-42BC-A4B5-76D8F6F8A564}"/>
          </ac:graphicFrameMkLst>
        </pc:graphicFrameChg>
      </pc:sldChg>
      <pc:sldChg chg="addSp delSp modSp add mod modNotesTx">
        <pc:chgData name="Lei Wu" userId="f083b2a8aea23a2f" providerId="LiveId" clId="{B01C844B-1BE7-44FB-AD2F-31D73309F938}" dt="2021-03-16T02:35:56.731" v="8930" actId="20577"/>
        <pc:sldMkLst>
          <pc:docMk/>
          <pc:sldMk cId="1506113065" sldId="705"/>
        </pc:sldMkLst>
        <pc:spChg chg="mod">
          <ac:chgData name="Lei Wu" userId="f083b2a8aea23a2f" providerId="LiveId" clId="{B01C844B-1BE7-44FB-AD2F-31D73309F938}" dt="2021-03-15T23:08:19.836" v="6146"/>
          <ac:spMkLst>
            <pc:docMk/>
            <pc:sldMk cId="1506113065" sldId="705"/>
            <ac:spMk id="2" creationId="{00000000-0000-0000-0000-000000000000}"/>
          </ac:spMkLst>
        </pc:spChg>
        <pc:spChg chg="mod">
          <ac:chgData name="Lei Wu" userId="f083b2a8aea23a2f" providerId="LiveId" clId="{B01C844B-1BE7-44FB-AD2F-31D73309F938}" dt="2021-03-15T23:08:42.410" v="6151" actId="58"/>
          <ac:spMkLst>
            <pc:docMk/>
            <pc:sldMk cId="1506113065" sldId="705"/>
            <ac:spMk id="10" creationId="{C8C52721-6F05-4CF1-A7E8-F85923AE962F}"/>
          </ac:spMkLst>
        </pc:spChg>
        <pc:graphicFrameChg chg="add mod">
          <ac:chgData name="Lei Wu" userId="f083b2a8aea23a2f" providerId="LiveId" clId="{B01C844B-1BE7-44FB-AD2F-31D73309F938}" dt="2021-03-15T23:08:35.167" v="6150" actId="1076"/>
          <ac:graphicFrameMkLst>
            <pc:docMk/>
            <pc:sldMk cId="1506113065" sldId="705"/>
            <ac:graphicFrameMk id="7" creationId="{D616138C-21DB-44EB-BE5F-2B1CCFF8FDD1}"/>
          </ac:graphicFrameMkLst>
        </pc:graphicFrameChg>
        <pc:graphicFrameChg chg="add del mod">
          <ac:chgData name="Lei Wu" userId="f083b2a8aea23a2f" providerId="LiveId" clId="{B01C844B-1BE7-44FB-AD2F-31D73309F938}" dt="2021-03-15T23:08:56.921" v="6153"/>
          <ac:graphicFrameMkLst>
            <pc:docMk/>
            <pc:sldMk cId="1506113065" sldId="705"/>
            <ac:graphicFrameMk id="8" creationId="{5215A0C0-8D26-4A29-A0E3-53AC24A6FCE5}"/>
          </ac:graphicFrameMkLst>
        </pc:graphicFrameChg>
        <pc:graphicFrameChg chg="del">
          <ac:chgData name="Lei Wu" userId="f083b2a8aea23a2f" providerId="LiveId" clId="{B01C844B-1BE7-44FB-AD2F-31D73309F938}" dt="2021-03-15T23:08:32.877" v="6148" actId="478"/>
          <ac:graphicFrameMkLst>
            <pc:docMk/>
            <pc:sldMk cId="1506113065" sldId="705"/>
            <ac:graphicFrameMk id="11" creationId="{96FB1287-2DF2-42BC-A4B5-76D8F6F8A564}"/>
          </ac:graphicFrameMkLst>
        </pc:graphicFrameChg>
      </pc:sldChg>
      <pc:sldChg chg="addSp delSp modSp add mod">
        <pc:chgData name="Lei Wu" userId="f083b2a8aea23a2f" providerId="LiveId" clId="{B01C844B-1BE7-44FB-AD2F-31D73309F938}" dt="2021-03-15T23:10:37.955" v="6163" actId="207"/>
        <pc:sldMkLst>
          <pc:docMk/>
          <pc:sldMk cId="102991477" sldId="706"/>
        </pc:sldMkLst>
        <pc:spChg chg="mod">
          <ac:chgData name="Lei Wu" userId="f083b2a8aea23a2f" providerId="LiveId" clId="{B01C844B-1BE7-44FB-AD2F-31D73309F938}" dt="2021-03-15T23:09:07.046" v="6155"/>
          <ac:spMkLst>
            <pc:docMk/>
            <pc:sldMk cId="102991477" sldId="706"/>
            <ac:spMk id="2" creationId="{00000000-0000-0000-0000-000000000000}"/>
          </ac:spMkLst>
        </pc:spChg>
        <pc:spChg chg="add del mod">
          <ac:chgData name="Lei Wu" userId="f083b2a8aea23a2f" providerId="LiveId" clId="{B01C844B-1BE7-44FB-AD2F-31D73309F938}" dt="2021-03-15T23:09:22.691" v="6157" actId="478"/>
          <ac:spMkLst>
            <pc:docMk/>
            <pc:sldMk cId="102991477" sldId="706"/>
            <ac:spMk id="3" creationId="{8B097B7A-6446-4C64-BF85-2B8229159AD9}"/>
          </ac:spMkLst>
        </pc:spChg>
        <pc:spChg chg="del">
          <ac:chgData name="Lei Wu" userId="f083b2a8aea23a2f" providerId="LiveId" clId="{B01C844B-1BE7-44FB-AD2F-31D73309F938}" dt="2021-03-15T23:09:19.445" v="6156" actId="478"/>
          <ac:spMkLst>
            <pc:docMk/>
            <pc:sldMk cId="102991477" sldId="706"/>
            <ac:spMk id="10" creationId="{C8C52721-6F05-4CF1-A7E8-F85923AE962F}"/>
          </ac:spMkLst>
        </pc:spChg>
        <pc:graphicFrameChg chg="del">
          <ac:chgData name="Lei Wu" userId="f083b2a8aea23a2f" providerId="LiveId" clId="{B01C844B-1BE7-44FB-AD2F-31D73309F938}" dt="2021-03-15T23:09:24.113" v="6158" actId="478"/>
          <ac:graphicFrameMkLst>
            <pc:docMk/>
            <pc:sldMk cId="102991477" sldId="706"/>
            <ac:graphicFrameMk id="7" creationId="{D616138C-21DB-44EB-BE5F-2B1CCFF8FDD1}"/>
          </ac:graphicFrameMkLst>
        </pc:graphicFrameChg>
        <pc:graphicFrameChg chg="add mod">
          <ac:chgData name="Lei Wu" userId="f083b2a8aea23a2f" providerId="LiveId" clId="{B01C844B-1BE7-44FB-AD2F-31D73309F938}" dt="2021-03-15T23:09:33.031" v="6160" actId="1076"/>
          <ac:graphicFrameMkLst>
            <pc:docMk/>
            <pc:sldMk cId="102991477" sldId="706"/>
            <ac:graphicFrameMk id="8" creationId="{7D4FAF56-1366-4BA8-8E35-D0F71627C622}"/>
          </ac:graphicFrameMkLst>
        </pc:graphicFrameChg>
        <pc:graphicFrameChg chg="add mod">
          <ac:chgData name="Lei Wu" userId="f083b2a8aea23a2f" providerId="LiveId" clId="{B01C844B-1BE7-44FB-AD2F-31D73309F938}" dt="2021-03-15T23:09:33.031" v="6160" actId="1076"/>
          <ac:graphicFrameMkLst>
            <pc:docMk/>
            <pc:sldMk cId="102991477" sldId="706"/>
            <ac:graphicFrameMk id="9" creationId="{C22FE0A8-25B9-4865-B5E0-B1C2615E915F}"/>
          </ac:graphicFrameMkLst>
        </pc:graphicFrameChg>
        <pc:graphicFrameChg chg="add mod modGraphic">
          <ac:chgData name="Lei Wu" userId="f083b2a8aea23a2f" providerId="LiveId" clId="{B01C844B-1BE7-44FB-AD2F-31D73309F938}" dt="2021-03-15T23:10:37.955" v="6163" actId="207"/>
          <ac:graphicFrameMkLst>
            <pc:docMk/>
            <pc:sldMk cId="102991477" sldId="706"/>
            <ac:graphicFrameMk id="11" creationId="{8EF0C3A4-92BC-4456-87CF-936C4467B521}"/>
          </ac:graphicFrameMkLst>
        </pc:graphicFrameChg>
      </pc:sldChg>
      <pc:sldChg chg="modSp add">
        <pc:chgData name="Lei Wu" userId="f083b2a8aea23a2f" providerId="LiveId" clId="{B01C844B-1BE7-44FB-AD2F-31D73309F938}" dt="2021-03-15T23:10:56.307" v="6165"/>
        <pc:sldMkLst>
          <pc:docMk/>
          <pc:sldMk cId="2587365639" sldId="707"/>
        </pc:sldMkLst>
        <pc:graphicFrameChg chg="mod">
          <ac:chgData name="Lei Wu" userId="f083b2a8aea23a2f" providerId="LiveId" clId="{B01C844B-1BE7-44FB-AD2F-31D73309F938}" dt="2021-03-15T23:10:56.307" v="6165"/>
          <ac:graphicFrameMkLst>
            <pc:docMk/>
            <pc:sldMk cId="2587365639" sldId="707"/>
            <ac:graphicFrameMk id="11" creationId="{8EF0C3A4-92BC-4456-87CF-936C4467B521}"/>
          </ac:graphicFrameMkLst>
        </pc:graphicFrameChg>
      </pc:sldChg>
      <pc:sldChg chg="addSp delSp modSp add mod">
        <pc:chgData name="Lei Wu" userId="f083b2a8aea23a2f" providerId="LiveId" clId="{B01C844B-1BE7-44FB-AD2F-31D73309F938}" dt="2021-03-15T23:12:00.937" v="6173" actId="207"/>
        <pc:sldMkLst>
          <pc:docMk/>
          <pc:sldMk cId="1071180486" sldId="708"/>
        </pc:sldMkLst>
        <pc:spChg chg="mod">
          <ac:chgData name="Lei Wu" userId="f083b2a8aea23a2f" providerId="LiveId" clId="{B01C844B-1BE7-44FB-AD2F-31D73309F938}" dt="2021-03-15T23:11:19.841" v="6167"/>
          <ac:spMkLst>
            <pc:docMk/>
            <pc:sldMk cId="1071180486" sldId="708"/>
            <ac:spMk id="2" creationId="{00000000-0000-0000-0000-000000000000}"/>
          </ac:spMkLst>
        </pc:spChg>
        <pc:graphicFrameChg chg="add mod">
          <ac:chgData name="Lei Wu" userId="f083b2a8aea23a2f" providerId="LiveId" clId="{B01C844B-1BE7-44FB-AD2F-31D73309F938}" dt="2021-03-15T23:11:36.030" v="6170" actId="1076"/>
          <ac:graphicFrameMkLst>
            <pc:docMk/>
            <pc:sldMk cId="1071180486" sldId="708"/>
            <ac:graphicFrameMk id="7" creationId="{2516ABFB-222D-45BD-B804-629708ABE54E}"/>
          </ac:graphicFrameMkLst>
        </pc:graphicFrameChg>
        <pc:graphicFrameChg chg="del">
          <ac:chgData name="Lei Wu" userId="f083b2a8aea23a2f" providerId="LiveId" clId="{B01C844B-1BE7-44FB-AD2F-31D73309F938}" dt="2021-03-15T23:11:29.490" v="6168" actId="478"/>
          <ac:graphicFrameMkLst>
            <pc:docMk/>
            <pc:sldMk cId="1071180486" sldId="708"/>
            <ac:graphicFrameMk id="8" creationId="{7D4FAF56-1366-4BA8-8E35-D0F71627C622}"/>
          </ac:graphicFrameMkLst>
        </pc:graphicFrameChg>
        <pc:graphicFrameChg chg="del">
          <ac:chgData name="Lei Wu" userId="f083b2a8aea23a2f" providerId="LiveId" clId="{B01C844B-1BE7-44FB-AD2F-31D73309F938}" dt="2021-03-15T23:11:29.490" v="6168" actId="478"/>
          <ac:graphicFrameMkLst>
            <pc:docMk/>
            <pc:sldMk cId="1071180486" sldId="708"/>
            <ac:graphicFrameMk id="9" creationId="{C22FE0A8-25B9-4865-B5E0-B1C2615E915F}"/>
          </ac:graphicFrameMkLst>
        </pc:graphicFrameChg>
        <pc:graphicFrameChg chg="add mod">
          <ac:chgData name="Lei Wu" userId="f083b2a8aea23a2f" providerId="LiveId" clId="{B01C844B-1BE7-44FB-AD2F-31D73309F938}" dt="2021-03-15T23:11:47.348" v="6172" actId="1076"/>
          <ac:graphicFrameMkLst>
            <pc:docMk/>
            <pc:sldMk cId="1071180486" sldId="708"/>
            <ac:graphicFrameMk id="10" creationId="{94B4B32C-2318-41B7-8C2E-1E5D8A608D8E}"/>
          </ac:graphicFrameMkLst>
        </pc:graphicFrameChg>
        <pc:graphicFrameChg chg="del">
          <ac:chgData name="Lei Wu" userId="f083b2a8aea23a2f" providerId="LiveId" clId="{B01C844B-1BE7-44FB-AD2F-31D73309F938}" dt="2021-03-15T23:11:29.490" v="6168" actId="478"/>
          <ac:graphicFrameMkLst>
            <pc:docMk/>
            <pc:sldMk cId="1071180486" sldId="708"/>
            <ac:graphicFrameMk id="11" creationId="{8EF0C3A4-92BC-4456-87CF-936C4467B521}"/>
          </ac:graphicFrameMkLst>
        </pc:graphicFrameChg>
        <pc:graphicFrameChg chg="add mod modGraphic">
          <ac:chgData name="Lei Wu" userId="f083b2a8aea23a2f" providerId="LiveId" clId="{B01C844B-1BE7-44FB-AD2F-31D73309F938}" dt="2021-03-15T23:12:00.937" v="6173" actId="207"/>
          <ac:graphicFrameMkLst>
            <pc:docMk/>
            <pc:sldMk cId="1071180486" sldId="708"/>
            <ac:graphicFrameMk id="12" creationId="{71F0023E-D3F6-40F3-8383-4C5859693D8E}"/>
          </ac:graphicFrameMkLst>
        </pc:graphicFrameChg>
      </pc:sldChg>
      <pc:sldChg chg="modSp add">
        <pc:chgData name="Lei Wu" userId="f083b2a8aea23a2f" providerId="LiveId" clId="{B01C844B-1BE7-44FB-AD2F-31D73309F938}" dt="2021-03-15T23:12:14.083" v="6175"/>
        <pc:sldMkLst>
          <pc:docMk/>
          <pc:sldMk cId="3447657388" sldId="709"/>
        </pc:sldMkLst>
        <pc:graphicFrameChg chg="mod">
          <ac:chgData name="Lei Wu" userId="f083b2a8aea23a2f" providerId="LiveId" clId="{B01C844B-1BE7-44FB-AD2F-31D73309F938}" dt="2021-03-15T23:12:14.083" v="6175"/>
          <ac:graphicFrameMkLst>
            <pc:docMk/>
            <pc:sldMk cId="3447657388" sldId="709"/>
            <ac:graphicFrameMk id="12" creationId="{71F0023E-D3F6-40F3-8383-4C5859693D8E}"/>
          </ac:graphicFrameMkLst>
        </pc:graphicFrameChg>
      </pc:sldChg>
      <pc:sldChg chg="addSp delSp modSp add del mod">
        <pc:chgData name="Lei Wu" userId="f083b2a8aea23a2f" providerId="LiveId" clId="{B01C844B-1BE7-44FB-AD2F-31D73309F938}" dt="2021-03-16T01:10:00.300" v="7889" actId="47"/>
        <pc:sldMkLst>
          <pc:docMk/>
          <pc:sldMk cId="4276247378" sldId="710"/>
        </pc:sldMkLst>
        <pc:spChg chg="mod">
          <ac:chgData name="Lei Wu" userId="f083b2a8aea23a2f" providerId="LiveId" clId="{B01C844B-1BE7-44FB-AD2F-31D73309F938}" dt="2021-03-15T23:12:34.537" v="6177"/>
          <ac:spMkLst>
            <pc:docMk/>
            <pc:sldMk cId="4276247378" sldId="710"/>
            <ac:spMk id="2" creationId="{00000000-0000-0000-0000-000000000000}"/>
          </ac:spMkLst>
        </pc:spChg>
        <pc:graphicFrameChg chg="del">
          <ac:chgData name="Lei Wu" userId="f083b2a8aea23a2f" providerId="LiveId" clId="{B01C844B-1BE7-44FB-AD2F-31D73309F938}" dt="2021-03-15T23:12:40.199" v="6178" actId="478"/>
          <ac:graphicFrameMkLst>
            <pc:docMk/>
            <pc:sldMk cId="4276247378" sldId="710"/>
            <ac:graphicFrameMk id="7" creationId="{2516ABFB-222D-45BD-B804-629708ABE54E}"/>
          </ac:graphicFrameMkLst>
        </pc:graphicFrameChg>
        <pc:graphicFrameChg chg="add mod">
          <ac:chgData name="Lei Wu" userId="f083b2a8aea23a2f" providerId="LiveId" clId="{B01C844B-1BE7-44FB-AD2F-31D73309F938}" dt="2021-03-15T23:12:44.627" v="6181" actId="1076"/>
          <ac:graphicFrameMkLst>
            <pc:docMk/>
            <pc:sldMk cId="4276247378" sldId="710"/>
            <ac:graphicFrameMk id="8" creationId="{8AECCA4A-A4DD-4807-95AE-D4EFF8A02459}"/>
          </ac:graphicFrameMkLst>
        </pc:graphicFrameChg>
        <pc:graphicFrameChg chg="del">
          <ac:chgData name="Lei Wu" userId="f083b2a8aea23a2f" providerId="LiveId" clId="{B01C844B-1BE7-44FB-AD2F-31D73309F938}" dt="2021-03-15T23:12:41.771" v="6179" actId="478"/>
          <ac:graphicFrameMkLst>
            <pc:docMk/>
            <pc:sldMk cId="4276247378" sldId="710"/>
            <ac:graphicFrameMk id="10" creationId="{94B4B32C-2318-41B7-8C2E-1E5D8A608D8E}"/>
          </ac:graphicFrameMkLst>
        </pc:graphicFrameChg>
        <pc:graphicFrameChg chg="del">
          <ac:chgData name="Lei Wu" userId="f083b2a8aea23a2f" providerId="LiveId" clId="{B01C844B-1BE7-44FB-AD2F-31D73309F938}" dt="2021-03-15T23:12:40.199" v="6178" actId="478"/>
          <ac:graphicFrameMkLst>
            <pc:docMk/>
            <pc:sldMk cId="4276247378" sldId="710"/>
            <ac:graphicFrameMk id="12" creationId="{71F0023E-D3F6-40F3-8383-4C5859693D8E}"/>
          </ac:graphicFrameMkLst>
        </pc:graphicFrameChg>
      </pc:sldChg>
      <pc:sldChg chg="addSp delSp modSp add mod modNotesTx">
        <pc:chgData name="Lei Wu" userId="f083b2a8aea23a2f" providerId="LiveId" clId="{B01C844B-1BE7-44FB-AD2F-31D73309F938}" dt="2021-03-16T01:35:46.845" v="8476" actId="20577"/>
        <pc:sldMkLst>
          <pc:docMk/>
          <pc:sldMk cId="1254844533" sldId="711"/>
        </pc:sldMkLst>
        <pc:spChg chg="mod">
          <ac:chgData name="Lei Wu" userId="f083b2a8aea23a2f" providerId="LiveId" clId="{B01C844B-1BE7-44FB-AD2F-31D73309F938}" dt="2021-03-15T23:15:02.249" v="6183"/>
          <ac:spMkLst>
            <pc:docMk/>
            <pc:sldMk cId="1254844533" sldId="711"/>
            <ac:spMk id="2" creationId="{00000000-0000-0000-0000-000000000000}"/>
          </ac:spMkLst>
        </pc:spChg>
        <pc:spChg chg="mod">
          <ac:chgData name="Lei Wu" userId="f083b2a8aea23a2f" providerId="LiveId" clId="{B01C844B-1BE7-44FB-AD2F-31D73309F938}" dt="2021-03-15T23:16:24.730" v="6212" actId="20577"/>
          <ac:spMkLst>
            <pc:docMk/>
            <pc:sldMk cId="1254844533" sldId="711"/>
            <ac:spMk id="10" creationId="{C8C52721-6F05-4CF1-A7E8-F85923AE962F}"/>
          </ac:spMkLst>
        </pc:spChg>
        <pc:graphicFrameChg chg="del">
          <ac:chgData name="Lei Wu" userId="f083b2a8aea23a2f" providerId="LiveId" clId="{B01C844B-1BE7-44FB-AD2F-31D73309F938}" dt="2021-03-15T23:15:18.184" v="6185" actId="478"/>
          <ac:graphicFrameMkLst>
            <pc:docMk/>
            <pc:sldMk cId="1254844533" sldId="711"/>
            <ac:graphicFrameMk id="7" creationId="{D616138C-21DB-44EB-BE5F-2B1CCFF8FDD1}"/>
          </ac:graphicFrameMkLst>
        </pc:graphicFrameChg>
        <pc:graphicFrameChg chg="add mod">
          <ac:chgData name="Lei Wu" userId="f083b2a8aea23a2f" providerId="LiveId" clId="{B01C844B-1BE7-44FB-AD2F-31D73309F938}" dt="2021-03-15T23:15:35.057" v="6193" actId="1076"/>
          <ac:graphicFrameMkLst>
            <pc:docMk/>
            <pc:sldMk cId="1254844533" sldId="711"/>
            <ac:graphicFrameMk id="8" creationId="{583BF56B-B367-4F2B-97FF-50E77755F7DD}"/>
          </ac:graphicFrameMkLst>
        </pc:graphicFrameChg>
      </pc:sldChg>
      <pc:sldChg chg="addSp delSp modSp add mod">
        <pc:chgData name="Lei Wu" userId="f083b2a8aea23a2f" providerId="LiveId" clId="{B01C844B-1BE7-44FB-AD2F-31D73309F938}" dt="2021-03-15T23:16:21.308" v="6210" actId="20577"/>
        <pc:sldMkLst>
          <pc:docMk/>
          <pc:sldMk cId="152354988" sldId="712"/>
        </pc:sldMkLst>
        <pc:spChg chg="mod">
          <ac:chgData name="Lei Wu" userId="f083b2a8aea23a2f" providerId="LiveId" clId="{B01C844B-1BE7-44FB-AD2F-31D73309F938}" dt="2021-03-15T23:16:01.197" v="6195"/>
          <ac:spMkLst>
            <pc:docMk/>
            <pc:sldMk cId="152354988" sldId="712"/>
            <ac:spMk id="2" creationId="{00000000-0000-0000-0000-000000000000}"/>
          </ac:spMkLst>
        </pc:spChg>
        <pc:spChg chg="mod">
          <ac:chgData name="Lei Wu" userId="f083b2a8aea23a2f" providerId="LiveId" clId="{B01C844B-1BE7-44FB-AD2F-31D73309F938}" dt="2021-03-15T23:16:21.308" v="6210" actId="20577"/>
          <ac:spMkLst>
            <pc:docMk/>
            <pc:sldMk cId="152354988" sldId="712"/>
            <ac:spMk id="10" creationId="{C8C52721-6F05-4CF1-A7E8-F85923AE962F}"/>
          </ac:spMkLst>
        </pc:spChg>
        <pc:graphicFrameChg chg="add mod">
          <ac:chgData name="Lei Wu" userId="f083b2a8aea23a2f" providerId="LiveId" clId="{B01C844B-1BE7-44FB-AD2F-31D73309F938}" dt="2021-03-15T23:16:13.907" v="6199" actId="1076"/>
          <ac:graphicFrameMkLst>
            <pc:docMk/>
            <pc:sldMk cId="152354988" sldId="712"/>
            <ac:graphicFrameMk id="7" creationId="{50EEB024-32B7-4365-96DA-5F13F9AC0E80}"/>
          </ac:graphicFrameMkLst>
        </pc:graphicFrameChg>
        <pc:graphicFrameChg chg="del">
          <ac:chgData name="Lei Wu" userId="f083b2a8aea23a2f" providerId="LiveId" clId="{B01C844B-1BE7-44FB-AD2F-31D73309F938}" dt="2021-03-15T23:16:11.759" v="6197" actId="478"/>
          <ac:graphicFrameMkLst>
            <pc:docMk/>
            <pc:sldMk cId="152354988" sldId="712"/>
            <ac:graphicFrameMk id="8" creationId="{583BF56B-B367-4F2B-97FF-50E77755F7DD}"/>
          </ac:graphicFrameMkLst>
        </pc:graphicFrameChg>
      </pc:sldChg>
      <pc:sldChg chg="addSp delSp modSp add mod modNotesTx">
        <pc:chgData name="Lei Wu" userId="f083b2a8aea23a2f" providerId="LiveId" clId="{B01C844B-1BE7-44FB-AD2F-31D73309F938}" dt="2021-03-16T02:23:46.306" v="8921" actId="1076"/>
        <pc:sldMkLst>
          <pc:docMk/>
          <pc:sldMk cId="3967254014" sldId="713"/>
        </pc:sldMkLst>
        <pc:spChg chg="mod">
          <ac:chgData name="Lei Wu" userId="f083b2a8aea23a2f" providerId="LiveId" clId="{B01C844B-1BE7-44FB-AD2F-31D73309F938}" dt="2021-03-15T23:16:41.522" v="6214"/>
          <ac:spMkLst>
            <pc:docMk/>
            <pc:sldMk cId="3967254014" sldId="713"/>
            <ac:spMk id="2" creationId="{00000000-0000-0000-0000-000000000000}"/>
          </ac:spMkLst>
        </pc:spChg>
        <pc:spChg chg="mod">
          <ac:chgData name="Lei Wu" userId="f083b2a8aea23a2f" providerId="LiveId" clId="{B01C844B-1BE7-44FB-AD2F-31D73309F938}" dt="2021-03-16T02:14:10.286" v="8894" actId="404"/>
          <ac:spMkLst>
            <pc:docMk/>
            <pc:sldMk cId="3967254014" sldId="713"/>
            <ac:spMk id="10" creationId="{C8C52721-6F05-4CF1-A7E8-F85923AE962F}"/>
          </ac:spMkLst>
        </pc:spChg>
        <pc:graphicFrameChg chg="del">
          <ac:chgData name="Lei Wu" userId="f083b2a8aea23a2f" providerId="LiveId" clId="{B01C844B-1BE7-44FB-AD2F-31D73309F938}" dt="2021-03-15T23:16:48.759" v="6216" actId="478"/>
          <ac:graphicFrameMkLst>
            <pc:docMk/>
            <pc:sldMk cId="3967254014" sldId="713"/>
            <ac:graphicFrameMk id="7" creationId="{50EEB024-32B7-4365-96DA-5F13F9AC0E80}"/>
          </ac:graphicFrameMkLst>
        </pc:graphicFrameChg>
        <pc:graphicFrameChg chg="add mod">
          <ac:chgData name="Lei Wu" userId="f083b2a8aea23a2f" providerId="LiveId" clId="{B01C844B-1BE7-44FB-AD2F-31D73309F938}" dt="2021-03-16T02:23:46.306" v="8921" actId="1076"/>
          <ac:graphicFrameMkLst>
            <pc:docMk/>
            <pc:sldMk cId="3967254014" sldId="713"/>
            <ac:graphicFrameMk id="8" creationId="{74343550-3005-4D76-AAD4-63326EAE8E55}"/>
          </ac:graphicFrameMkLst>
        </pc:graphicFrameChg>
        <pc:picChg chg="add mod">
          <ac:chgData name="Lei Wu" userId="f083b2a8aea23a2f" providerId="LiveId" clId="{B01C844B-1BE7-44FB-AD2F-31D73309F938}" dt="2021-03-16T02:23:41.197" v="8919" actId="1076"/>
          <ac:picMkLst>
            <pc:docMk/>
            <pc:sldMk cId="3967254014" sldId="713"/>
            <ac:picMk id="4" creationId="{1C63A2DF-31D5-4C99-BC80-C9E92D4B9915}"/>
          </ac:picMkLst>
        </pc:picChg>
        <pc:picChg chg="add del mod">
          <ac:chgData name="Lei Wu" userId="f083b2a8aea23a2f" providerId="LiveId" clId="{B01C844B-1BE7-44FB-AD2F-31D73309F938}" dt="2021-03-16T02:21:23.390" v="8900" actId="478"/>
          <ac:picMkLst>
            <pc:docMk/>
            <pc:sldMk cId="3967254014" sldId="713"/>
            <ac:picMk id="3074" creationId="{1CAC5FC1-A591-4FBF-B446-8CA1CE11CCE9}"/>
          </ac:picMkLst>
        </pc:picChg>
        <pc:picChg chg="add mod">
          <ac:chgData name="Lei Wu" userId="f083b2a8aea23a2f" providerId="LiveId" clId="{B01C844B-1BE7-44FB-AD2F-31D73309F938}" dt="2021-03-16T02:22:12.562" v="8911" actId="1076"/>
          <ac:picMkLst>
            <pc:docMk/>
            <pc:sldMk cId="3967254014" sldId="713"/>
            <ac:picMk id="3076" creationId="{F07DD814-9BE9-49E4-9BDA-EEE33B8ACDA6}"/>
          </ac:picMkLst>
        </pc:picChg>
        <pc:picChg chg="add mod">
          <ac:chgData name="Lei Wu" userId="f083b2a8aea23a2f" providerId="LiveId" clId="{B01C844B-1BE7-44FB-AD2F-31D73309F938}" dt="2021-03-16T02:23:39.037" v="8918" actId="14100"/>
          <ac:picMkLst>
            <pc:docMk/>
            <pc:sldMk cId="3967254014" sldId="713"/>
            <ac:picMk id="3078" creationId="{A0D83CDF-74C3-4907-9807-EF67BD2E15D9}"/>
          </ac:picMkLst>
        </pc:picChg>
      </pc:sldChg>
    </pc:docChg>
  </pc:docChgLst>
  <pc:docChgLst>
    <pc:chgData name="Lei Wu" userId="f083b2a8aea23a2f" providerId="LiveId" clId="{C6ADE416-F8F1-4C9E-8FAB-E709C584D883}"/>
    <pc:docChg chg="undo custSel addSld delSld modSld sldOrd addMainMaster delMainMaster modMainMaster">
      <pc:chgData name="Lei Wu" userId="f083b2a8aea23a2f" providerId="LiveId" clId="{C6ADE416-F8F1-4C9E-8FAB-E709C584D883}" dt="2021-01-14T04:13:55.911" v="5993"/>
      <pc:docMkLst>
        <pc:docMk/>
      </pc:docMkLst>
      <pc:sldChg chg="add del">
        <pc:chgData name="Lei Wu" userId="f083b2a8aea23a2f" providerId="LiveId" clId="{C6ADE416-F8F1-4C9E-8FAB-E709C584D883}" dt="2020-12-13T13:28:05.796" v="40" actId="47"/>
        <pc:sldMkLst>
          <pc:docMk/>
          <pc:sldMk cId="0" sldId="256"/>
        </pc:sldMkLst>
      </pc:sldChg>
      <pc:sldChg chg="del">
        <pc:chgData name="Lei Wu" userId="f083b2a8aea23a2f" providerId="LiveId" clId="{C6ADE416-F8F1-4C9E-8FAB-E709C584D883}" dt="2020-12-13T17:49:49.180" v="1566" actId="47"/>
        <pc:sldMkLst>
          <pc:docMk/>
          <pc:sldMk cId="0" sldId="283"/>
        </pc:sldMkLst>
      </pc:sldChg>
      <pc:sldChg chg="del">
        <pc:chgData name="Lei Wu" userId="f083b2a8aea23a2f" providerId="LiveId" clId="{C6ADE416-F8F1-4C9E-8FAB-E709C584D883}" dt="2020-12-13T17:49:49.180" v="1566" actId="47"/>
        <pc:sldMkLst>
          <pc:docMk/>
          <pc:sldMk cId="0" sldId="297"/>
        </pc:sldMkLst>
      </pc:sldChg>
      <pc:sldChg chg="del">
        <pc:chgData name="Lei Wu" userId="f083b2a8aea23a2f" providerId="LiveId" clId="{C6ADE416-F8F1-4C9E-8FAB-E709C584D883}" dt="2020-12-13T17:49:49.180" v="1566" actId="47"/>
        <pc:sldMkLst>
          <pc:docMk/>
          <pc:sldMk cId="0" sldId="298"/>
        </pc:sldMkLst>
      </pc:sldChg>
      <pc:sldChg chg="del">
        <pc:chgData name="Lei Wu" userId="f083b2a8aea23a2f" providerId="LiveId" clId="{C6ADE416-F8F1-4C9E-8FAB-E709C584D883}" dt="2020-12-13T17:49:49.180" v="1566" actId="47"/>
        <pc:sldMkLst>
          <pc:docMk/>
          <pc:sldMk cId="0" sldId="301"/>
        </pc:sldMkLst>
      </pc:sldChg>
      <pc:sldChg chg="del">
        <pc:chgData name="Lei Wu" userId="f083b2a8aea23a2f" providerId="LiveId" clId="{C6ADE416-F8F1-4C9E-8FAB-E709C584D883}" dt="2020-12-13T17:49:49.180" v="1566" actId="47"/>
        <pc:sldMkLst>
          <pc:docMk/>
          <pc:sldMk cId="0" sldId="302"/>
        </pc:sldMkLst>
      </pc:sldChg>
      <pc:sldChg chg="del">
        <pc:chgData name="Lei Wu" userId="f083b2a8aea23a2f" providerId="LiveId" clId="{C6ADE416-F8F1-4C9E-8FAB-E709C584D883}" dt="2020-12-13T17:49:49.180" v="1566" actId="47"/>
        <pc:sldMkLst>
          <pc:docMk/>
          <pc:sldMk cId="0" sldId="303"/>
        </pc:sldMkLst>
      </pc:sldChg>
      <pc:sldChg chg="del">
        <pc:chgData name="Lei Wu" userId="f083b2a8aea23a2f" providerId="LiveId" clId="{C6ADE416-F8F1-4C9E-8FAB-E709C584D883}" dt="2020-12-13T17:49:49.180" v="1566" actId="47"/>
        <pc:sldMkLst>
          <pc:docMk/>
          <pc:sldMk cId="0" sldId="306"/>
        </pc:sldMkLst>
      </pc:sldChg>
      <pc:sldChg chg="del">
        <pc:chgData name="Lei Wu" userId="f083b2a8aea23a2f" providerId="LiveId" clId="{C6ADE416-F8F1-4C9E-8FAB-E709C584D883}" dt="2020-12-13T17:49:49.180" v="1566" actId="47"/>
        <pc:sldMkLst>
          <pc:docMk/>
          <pc:sldMk cId="0" sldId="307"/>
        </pc:sldMkLst>
      </pc:sldChg>
      <pc:sldChg chg="del">
        <pc:chgData name="Lei Wu" userId="f083b2a8aea23a2f" providerId="LiveId" clId="{C6ADE416-F8F1-4C9E-8FAB-E709C584D883}" dt="2020-12-13T17:49:49.180" v="1566" actId="47"/>
        <pc:sldMkLst>
          <pc:docMk/>
          <pc:sldMk cId="0" sldId="308"/>
        </pc:sldMkLst>
      </pc:sldChg>
      <pc:sldChg chg="del">
        <pc:chgData name="Lei Wu" userId="f083b2a8aea23a2f" providerId="LiveId" clId="{C6ADE416-F8F1-4C9E-8FAB-E709C584D883}" dt="2020-12-13T17:49:49.180" v="1566" actId="47"/>
        <pc:sldMkLst>
          <pc:docMk/>
          <pc:sldMk cId="0" sldId="309"/>
        </pc:sldMkLst>
      </pc:sldChg>
      <pc:sldChg chg="del">
        <pc:chgData name="Lei Wu" userId="f083b2a8aea23a2f" providerId="LiveId" clId="{C6ADE416-F8F1-4C9E-8FAB-E709C584D883}" dt="2020-12-13T17:49:49.180" v="1566" actId="47"/>
        <pc:sldMkLst>
          <pc:docMk/>
          <pc:sldMk cId="0" sldId="317"/>
        </pc:sldMkLst>
      </pc:sldChg>
      <pc:sldChg chg="del">
        <pc:chgData name="Lei Wu" userId="f083b2a8aea23a2f" providerId="LiveId" clId="{C6ADE416-F8F1-4C9E-8FAB-E709C584D883}" dt="2020-12-13T17:49:49.180" v="1566" actId="47"/>
        <pc:sldMkLst>
          <pc:docMk/>
          <pc:sldMk cId="0" sldId="335"/>
        </pc:sldMkLst>
      </pc:sldChg>
      <pc:sldChg chg="del">
        <pc:chgData name="Lei Wu" userId="f083b2a8aea23a2f" providerId="LiveId" clId="{C6ADE416-F8F1-4C9E-8FAB-E709C584D883}" dt="2020-12-13T17:49:49.180" v="1566" actId="47"/>
        <pc:sldMkLst>
          <pc:docMk/>
          <pc:sldMk cId="0" sldId="345"/>
        </pc:sldMkLst>
      </pc:sldChg>
      <pc:sldChg chg="del">
        <pc:chgData name="Lei Wu" userId="f083b2a8aea23a2f" providerId="LiveId" clId="{C6ADE416-F8F1-4C9E-8FAB-E709C584D883}" dt="2020-12-13T17:49:49.180" v="1566" actId="47"/>
        <pc:sldMkLst>
          <pc:docMk/>
          <pc:sldMk cId="0" sldId="346"/>
        </pc:sldMkLst>
      </pc:sldChg>
      <pc:sldChg chg="del">
        <pc:chgData name="Lei Wu" userId="f083b2a8aea23a2f" providerId="LiveId" clId="{C6ADE416-F8F1-4C9E-8FAB-E709C584D883}" dt="2020-12-13T17:49:49.180" v="1566" actId="47"/>
        <pc:sldMkLst>
          <pc:docMk/>
          <pc:sldMk cId="0" sldId="350"/>
        </pc:sldMkLst>
      </pc:sldChg>
      <pc:sldChg chg="del">
        <pc:chgData name="Lei Wu" userId="f083b2a8aea23a2f" providerId="LiveId" clId="{C6ADE416-F8F1-4C9E-8FAB-E709C584D883}" dt="2020-12-13T17:49:49.180" v="1566" actId="47"/>
        <pc:sldMkLst>
          <pc:docMk/>
          <pc:sldMk cId="0" sldId="354"/>
        </pc:sldMkLst>
      </pc:sldChg>
      <pc:sldChg chg="del">
        <pc:chgData name="Lei Wu" userId="f083b2a8aea23a2f" providerId="LiveId" clId="{C6ADE416-F8F1-4C9E-8FAB-E709C584D883}" dt="2020-12-13T17:49:49.180" v="1566" actId="47"/>
        <pc:sldMkLst>
          <pc:docMk/>
          <pc:sldMk cId="0" sldId="357"/>
        </pc:sldMkLst>
      </pc:sldChg>
      <pc:sldChg chg="del">
        <pc:chgData name="Lei Wu" userId="f083b2a8aea23a2f" providerId="LiveId" clId="{C6ADE416-F8F1-4C9E-8FAB-E709C584D883}" dt="2020-12-13T17:49:49.180" v="1566" actId="47"/>
        <pc:sldMkLst>
          <pc:docMk/>
          <pc:sldMk cId="0" sldId="358"/>
        </pc:sldMkLst>
      </pc:sldChg>
      <pc:sldChg chg="del">
        <pc:chgData name="Lei Wu" userId="f083b2a8aea23a2f" providerId="LiveId" clId="{C6ADE416-F8F1-4C9E-8FAB-E709C584D883}" dt="2020-12-13T17:49:49.180" v="1566" actId="47"/>
        <pc:sldMkLst>
          <pc:docMk/>
          <pc:sldMk cId="0" sldId="359"/>
        </pc:sldMkLst>
      </pc:sldChg>
      <pc:sldChg chg="del">
        <pc:chgData name="Lei Wu" userId="f083b2a8aea23a2f" providerId="LiveId" clId="{C6ADE416-F8F1-4C9E-8FAB-E709C584D883}" dt="2020-12-13T17:49:49.180" v="1566" actId="47"/>
        <pc:sldMkLst>
          <pc:docMk/>
          <pc:sldMk cId="2051474962" sldId="360"/>
        </pc:sldMkLst>
      </pc:sldChg>
      <pc:sldChg chg="del">
        <pc:chgData name="Lei Wu" userId="f083b2a8aea23a2f" providerId="LiveId" clId="{C6ADE416-F8F1-4C9E-8FAB-E709C584D883}" dt="2020-12-13T17:49:49.180" v="1566" actId="47"/>
        <pc:sldMkLst>
          <pc:docMk/>
          <pc:sldMk cId="0" sldId="361"/>
        </pc:sldMkLst>
      </pc:sldChg>
      <pc:sldChg chg="del">
        <pc:chgData name="Lei Wu" userId="f083b2a8aea23a2f" providerId="LiveId" clId="{C6ADE416-F8F1-4C9E-8FAB-E709C584D883}" dt="2020-12-13T17:49:49.180" v="1566" actId="47"/>
        <pc:sldMkLst>
          <pc:docMk/>
          <pc:sldMk cId="0" sldId="363"/>
        </pc:sldMkLst>
      </pc:sldChg>
      <pc:sldChg chg="del">
        <pc:chgData name="Lei Wu" userId="f083b2a8aea23a2f" providerId="LiveId" clId="{C6ADE416-F8F1-4C9E-8FAB-E709C584D883}" dt="2020-12-13T17:49:49.180" v="1566" actId="47"/>
        <pc:sldMkLst>
          <pc:docMk/>
          <pc:sldMk cId="0" sldId="364"/>
        </pc:sldMkLst>
      </pc:sldChg>
      <pc:sldChg chg="del">
        <pc:chgData name="Lei Wu" userId="f083b2a8aea23a2f" providerId="LiveId" clId="{C6ADE416-F8F1-4C9E-8FAB-E709C584D883}" dt="2020-12-13T17:49:49.180" v="1566" actId="47"/>
        <pc:sldMkLst>
          <pc:docMk/>
          <pc:sldMk cId="0" sldId="369"/>
        </pc:sldMkLst>
      </pc:sldChg>
      <pc:sldChg chg="del">
        <pc:chgData name="Lei Wu" userId="f083b2a8aea23a2f" providerId="LiveId" clId="{C6ADE416-F8F1-4C9E-8FAB-E709C584D883}" dt="2020-12-13T17:49:49.180" v="1566" actId="47"/>
        <pc:sldMkLst>
          <pc:docMk/>
          <pc:sldMk cId="0" sldId="373"/>
        </pc:sldMkLst>
      </pc:sldChg>
      <pc:sldChg chg="modSp mod">
        <pc:chgData name="Lei Wu" userId="f083b2a8aea23a2f" providerId="LiveId" clId="{C6ADE416-F8F1-4C9E-8FAB-E709C584D883}" dt="2021-01-13T21:12:33.595" v="4512" actId="20577"/>
        <pc:sldMkLst>
          <pc:docMk/>
          <pc:sldMk cId="0" sldId="374"/>
        </pc:sldMkLst>
        <pc:spChg chg="mod">
          <ac:chgData name="Lei Wu" userId="f083b2a8aea23a2f" providerId="LiveId" clId="{C6ADE416-F8F1-4C9E-8FAB-E709C584D883}" dt="2021-01-13T21:12:33.595" v="4512" actId="20577"/>
          <ac:spMkLst>
            <pc:docMk/>
            <pc:sldMk cId="0" sldId="374"/>
            <ac:spMk id="3" creationId="{DAAE08E7-F397-4386-AD4A-9EA00DA8BA7C}"/>
          </ac:spMkLst>
        </pc:spChg>
        <pc:spChg chg="mod">
          <ac:chgData name="Lei Wu" userId="f083b2a8aea23a2f" providerId="LiveId" clId="{C6ADE416-F8F1-4C9E-8FAB-E709C584D883}" dt="2020-12-13T18:01:49.321" v="1897" actId="20577"/>
          <ac:spMkLst>
            <pc:docMk/>
            <pc:sldMk cId="0" sldId="374"/>
            <ac:spMk id="5" creationId="{42B9A988-6EF2-4BB9-87BB-A0C4668BFA55}"/>
          </ac:spMkLst>
        </pc:spChg>
      </pc:sldChg>
      <pc:sldChg chg="add del">
        <pc:chgData name="Lei Wu" userId="f083b2a8aea23a2f" providerId="LiveId" clId="{C6ADE416-F8F1-4C9E-8FAB-E709C584D883}" dt="2021-01-13T18:07:28.186" v="3084" actId="2696"/>
        <pc:sldMkLst>
          <pc:docMk/>
          <pc:sldMk cId="1028426636" sldId="376"/>
        </pc:sldMkLst>
      </pc:sldChg>
      <pc:sldChg chg="addSp delSp modSp add del mod">
        <pc:chgData name="Lei Wu" userId="f083b2a8aea23a2f" providerId="LiveId" clId="{C6ADE416-F8F1-4C9E-8FAB-E709C584D883}" dt="2021-01-14T03:57:34.388" v="5912" actId="20577"/>
        <pc:sldMkLst>
          <pc:docMk/>
          <pc:sldMk cId="1138569562" sldId="376"/>
        </pc:sldMkLst>
        <pc:spChg chg="add del mod">
          <ac:chgData name="Lei Wu" userId="f083b2a8aea23a2f" providerId="LiveId" clId="{C6ADE416-F8F1-4C9E-8FAB-E709C584D883}" dt="2021-01-13T18:08:05.712" v="3088" actId="478"/>
          <ac:spMkLst>
            <pc:docMk/>
            <pc:sldMk cId="1138569562" sldId="376"/>
            <ac:spMk id="2" creationId="{9B0F3962-917F-4BA5-BF96-57BF68987B4E}"/>
          </ac:spMkLst>
        </pc:spChg>
        <pc:spChg chg="add mod">
          <ac:chgData name="Lei Wu" userId="f083b2a8aea23a2f" providerId="LiveId" clId="{C6ADE416-F8F1-4C9E-8FAB-E709C584D883}" dt="2021-01-13T18:15:41.415" v="3209" actId="1076"/>
          <ac:spMkLst>
            <pc:docMk/>
            <pc:sldMk cId="1138569562" sldId="376"/>
            <ac:spMk id="3" creationId="{092AE80C-F400-4672-AEDD-1366366FD929}"/>
          </ac:spMkLst>
        </pc:spChg>
        <pc:spChg chg="mod">
          <ac:chgData name="Lei Wu" userId="f083b2a8aea23a2f" providerId="LiveId" clId="{C6ADE416-F8F1-4C9E-8FAB-E709C584D883}" dt="2021-01-14T01:30:17.551" v="4749" actId="20577"/>
          <ac:spMkLst>
            <pc:docMk/>
            <pc:sldMk cId="1138569562" sldId="376"/>
            <ac:spMk id="6" creationId="{9DA74013-E518-4560-A30E-31EF11EDC80A}"/>
          </ac:spMkLst>
        </pc:spChg>
        <pc:spChg chg="add mod">
          <ac:chgData name="Lei Wu" userId="f083b2a8aea23a2f" providerId="LiveId" clId="{C6ADE416-F8F1-4C9E-8FAB-E709C584D883}" dt="2021-01-14T03:57:34.388" v="5912" actId="20577"/>
          <ac:spMkLst>
            <pc:docMk/>
            <pc:sldMk cId="1138569562" sldId="376"/>
            <ac:spMk id="7" creationId="{F5A6B3C6-30E8-40B4-926B-9A5D59E91ADD}"/>
          </ac:spMkLst>
        </pc:spChg>
        <pc:spChg chg="mod">
          <ac:chgData name="Lei Wu" userId="f083b2a8aea23a2f" providerId="LiveId" clId="{C6ADE416-F8F1-4C9E-8FAB-E709C584D883}" dt="2020-12-13T14:29:13.255" v="232" actId="121"/>
          <ac:spMkLst>
            <pc:docMk/>
            <pc:sldMk cId="1138569562" sldId="376"/>
            <ac:spMk id="19458" creationId="{5FECD176-EAE6-47C4-BE45-133DA8B0EBF3}"/>
          </ac:spMkLst>
        </pc:spChg>
        <pc:spChg chg="del">
          <ac:chgData name="Lei Wu" userId="f083b2a8aea23a2f" providerId="LiveId" clId="{C6ADE416-F8F1-4C9E-8FAB-E709C584D883}" dt="2021-01-13T18:08:02.596" v="3087" actId="478"/>
          <ac:spMkLst>
            <pc:docMk/>
            <pc:sldMk cId="1138569562" sldId="376"/>
            <ac:spMk id="19459" creationId="{40E80B2B-7406-4707-A240-074812562E73}"/>
          </ac:spMkLst>
        </pc:spChg>
        <pc:spChg chg="del">
          <ac:chgData name="Lei Wu" userId="f083b2a8aea23a2f" providerId="LiveId" clId="{C6ADE416-F8F1-4C9E-8FAB-E709C584D883}" dt="2020-12-13T15:19:58.492" v="542" actId="478"/>
          <ac:spMkLst>
            <pc:docMk/>
            <pc:sldMk cId="1138569562" sldId="376"/>
            <ac:spMk id="19461" creationId="{1BA0634A-01DD-40F7-A000-8B5FB0340E9E}"/>
          </ac:spMkLst>
        </pc:spChg>
        <pc:picChg chg="del">
          <ac:chgData name="Lei Wu" userId="f083b2a8aea23a2f" providerId="LiveId" clId="{C6ADE416-F8F1-4C9E-8FAB-E709C584D883}" dt="2020-12-13T15:19:58.492" v="542" actId="478"/>
          <ac:picMkLst>
            <pc:docMk/>
            <pc:sldMk cId="1138569562" sldId="376"/>
            <ac:picMk id="19460" creationId="{2B28EFCD-5B75-4DEC-9044-42A146B03D41}"/>
          </ac:picMkLst>
        </pc:picChg>
      </pc:sldChg>
      <pc:sldChg chg="add del">
        <pc:chgData name="Lei Wu" userId="f083b2a8aea23a2f" providerId="LiveId" clId="{C6ADE416-F8F1-4C9E-8FAB-E709C584D883}" dt="2021-01-13T18:59:05.604" v="3631"/>
        <pc:sldMkLst>
          <pc:docMk/>
          <pc:sldMk cId="1814782343" sldId="376"/>
        </pc:sldMkLst>
      </pc:sldChg>
      <pc:sldChg chg="modSp add del">
        <pc:chgData name="Lei Wu" userId="f083b2a8aea23a2f" providerId="LiveId" clId="{C6ADE416-F8F1-4C9E-8FAB-E709C584D883}" dt="2021-01-13T17:11:18.187" v="2780"/>
        <pc:sldMkLst>
          <pc:docMk/>
          <pc:sldMk cId="3817172887" sldId="376"/>
        </pc:sldMkLst>
        <pc:spChg chg="mod">
          <ac:chgData name="Lei Wu" userId="f083b2a8aea23a2f" providerId="LiveId" clId="{C6ADE416-F8F1-4C9E-8FAB-E709C584D883}" dt="2021-01-13T17:11:16.279" v="2779" actId="1076"/>
          <ac:spMkLst>
            <pc:docMk/>
            <pc:sldMk cId="3817172887" sldId="376"/>
            <ac:spMk id="19459" creationId="{40E80B2B-7406-4707-A240-074812562E73}"/>
          </ac:spMkLst>
        </pc:spChg>
      </pc:sldChg>
      <pc:sldChg chg="del">
        <pc:chgData name="Lei Wu" userId="f083b2a8aea23a2f" providerId="LiveId" clId="{C6ADE416-F8F1-4C9E-8FAB-E709C584D883}" dt="2020-12-13T14:22:09.597" v="99" actId="47"/>
        <pc:sldMkLst>
          <pc:docMk/>
          <pc:sldMk cId="0" sldId="379"/>
        </pc:sldMkLst>
      </pc:sldChg>
      <pc:sldChg chg="del">
        <pc:chgData name="Lei Wu" userId="f083b2a8aea23a2f" providerId="LiveId" clId="{C6ADE416-F8F1-4C9E-8FAB-E709C584D883}" dt="2020-12-13T17:49:49.180" v="1566" actId="47"/>
        <pc:sldMkLst>
          <pc:docMk/>
          <pc:sldMk cId="0" sldId="380"/>
        </pc:sldMkLst>
      </pc:sldChg>
      <pc:sldChg chg="del">
        <pc:chgData name="Lei Wu" userId="f083b2a8aea23a2f" providerId="LiveId" clId="{C6ADE416-F8F1-4C9E-8FAB-E709C584D883}" dt="2020-12-13T17:49:49.180" v="1566" actId="47"/>
        <pc:sldMkLst>
          <pc:docMk/>
          <pc:sldMk cId="0" sldId="382"/>
        </pc:sldMkLst>
      </pc:sldChg>
      <pc:sldChg chg="del">
        <pc:chgData name="Lei Wu" userId="f083b2a8aea23a2f" providerId="LiveId" clId="{C6ADE416-F8F1-4C9E-8FAB-E709C584D883}" dt="2020-12-13T17:49:49.180" v="1566" actId="47"/>
        <pc:sldMkLst>
          <pc:docMk/>
          <pc:sldMk cId="0" sldId="383"/>
        </pc:sldMkLst>
      </pc:sldChg>
      <pc:sldChg chg="del">
        <pc:chgData name="Lei Wu" userId="f083b2a8aea23a2f" providerId="LiveId" clId="{C6ADE416-F8F1-4C9E-8FAB-E709C584D883}" dt="2020-12-13T17:49:51.937" v="1567" actId="47"/>
        <pc:sldMkLst>
          <pc:docMk/>
          <pc:sldMk cId="0" sldId="384"/>
        </pc:sldMkLst>
      </pc:sldChg>
      <pc:sldChg chg="del">
        <pc:chgData name="Lei Wu" userId="f083b2a8aea23a2f" providerId="LiveId" clId="{C6ADE416-F8F1-4C9E-8FAB-E709C584D883}" dt="2020-12-13T17:49:49.180" v="1566" actId="47"/>
        <pc:sldMkLst>
          <pc:docMk/>
          <pc:sldMk cId="952510165" sldId="387"/>
        </pc:sldMkLst>
      </pc:sldChg>
      <pc:sldChg chg="del">
        <pc:chgData name="Lei Wu" userId="f083b2a8aea23a2f" providerId="LiveId" clId="{C6ADE416-F8F1-4C9E-8FAB-E709C584D883}" dt="2020-12-13T17:49:49.180" v="1566" actId="47"/>
        <pc:sldMkLst>
          <pc:docMk/>
          <pc:sldMk cId="1141855576" sldId="388"/>
        </pc:sldMkLst>
      </pc:sldChg>
      <pc:sldChg chg="del">
        <pc:chgData name="Lei Wu" userId="f083b2a8aea23a2f" providerId="LiveId" clId="{C6ADE416-F8F1-4C9E-8FAB-E709C584D883}" dt="2020-12-13T17:49:49.180" v="1566" actId="47"/>
        <pc:sldMkLst>
          <pc:docMk/>
          <pc:sldMk cId="0" sldId="389"/>
        </pc:sldMkLst>
      </pc:sldChg>
      <pc:sldChg chg="del">
        <pc:chgData name="Lei Wu" userId="f083b2a8aea23a2f" providerId="LiveId" clId="{C6ADE416-F8F1-4C9E-8FAB-E709C584D883}" dt="2020-12-13T17:49:49.180" v="1566" actId="47"/>
        <pc:sldMkLst>
          <pc:docMk/>
          <pc:sldMk cId="0" sldId="390"/>
        </pc:sldMkLst>
      </pc:sldChg>
      <pc:sldChg chg="del">
        <pc:chgData name="Lei Wu" userId="f083b2a8aea23a2f" providerId="LiveId" clId="{C6ADE416-F8F1-4C9E-8FAB-E709C584D883}" dt="2020-12-13T17:49:49.180" v="1566" actId="47"/>
        <pc:sldMkLst>
          <pc:docMk/>
          <pc:sldMk cId="2650861674" sldId="391"/>
        </pc:sldMkLst>
      </pc:sldChg>
      <pc:sldChg chg="del">
        <pc:chgData name="Lei Wu" userId="f083b2a8aea23a2f" providerId="LiveId" clId="{C6ADE416-F8F1-4C9E-8FAB-E709C584D883}" dt="2020-12-13T17:49:49.180" v="1566" actId="47"/>
        <pc:sldMkLst>
          <pc:docMk/>
          <pc:sldMk cId="1161102112" sldId="393"/>
        </pc:sldMkLst>
      </pc:sldChg>
      <pc:sldChg chg="del">
        <pc:chgData name="Lei Wu" userId="f083b2a8aea23a2f" providerId="LiveId" clId="{C6ADE416-F8F1-4C9E-8FAB-E709C584D883}" dt="2020-12-13T17:49:49.180" v="1566" actId="47"/>
        <pc:sldMkLst>
          <pc:docMk/>
          <pc:sldMk cId="0" sldId="394"/>
        </pc:sldMkLst>
      </pc:sldChg>
      <pc:sldChg chg="del">
        <pc:chgData name="Lei Wu" userId="f083b2a8aea23a2f" providerId="LiveId" clId="{C6ADE416-F8F1-4C9E-8FAB-E709C584D883}" dt="2020-12-13T17:49:49.180" v="1566" actId="47"/>
        <pc:sldMkLst>
          <pc:docMk/>
          <pc:sldMk cId="0" sldId="395"/>
        </pc:sldMkLst>
      </pc:sldChg>
      <pc:sldChg chg="del">
        <pc:chgData name="Lei Wu" userId="f083b2a8aea23a2f" providerId="LiveId" clId="{C6ADE416-F8F1-4C9E-8FAB-E709C584D883}" dt="2020-12-13T17:49:49.180" v="1566" actId="47"/>
        <pc:sldMkLst>
          <pc:docMk/>
          <pc:sldMk cId="3414706876" sldId="396"/>
        </pc:sldMkLst>
      </pc:sldChg>
      <pc:sldChg chg="del">
        <pc:chgData name="Lei Wu" userId="f083b2a8aea23a2f" providerId="LiveId" clId="{C6ADE416-F8F1-4C9E-8FAB-E709C584D883}" dt="2020-12-13T17:49:49.180" v="1566" actId="47"/>
        <pc:sldMkLst>
          <pc:docMk/>
          <pc:sldMk cId="2552557360" sldId="397"/>
        </pc:sldMkLst>
      </pc:sldChg>
      <pc:sldChg chg="del">
        <pc:chgData name="Lei Wu" userId="f083b2a8aea23a2f" providerId="LiveId" clId="{C6ADE416-F8F1-4C9E-8FAB-E709C584D883}" dt="2020-12-13T17:49:49.180" v="1566" actId="47"/>
        <pc:sldMkLst>
          <pc:docMk/>
          <pc:sldMk cId="1908525249" sldId="398"/>
        </pc:sldMkLst>
      </pc:sldChg>
      <pc:sldChg chg="del">
        <pc:chgData name="Lei Wu" userId="f083b2a8aea23a2f" providerId="LiveId" clId="{C6ADE416-F8F1-4C9E-8FAB-E709C584D883}" dt="2020-12-13T17:49:49.180" v="1566" actId="47"/>
        <pc:sldMkLst>
          <pc:docMk/>
          <pc:sldMk cId="800323598" sldId="399"/>
        </pc:sldMkLst>
      </pc:sldChg>
      <pc:sldChg chg="del">
        <pc:chgData name="Lei Wu" userId="f083b2a8aea23a2f" providerId="LiveId" clId="{C6ADE416-F8F1-4C9E-8FAB-E709C584D883}" dt="2020-12-13T17:49:49.180" v="1566" actId="47"/>
        <pc:sldMkLst>
          <pc:docMk/>
          <pc:sldMk cId="0" sldId="404"/>
        </pc:sldMkLst>
      </pc:sldChg>
      <pc:sldChg chg="del">
        <pc:chgData name="Lei Wu" userId="f083b2a8aea23a2f" providerId="LiveId" clId="{C6ADE416-F8F1-4C9E-8FAB-E709C584D883}" dt="2020-12-13T17:49:49.180" v="1566" actId="47"/>
        <pc:sldMkLst>
          <pc:docMk/>
          <pc:sldMk cId="0" sldId="406"/>
        </pc:sldMkLst>
      </pc:sldChg>
      <pc:sldChg chg="del">
        <pc:chgData name="Lei Wu" userId="f083b2a8aea23a2f" providerId="LiveId" clId="{C6ADE416-F8F1-4C9E-8FAB-E709C584D883}" dt="2020-12-13T17:49:49.180" v="1566" actId="47"/>
        <pc:sldMkLst>
          <pc:docMk/>
          <pc:sldMk cId="0" sldId="407"/>
        </pc:sldMkLst>
      </pc:sldChg>
      <pc:sldChg chg="del">
        <pc:chgData name="Lei Wu" userId="f083b2a8aea23a2f" providerId="LiveId" clId="{C6ADE416-F8F1-4C9E-8FAB-E709C584D883}" dt="2020-12-13T17:49:49.180" v="1566" actId="47"/>
        <pc:sldMkLst>
          <pc:docMk/>
          <pc:sldMk cId="0" sldId="408"/>
        </pc:sldMkLst>
      </pc:sldChg>
      <pc:sldChg chg="add del">
        <pc:chgData name="Lei Wu" userId="f083b2a8aea23a2f" providerId="LiveId" clId="{C6ADE416-F8F1-4C9E-8FAB-E709C584D883}" dt="2020-12-13T17:50:09.740" v="1574" actId="47"/>
        <pc:sldMkLst>
          <pc:docMk/>
          <pc:sldMk cId="0" sldId="409"/>
        </pc:sldMkLst>
      </pc:sldChg>
      <pc:sldChg chg="del">
        <pc:chgData name="Lei Wu" userId="f083b2a8aea23a2f" providerId="LiveId" clId="{C6ADE416-F8F1-4C9E-8FAB-E709C584D883}" dt="2020-12-13T17:49:49.180" v="1566" actId="47"/>
        <pc:sldMkLst>
          <pc:docMk/>
          <pc:sldMk cId="0" sldId="413"/>
        </pc:sldMkLst>
      </pc:sldChg>
      <pc:sldChg chg="del">
        <pc:chgData name="Lei Wu" userId="f083b2a8aea23a2f" providerId="LiveId" clId="{C6ADE416-F8F1-4C9E-8FAB-E709C584D883}" dt="2020-12-13T17:49:49.180" v="1566" actId="47"/>
        <pc:sldMkLst>
          <pc:docMk/>
          <pc:sldMk cId="0" sldId="414"/>
        </pc:sldMkLst>
      </pc:sldChg>
      <pc:sldChg chg="del">
        <pc:chgData name="Lei Wu" userId="f083b2a8aea23a2f" providerId="LiveId" clId="{C6ADE416-F8F1-4C9E-8FAB-E709C584D883}" dt="2020-12-13T17:49:49.180" v="1566" actId="47"/>
        <pc:sldMkLst>
          <pc:docMk/>
          <pc:sldMk cId="0" sldId="415"/>
        </pc:sldMkLst>
      </pc:sldChg>
      <pc:sldChg chg="del">
        <pc:chgData name="Lei Wu" userId="f083b2a8aea23a2f" providerId="LiveId" clId="{C6ADE416-F8F1-4C9E-8FAB-E709C584D883}" dt="2020-12-13T17:49:49.180" v="1566" actId="47"/>
        <pc:sldMkLst>
          <pc:docMk/>
          <pc:sldMk cId="0" sldId="416"/>
        </pc:sldMkLst>
      </pc:sldChg>
      <pc:sldChg chg="modSp add modAnim">
        <pc:chgData name="Lei Wu" userId="f083b2a8aea23a2f" providerId="LiveId" clId="{C6ADE416-F8F1-4C9E-8FAB-E709C584D883}" dt="2021-01-14T04:13:55.911" v="5993"/>
        <pc:sldMkLst>
          <pc:docMk/>
          <pc:sldMk cId="3253529144" sldId="417"/>
        </pc:sldMkLst>
        <pc:spChg chg="mod">
          <ac:chgData name="Lei Wu" userId="f083b2a8aea23a2f" providerId="LiveId" clId="{C6ADE416-F8F1-4C9E-8FAB-E709C584D883}" dt="2021-01-14T04:13:43.838" v="5991" actId="1036"/>
          <ac:spMkLst>
            <pc:docMk/>
            <pc:sldMk cId="3253529144" sldId="417"/>
            <ac:spMk id="14" creationId="{065DB87F-654C-4EDB-9EE3-A1C86A9311CC}"/>
          </ac:spMkLst>
        </pc:spChg>
        <pc:spChg chg="add del mod">
          <ac:chgData name="Lei Wu" userId="f083b2a8aea23a2f" providerId="LiveId" clId="{C6ADE416-F8F1-4C9E-8FAB-E709C584D883}" dt="2020-12-13T15:41:28.735" v="785" actId="21"/>
          <ac:spMkLst>
            <pc:docMk/>
            <pc:sldMk cId="3253529144" sldId="417"/>
            <ac:spMk id="19" creationId="{4C51E0F7-BB28-47F9-905E-C392C7DCB3F1}"/>
          </ac:spMkLst>
        </pc:spChg>
        <pc:spChg chg="add del mod">
          <ac:chgData name="Lei Wu" userId="f083b2a8aea23a2f" providerId="LiveId" clId="{C6ADE416-F8F1-4C9E-8FAB-E709C584D883}" dt="2020-12-13T15:41:28.735" v="785" actId="21"/>
          <ac:spMkLst>
            <pc:docMk/>
            <pc:sldMk cId="3253529144" sldId="417"/>
            <ac:spMk id="20" creationId="{9BE87F0C-F9B5-4039-8F54-93D3EF920781}"/>
          </ac:spMkLst>
        </pc:spChg>
        <pc:spChg chg="add del mod">
          <ac:chgData name="Lei Wu" userId="f083b2a8aea23a2f" providerId="LiveId" clId="{C6ADE416-F8F1-4C9E-8FAB-E709C584D883}" dt="2020-12-13T15:41:28.735" v="785" actId="21"/>
          <ac:spMkLst>
            <pc:docMk/>
            <pc:sldMk cId="3253529144" sldId="417"/>
            <ac:spMk id="21" creationId="{3756E832-EFA2-48CA-A31C-875DEE90668B}"/>
          </ac:spMkLst>
        </pc:spChg>
        <pc:spChg chg="add del mod">
          <ac:chgData name="Lei Wu" userId="f083b2a8aea23a2f" providerId="LiveId" clId="{C6ADE416-F8F1-4C9E-8FAB-E709C584D883}" dt="2020-12-13T15:41:28.735" v="785" actId="21"/>
          <ac:spMkLst>
            <pc:docMk/>
            <pc:sldMk cId="3253529144" sldId="417"/>
            <ac:spMk id="22" creationId="{E2118090-4DFD-41DE-8780-B3F0B47D4439}"/>
          </ac:spMkLst>
        </pc:spChg>
        <pc:spChg chg="add mod">
          <ac:chgData name="Lei Wu" userId="f083b2a8aea23a2f" providerId="LiveId" clId="{C6ADE416-F8F1-4C9E-8FAB-E709C584D883}" dt="2020-12-13T15:44:17.421" v="847" actId="207"/>
          <ac:spMkLst>
            <pc:docMk/>
            <pc:sldMk cId="3253529144" sldId="417"/>
            <ac:spMk id="28" creationId="{4C279E39-380E-45AC-9D8B-A07A1C5BD516}"/>
          </ac:spMkLst>
        </pc:spChg>
        <pc:spChg chg="add mod">
          <ac:chgData name="Lei Wu" userId="f083b2a8aea23a2f" providerId="LiveId" clId="{C6ADE416-F8F1-4C9E-8FAB-E709C584D883}" dt="2020-12-13T15:44:19.982" v="848" actId="207"/>
          <ac:spMkLst>
            <pc:docMk/>
            <pc:sldMk cId="3253529144" sldId="417"/>
            <ac:spMk id="29" creationId="{1A3E57FA-AE58-4596-A792-C91803B05CED}"/>
          </ac:spMkLst>
        </pc:spChg>
        <pc:spChg chg="add mod">
          <ac:chgData name="Lei Wu" userId="f083b2a8aea23a2f" providerId="LiveId" clId="{C6ADE416-F8F1-4C9E-8FAB-E709C584D883}" dt="2020-12-13T15:44:22.219" v="849" actId="207"/>
          <ac:spMkLst>
            <pc:docMk/>
            <pc:sldMk cId="3253529144" sldId="417"/>
            <ac:spMk id="30" creationId="{7D1C4AB4-46C9-4727-9E97-AF11A044B111}"/>
          </ac:spMkLst>
        </pc:spChg>
        <pc:spChg chg="add mod">
          <ac:chgData name="Lei Wu" userId="f083b2a8aea23a2f" providerId="LiveId" clId="{C6ADE416-F8F1-4C9E-8FAB-E709C584D883}" dt="2020-12-13T15:44:25.450" v="850" actId="207"/>
          <ac:spMkLst>
            <pc:docMk/>
            <pc:sldMk cId="3253529144" sldId="417"/>
            <ac:spMk id="31" creationId="{F46DCFE7-4D3D-464B-B6BA-44A81A7BB8D3}"/>
          </ac:spMkLst>
        </pc:spChg>
        <pc:spChg chg="mod">
          <ac:chgData name="Lei Wu" userId="f083b2a8aea23a2f" providerId="LiveId" clId="{C6ADE416-F8F1-4C9E-8FAB-E709C584D883}" dt="2020-12-13T15:20:49.892" v="604" actId="121"/>
          <ac:spMkLst>
            <pc:docMk/>
            <pc:sldMk cId="3253529144" sldId="417"/>
            <ac:spMk id="23554" creationId="{EE63D379-41C9-490A-AEF6-653C4153FECE}"/>
          </ac:spMkLst>
        </pc:spChg>
        <pc:spChg chg="mod">
          <ac:chgData name="Lei Wu" userId="f083b2a8aea23a2f" providerId="LiveId" clId="{C6ADE416-F8F1-4C9E-8FAB-E709C584D883}" dt="2020-12-13T17:59:28.979" v="1881" actId="2711"/>
          <ac:spMkLst>
            <pc:docMk/>
            <pc:sldMk cId="3253529144" sldId="417"/>
            <ac:spMk id="23555" creationId="{BA6A276F-F231-4E98-8652-194564629D7D}"/>
          </ac:spMkLst>
        </pc:spChg>
        <pc:spChg chg="mod">
          <ac:chgData name="Lei Wu" userId="f083b2a8aea23a2f" providerId="LiveId" clId="{C6ADE416-F8F1-4C9E-8FAB-E709C584D883}" dt="2020-12-13T15:41:34.798" v="830" actId="1038"/>
          <ac:spMkLst>
            <pc:docMk/>
            <pc:sldMk cId="3253529144" sldId="417"/>
            <ac:spMk id="23556" creationId="{64A8F0C8-2982-4F74-B02D-EAC63437413A}"/>
          </ac:spMkLst>
        </pc:spChg>
        <pc:spChg chg="mod">
          <ac:chgData name="Lei Wu" userId="f083b2a8aea23a2f" providerId="LiveId" clId="{C6ADE416-F8F1-4C9E-8FAB-E709C584D883}" dt="2020-12-13T15:41:34.798" v="830" actId="1038"/>
          <ac:spMkLst>
            <pc:docMk/>
            <pc:sldMk cId="3253529144" sldId="417"/>
            <ac:spMk id="23557" creationId="{C17A853B-332C-465D-B012-57DC5FA17E38}"/>
          </ac:spMkLst>
        </pc:spChg>
        <pc:spChg chg="mod">
          <ac:chgData name="Lei Wu" userId="f083b2a8aea23a2f" providerId="LiveId" clId="{C6ADE416-F8F1-4C9E-8FAB-E709C584D883}" dt="2020-12-13T15:41:34.798" v="830" actId="1038"/>
          <ac:spMkLst>
            <pc:docMk/>
            <pc:sldMk cId="3253529144" sldId="417"/>
            <ac:spMk id="23558" creationId="{C37EBA5F-4038-4206-B5C6-05C780F5CB24}"/>
          </ac:spMkLst>
        </pc:spChg>
        <pc:spChg chg="mod">
          <ac:chgData name="Lei Wu" userId="f083b2a8aea23a2f" providerId="LiveId" clId="{C6ADE416-F8F1-4C9E-8FAB-E709C584D883}" dt="2020-12-13T15:41:34.798" v="830" actId="1038"/>
          <ac:spMkLst>
            <pc:docMk/>
            <pc:sldMk cId="3253529144" sldId="417"/>
            <ac:spMk id="23559" creationId="{7AE854BA-0EFC-43EF-8C17-863B883BEE3E}"/>
          </ac:spMkLst>
        </pc:spChg>
        <pc:spChg chg="mod">
          <ac:chgData name="Lei Wu" userId="f083b2a8aea23a2f" providerId="LiveId" clId="{C6ADE416-F8F1-4C9E-8FAB-E709C584D883}" dt="2020-12-13T15:41:34.798" v="830" actId="1038"/>
          <ac:spMkLst>
            <pc:docMk/>
            <pc:sldMk cId="3253529144" sldId="417"/>
            <ac:spMk id="23560" creationId="{950B2AD6-BBE3-45FF-BA76-EA8B12E28BB7}"/>
          </ac:spMkLst>
        </pc:spChg>
        <pc:spChg chg="mod">
          <ac:chgData name="Lei Wu" userId="f083b2a8aea23a2f" providerId="LiveId" clId="{C6ADE416-F8F1-4C9E-8FAB-E709C584D883}" dt="2020-12-13T15:41:34.798" v="830" actId="1038"/>
          <ac:spMkLst>
            <pc:docMk/>
            <pc:sldMk cId="3253529144" sldId="417"/>
            <ac:spMk id="23561" creationId="{71E484BA-8974-4683-BA4C-79D420E25BDD}"/>
          </ac:spMkLst>
        </pc:spChg>
        <pc:spChg chg="mod">
          <ac:chgData name="Lei Wu" userId="f083b2a8aea23a2f" providerId="LiveId" clId="{C6ADE416-F8F1-4C9E-8FAB-E709C584D883}" dt="2020-12-13T15:41:34.798" v="830" actId="1038"/>
          <ac:spMkLst>
            <pc:docMk/>
            <pc:sldMk cId="3253529144" sldId="417"/>
            <ac:spMk id="23562" creationId="{079E4372-201A-4365-A13D-91F808A7C697}"/>
          </ac:spMkLst>
        </pc:spChg>
        <pc:spChg chg="mod">
          <ac:chgData name="Lei Wu" userId="f083b2a8aea23a2f" providerId="LiveId" clId="{C6ADE416-F8F1-4C9E-8FAB-E709C584D883}" dt="2020-12-13T15:41:34.798" v="830" actId="1038"/>
          <ac:spMkLst>
            <pc:docMk/>
            <pc:sldMk cId="3253529144" sldId="417"/>
            <ac:spMk id="23563" creationId="{5904A25E-7545-4996-B79F-5304F4C00237}"/>
          </ac:spMkLst>
        </pc:spChg>
        <pc:spChg chg="mod">
          <ac:chgData name="Lei Wu" userId="f083b2a8aea23a2f" providerId="LiveId" clId="{C6ADE416-F8F1-4C9E-8FAB-E709C584D883}" dt="2020-12-13T15:41:34.798" v="830" actId="1038"/>
          <ac:spMkLst>
            <pc:docMk/>
            <pc:sldMk cId="3253529144" sldId="417"/>
            <ac:spMk id="23568" creationId="{3B3F787C-5121-451F-8D01-58E55673A630}"/>
          </ac:spMkLst>
        </pc:spChg>
        <pc:spChg chg="mod">
          <ac:chgData name="Lei Wu" userId="f083b2a8aea23a2f" providerId="LiveId" clId="{C6ADE416-F8F1-4C9E-8FAB-E709C584D883}" dt="2020-12-13T15:41:34.798" v="830" actId="1038"/>
          <ac:spMkLst>
            <pc:docMk/>
            <pc:sldMk cId="3253529144" sldId="417"/>
            <ac:spMk id="23569" creationId="{647D4BFD-2B92-4FFF-B953-5F00D4859CBF}"/>
          </ac:spMkLst>
        </pc:spChg>
        <pc:cxnChg chg="mod">
          <ac:chgData name="Lei Wu" userId="f083b2a8aea23a2f" providerId="LiveId" clId="{C6ADE416-F8F1-4C9E-8FAB-E709C584D883}" dt="2020-12-13T15:41:34.798" v="830" actId="1038"/>
          <ac:cxnSpMkLst>
            <pc:docMk/>
            <pc:sldMk cId="3253529144" sldId="417"/>
            <ac:cxnSpMk id="6" creationId="{29739217-189D-4D1F-8EC5-64CBC1255D7F}"/>
          </ac:cxnSpMkLst>
        </pc:cxnChg>
        <pc:cxnChg chg="mod">
          <ac:chgData name="Lei Wu" userId="f083b2a8aea23a2f" providerId="LiveId" clId="{C6ADE416-F8F1-4C9E-8FAB-E709C584D883}" dt="2020-12-13T15:41:34.798" v="830" actId="1038"/>
          <ac:cxnSpMkLst>
            <pc:docMk/>
            <pc:sldMk cId="3253529144" sldId="417"/>
            <ac:cxnSpMk id="9" creationId="{84B8CB15-94D0-4F36-AB49-17A9C3F475D9}"/>
          </ac:cxnSpMkLst>
        </pc:cxnChg>
        <pc:cxnChg chg="add del mod">
          <ac:chgData name="Lei Wu" userId="f083b2a8aea23a2f" providerId="LiveId" clId="{C6ADE416-F8F1-4C9E-8FAB-E709C584D883}" dt="2020-12-13T15:41:28.735" v="785" actId="21"/>
          <ac:cxnSpMkLst>
            <pc:docMk/>
            <pc:sldMk cId="3253529144" sldId="417"/>
            <ac:cxnSpMk id="23" creationId="{C3C3E8AF-FC41-463D-8169-06806B25EAF1}"/>
          </ac:cxnSpMkLst>
        </pc:cxnChg>
        <pc:cxnChg chg="add del mod">
          <ac:chgData name="Lei Wu" userId="f083b2a8aea23a2f" providerId="LiveId" clId="{C6ADE416-F8F1-4C9E-8FAB-E709C584D883}" dt="2020-12-13T15:41:28.735" v="785" actId="21"/>
          <ac:cxnSpMkLst>
            <pc:docMk/>
            <pc:sldMk cId="3253529144" sldId="417"/>
            <ac:cxnSpMk id="25" creationId="{1157C137-4472-4954-8DFD-044663BD17CB}"/>
          </ac:cxnSpMkLst>
        </pc:cxnChg>
        <pc:cxnChg chg="add del mod">
          <ac:chgData name="Lei Wu" userId="f083b2a8aea23a2f" providerId="LiveId" clId="{C6ADE416-F8F1-4C9E-8FAB-E709C584D883}" dt="2020-12-13T15:41:28.735" v="785" actId="21"/>
          <ac:cxnSpMkLst>
            <pc:docMk/>
            <pc:sldMk cId="3253529144" sldId="417"/>
            <ac:cxnSpMk id="26" creationId="{F34777CE-3647-4901-83FC-92C9306B8929}"/>
          </ac:cxnSpMkLst>
        </pc:cxnChg>
        <pc:cxnChg chg="add del mod">
          <ac:chgData name="Lei Wu" userId="f083b2a8aea23a2f" providerId="LiveId" clId="{C6ADE416-F8F1-4C9E-8FAB-E709C584D883}" dt="2020-12-13T15:41:28.735" v="785" actId="21"/>
          <ac:cxnSpMkLst>
            <pc:docMk/>
            <pc:sldMk cId="3253529144" sldId="417"/>
            <ac:cxnSpMk id="27" creationId="{006B7F40-B894-4C12-AF09-69E399CB51E2}"/>
          </ac:cxnSpMkLst>
        </pc:cxnChg>
        <pc:cxnChg chg="add mod">
          <ac:chgData name="Lei Wu" userId="f083b2a8aea23a2f" providerId="LiveId" clId="{C6ADE416-F8F1-4C9E-8FAB-E709C584D883}" dt="2020-12-13T15:44:46.940" v="851" actId="208"/>
          <ac:cxnSpMkLst>
            <pc:docMk/>
            <pc:sldMk cId="3253529144" sldId="417"/>
            <ac:cxnSpMk id="32" creationId="{3A874A48-DF95-4866-B0D5-8E8640583BA5}"/>
          </ac:cxnSpMkLst>
        </pc:cxnChg>
        <pc:cxnChg chg="add del mod">
          <ac:chgData name="Lei Wu" userId="f083b2a8aea23a2f" providerId="LiveId" clId="{C6ADE416-F8F1-4C9E-8FAB-E709C584D883}" dt="2020-12-13T15:41:48.389" v="834" actId="478"/>
          <ac:cxnSpMkLst>
            <pc:docMk/>
            <pc:sldMk cId="3253529144" sldId="417"/>
            <ac:cxnSpMk id="33" creationId="{BBE4EFEA-4252-402A-A1D0-909396D5135A}"/>
          </ac:cxnSpMkLst>
        </pc:cxnChg>
        <pc:cxnChg chg="add del mod">
          <ac:chgData name="Lei Wu" userId="f083b2a8aea23a2f" providerId="LiveId" clId="{C6ADE416-F8F1-4C9E-8FAB-E709C584D883}" dt="2020-12-13T15:41:49.843" v="835" actId="478"/>
          <ac:cxnSpMkLst>
            <pc:docMk/>
            <pc:sldMk cId="3253529144" sldId="417"/>
            <ac:cxnSpMk id="34" creationId="{779A6E40-8EC2-4F03-91E0-9EBC93804AE6}"/>
          </ac:cxnSpMkLst>
        </pc:cxnChg>
        <pc:cxnChg chg="add del mod">
          <ac:chgData name="Lei Wu" userId="f083b2a8aea23a2f" providerId="LiveId" clId="{C6ADE416-F8F1-4C9E-8FAB-E709C584D883}" dt="2020-12-13T15:41:51.540" v="836" actId="478"/>
          <ac:cxnSpMkLst>
            <pc:docMk/>
            <pc:sldMk cId="3253529144" sldId="417"/>
            <ac:cxnSpMk id="35" creationId="{DE48AB7C-7FD7-4F63-A840-EBF124ECB801}"/>
          </ac:cxnSpMkLst>
        </pc:cxnChg>
        <pc:cxnChg chg="add mod">
          <ac:chgData name="Lei Wu" userId="f083b2a8aea23a2f" providerId="LiveId" clId="{C6ADE416-F8F1-4C9E-8FAB-E709C584D883}" dt="2020-12-13T15:44:50.574" v="852" actId="208"/>
          <ac:cxnSpMkLst>
            <pc:docMk/>
            <pc:sldMk cId="3253529144" sldId="417"/>
            <ac:cxnSpMk id="37" creationId="{42E01EBE-6590-4888-ACE9-9DC47431A099}"/>
          </ac:cxnSpMkLst>
        </pc:cxnChg>
        <pc:cxnChg chg="add mod">
          <ac:chgData name="Lei Wu" userId="f083b2a8aea23a2f" providerId="LiveId" clId="{C6ADE416-F8F1-4C9E-8FAB-E709C584D883}" dt="2020-12-13T15:44:53.345" v="853" actId="208"/>
          <ac:cxnSpMkLst>
            <pc:docMk/>
            <pc:sldMk cId="3253529144" sldId="417"/>
            <ac:cxnSpMk id="38" creationId="{72182D27-30E6-46BA-AEA3-CCEB97913DF9}"/>
          </ac:cxnSpMkLst>
        </pc:cxnChg>
        <pc:cxnChg chg="add mod">
          <ac:chgData name="Lei Wu" userId="f083b2a8aea23a2f" providerId="LiveId" clId="{C6ADE416-F8F1-4C9E-8FAB-E709C584D883}" dt="2020-12-13T15:44:55.601" v="854" actId="208"/>
          <ac:cxnSpMkLst>
            <pc:docMk/>
            <pc:sldMk cId="3253529144" sldId="417"/>
            <ac:cxnSpMk id="39" creationId="{DB914981-2616-4044-9813-0EFF1F28CA34}"/>
          </ac:cxnSpMkLst>
        </pc:cxnChg>
        <pc:cxnChg chg="mod">
          <ac:chgData name="Lei Wu" userId="f083b2a8aea23a2f" providerId="LiveId" clId="{C6ADE416-F8F1-4C9E-8FAB-E709C584D883}" dt="2020-12-13T15:41:34.798" v="830" actId="1038"/>
          <ac:cxnSpMkLst>
            <pc:docMk/>
            <pc:sldMk cId="3253529144" sldId="417"/>
            <ac:cxnSpMk id="268" creationId="{5975CC23-95EC-40D3-9F16-04CD34C3EF43}"/>
          </ac:cxnSpMkLst>
        </pc:cxnChg>
        <pc:cxnChg chg="mod">
          <ac:chgData name="Lei Wu" userId="f083b2a8aea23a2f" providerId="LiveId" clId="{C6ADE416-F8F1-4C9E-8FAB-E709C584D883}" dt="2020-12-13T15:41:34.798" v="830" actId="1038"/>
          <ac:cxnSpMkLst>
            <pc:docMk/>
            <pc:sldMk cId="3253529144" sldId="417"/>
            <ac:cxnSpMk id="269" creationId="{D2E28FE9-91E5-4E90-AA58-ED38BD45B2B4}"/>
          </ac:cxnSpMkLst>
        </pc:cxnChg>
      </pc:sldChg>
      <pc:sldChg chg="modSp del mod">
        <pc:chgData name="Lei Wu" userId="f083b2a8aea23a2f" providerId="LiveId" clId="{C6ADE416-F8F1-4C9E-8FAB-E709C584D883}" dt="2020-12-13T18:03:56.588" v="1904" actId="47"/>
        <pc:sldMkLst>
          <pc:docMk/>
          <pc:sldMk cId="0" sldId="418"/>
        </pc:sldMkLst>
        <pc:spChg chg="mod">
          <ac:chgData name="Lei Wu" userId="f083b2a8aea23a2f" providerId="LiveId" clId="{C6ADE416-F8F1-4C9E-8FAB-E709C584D883}" dt="2020-12-13T17:59:47.313" v="1884" actId="2711"/>
          <ac:spMkLst>
            <pc:docMk/>
            <pc:sldMk cId="0" sldId="418"/>
            <ac:spMk id="21507" creationId="{7B394A47-F7E3-4636-84A3-5B963ECFB32B}"/>
          </ac:spMkLst>
        </pc:spChg>
      </pc:sldChg>
      <pc:sldChg chg="modSp add del mod">
        <pc:chgData name="Lei Wu" userId="f083b2a8aea23a2f" providerId="LiveId" clId="{C6ADE416-F8F1-4C9E-8FAB-E709C584D883}" dt="2021-01-13T21:05:02.599" v="4206" actId="2696"/>
        <pc:sldMkLst>
          <pc:docMk/>
          <pc:sldMk cId="269435906" sldId="419"/>
        </pc:sldMkLst>
        <pc:spChg chg="mod">
          <ac:chgData name="Lei Wu" userId="f083b2a8aea23a2f" providerId="LiveId" clId="{C6ADE416-F8F1-4C9E-8FAB-E709C584D883}" dt="2021-01-13T20:08:20.950" v="3829" actId="20577"/>
          <ac:spMkLst>
            <pc:docMk/>
            <pc:sldMk cId="269435906" sldId="419"/>
            <ac:spMk id="17412" creationId="{5DC98553-9093-4D77-88A8-0A87DD2BD669}"/>
          </ac:spMkLst>
        </pc:spChg>
      </pc:sldChg>
      <pc:sldChg chg="add del">
        <pc:chgData name="Lei Wu" userId="f083b2a8aea23a2f" providerId="LiveId" clId="{C6ADE416-F8F1-4C9E-8FAB-E709C584D883}" dt="2021-01-13T18:59:05.604" v="3631"/>
        <pc:sldMkLst>
          <pc:docMk/>
          <pc:sldMk cId="351195145" sldId="419"/>
        </pc:sldMkLst>
      </pc:sldChg>
      <pc:sldChg chg="modSp add mod">
        <pc:chgData name="Lei Wu" userId="f083b2a8aea23a2f" providerId="LiveId" clId="{C6ADE416-F8F1-4C9E-8FAB-E709C584D883}" dt="2021-01-14T03:21:09.881" v="5766" actId="20577"/>
        <pc:sldMkLst>
          <pc:docMk/>
          <pc:sldMk cId="441666046" sldId="419"/>
        </pc:sldMkLst>
        <pc:spChg chg="mod">
          <ac:chgData name="Lei Wu" userId="f083b2a8aea23a2f" providerId="LiveId" clId="{C6ADE416-F8F1-4C9E-8FAB-E709C584D883}" dt="2021-01-14T03:21:09.881" v="5766" actId="20577"/>
          <ac:spMkLst>
            <pc:docMk/>
            <pc:sldMk cId="441666046" sldId="419"/>
            <ac:spMk id="17412" creationId="{5DC98553-9093-4D77-88A8-0A87DD2BD669}"/>
          </ac:spMkLst>
        </pc:spChg>
        <pc:spChg chg="mod">
          <ac:chgData name="Lei Wu" userId="f083b2a8aea23a2f" providerId="LiveId" clId="{C6ADE416-F8F1-4C9E-8FAB-E709C584D883}" dt="2020-12-13T18:23:59.642" v="2430" actId="121"/>
          <ac:spMkLst>
            <pc:docMk/>
            <pc:sldMk cId="441666046" sldId="419"/>
            <ac:spMk id="25602" creationId="{A611ED0F-992A-4B35-B508-AD516973EBBE}"/>
          </ac:spMkLst>
        </pc:spChg>
        <pc:spChg chg="mod">
          <ac:chgData name="Lei Wu" userId="f083b2a8aea23a2f" providerId="LiveId" clId="{C6ADE416-F8F1-4C9E-8FAB-E709C584D883}" dt="2020-12-13T17:59:51.065" v="1885" actId="2711"/>
          <ac:spMkLst>
            <pc:docMk/>
            <pc:sldMk cId="441666046" sldId="419"/>
            <ac:spMk id="25603" creationId="{FFF6FDAF-4319-46D1-B14D-62635D3067BE}"/>
          </ac:spMkLst>
        </pc:spChg>
        <pc:picChg chg="add del">
          <ac:chgData name="Lei Wu" userId="f083b2a8aea23a2f" providerId="LiveId" clId="{C6ADE416-F8F1-4C9E-8FAB-E709C584D883}" dt="2020-12-13T17:50:06.784" v="1572"/>
          <ac:picMkLst>
            <pc:docMk/>
            <pc:sldMk cId="441666046" sldId="419"/>
            <ac:picMk id="2" creationId="{7CF0857C-1926-4F48-8134-4FC093E13EB1}"/>
          </ac:picMkLst>
        </pc:picChg>
      </pc:sldChg>
      <pc:sldChg chg="add del">
        <pc:chgData name="Lei Wu" userId="f083b2a8aea23a2f" providerId="LiveId" clId="{C6ADE416-F8F1-4C9E-8FAB-E709C584D883}" dt="2021-01-13T17:11:18.187" v="2780"/>
        <pc:sldMkLst>
          <pc:docMk/>
          <pc:sldMk cId="4157539360" sldId="419"/>
        </pc:sldMkLst>
      </pc:sldChg>
      <pc:sldChg chg="del">
        <pc:chgData name="Lei Wu" userId="f083b2a8aea23a2f" providerId="LiveId" clId="{C6ADE416-F8F1-4C9E-8FAB-E709C584D883}" dt="2020-12-13T17:49:49.180" v="1566" actId="47"/>
        <pc:sldMkLst>
          <pc:docMk/>
          <pc:sldMk cId="0" sldId="420"/>
        </pc:sldMkLst>
      </pc:sldChg>
      <pc:sldChg chg="del">
        <pc:chgData name="Lei Wu" userId="f083b2a8aea23a2f" providerId="LiveId" clId="{C6ADE416-F8F1-4C9E-8FAB-E709C584D883}" dt="2020-12-13T17:49:49.180" v="1566" actId="47"/>
        <pc:sldMkLst>
          <pc:docMk/>
          <pc:sldMk cId="0" sldId="421"/>
        </pc:sldMkLst>
      </pc:sldChg>
      <pc:sldChg chg="del">
        <pc:chgData name="Lei Wu" userId="f083b2a8aea23a2f" providerId="LiveId" clId="{C6ADE416-F8F1-4C9E-8FAB-E709C584D883}" dt="2020-12-13T17:49:49.180" v="1566" actId="47"/>
        <pc:sldMkLst>
          <pc:docMk/>
          <pc:sldMk cId="0" sldId="422"/>
        </pc:sldMkLst>
      </pc:sldChg>
      <pc:sldChg chg="del">
        <pc:chgData name="Lei Wu" userId="f083b2a8aea23a2f" providerId="LiveId" clId="{C6ADE416-F8F1-4C9E-8FAB-E709C584D883}" dt="2020-12-13T17:49:49.180" v="1566" actId="47"/>
        <pc:sldMkLst>
          <pc:docMk/>
          <pc:sldMk cId="0" sldId="423"/>
        </pc:sldMkLst>
      </pc:sldChg>
      <pc:sldChg chg="del">
        <pc:chgData name="Lei Wu" userId="f083b2a8aea23a2f" providerId="LiveId" clId="{C6ADE416-F8F1-4C9E-8FAB-E709C584D883}" dt="2020-12-13T17:49:49.180" v="1566" actId="47"/>
        <pc:sldMkLst>
          <pc:docMk/>
          <pc:sldMk cId="0" sldId="591"/>
        </pc:sldMkLst>
      </pc:sldChg>
      <pc:sldChg chg="del">
        <pc:chgData name="Lei Wu" userId="f083b2a8aea23a2f" providerId="LiveId" clId="{C6ADE416-F8F1-4C9E-8FAB-E709C584D883}" dt="2020-12-13T17:49:49.180" v="1566" actId="47"/>
        <pc:sldMkLst>
          <pc:docMk/>
          <pc:sldMk cId="0" sldId="592"/>
        </pc:sldMkLst>
      </pc:sldChg>
      <pc:sldChg chg="del">
        <pc:chgData name="Lei Wu" userId="f083b2a8aea23a2f" providerId="LiveId" clId="{C6ADE416-F8F1-4C9E-8FAB-E709C584D883}" dt="2020-12-13T17:49:49.180" v="1566" actId="47"/>
        <pc:sldMkLst>
          <pc:docMk/>
          <pc:sldMk cId="0" sldId="593"/>
        </pc:sldMkLst>
      </pc:sldChg>
      <pc:sldChg chg="del">
        <pc:chgData name="Lei Wu" userId="f083b2a8aea23a2f" providerId="LiveId" clId="{C6ADE416-F8F1-4C9E-8FAB-E709C584D883}" dt="2020-12-13T17:49:49.180" v="1566" actId="47"/>
        <pc:sldMkLst>
          <pc:docMk/>
          <pc:sldMk cId="0" sldId="594"/>
        </pc:sldMkLst>
      </pc:sldChg>
      <pc:sldChg chg="del">
        <pc:chgData name="Lei Wu" userId="f083b2a8aea23a2f" providerId="LiveId" clId="{C6ADE416-F8F1-4C9E-8FAB-E709C584D883}" dt="2020-12-13T17:49:49.180" v="1566" actId="47"/>
        <pc:sldMkLst>
          <pc:docMk/>
          <pc:sldMk cId="0" sldId="595"/>
        </pc:sldMkLst>
      </pc:sldChg>
      <pc:sldChg chg="addSp delSp modSp add del mod">
        <pc:chgData name="Lei Wu" userId="f083b2a8aea23a2f" providerId="LiveId" clId="{C6ADE416-F8F1-4C9E-8FAB-E709C584D883}" dt="2021-01-13T17:31:34.076" v="2878" actId="2696"/>
        <pc:sldMkLst>
          <pc:docMk/>
          <pc:sldMk cId="1229967834" sldId="596"/>
        </pc:sldMkLst>
        <pc:spChg chg="add del mod">
          <ac:chgData name="Lei Wu" userId="f083b2a8aea23a2f" providerId="LiveId" clId="{C6ADE416-F8F1-4C9E-8FAB-E709C584D883}" dt="2020-12-13T14:22:41.512" v="138" actId="478"/>
          <ac:spMkLst>
            <pc:docMk/>
            <pc:sldMk cId="1229967834" sldId="596"/>
            <ac:spMk id="2" creationId="{BDE72BF3-1B5B-469A-BF3F-726E67C20689}"/>
          </ac:spMkLst>
        </pc:spChg>
        <pc:spChg chg="add del mod">
          <ac:chgData name="Lei Wu" userId="f083b2a8aea23a2f" providerId="LiveId" clId="{C6ADE416-F8F1-4C9E-8FAB-E709C584D883}" dt="2020-12-13T14:51:05.464" v="326" actId="478"/>
          <ac:spMkLst>
            <pc:docMk/>
            <pc:sldMk cId="1229967834" sldId="596"/>
            <ac:spMk id="4" creationId="{108283A4-F88B-4348-8546-AB30E41415E3}"/>
          </ac:spMkLst>
        </pc:spChg>
        <pc:spChg chg="add del mod">
          <ac:chgData name="Lei Wu" userId="f083b2a8aea23a2f" providerId="LiveId" clId="{C6ADE416-F8F1-4C9E-8FAB-E709C584D883}" dt="2020-12-13T14:51:07.196" v="327" actId="478"/>
          <ac:spMkLst>
            <pc:docMk/>
            <pc:sldMk cId="1229967834" sldId="596"/>
            <ac:spMk id="5" creationId="{FE69792E-5AB6-4781-87D1-A251AED818A6}"/>
          </ac:spMkLst>
        </pc:spChg>
        <pc:spChg chg="add del mod">
          <ac:chgData name="Lei Wu" userId="f083b2a8aea23a2f" providerId="LiveId" clId="{C6ADE416-F8F1-4C9E-8FAB-E709C584D883}" dt="2020-12-13T14:51:03.990" v="325" actId="478"/>
          <ac:spMkLst>
            <pc:docMk/>
            <pc:sldMk cId="1229967834" sldId="596"/>
            <ac:spMk id="9" creationId="{1E2D2FEC-A78C-4FF3-B44C-FE5F3C0D4FD8}"/>
          </ac:spMkLst>
        </pc:spChg>
        <pc:spChg chg="add mod">
          <ac:chgData name="Lei Wu" userId="f083b2a8aea23a2f" providerId="LiveId" clId="{C6ADE416-F8F1-4C9E-8FAB-E709C584D883}" dt="2020-12-13T15:45:16.052" v="856" actId="207"/>
          <ac:spMkLst>
            <pc:docMk/>
            <pc:sldMk cId="1229967834" sldId="596"/>
            <ac:spMk id="10" creationId="{5E3B2CF5-B39C-4B26-A8FD-421E9B1888D9}"/>
          </ac:spMkLst>
        </pc:spChg>
        <pc:spChg chg="add mod">
          <ac:chgData name="Lei Wu" userId="f083b2a8aea23a2f" providerId="LiveId" clId="{C6ADE416-F8F1-4C9E-8FAB-E709C584D883}" dt="2020-12-13T15:45:13.115" v="855" actId="207"/>
          <ac:spMkLst>
            <pc:docMk/>
            <pc:sldMk cId="1229967834" sldId="596"/>
            <ac:spMk id="11" creationId="{1C59DCEA-0461-4FE3-A258-C44DA234D791}"/>
          </ac:spMkLst>
        </pc:spChg>
        <pc:spChg chg="add del mod">
          <ac:chgData name="Lei Wu" userId="f083b2a8aea23a2f" providerId="LiveId" clId="{C6ADE416-F8F1-4C9E-8FAB-E709C584D883}" dt="2020-12-13T14:52:05.950" v="378" actId="478"/>
          <ac:spMkLst>
            <pc:docMk/>
            <pc:sldMk cId="1229967834" sldId="596"/>
            <ac:spMk id="12" creationId="{5F8BBC2F-8172-456A-892A-EC300A419EC2}"/>
          </ac:spMkLst>
        </pc:spChg>
        <pc:spChg chg="add mod">
          <ac:chgData name="Lei Wu" userId="f083b2a8aea23a2f" providerId="LiveId" clId="{C6ADE416-F8F1-4C9E-8FAB-E709C584D883}" dt="2020-12-13T15:45:18.378" v="857" actId="207"/>
          <ac:spMkLst>
            <pc:docMk/>
            <pc:sldMk cId="1229967834" sldId="596"/>
            <ac:spMk id="13" creationId="{2700067A-0D3D-4FAE-8807-053D5BF0E84A}"/>
          </ac:spMkLst>
        </pc:spChg>
        <pc:spChg chg="add mod">
          <ac:chgData name="Lei Wu" userId="f083b2a8aea23a2f" providerId="LiveId" clId="{C6ADE416-F8F1-4C9E-8FAB-E709C584D883}" dt="2020-12-13T15:45:21.069" v="858" actId="207"/>
          <ac:spMkLst>
            <pc:docMk/>
            <pc:sldMk cId="1229967834" sldId="596"/>
            <ac:spMk id="14" creationId="{4167232B-165F-4907-8BB5-3A0E37623E52}"/>
          </ac:spMkLst>
        </pc:spChg>
        <pc:spChg chg="add mod">
          <ac:chgData name="Lei Wu" userId="f083b2a8aea23a2f" providerId="LiveId" clId="{C6ADE416-F8F1-4C9E-8FAB-E709C584D883}" dt="2020-12-13T15:09:19.994" v="536" actId="1036"/>
          <ac:spMkLst>
            <pc:docMk/>
            <pc:sldMk cId="1229967834" sldId="596"/>
            <ac:spMk id="15" creationId="{6553006E-E8AE-4EB6-9FD1-4555B0AD302C}"/>
          </ac:spMkLst>
        </pc:spChg>
        <pc:spChg chg="add mod">
          <ac:chgData name="Lei Wu" userId="f083b2a8aea23a2f" providerId="LiveId" clId="{C6ADE416-F8F1-4C9E-8FAB-E709C584D883}" dt="2020-12-13T15:09:03.513" v="515" actId="1035"/>
          <ac:spMkLst>
            <pc:docMk/>
            <pc:sldMk cId="1229967834" sldId="596"/>
            <ac:spMk id="16" creationId="{2C36EAF5-D1F2-40AE-AFF0-201498BF8005}"/>
          </ac:spMkLst>
        </pc:spChg>
        <pc:spChg chg="mod">
          <ac:chgData name="Lei Wu" userId="f083b2a8aea23a2f" providerId="LiveId" clId="{C6ADE416-F8F1-4C9E-8FAB-E709C584D883}" dt="2020-12-13T14:28:36.940" v="230" actId="121"/>
          <ac:spMkLst>
            <pc:docMk/>
            <pc:sldMk cId="1229967834" sldId="596"/>
            <ac:spMk id="21506" creationId="{23D002C9-7F0B-4042-AEF1-645EDD404DB1}"/>
          </ac:spMkLst>
        </pc:spChg>
        <pc:spChg chg="mod">
          <ac:chgData name="Lei Wu" userId="f083b2a8aea23a2f" providerId="LiveId" clId="{C6ADE416-F8F1-4C9E-8FAB-E709C584D883}" dt="2020-12-13T17:59:35.751" v="1882" actId="2711"/>
          <ac:spMkLst>
            <pc:docMk/>
            <pc:sldMk cId="1229967834" sldId="596"/>
            <ac:spMk id="21507" creationId="{7B394A47-F7E3-4636-84A3-5B963ECFB32B}"/>
          </ac:spMkLst>
        </pc:spChg>
        <pc:spChg chg="del">
          <ac:chgData name="Lei Wu" userId="f083b2a8aea23a2f" providerId="LiveId" clId="{C6ADE416-F8F1-4C9E-8FAB-E709C584D883}" dt="2020-12-13T14:22:38.385" v="137" actId="478"/>
          <ac:spMkLst>
            <pc:docMk/>
            <pc:sldMk cId="1229967834" sldId="596"/>
            <ac:spMk id="21508" creationId="{20453BC4-1C15-49DA-A236-D404131CF40F}"/>
          </ac:spMkLst>
        </pc:spChg>
        <pc:graphicFrameChg chg="add mod modGraphic">
          <ac:chgData name="Lei Wu" userId="f083b2a8aea23a2f" providerId="LiveId" clId="{C6ADE416-F8F1-4C9E-8FAB-E709C584D883}" dt="2020-12-13T14:56:21.810" v="441" actId="13822"/>
          <ac:graphicFrameMkLst>
            <pc:docMk/>
            <pc:sldMk cId="1229967834" sldId="596"/>
            <ac:graphicFrameMk id="3" creationId="{89A5AAE7-D5BB-47AD-8818-42992C6700F3}"/>
          </ac:graphicFrameMkLst>
        </pc:graphicFrameChg>
      </pc:sldChg>
      <pc:sldChg chg="modSp add">
        <pc:chgData name="Lei Wu" userId="f083b2a8aea23a2f" providerId="LiveId" clId="{C6ADE416-F8F1-4C9E-8FAB-E709C584D883}" dt="2021-01-13T18:42:09.941" v="3443" actId="1076"/>
        <pc:sldMkLst>
          <pc:docMk/>
          <pc:sldMk cId="3298819288" sldId="596"/>
        </pc:sldMkLst>
        <pc:spChg chg="mod">
          <ac:chgData name="Lei Wu" userId="f083b2a8aea23a2f" providerId="LiveId" clId="{C6ADE416-F8F1-4C9E-8FAB-E709C584D883}" dt="2021-01-13T18:42:09.941" v="3443" actId="1076"/>
          <ac:spMkLst>
            <pc:docMk/>
            <pc:sldMk cId="3298819288" sldId="596"/>
            <ac:spMk id="21507" creationId="{7B394A47-F7E3-4636-84A3-5B963ECFB32B}"/>
          </ac:spMkLst>
        </pc:spChg>
      </pc:sldChg>
      <pc:sldChg chg="modSp add del mod ord">
        <pc:chgData name="Lei Wu" userId="f083b2a8aea23a2f" providerId="LiveId" clId="{C6ADE416-F8F1-4C9E-8FAB-E709C584D883}" dt="2021-01-13T17:07:00.823" v="2774"/>
        <pc:sldMkLst>
          <pc:docMk/>
          <pc:sldMk cId="2426070471" sldId="597"/>
        </pc:sldMkLst>
        <pc:spChg chg="mod">
          <ac:chgData name="Lei Wu" userId="f083b2a8aea23a2f" providerId="LiveId" clId="{C6ADE416-F8F1-4C9E-8FAB-E709C584D883}" dt="2020-12-23T15:52:44.305" v="2597" actId="20577"/>
          <ac:spMkLst>
            <pc:docMk/>
            <pc:sldMk cId="2426070471" sldId="597"/>
            <ac:spMk id="6" creationId="{9DA74013-E518-4560-A30E-31EF11EDC80A}"/>
          </ac:spMkLst>
        </pc:spChg>
        <pc:spChg chg="mod">
          <ac:chgData name="Lei Wu" userId="f083b2a8aea23a2f" providerId="LiveId" clId="{C6ADE416-F8F1-4C9E-8FAB-E709C584D883}" dt="2020-12-13T17:59:19.903" v="1880" actId="2711"/>
          <ac:spMkLst>
            <pc:docMk/>
            <pc:sldMk cId="2426070471" sldId="597"/>
            <ac:spMk id="19459" creationId="{40E80B2B-7406-4707-A240-074812562E73}"/>
          </ac:spMkLst>
        </pc:spChg>
      </pc:sldChg>
      <pc:sldChg chg="add del">
        <pc:chgData name="Lei Wu" userId="f083b2a8aea23a2f" providerId="LiveId" clId="{C6ADE416-F8F1-4C9E-8FAB-E709C584D883}" dt="2020-12-13T17:50:04.670" v="1570"/>
        <pc:sldMkLst>
          <pc:docMk/>
          <pc:sldMk cId="2322683617" sldId="598"/>
        </pc:sldMkLst>
      </pc:sldChg>
      <pc:sldChg chg="add">
        <pc:chgData name="Lei Wu" userId="f083b2a8aea23a2f" providerId="LiveId" clId="{C6ADE416-F8F1-4C9E-8FAB-E709C584D883}" dt="2021-01-13T21:05:06.918" v="4207"/>
        <pc:sldMkLst>
          <pc:docMk/>
          <pc:sldMk cId="2460924751" sldId="598"/>
        </pc:sldMkLst>
      </pc:sldChg>
      <pc:sldChg chg="modSp add del mod">
        <pc:chgData name="Lei Wu" userId="f083b2a8aea23a2f" providerId="LiveId" clId="{C6ADE416-F8F1-4C9E-8FAB-E709C584D883}" dt="2021-01-13T21:05:02.599" v="4206" actId="2696"/>
        <pc:sldMkLst>
          <pc:docMk/>
          <pc:sldMk cId="3233325453" sldId="598"/>
        </pc:sldMkLst>
        <pc:spChg chg="mod">
          <ac:chgData name="Lei Wu" userId="f083b2a8aea23a2f" providerId="LiveId" clId="{C6ADE416-F8F1-4C9E-8FAB-E709C584D883}" dt="2021-01-13T19:59:34.577" v="3827" actId="20577"/>
          <ac:spMkLst>
            <pc:docMk/>
            <pc:sldMk cId="3233325453" sldId="598"/>
            <ac:spMk id="17412" creationId="{5DC98553-9093-4D77-88A8-0A87DD2BD669}"/>
          </ac:spMkLst>
        </pc:spChg>
        <pc:spChg chg="mod">
          <ac:chgData name="Lei Wu" userId="f083b2a8aea23a2f" providerId="LiveId" clId="{C6ADE416-F8F1-4C9E-8FAB-E709C584D883}" dt="2021-01-13T19:00:52.354" v="3645" actId="1076"/>
          <ac:spMkLst>
            <pc:docMk/>
            <pc:sldMk cId="3233325453" sldId="598"/>
            <ac:spMk id="25603" creationId="{FFF6FDAF-4319-46D1-B14D-62635D3067BE}"/>
          </ac:spMkLst>
        </pc:spChg>
      </pc:sldChg>
      <pc:sldChg chg="add del">
        <pc:chgData name="Lei Wu" userId="f083b2a8aea23a2f" providerId="LiveId" clId="{C6ADE416-F8F1-4C9E-8FAB-E709C584D883}" dt="2021-01-13T17:11:18.187" v="2780"/>
        <pc:sldMkLst>
          <pc:docMk/>
          <pc:sldMk cId="3531390024" sldId="598"/>
        </pc:sldMkLst>
      </pc:sldChg>
      <pc:sldChg chg="add del">
        <pc:chgData name="Lei Wu" userId="f083b2a8aea23a2f" providerId="LiveId" clId="{C6ADE416-F8F1-4C9E-8FAB-E709C584D883}" dt="2021-01-13T18:59:05.604" v="3631"/>
        <pc:sldMkLst>
          <pc:docMk/>
          <pc:sldMk cId="4164638007" sldId="598"/>
        </pc:sldMkLst>
      </pc:sldChg>
      <pc:sldChg chg="modSp add del mod ord">
        <pc:chgData name="Lei Wu" userId="f083b2a8aea23a2f" providerId="LiveId" clId="{C6ADE416-F8F1-4C9E-8FAB-E709C584D883}" dt="2021-01-13T18:59:24.832" v="3633" actId="2696"/>
        <pc:sldMkLst>
          <pc:docMk/>
          <pc:sldMk cId="4201822858" sldId="598"/>
        </pc:sldMkLst>
        <pc:spChg chg="mod">
          <ac:chgData name="Lei Wu" userId="f083b2a8aea23a2f" providerId="LiveId" clId="{C6ADE416-F8F1-4C9E-8FAB-E709C584D883}" dt="2020-12-13T18:04:06.736" v="1912" actId="20577"/>
          <ac:spMkLst>
            <pc:docMk/>
            <pc:sldMk cId="4201822858" sldId="598"/>
            <ac:spMk id="17412" creationId="{5DC98553-9093-4D77-88A8-0A87DD2BD669}"/>
          </ac:spMkLst>
        </pc:spChg>
        <pc:spChg chg="mod">
          <ac:chgData name="Lei Wu" userId="f083b2a8aea23a2f" providerId="LiveId" clId="{C6ADE416-F8F1-4C9E-8FAB-E709C584D883}" dt="2020-12-13T18:24:05.535" v="2432" actId="121"/>
          <ac:spMkLst>
            <pc:docMk/>
            <pc:sldMk cId="4201822858" sldId="598"/>
            <ac:spMk id="25602" creationId="{A611ED0F-992A-4B35-B508-AD516973EBBE}"/>
          </ac:spMkLst>
        </pc:spChg>
        <pc:spChg chg="mod">
          <ac:chgData name="Lei Wu" userId="f083b2a8aea23a2f" providerId="LiveId" clId="{C6ADE416-F8F1-4C9E-8FAB-E709C584D883}" dt="2020-12-13T17:59:59.364" v="1890" actId="2711"/>
          <ac:spMkLst>
            <pc:docMk/>
            <pc:sldMk cId="4201822858" sldId="598"/>
            <ac:spMk id="25603" creationId="{FFF6FDAF-4319-46D1-B14D-62635D3067BE}"/>
          </ac:spMkLst>
        </pc:spChg>
      </pc:sldChg>
      <pc:sldChg chg="modSp add del mod">
        <pc:chgData name="Lei Wu" userId="f083b2a8aea23a2f" providerId="LiveId" clId="{C6ADE416-F8F1-4C9E-8FAB-E709C584D883}" dt="2021-01-13T18:59:24.832" v="3633" actId="2696"/>
        <pc:sldMkLst>
          <pc:docMk/>
          <pc:sldMk cId="2475470712" sldId="599"/>
        </pc:sldMkLst>
        <pc:spChg chg="mod">
          <ac:chgData name="Lei Wu" userId="f083b2a8aea23a2f" providerId="LiveId" clId="{C6ADE416-F8F1-4C9E-8FAB-E709C584D883}" dt="2020-12-13T17:55:02.165" v="1827" actId="207"/>
          <ac:spMkLst>
            <pc:docMk/>
            <pc:sldMk cId="2475470712" sldId="599"/>
            <ac:spMk id="17412" creationId="{5DC98553-9093-4D77-88A8-0A87DD2BD669}"/>
          </ac:spMkLst>
        </pc:spChg>
        <pc:spChg chg="mod">
          <ac:chgData name="Lei Wu" userId="f083b2a8aea23a2f" providerId="LiveId" clId="{C6ADE416-F8F1-4C9E-8FAB-E709C584D883}" dt="2020-12-13T17:55:09.472" v="1829" actId="121"/>
          <ac:spMkLst>
            <pc:docMk/>
            <pc:sldMk cId="2475470712" sldId="599"/>
            <ac:spMk id="25602" creationId="{A611ED0F-992A-4B35-B508-AD516973EBBE}"/>
          </ac:spMkLst>
        </pc:spChg>
        <pc:spChg chg="mod">
          <ac:chgData name="Lei Wu" userId="f083b2a8aea23a2f" providerId="LiveId" clId="{C6ADE416-F8F1-4C9E-8FAB-E709C584D883}" dt="2020-12-13T18:22:43.022" v="2384" actId="20577"/>
          <ac:spMkLst>
            <pc:docMk/>
            <pc:sldMk cId="2475470712" sldId="599"/>
            <ac:spMk id="25603" creationId="{FFF6FDAF-4319-46D1-B14D-62635D3067BE}"/>
          </ac:spMkLst>
        </pc:spChg>
      </pc:sldChg>
      <pc:sldChg chg="modSp add del mod">
        <pc:chgData name="Lei Wu" userId="f083b2a8aea23a2f" providerId="LiveId" clId="{C6ADE416-F8F1-4C9E-8FAB-E709C584D883}" dt="2021-01-13T21:05:02.599" v="4206" actId="2696"/>
        <pc:sldMkLst>
          <pc:docMk/>
          <pc:sldMk cId="3110328070" sldId="599"/>
        </pc:sldMkLst>
        <pc:spChg chg="mod">
          <ac:chgData name="Lei Wu" userId="f083b2a8aea23a2f" providerId="LiveId" clId="{C6ADE416-F8F1-4C9E-8FAB-E709C584D883}" dt="2021-01-13T20:31:03.242" v="4148" actId="20577"/>
          <ac:spMkLst>
            <pc:docMk/>
            <pc:sldMk cId="3110328070" sldId="599"/>
            <ac:spMk id="17412" creationId="{5DC98553-9093-4D77-88A8-0A87DD2BD669}"/>
          </ac:spMkLst>
        </pc:spChg>
      </pc:sldChg>
      <pc:sldChg chg="add">
        <pc:chgData name="Lei Wu" userId="f083b2a8aea23a2f" providerId="LiveId" clId="{C6ADE416-F8F1-4C9E-8FAB-E709C584D883}" dt="2021-01-13T21:05:06.918" v="4207"/>
        <pc:sldMkLst>
          <pc:docMk/>
          <pc:sldMk cId="3431113726" sldId="599"/>
        </pc:sldMkLst>
      </pc:sldChg>
      <pc:sldChg chg="add del">
        <pc:chgData name="Lei Wu" userId="f083b2a8aea23a2f" providerId="LiveId" clId="{C6ADE416-F8F1-4C9E-8FAB-E709C584D883}" dt="2021-01-13T18:59:05.604" v="3631"/>
        <pc:sldMkLst>
          <pc:docMk/>
          <pc:sldMk cId="3728803392" sldId="599"/>
        </pc:sldMkLst>
      </pc:sldChg>
      <pc:sldChg chg="add del">
        <pc:chgData name="Lei Wu" userId="f083b2a8aea23a2f" providerId="LiveId" clId="{C6ADE416-F8F1-4C9E-8FAB-E709C584D883}" dt="2021-01-13T17:11:18.187" v="2780"/>
        <pc:sldMkLst>
          <pc:docMk/>
          <pc:sldMk cId="4118718854" sldId="599"/>
        </pc:sldMkLst>
      </pc:sldChg>
      <pc:sldChg chg="modSp add del mod">
        <pc:chgData name="Lei Wu" userId="f083b2a8aea23a2f" providerId="LiveId" clId="{C6ADE416-F8F1-4C9E-8FAB-E709C584D883}" dt="2021-01-13T18:59:24.832" v="3633" actId="2696"/>
        <pc:sldMkLst>
          <pc:docMk/>
          <pc:sldMk cId="263362614" sldId="600"/>
        </pc:sldMkLst>
        <pc:spChg chg="mod">
          <ac:chgData name="Lei Wu" userId="f083b2a8aea23a2f" providerId="LiveId" clId="{C6ADE416-F8F1-4C9E-8FAB-E709C584D883}" dt="2020-12-13T18:03:30.326" v="1903" actId="255"/>
          <ac:spMkLst>
            <pc:docMk/>
            <pc:sldMk cId="263362614" sldId="600"/>
            <ac:spMk id="17412" creationId="{5DC98553-9093-4D77-88A8-0A87DD2BD669}"/>
          </ac:spMkLst>
        </pc:spChg>
        <pc:spChg chg="mod">
          <ac:chgData name="Lei Wu" userId="f083b2a8aea23a2f" providerId="LiveId" clId="{C6ADE416-F8F1-4C9E-8FAB-E709C584D883}" dt="2020-12-13T18:00:12.789" v="1894" actId="2711"/>
          <ac:spMkLst>
            <pc:docMk/>
            <pc:sldMk cId="263362614" sldId="600"/>
            <ac:spMk id="25603" creationId="{FFF6FDAF-4319-46D1-B14D-62635D3067BE}"/>
          </ac:spMkLst>
        </pc:spChg>
      </pc:sldChg>
      <pc:sldChg chg="add del">
        <pc:chgData name="Lei Wu" userId="f083b2a8aea23a2f" providerId="LiveId" clId="{C6ADE416-F8F1-4C9E-8FAB-E709C584D883}" dt="2021-01-13T18:59:05.604" v="3631"/>
        <pc:sldMkLst>
          <pc:docMk/>
          <pc:sldMk cId="937219157" sldId="600"/>
        </pc:sldMkLst>
      </pc:sldChg>
      <pc:sldChg chg="modSp add del mod">
        <pc:chgData name="Lei Wu" userId="f083b2a8aea23a2f" providerId="LiveId" clId="{C6ADE416-F8F1-4C9E-8FAB-E709C584D883}" dt="2021-01-13T21:05:02.599" v="4206" actId="2696"/>
        <pc:sldMkLst>
          <pc:docMk/>
          <pc:sldMk cId="1771198866" sldId="600"/>
        </pc:sldMkLst>
        <pc:spChg chg="mod">
          <ac:chgData name="Lei Wu" userId="f083b2a8aea23a2f" providerId="LiveId" clId="{C6ADE416-F8F1-4C9E-8FAB-E709C584D883}" dt="2021-01-13T20:34:00.225" v="4178" actId="207"/>
          <ac:spMkLst>
            <pc:docMk/>
            <pc:sldMk cId="1771198866" sldId="600"/>
            <ac:spMk id="17412" creationId="{5DC98553-9093-4D77-88A8-0A87DD2BD669}"/>
          </ac:spMkLst>
        </pc:spChg>
      </pc:sldChg>
      <pc:sldChg chg="add">
        <pc:chgData name="Lei Wu" userId="f083b2a8aea23a2f" providerId="LiveId" clId="{C6ADE416-F8F1-4C9E-8FAB-E709C584D883}" dt="2021-01-13T21:05:06.918" v="4207"/>
        <pc:sldMkLst>
          <pc:docMk/>
          <pc:sldMk cId="3857369020" sldId="600"/>
        </pc:sldMkLst>
      </pc:sldChg>
      <pc:sldChg chg="add del">
        <pc:chgData name="Lei Wu" userId="f083b2a8aea23a2f" providerId="LiveId" clId="{C6ADE416-F8F1-4C9E-8FAB-E709C584D883}" dt="2021-01-13T17:11:18.187" v="2780"/>
        <pc:sldMkLst>
          <pc:docMk/>
          <pc:sldMk cId="4054085384" sldId="600"/>
        </pc:sldMkLst>
      </pc:sldChg>
      <pc:sldChg chg="add del">
        <pc:chgData name="Lei Wu" userId="f083b2a8aea23a2f" providerId="LiveId" clId="{C6ADE416-F8F1-4C9E-8FAB-E709C584D883}" dt="2021-01-13T20:34:57.904" v="4181"/>
        <pc:sldMkLst>
          <pc:docMk/>
          <pc:sldMk cId="4136104404" sldId="600"/>
        </pc:sldMkLst>
      </pc:sldChg>
      <pc:sldChg chg="modSp add del mod">
        <pc:chgData name="Lei Wu" userId="f083b2a8aea23a2f" providerId="LiveId" clId="{C6ADE416-F8F1-4C9E-8FAB-E709C584D883}" dt="2021-01-13T18:59:24.832" v="3633" actId="2696"/>
        <pc:sldMkLst>
          <pc:docMk/>
          <pc:sldMk cId="656945330" sldId="601"/>
        </pc:sldMkLst>
        <pc:spChg chg="mod">
          <ac:chgData name="Lei Wu" userId="f083b2a8aea23a2f" providerId="LiveId" clId="{C6ADE416-F8F1-4C9E-8FAB-E709C584D883}" dt="2020-12-13T18:20:20.323" v="2374" actId="20577"/>
          <ac:spMkLst>
            <pc:docMk/>
            <pc:sldMk cId="656945330" sldId="601"/>
            <ac:spMk id="6" creationId="{9DA74013-E518-4560-A30E-31EF11EDC80A}"/>
          </ac:spMkLst>
        </pc:spChg>
        <pc:spChg chg="mod">
          <ac:chgData name="Lei Wu" userId="f083b2a8aea23a2f" providerId="LiveId" clId="{C6ADE416-F8F1-4C9E-8FAB-E709C584D883}" dt="2020-12-13T18:17:01.605" v="2198" actId="20577"/>
          <ac:spMkLst>
            <pc:docMk/>
            <pc:sldMk cId="656945330" sldId="601"/>
            <ac:spMk id="19459" creationId="{40E80B2B-7406-4707-A240-074812562E73}"/>
          </ac:spMkLst>
        </pc:spChg>
      </pc:sldChg>
      <pc:sldChg chg="modSp add del mod">
        <pc:chgData name="Lei Wu" userId="f083b2a8aea23a2f" providerId="LiveId" clId="{C6ADE416-F8F1-4C9E-8FAB-E709C584D883}" dt="2021-01-13T21:05:02.599" v="4206" actId="2696"/>
        <pc:sldMkLst>
          <pc:docMk/>
          <pc:sldMk cId="2661760131" sldId="601"/>
        </pc:sldMkLst>
        <pc:spChg chg="mod">
          <ac:chgData name="Lei Wu" userId="f083b2a8aea23a2f" providerId="LiveId" clId="{C6ADE416-F8F1-4C9E-8FAB-E709C584D883}" dt="2021-01-13T19:00:25.402" v="3643" actId="20577"/>
          <ac:spMkLst>
            <pc:docMk/>
            <pc:sldMk cId="2661760131" sldId="601"/>
            <ac:spMk id="6" creationId="{9DA74013-E518-4560-A30E-31EF11EDC80A}"/>
          </ac:spMkLst>
        </pc:spChg>
        <pc:spChg chg="mod">
          <ac:chgData name="Lei Wu" userId="f083b2a8aea23a2f" providerId="LiveId" clId="{C6ADE416-F8F1-4C9E-8FAB-E709C584D883}" dt="2021-01-13T19:00:37.981" v="3644" actId="1076"/>
          <ac:spMkLst>
            <pc:docMk/>
            <pc:sldMk cId="2661760131" sldId="601"/>
            <ac:spMk id="19459" creationId="{40E80B2B-7406-4707-A240-074812562E73}"/>
          </ac:spMkLst>
        </pc:spChg>
      </pc:sldChg>
      <pc:sldChg chg="add del">
        <pc:chgData name="Lei Wu" userId="f083b2a8aea23a2f" providerId="LiveId" clId="{C6ADE416-F8F1-4C9E-8FAB-E709C584D883}" dt="2021-01-13T17:11:18.187" v="2780"/>
        <pc:sldMkLst>
          <pc:docMk/>
          <pc:sldMk cId="2779643306" sldId="601"/>
        </pc:sldMkLst>
      </pc:sldChg>
      <pc:sldChg chg="add del">
        <pc:chgData name="Lei Wu" userId="f083b2a8aea23a2f" providerId="LiveId" clId="{C6ADE416-F8F1-4C9E-8FAB-E709C584D883}" dt="2021-01-13T18:59:05.604" v="3631"/>
        <pc:sldMkLst>
          <pc:docMk/>
          <pc:sldMk cId="3159644960" sldId="601"/>
        </pc:sldMkLst>
      </pc:sldChg>
      <pc:sldChg chg="add">
        <pc:chgData name="Lei Wu" userId="f083b2a8aea23a2f" providerId="LiveId" clId="{C6ADE416-F8F1-4C9E-8FAB-E709C584D883}" dt="2021-01-13T21:05:06.918" v="4207"/>
        <pc:sldMkLst>
          <pc:docMk/>
          <pc:sldMk cId="3732109439" sldId="601"/>
        </pc:sldMkLst>
      </pc:sldChg>
      <pc:sldChg chg="add">
        <pc:chgData name="Lei Wu" userId="f083b2a8aea23a2f" providerId="LiveId" clId="{C6ADE416-F8F1-4C9E-8FAB-E709C584D883}" dt="2021-01-13T21:05:06.918" v="4207"/>
        <pc:sldMkLst>
          <pc:docMk/>
          <pc:sldMk cId="473034175" sldId="602"/>
        </pc:sldMkLst>
      </pc:sldChg>
      <pc:sldChg chg="modSp add del mod">
        <pc:chgData name="Lei Wu" userId="f083b2a8aea23a2f" providerId="LiveId" clId="{C6ADE416-F8F1-4C9E-8FAB-E709C584D883}" dt="2021-01-13T18:59:24.832" v="3633" actId="2696"/>
        <pc:sldMkLst>
          <pc:docMk/>
          <pc:sldMk cId="2041166603" sldId="602"/>
        </pc:sldMkLst>
        <pc:spChg chg="mod">
          <ac:chgData name="Lei Wu" userId="f083b2a8aea23a2f" providerId="LiveId" clId="{C6ADE416-F8F1-4C9E-8FAB-E709C584D883}" dt="2020-12-13T18:29:05.303" v="2595" actId="20577"/>
          <ac:spMkLst>
            <pc:docMk/>
            <pc:sldMk cId="2041166603" sldId="602"/>
            <ac:spMk id="17412" creationId="{5DC98553-9093-4D77-88A8-0A87DD2BD669}"/>
          </ac:spMkLst>
        </pc:spChg>
        <pc:spChg chg="mod">
          <ac:chgData name="Lei Wu" userId="f083b2a8aea23a2f" providerId="LiveId" clId="{C6ADE416-F8F1-4C9E-8FAB-E709C584D883}" dt="2020-12-13T18:24:11.047" v="2434" actId="121"/>
          <ac:spMkLst>
            <pc:docMk/>
            <pc:sldMk cId="2041166603" sldId="602"/>
            <ac:spMk id="25602" creationId="{A611ED0F-992A-4B35-B508-AD516973EBBE}"/>
          </ac:spMkLst>
        </pc:spChg>
        <pc:spChg chg="mod">
          <ac:chgData name="Lei Wu" userId="f083b2a8aea23a2f" providerId="LiveId" clId="{C6ADE416-F8F1-4C9E-8FAB-E709C584D883}" dt="2020-12-13T18:23:20.106" v="2400" actId="20577"/>
          <ac:spMkLst>
            <pc:docMk/>
            <pc:sldMk cId="2041166603" sldId="602"/>
            <ac:spMk id="25603" creationId="{FFF6FDAF-4319-46D1-B14D-62635D3067BE}"/>
          </ac:spMkLst>
        </pc:spChg>
      </pc:sldChg>
      <pc:sldChg chg="addSp modSp add del mod">
        <pc:chgData name="Lei Wu" userId="f083b2a8aea23a2f" providerId="LiveId" clId="{C6ADE416-F8F1-4C9E-8FAB-E709C584D883}" dt="2021-01-13T21:05:02.599" v="4206" actId="2696"/>
        <pc:sldMkLst>
          <pc:docMk/>
          <pc:sldMk cId="2706092051" sldId="602"/>
        </pc:sldMkLst>
        <pc:spChg chg="mod">
          <ac:chgData name="Lei Wu" userId="f083b2a8aea23a2f" providerId="LiveId" clId="{C6ADE416-F8F1-4C9E-8FAB-E709C584D883}" dt="2021-01-13T20:13:05.227" v="3856" actId="15"/>
          <ac:spMkLst>
            <pc:docMk/>
            <pc:sldMk cId="2706092051" sldId="602"/>
            <ac:spMk id="17412" creationId="{5DC98553-9093-4D77-88A8-0A87DD2BD669}"/>
          </ac:spMkLst>
        </pc:spChg>
        <pc:picChg chg="add mod">
          <ac:chgData name="Lei Wu" userId="f083b2a8aea23a2f" providerId="LiveId" clId="{C6ADE416-F8F1-4C9E-8FAB-E709C584D883}" dt="2021-01-13T20:14:08.923" v="3865" actId="1076"/>
          <ac:picMkLst>
            <pc:docMk/>
            <pc:sldMk cId="2706092051" sldId="602"/>
            <ac:picMk id="5" creationId="{C4B6F20B-AFCA-4715-B86B-E81FC299EBB7}"/>
          </ac:picMkLst>
        </pc:picChg>
        <pc:picChg chg="add mod">
          <ac:chgData name="Lei Wu" userId="f083b2a8aea23a2f" providerId="LiveId" clId="{C6ADE416-F8F1-4C9E-8FAB-E709C584D883}" dt="2021-01-13T20:14:10.715" v="3866" actId="1076"/>
          <ac:picMkLst>
            <pc:docMk/>
            <pc:sldMk cId="2706092051" sldId="602"/>
            <ac:picMk id="2050" creationId="{7003B1F3-0645-4574-BAC1-D8F68D30EAC8}"/>
          </ac:picMkLst>
        </pc:picChg>
      </pc:sldChg>
      <pc:sldChg chg="add del">
        <pc:chgData name="Lei Wu" userId="f083b2a8aea23a2f" providerId="LiveId" clId="{C6ADE416-F8F1-4C9E-8FAB-E709C584D883}" dt="2021-01-13T18:59:05.604" v="3631"/>
        <pc:sldMkLst>
          <pc:docMk/>
          <pc:sldMk cId="3018500668" sldId="602"/>
        </pc:sldMkLst>
      </pc:sldChg>
      <pc:sldChg chg="add del">
        <pc:chgData name="Lei Wu" userId="f083b2a8aea23a2f" providerId="LiveId" clId="{C6ADE416-F8F1-4C9E-8FAB-E709C584D883}" dt="2021-01-13T17:11:18.187" v="2780"/>
        <pc:sldMkLst>
          <pc:docMk/>
          <pc:sldMk cId="3771710106" sldId="602"/>
        </pc:sldMkLst>
      </pc:sldChg>
      <pc:sldChg chg="addSp delSp modSp add mod">
        <pc:chgData name="Lei Wu" userId="f083b2a8aea23a2f" providerId="LiveId" clId="{C6ADE416-F8F1-4C9E-8FAB-E709C584D883}" dt="2020-12-23T16:19:56.706" v="2622" actId="1076"/>
        <pc:sldMkLst>
          <pc:docMk/>
          <pc:sldMk cId="2370401612" sldId="603"/>
        </pc:sldMkLst>
        <pc:spChg chg="del">
          <ac:chgData name="Lei Wu" userId="f083b2a8aea23a2f" providerId="LiveId" clId="{C6ADE416-F8F1-4C9E-8FAB-E709C584D883}" dt="2020-12-23T15:54:38.081" v="2611" actId="478"/>
          <ac:spMkLst>
            <pc:docMk/>
            <pc:sldMk cId="2370401612" sldId="603"/>
            <ac:spMk id="6" creationId="{9DA74013-E518-4560-A30E-31EF11EDC80A}"/>
          </ac:spMkLst>
        </pc:spChg>
        <pc:spChg chg="mod">
          <ac:chgData name="Lei Wu" userId="f083b2a8aea23a2f" providerId="LiveId" clId="{C6ADE416-F8F1-4C9E-8FAB-E709C584D883}" dt="2020-12-23T15:54:25.930" v="2610" actId="20577"/>
          <ac:spMkLst>
            <pc:docMk/>
            <pc:sldMk cId="2370401612" sldId="603"/>
            <ac:spMk id="19459" creationId="{40E80B2B-7406-4707-A240-074812562E73}"/>
          </ac:spMkLst>
        </pc:spChg>
        <pc:picChg chg="add mod">
          <ac:chgData name="Lei Wu" userId="f083b2a8aea23a2f" providerId="LiveId" clId="{C6ADE416-F8F1-4C9E-8FAB-E709C584D883}" dt="2020-12-23T15:55:20.516" v="2615" actId="962"/>
          <ac:picMkLst>
            <pc:docMk/>
            <pc:sldMk cId="2370401612" sldId="603"/>
            <ac:picMk id="3" creationId="{AC419390-5C88-4B57-8D2F-C8458B8CAE3C}"/>
          </ac:picMkLst>
        </pc:picChg>
        <pc:picChg chg="add del mod">
          <ac:chgData name="Lei Wu" userId="f083b2a8aea23a2f" providerId="LiveId" clId="{C6ADE416-F8F1-4C9E-8FAB-E709C584D883}" dt="2020-12-23T16:19:50.235" v="2620" actId="478"/>
          <ac:picMkLst>
            <pc:docMk/>
            <pc:sldMk cId="2370401612" sldId="603"/>
            <ac:picMk id="1026" creationId="{7B6CB71C-E363-4A28-9678-BC3814DE9991}"/>
          </ac:picMkLst>
        </pc:picChg>
        <pc:picChg chg="add mod">
          <ac:chgData name="Lei Wu" userId="f083b2a8aea23a2f" providerId="LiveId" clId="{C6ADE416-F8F1-4C9E-8FAB-E709C584D883}" dt="2020-12-23T16:19:56.706" v="2622" actId="1076"/>
          <ac:picMkLst>
            <pc:docMk/>
            <pc:sldMk cId="2370401612" sldId="603"/>
            <ac:picMk id="1028" creationId="{02FFBB41-1EE3-4518-8B2D-534A5EE5CF65}"/>
          </ac:picMkLst>
        </pc:picChg>
      </pc:sldChg>
      <pc:sldChg chg="add del">
        <pc:chgData name="Lei Wu" userId="f083b2a8aea23a2f" providerId="LiveId" clId="{C6ADE416-F8F1-4C9E-8FAB-E709C584D883}" dt="2021-01-13T18:59:05.604" v="3631"/>
        <pc:sldMkLst>
          <pc:docMk/>
          <pc:sldMk cId="3246135517" sldId="604"/>
        </pc:sldMkLst>
      </pc:sldChg>
      <pc:sldChg chg="addSp delSp modSp add del mod">
        <pc:chgData name="Lei Wu" userId="f083b2a8aea23a2f" providerId="LiveId" clId="{C6ADE416-F8F1-4C9E-8FAB-E709C584D883}" dt="2021-01-14T02:05:08.398" v="5204" actId="20577"/>
        <pc:sldMkLst>
          <pc:docMk/>
          <pc:sldMk cId="4088437234" sldId="604"/>
        </pc:sldMkLst>
        <pc:spChg chg="del mod">
          <ac:chgData name="Lei Wu" userId="f083b2a8aea23a2f" providerId="LiveId" clId="{C6ADE416-F8F1-4C9E-8FAB-E709C584D883}" dt="2021-01-14T02:03:55.257" v="5073" actId="478"/>
          <ac:spMkLst>
            <pc:docMk/>
            <pc:sldMk cId="4088437234" sldId="604"/>
            <ac:spMk id="4" creationId="{ED6CA8F3-B689-492C-870E-4A141C71ECEC}"/>
          </ac:spMkLst>
        </pc:spChg>
        <pc:spChg chg="del mod">
          <ac:chgData name="Lei Wu" userId="f083b2a8aea23a2f" providerId="LiveId" clId="{C6ADE416-F8F1-4C9E-8FAB-E709C584D883}" dt="2021-01-14T02:03:57.024" v="5074" actId="478"/>
          <ac:spMkLst>
            <pc:docMk/>
            <pc:sldMk cId="4088437234" sldId="604"/>
            <ac:spMk id="7" creationId="{0B32A123-57BA-6446-B448-A015CFB2FB3D}"/>
          </ac:spMkLst>
        </pc:spChg>
        <pc:spChg chg="add del">
          <ac:chgData name="Lei Wu" userId="f083b2a8aea23a2f" providerId="LiveId" clId="{C6ADE416-F8F1-4C9E-8FAB-E709C584D883}" dt="2021-01-13T18:16:37.202" v="3212" actId="22"/>
          <ac:spMkLst>
            <pc:docMk/>
            <pc:sldMk cId="4088437234" sldId="604"/>
            <ac:spMk id="10" creationId="{BAABC86C-B9F9-4E51-ADE9-7B40A976FA3D}"/>
          </ac:spMkLst>
        </pc:spChg>
        <pc:spChg chg="mod">
          <ac:chgData name="Lei Wu" userId="f083b2a8aea23a2f" providerId="LiveId" clId="{C6ADE416-F8F1-4C9E-8FAB-E709C584D883}" dt="2021-01-14T02:05:08.398" v="5204" actId="20577"/>
          <ac:spMkLst>
            <pc:docMk/>
            <pc:sldMk cId="4088437234" sldId="604"/>
            <ac:spMk id="19459" creationId="{40E80B2B-7406-4707-A240-074812562E73}"/>
          </ac:spMkLst>
        </pc:spChg>
        <pc:picChg chg="del mod">
          <ac:chgData name="Lei Wu" userId="f083b2a8aea23a2f" providerId="LiveId" clId="{C6ADE416-F8F1-4C9E-8FAB-E709C584D883}" dt="2021-01-14T02:03:53.742" v="5071" actId="478"/>
          <ac:picMkLst>
            <pc:docMk/>
            <pc:sldMk cId="4088437234" sldId="604"/>
            <ac:picMk id="9" creationId="{C91B5776-9161-40E5-8EBB-F4A4ECC79311}"/>
          </ac:picMkLst>
        </pc:picChg>
        <pc:picChg chg="del mod">
          <ac:chgData name="Lei Wu" userId="f083b2a8aea23a2f" providerId="LiveId" clId="{C6ADE416-F8F1-4C9E-8FAB-E709C584D883}" dt="2021-01-14T02:03:54.387" v="5072" actId="478"/>
          <ac:picMkLst>
            <pc:docMk/>
            <pc:sldMk cId="4088437234" sldId="604"/>
            <ac:picMk id="11" creationId="{B463BD2C-5AAA-4BC7-A51D-8646077E0FAC}"/>
          </ac:picMkLst>
        </pc:picChg>
        <pc:picChg chg="add mod">
          <ac:chgData name="Lei Wu" userId="f083b2a8aea23a2f" providerId="LiveId" clId="{C6ADE416-F8F1-4C9E-8FAB-E709C584D883}" dt="2021-01-14T02:04:07.716" v="5079" actId="1076"/>
          <ac:picMkLst>
            <pc:docMk/>
            <pc:sldMk cId="4088437234" sldId="604"/>
            <ac:picMk id="8194" creationId="{FA212166-81B4-4489-BB89-02592E3883B3}"/>
          </ac:picMkLst>
        </pc:picChg>
      </pc:sldChg>
      <pc:sldChg chg="modSp add">
        <pc:chgData name="Lei Wu" userId="f083b2a8aea23a2f" providerId="LiveId" clId="{C6ADE416-F8F1-4C9E-8FAB-E709C584D883}" dt="2021-01-13T17:31:52.750" v="2880" actId="1076"/>
        <pc:sldMkLst>
          <pc:docMk/>
          <pc:sldMk cId="268441539" sldId="605"/>
        </pc:sldMkLst>
        <pc:spChg chg="mod">
          <ac:chgData name="Lei Wu" userId="f083b2a8aea23a2f" providerId="LiveId" clId="{C6ADE416-F8F1-4C9E-8FAB-E709C584D883}" dt="2021-01-13T17:31:52.750" v="2880" actId="1076"/>
          <ac:spMkLst>
            <pc:docMk/>
            <pc:sldMk cId="268441539" sldId="605"/>
            <ac:spMk id="19459" creationId="{40E80B2B-7406-4707-A240-074812562E73}"/>
          </ac:spMkLst>
        </pc:spChg>
      </pc:sldChg>
      <pc:sldChg chg="del">
        <pc:chgData name="Lei Wu" userId="f083b2a8aea23a2f" providerId="LiveId" clId="{C6ADE416-F8F1-4C9E-8FAB-E709C584D883}" dt="2021-01-13T17:31:34.076" v="2878" actId="2696"/>
        <pc:sldMkLst>
          <pc:docMk/>
          <pc:sldMk cId="1622710171" sldId="605"/>
        </pc:sldMkLst>
      </pc:sldChg>
      <pc:sldChg chg="add">
        <pc:chgData name="Lei Wu" userId="f083b2a8aea23a2f" providerId="LiveId" clId="{C6ADE416-F8F1-4C9E-8FAB-E709C584D883}" dt="2021-01-14T03:56:54.835" v="5908"/>
        <pc:sldMkLst>
          <pc:docMk/>
          <pc:sldMk cId="1980609852" sldId="607"/>
        </pc:sldMkLst>
      </pc:sldChg>
      <pc:sldChg chg="del">
        <pc:chgData name="Lei Wu" userId="f083b2a8aea23a2f" providerId="LiveId" clId="{C6ADE416-F8F1-4C9E-8FAB-E709C584D883}" dt="2021-01-14T02:23:26.948" v="5432" actId="2696"/>
        <pc:sldMkLst>
          <pc:docMk/>
          <pc:sldMk cId="2177466774" sldId="607"/>
        </pc:sldMkLst>
      </pc:sldChg>
      <pc:sldChg chg="add del">
        <pc:chgData name="Lei Wu" userId="f083b2a8aea23a2f" providerId="LiveId" clId="{C6ADE416-F8F1-4C9E-8FAB-E709C584D883}" dt="2021-01-14T03:56:51.741" v="5907" actId="2696"/>
        <pc:sldMkLst>
          <pc:docMk/>
          <pc:sldMk cId="2763138656" sldId="607"/>
        </pc:sldMkLst>
      </pc:sldChg>
      <pc:sldChg chg="del">
        <pc:chgData name="Lei Wu" userId="f083b2a8aea23a2f" providerId="LiveId" clId="{C6ADE416-F8F1-4C9E-8FAB-E709C584D883}" dt="2021-01-14T02:23:26.948" v="5432" actId="2696"/>
        <pc:sldMkLst>
          <pc:docMk/>
          <pc:sldMk cId="1582559232" sldId="608"/>
        </pc:sldMkLst>
      </pc:sldChg>
      <pc:sldChg chg="add del">
        <pc:chgData name="Lei Wu" userId="f083b2a8aea23a2f" providerId="LiveId" clId="{C6ADE416-F8F1-4C9E-8FAB-E709C584D883}" dt="2021-01-14T03:56:51.741" v="5907" actId="2696"/>
        <pc:sldMkLst>
          <pc:docMk/>
          <pc:sldMk cId="1881825549" sldId="608"/>
        </pc:sldMkLst>
      </pc:sldChg>
      <pc:sldChg chg="add">
        <pc:chgData name="Lei Wu" userId="f083b2a8aea23a2f" providerId="LiveId" clId="{C6ADE416-F8F1-4C9E-8FAB-E709C584D883}" dt="2021-01-14T03:56:54.835" v="5908"/>
        <pc:sldMkLst>
          <pc:docMk/>
          <pc:sldMk cId="3222994000" sldId="608"/>
        </pc:sldMkLst>
      </pc:sldChg>
      <pc:sldChg chg="add del">
        <pc:chgData name="Lei Wu" userId="f083b2a8aea23a2f" providerId="LiveId" clId="{C6ADE416-F8F1-4C9E-8FAB-E709C584D883}" dt="2021-01-14T03:56:51.741" v="5907" actId="2696"/>
        <pc:sldMkLst>
          <pc:docMk/>
          <pc:sldMk cId="1996596680" sldId="609"/>
        </pc:sldMkLst>
      </pc:sldChg>
      <pc:sldChg chg="add">
        <pc:chgData name="Lei Wu" userId="f083b2a8aea23a2f" providerId="LiveId" clId="{C6ADE416-F8F1-4C9E-8FAB-E709C584D883}" dt="2021-01-14T03:56:54.835" v="5908"/>
        <pc:sldMkLst>
          <pc:docMk/>
          <pc:sldMk cId="3970513077" sldId="609"/>
        </pc:sldMkLst>
      </pc:sldChg>
      <pc:sldChg chg="del">
        <pc:chgData name="Lei Wu" userId="f083b2a8aea23a2f" providerId="LiveId" clId="{C6ADE416-F8F1-4C9E-8FAB-E709C584D883}" dt="2021-01-14T02:23:26.948" v="5432" actId="2696"/>
        <pc:sldMkLst>
          <pc:docMk/>
          <pc:sldMk cId="4230865610" sldId="609"/>
        </pc:sldMkLst>
      </pc:sldChg>
      <pc:sldChg chg="add">
        <pc:chgData name="Lei Wu" userId="f083b2a8aea23a2f" providerId="LiveId" clId="{C6ADE416-F8F1-4C9E-8FAB-E709C584D883}" dt="2021-01-14T03:56:54.835" v="5908"/>
        <pc:sldMkLst>
          <pc:docMk/>
          <pc:sldMk cId="3223520074" sldId="610"/>
        </pc:sldMkLst>
      </pc:sldChg>
      <pc:sldChg chg="add del">
        <pc:chgData name="Lei Wu" userId="f083b2a8aea23a2f" providerId="LiveId" clId="{C6ADE416-F8F1-4C9E-8FAB-E709C584D883}" dt="2021-01-14T03:56:51.741" v="5907" actId="2696"/>
        <pc:sldMkLst>
          <pc:docMk/>
          <pc:sldMk cId="3679723548" sldId="610"/>
        </pc:sldMkLst>
      </pc:sldChg>
      <pc:sldChg chg="del">
        <pc:chgData name="Lei Wu" userId="f083b2a8aea23a2f" providerId="LiveId" clId="{C6ADE416-F8F1-4C9E-8FAB-E709C584D883}" dt="2021-01-14T02:23:26.948" v="5432" actId="2696"/>
        <pc:sldMkLst>
          <pc:docMk/>
          <pc:sldMk cId="3931089299" sldId="610"/>
        </pc:sldMkLst>
      </pc:sldChg>
      <pc:sldChg chg="modSp mod">
        <pc:chgData name="Lei Wu" userId="f083b2a8aea23a2f" providerId="LiveId" clId="{C6ADE416-F8F1-4C9E-8FAB-E709C584D883}" dt="2021-01-13T16:47:10.637" v="2734" actId="20577"/>
        <pc:sldMkLst>
          <pc:docMk/>
          <pc:sldMk cId="563828606" sldId="611"/>
        </pc:sldMkLst>
        <pc:spChg chg="mod">
          <ac:chgData name="Lei Wu" userId="f083b2a8aea23a2f" providerId="LiveId" clId="{C6ADE416-F8F1-4C9E-8FAB-E709C584D883}" dt="2021-01-13T16:47:10.637" v="2734" actId="20577"/>
          <ac:spMkLst>
            <pc:docMk/>
            <pc:sldMk cId="563828606" sldId="611"/>
            <ac:spMk id="6" creationId="{9DA74013-E518-4560-A30E-31EF11EDC80A}"/>
          </ac:spMkLst>
        </pc:spChg>
      </pc:sldChg>
      <pc:sldChg chg="add del">
        <pc:chgData name="Lei Wu" userId="f083b2a8aea23a2f" providerId="LiveId" clId="{C6ADE416-F8F1-4C9E-8FAB-E709C584D883}" dt="2021-01-13T16:51:06.816" v="2750" actId="47"/>
        <pc:sldMkLst>
          <pc:docMk/>
          <pc:sldMk cId="3244717184" sldId="612"/>
        </pc:sldMkLst>
      </pc:sldChg>
      <pc:sldChg chg="add del">
        <pc:chgData name="Lei Wu" userId="f083b2a8aea23a2f" providerId="LiveId" clId="{C6ADE416-F8F1-4C9E-8FAB-E709C584D883}" dt="2021-01-14T03:56:51.741" v="5907" actId="2696"/>
        <pc:sldMkLst>
          <pc:docMk/>
          <pc:sldMk cId="336310667" sldId="613"/>
        </pc:sldMkLst>
      </pc:sldChg>
      <pc:sldChg chg="add">
        <pc:chgData name="Lei Wu" userId="f083b2a8aea23a2f" providerId="LiveId" clId="{C6ADE416-F8F1-4C9E-8FAB-E709C584D883}" dt="2021-01-14T03:56:54.835" v="5908"/>
        <pc:sldMkLst>
          <pc:docMk/>
          <pc:sldMk cId="683546962" sldId="613"/>
        </pc:sldMkLst>
      </pc:sldChg>
      <pc:sldChg chg="del">
        <pc:chgData name="Lei Wu" userId="f083b2a8aea23a2f" providerId="LiveId" clId="{C6ADE416-F8F1-4C9E-8FAB-E709C584D883}" dt="2021-01-14T02:23:26.948" v="5432" actId="2696"/>
        <pc:sldMkLst>
          <pc:docMk/>
          <pc:sldMk cId="3120137712" sldId="613"/>
        </pc:sldMkLst>
      </pc:sldChg>
      <pc:sldChg chg="addSp modSp new del">
        <pc:chgData name="Lei Wu" userId="f083b2a8aea23a2f" providerId="LiveId" clId="{C6ADE416-F8F1-4C9E-8FAB-E709C584D883}" dt="2021-01-14T02:23:26.948" v="5432" actId="2696"/>
        <pc:sldMkLst>
          <pc:docMk/>
          <pc:sldMk cId="1029855562" sldId="614"/>
        </pc:sldMkLst>
        <pc:picChg chg="add mod">
          <ac:chgData name="Lei Wu" userId="f083b2a8aea23a2f" providerId="LiveId" clId="{C6ADE416-F8F1-4C9E-8FAB-E709C584D883}" dt="2021-01-13T16:51:26.622" v="2752" actId="1076"/>
          <ac:picMkLst>
            <pc:docMk/>
            <pc:sldMk cId="1029855562" sldId="614"/>
            <ac:picMk id="2" creationId="{CC06BC4C-767C-4EEF-A265-181DA5FE555D}"/>
          </ac:picMkLst>
        </pc:picChg>
      </pc:sldChg>
      <pc:sldChg chg="add">
        <pc:chgData name="Lei Wu" userId="f083b2a8aea23a2f" providerId="LiveId" clId="{C6ADE416-F8F1-4C9E-8FAB-E709C584D883}" dt="2021-01-14T03:56:54.835" v="5908"/>
        <pc:sldMkLst>
          <pc:docMk/>
          <pc:sldMk cId="2893051098" sldId="614"/>
        </pc:sldMkLst>
      </pc:sldChg>
      <pc:sldChg chg="addSp delSp modSp add del mod modTransition">
        <pc:chgData name="Lei Wu" userId="f083b2a8aea23a2f" providerId="LiveId" clId="{C6ADE416-F8F1-4C9E-8FAB-E709C584D883}" dt="2021-01-14T03:56:51.741" v="5907" actId="2696"/>
        <pc:sldMkLst>
          <pc:docMk/>
          <pc:sldMk cId="3016132583" sldId="614"/>
        </pc:sldMkLst>
        <pc:spChg chg="add mod">
          <ac:chgData name="Lei Wu" userId="f083b2a8aea23a2f" providerId="LiveId" clId="{C6ADE416-F8F1-4C9E-8FAB-E709C584D883}" dt="2021-01-14T02:36:49.226" v="5483" actId="20577"/>
          <ac:spMkLst>
            <pc:docMk/>
            <pc:sldMk cId="3016132583" sldId="614"/>
            <ac:spMk id="3" creationId="{87E73C9D-6F12-4281-AF9E-FD8369A7A0E5}"/>
          </ac:spMkLst>
        </pc:spChg>
        <pc:picChg chg="del">
          <ac:chgData name="Lei Wu" userId="f083b2a8aea23a2f" providerId="LiveId" clId="{C6ADE416-F8F1-4C9E-8FAB-E709C584D883}" dt="2021-01-14T03:17:40.089" v="5707" actId="478"/>
          <ac:picMkLst>
            <pc:docMk/>
            <pc:sldMk cId="3016132583" sldId="614"/>
            <ac:picMk id="2" creationId="{CC06BC4C-767C-4EEF-A265-181DA5FE555D}"/>
          </ac:picMkLst>
        </pc:picChg>
        <pc:picChg chg="add del mod">
          <ac:chgData name="Lei Wu" userId="f083b2a8aea23a2f" providerId="LiveId" clId="{C6ADE416-F8F1-4C9E-8FAB-E709C584D883}" dt="2021-01-14T02:41:50.125" v="5484" actId="478"/>
          <ac:picMkLst>
            <pc:docMk/>
            <pc:sldMk cId="3016132583" sldId="614"/>
            <ac:picMk id="5" creationId="{40D05A32-B706-4EB3-9801-87AF3E44EBF0}"/>
          </ac:picMkLst>
        </pc:picChg>
        <pc:picChg chg="add del mod">
          <ac:chgData name="Lei Wu" userId="f083b2a8aea23a2f" providerId="LiveId" clId="{C6ADE416-F8F1-4C9E-8FAB-E709C584D883}" dt="2021-01-14T03:15:30.487" v="5706" actId="478"/>
          <ac:picMkLst>
            <pc:docMk/>
            <pc:sldMk cId="3016132583" sldId="614"/>
            <ac:picMk id="14338" creationId="{E10B88A1-B3C0-4473-9E2C-DABA88A3AC9B}"/>
          </ac:picMkLst>
        </pc:picChg>
        <pc:picChg chg="add del">
          <ac:chgData name="Lei Wu" userId="f083b2a8aea23a2f" providerId="LiveId" clId="{C6ADE416-F8F1-4C9E-8FAB-E709C584D883}" dt="2021-01-14T03:17:46.909" v="5709"/>
          <ac:picMkLst>
            <pc:docMk/>
            <pc:sldMk cId="3016132583" sldId="614"/>
            <ac:picMk id="14340" creationId="{AA354E73-DEDD-44D3-A472-6211F2C83263}"/>
          </ac:picMkLst>
        </pc:picChg>
        <pc:picChg chg="add mod">
          <ac:chgData name="Lei Wu" userId="f083b2a8aea23a2f" providerId="LiveId" clId="{C6ADE416-F8F1-4C9E-8FAB-E709C584D883}" dt="2021-01-14T03:18:46.794" v="5712" actId="1076"/>
          <ac:picMkLst>
            <pc:docMk/>
            <pc:sldMk cId="3016132583" sldId="614"/>
            <ac:picMk id="14342" creationId="{75B7A777-176B-4BF0-8417-5DCE298BB53D}"/>
          </ac:picMkLst>
        </pc:picChg>
      </pc:sldChg>
      <pc:sldChg chg="new del">
        <pc:chgData name="Lei Wu" userId="f083b2a8aea23a2f" providerId="LiveId" clId="{C6ADE416-F8F1-4C9E-8FAB-E709C584D883}" dt="2021-01-13T17:06:33.691" v="2768" actId="680"/>
        <pc:sldMkLst>
          <pc:docMk/>
          <pc:sldMk cId="587456689" sldId="615"/>
        </pc:sldMkLst>
      </pc:sldChg>
      <pc:sldChg chg="modSp add del mod">
        <pc:chgData name="Lei Wu" userId="f083b2a8aea23a2f" providerId="LiveId" clId="{C6ADE416-F8F1-4C9E-8FAB-E709C584D883}" dt="2021-01-13T17:06:23.001" v="2766" actId="47"/>
        <pc:sldMkLst>
          <pc:docMk/>
          <pc:sldMk cId="1086798959" sldId="615"/>
        </pc:sldMkLst>
        <pc:spChg chg="mod">
          <ac:chgData name="Lei Wu" userId="f083b2a8aea23a2f" providerId="LiveId" clId="{C6ADE416-F8F1-4C9E-8FAB-E709C584D883}" dt="2021-01-13T17:06:00.315" v="2765" actId="20577"/>
          <ac:spMkLst>
            <pc:docMk/>
            <pc:sldMk cId="1086798959" sldId="615"/>
            <ac:spMk id="3" creationId="{DAAE08E7-F397-4386-AD4A-9EA00DA8BA7C}"/>
          </ac:spMkLst>
        </pc:spChg>
      </pc:sldChg>
      <pc:sldChg chg="modSp new del mod">
        <pc:chgData name="Lei Wu" userId="f083b2a8aea23a2f" providerId="LiveId" clId="{C6ADE416-F8F1-4C9E-8FAB-E709C584D883}" dt="2021-01-13T17:08:21.191" v="2775" actId="47"/>
        <pc:sldMkLst>
          <pc:docMk/>
          <pc:sldMk cId="2251570817" sldId="615"/>
        </pc:sldMkLst>
        <pc:spChg chg="mod">
          <ac:chgData name="Lei Wu" userId="f083b2a8aea23a2f" providerId="LiveId" clId="{C6ADE416-F8F1-4C9E-8FAB-E709C584D883}" dt="2021-01-13T17:06:54.057" v="2772" actId="20577"/>
          <ac:spMkLst>
            <pc:docMk/>
            <pc:sldMk cId="2251570817" sldId="615"/>
            <ac:spMk id="2" creationId="{D7ADE641-AAEB-4CC1-A6E4-FD7927CE8283}"/>
          </ac:spMkLst>
        </pc:spChg>
      </pc:sldChg>
      <pc:sldChg chg="modSp add del mod">
        <pc:chgData name="Lei Wu" userId="f083b2a8aea23a2f" providerId="LiveId" clId="{C6ADE416-F8F1-4C9E-8FAB-E709C584D883}" dt="2021-01-13T17:39:31.206" v="2951" actId="47"/>
        <pc:sldMkLst>
          <pc:docMk/>
          <pc:sldMk cId="3451360789" sldId="615"/>
        </pc:sldMkLst>
        <pc:spChg chg="mod">
          <ac:chgData name="Lei Wu" userId="f083b2a8aea23a2f" providerId="LiveId" clId="{C6ADE416-F8F1-4C9E-8FAB-E709C584D883}" dt="2021-01-13T17:16:28.875" v="2876" actId="20577"/>
          <ac:spMkLst>
            <pc:docMk/>
            <pc:sldMk cId="3451360789" sldId="615"/>
            <ac:spMk id="6" creationId="{9DA74013-E518-4560-A30E-31EF11EDC80A}"/>
          </ac:spMkLst>
        </pc:spChg>
        <pc:spChg chg="mod">
          <ac:chgData name="Lei Wu" userId="f083b2a8aea23a2f" providerId="LiveId" clId="{C6ADE416-F8F1-4C9E-8FAB-E709C584D883}" dt="2021-01-13T17:16:34.630" v="2877" actId="20577"/>
          <ac:spMkLst>
            <pc:docMk/>
            <pc:sldMk cId="3451360789" sldId="615"/>
            <ac:spMk id="7" creationId="{61613075-73BA-4468-B5E1-05BA35F281E1}"/>
          </ac:spMkLst>
        </pc:spChg>
      </pc:sldChg>
      <pc:sldChg chg="addSp delSp modSp add del mod ord">
        <pc:chgData name="Lei Wu" userId="f083b2a8aea23a2f" providerId="LiveId" clId="{C6ADE416-F8F1-4C9E-8FAB-E709C584D883}" dt="2021-01-13T18:56:14.016" v="3616" actId="47"/>
        <pc:sldMkLst>
          <pc:docMk/>
          <pc:sldMk cId="4019019686" sldId="615"/>
        </pc:sldMkLst>
        <pc:spChg chg="add del">
          <ac:chgData name="Lei Wu" userId="f083b2a8aea23a2f" providerId="LiveId" clId="{C6ADE416-F8F1-4C9E-8FAB-E709C584D883}" dt="2021-01-13T17:58:17.563" v="3003"/>
          <ac:spMkLst>
            <pc:docMk/>
            <pc:sldMk cId="4019019686" sldId="615"/>
            <ac:spMk id="2" creationId="{AC7DC4BE-2A2A-40C9-9C4F-957E46F79CB0}"/>
          </ac:spMkLst>
        </pc:spChg>
        <pc:spChg chg="add del">
          <ac:chgData name="Lei Wu" userId="f083b2a8aea23a2f" providerId="LiveId" clId="{C6ADE416-F8F1-4C9E-8FAB-E709C584D883}" dt="2021-01-13T17:58:38.011" v="3005"/>
          <ac:spMkLst>
            <pc:docMk/>
            <pc:sldMk cId="4019019686" sldId="615"/>
            <ac:spMk id="3" creationId="{D28E3F83-4E7C-4DEA-A0ED-714F31D04395}"/>
          </ac:spMkLst>
        </pc:spChg>
        <pc:spChg chg="del">
          <ac:chgData name="Lei Wu" userId="f083b2a8aea23a2f" providerId="LiveId" clId="{C6ADE416-F8F1-4C9E-8FAB-E709C584D883}" dt="2021-01-13T17:58:13.317" v="3001" actId="478"/>
          <ac:spMkLst>
            <pc:docMk/>
            <pc:sldMk cId="4019019686" sldId="615"/>
            <ac:spMk id="6" creationId="{9DA74013-E518-4560-A30E-31EF11EDC80A}"/>
          </ac:spMkLst>
        </pc:spChg>
        <pc:spChg chg="mod">
          <ac:chgData name="Lei Wu" userId="f083b2a8aea23a2f" providerId="LiveId" clId="{C6ADE416-F8F1-4C9E-8FAB-E709C584D883}" dt="2021-01-13T17:41:52.987" v="3000" actId="20577"/>
          <ac:spMkLst>
            <pc:docMk/>
            <pc:sldMk cId="4019019686" sldId="615"/>
            <ac:spMk id="7" creationId="{61613075-73BA-4468-B5E1-05BA35F281E1}"/>
          </ac:spMkLst>
        </pc:spChg>
        <pc:picChg chg="add del mod">
          <ac:chgData name="Lei Wu" userId="f083b2a8aea23a2f" providerId="LiveId" clId="{C6ADE416-F8F1-4C9E-8FAB-E709C584D883}" dt="2021-01-13T18:00:12.407" v="3011" actId="478"/>
          <ac:picMkLst>
            <pc:docMk/>
            <pc:sldMk cId="4019019686" sldId="615"/>
            <ac:picMk id="1030" creationId="{A550079C-C499-40EA-A8F6-20DA4CF8A121}"/>
          </ac:picMkLst>
        </pc:picChg>
        <pc:picChg chg="add del mod">
          <ac:chgData name="Lei Wu" userId="f083b2a8aea23a2f" providerId="LiveId" clId="{C6ADE416-F8F1-4C9E-8FAB-E709C584D883}" dt="2021-01-13T18:02:13.038" v="3016" actId="478"/>
          <ac:picMkLst>
            <pc:docMk/>
            <pc:sldMk cId="4019019686" sldId="615"/>
            <ac:picMk id="1032" creationId="{4D3D95A0-A953-427A-B471-8556D3330115}"/>
          </ac:picMkLst>
        </pc:picChg>
        <pc:picChg chg="add mod">
          <ac:chgData name="Lei Wu" userId="f083b2a8aea23a2f" providerId="LiveId" clId="{C6ADE416-F8F1-4C9E-8FAB-E709C584D883}" dt="2021-01-13T18:02:33.844" v="3020" actId="1076"/>
          <ac:picMkLst>
            <pc:docMk/>
            <pc:sldMk cId="4019019686" sldId="615"/>
            <ac:picMk id="1034" creationId="{D0D2422D-F2DE-4377-A5F5-C2FC8EFC9963}"/>
          </ac:picMkLst>
        </pc:picChg>
      </pc:sldChg>
      <pc:sldChg chg="addSp delSp modSp new del mod">
        <pc:chgData name="Lei Wu" userId="f083b2a8aea23a2f" providerId="LiveId" clId="{C6ADE416-F8F1-4C9E-8FAB-E709C584D883}" dt="2021-01-13T17:15:30.487" v="2802" actId="47"/>
        <pc:sldMkLst>
          <pc:docMk/>
          <pc:sldMk cId="4117930499" sldId="615"/>
        </pc:sldMkLst>
        <pc:spChg chg="del mod">
          <ac:chgData name="Lei Wu" userId="f083b2a8aea23a2f" providerId="LiveId" clId="{C6ADE416-F8F1-4C9E-8FAB-E709C584D883}" dt="2021-01-13T17:14:40.375" v="2786" actId="478"/>
          <ac:spMkLst>
            <pc:docMk/>
            <pc:sldMk cId="4117930499" sldId="615"/>
            <ac:spMk id="2" creationId="{08DEB20A-1CFC-4F72-A853-7FB347CA699A}"/>
          </ac:spMkLst>
        </pc:spChg>
        <pc:spChg chg="mod">
          <ac:chgData name="Lei Wu" userId="f083b2a8aea23a2f" providerId="LiveId" clId="{C6ADE416-F8F1-4C9E-8FAB-E709C584D883}" dt="2021-01-13T17:15:25.643" v="2801" actId="20577"/>
          <ac:spMkLst>
            <pc:docMk/>
            <pc:sldMk cId="4117930499" sldId="615"/>
            <ac:spMk id="3" creationId="{41E7CE6F-0ADA-4DB4-88ED-FEA475F33EDB}"/>
          </ac:spMkLst>
        </pc:spChg>
        <pc:spChg chg="add del mod">
          <ac:chgData name="Lei Wu" userId="f083b2a8aea23a2f" providerId="LiveId" clId="{C6ADE416-F8F1-4C9E-8FAB-E709C584D883}" dt="2021-01-13T17:14:44.030" v="2787" actId="478"/>
          <ac:spMkLst>
            <pc:docMk/>
            <pc:sldMk cId="4117930499" sldId="615"/>
            <ac:spMk id="5" creationId="{E79198D9-C049-4390-B0B8-E105E34E6332}"/>
          </ac:spMkLst>
        </pc:spChg>
      </pc:sldChg>
      <pc:sldChg chg="new del">
        <pc:chgData name="Lei Wu" userId="f083b2a8aea23a2f" providerId="LiveId" clId="{C6ADE416-F8F1-4C9E-8FAB-E709C584D883}" dt="2021-01-13T17:33:38.561" v="2886" actId="680"/>
        <pc:sldMkLst>
          <pc:docMk/>
          <pc:sldMk cId="462685910" sldId="616"/>
        </pc:sldMkLst>
      </pc:sldChg>
      <pc:sldChg chg="add del">
        <pc:chgData name="Lei Wu" userId="f083b2a8aea23a2f" providerId="LiveId" clId="{C6ADE416-F8F1-4C9E-8FAB-E709C584D883}" dt="2021-01-13T18:59:05.604" v="3631"/>
        <pc:sldMkLst>
          <pc:docMk/>
          <pc:sldMk cId="822667031" sldId="616"/>
        </pc:sldMkLst>
      </pc:sldChg>
      <pc:sldChg chg="modSp add del mod">
        <pc:chgData name="Lei Wu" userId="f083b2a8aea23a2f" providerId="LiveId" clId="{C6ADE416-F8F1-4C9E-8FAB-E709C584D883}" dt="2021-01-13T18:06:44.189" v="3083" actId="47"/>
        <pc:sldMkLst>
          <pc:docMk/>
          <pc:sldMk cId="929734553" sldId="616"/>
        </pc:sldMkLst>
        <pc:spChg chg="mod">
          <ac:chgData name="Lei Wu" userId="f083b2a8aea23a2f" providerId="LiveId" clId="{C6ADE416-F8F1-4C9E-8FAB-E709C584D883}" dt="2021-01-13T18:06:30.403" v="3082" actId="20577"/>
          <ac:spMkLst>
            <pc:docMk/>
            <pc:sldMk cId="929734553" sldId="616"/>
            <ac:spMk id="6" creationId="{9DA74013-E518-4560-A30E-31EF11EDC80A}"/>
          </ac:spMkLst>
        </pc:spChg>
        <pc:spChg chg="mod">
          <ac:chgData name="Lei Wu" userId="f083b2a8aea23a2f" providerId="LiveId" clId="{C6ADE416-F8F1-4C9E-8FAB-E709C584D883}" dt="2021-01-13T18:05:53.140" v="3030" actId="20577"/>
          <ac:spMkLst>
            <pc:docMk/>
            <pc:sldMk cId="929734553" sldId="616"/>
            <ac:spMk id="7" creationId="{61613075-73BA-4468-B5E1-05BA35F281E1}"/>
          </ac:spMkLst>
        </pc:spChg>
      </pc:sldChg>
      <pc:sldChg chg="new del">
        <pc:chgData name="Lei Wu" userId="f083b2a8aea23a2f" providerId="LiveId" clId="{C6ADE416-F8F1-4C9E-8FAB-E709C584D883}" dt="2021-01-13T17:33:20.401" v="2884" actId="680"/>
        <pc:sldMkLst>
          <pc:docMk/>
          <pc:sldMk cId="2174276716" sldId="616"/>
        </pc:sldMkLst>
      </pc:sldChg>
      <pc:sldChg chg="add del">
        <pc:chgData name="Lei Wu" userId="f083b2a8aea23a2f" providerId="LiveId" clId="{C6ADE416-F8F1-4C9E-8FAB-E709C584D883}" dt="2021-01-13T18:08:13.072" v="3090" actId="47"/>
        <pc:sldMkLst>
          <pc:docMk/>
          <pc:sldMk cId="3083023750" sldId="616"/>
        </pc:sldMkLst>
      </pc:sldChg>
      <pc:sldChg chg="modSp new del mod">
        <pc:chgData name="Lei Wu" userId="f083b2a8aea23a2f" providerId="LiveId" clId="{C6ADE416-F8F1-4C9E-8FAB-E709C584D883}" dt="2021-01-13T17:41:27.655" v="2952" actId="47"/>
        <pc:sldMkLst>
          <pc:docMk/>
          <pc:sldMk cId="3628426234" sldId="616"/>
        </pc:sldMkLst>
        <pc:spChg chg="mod">
          <ac:chgData name="Lei Wu" userId="f083b2a8aea23a2f" providerId="LiveId" clId="{C6ADE416-F8F1-4C9E-8FAB-E709C584D883}" dt="2021-01-13T17:34:35.219" v="2934" actId="1076"/>
          <ac:spMkLst>
            <pc:docMk/>
            <pc:sldMk cId="3628426234" sldId="616"/>
            <ac:spMk id="2" creationId="{8880E0E5-F7B0-4495-8666-B64472881E58}"/>
          </ac:spMkLst>
        </pc:spChg>
      </pc:sldChg>
      <pc:sldChg chg="add del">
        <pc:chgData name="Lei Wu" userId="f083b2a8aea23a2f" providerId="LiveId" clId="{C6ADE416-F8F1-4C9E-8FAB-E709C584D883}" dt="2021-01-13T21:02:19.060" v="4202" actId="2696"/>
        <pc:sldMkLst>
          <pc:docMk/>
          <pc:sldMk cId="3745669705" sldId="616"/>
        </pc:sldMkLst>
      </pc:sldChg>
      <pc:sldChg chg="add del">
        <pc:chgData name="Lei Wu" userId="f083b2a8aea23a2f" providerId="LiveId" clId="{C6ADE416-F8F1-4C9E-8FAB-E709C584D883}" dt="2021-01-13T18:59:05.604" v="3631"/>
        <pc:sldMkLst>
          <pc:docMk/>
          <pc:sldMk cId="287739830" sldId="617"/>
        </pc:sldMkLst>
      </pc:sldChg>
      <pc:sldChg chg="addSp delSp modSp add del mod modAnim">
        <pc:chgData name="Lei Wu" userId="f083b2a8aea23a2f" providerId="LiveId" clId="{C6ADE416-F8F1-4C9E-8FAB-E709C584D883}" dt="2021-01-14T02:07:26.243" v="5322" actId="20577"/>
        <pc:sldMkLst>
          <pc:docMk/>
          <pc:sldMk cId="3680832810" sldId="617"/>
        </pc:sldMkLst>
        <pc:spChg chg="del">
          <ac:chgData name="Lei Wu" userId="f083b2a8aea23a2f" providerId="LiveId" clId="{C6ADE416-F8F1-4C9E-8FAB-E709C584D883}" dt="2021-01-13T18:16:59.275" v="3216" actId="478"/>
          <ac:spMkLst>
            <pc:docMk/>
            <pc:sldMk cId="3680832810" sldId="617"/>
            <ac:spMk id="4" creationId="{ED6CA8F3-B689-492C-870E-4A141C71ECEC}"/>
          </ac:spMkLst>
        </pc:spChg>
        <pc:spChg chg="del">
          <ac:chgData name="Lei Wu" userId="f083b2a8aea23a2f" providerId="LiveId" clId="{C6ADE416-F8F1-4C9E-8FAB-E709C584D883}" dt="2021-01-13T18:17:03.733" v="3217" actId="478"/>
          <ac:spMkLst>
            <pc:docMk/>
            <pc:sldMk cId="3680832810" sldId="617"/>
            <ac:spMk id="7" creationId="{0B32A123-57BA-6446-B448-A015CFB2FB3D}"/>
          </ac:spMkLst>
        </pc:spChg>
        <pc:spChg chg="mod">
          <ac:chgData name="Lei Wu" userId="f083b2a8aea23a2f" providerId="LiveId" clId="{C6ADE416-F8F1-4C9E-8FAB-E709C584D883}" dt="2021-01-13T18:17:05.041" v="3218"/>
          <ac:spMkLst>
            <pc:docMk/>
            <pc:sldMk cId="3680832810" sldId="617"/>
            <ac:spMk id="10" creationId="{4B343373-BE50-4AA6-B9D8-6E0267BD2EB1}"/>
          </ac:spMkLst>
        </pc:spChg>
        <pc:spChg chg="mod">
          <ac:chgData name="Lei Wu" userId="f083b2a8aea23a2f" providerId="LiveId" clId="{C6ADE416-F8F1-4C9E-8FAB-E709C584D883}" dt="2021-01-13T18:17:05.041" v="3218"/>
          <ac:spMkLst>
            <pc:docMk/>
            <pc:sldMk cId="3680832810" sldId="617"/>
            <ac:spMk id="12" creationId="{0F9B12F9-11A0-45B7-8CDE-13280095BA4B}"/>
          </ac:spMkLst>
        </pc:spChg>
        <pc:spChg chg="mod">
          <ac:chgData name="Lei Wu" userId="f083b2a8aea23a2f" providerId="LiveId" clId="{C6ADE416-F8F1-4C9E-8FAB-E709C584D883}" dt="2021-01-13T18:17:05.041" v="3218"/>
          <ac:spMkLst>
            <pc:docMk/>
            <pc:sldMk cId="3680832810" sldId="617"/>
            <ac:spMk id="14" creationId="{2BDF16C2-14D3-4B51-8EE8-4AC0A3A9A436}"/>
          </ac:spMkLst>
        </pc:spChg>
        <pc:spChg chg="mod">
          <ac:chgData name="Lei Wu" userId="f083b2a8aea23a2f" providerId="LiveId" clId="{C6ADE416-F8F1-4C9E-8FAB-E709C584D883}" dt="2021-01-13T18:17:05.041" v="3218"/>
          <ac:spMkLst>
            <pc:docMk/>
            <pc:sldMk cId="3680832810" sldId="617"/>
            <ac:spMk id="15" creationId="{C53AB928-12BF-496C-9472-26170E5FF4B1}"/>
          </ac:spMkLst>
        </pc:spChg>
        <pc:spChg chg="mod">
          <ac:chgData name="Lei Wu" userId="f083b2a8aea23a2f" providerId="LiveId" clId="{C6ADE416-F8F1-4C9E-8FAB-E709C584D883}" dt="2021-01-13T18:17:05.041" v="3218"/>
          <ac:spMkLst>
            <pc:docMk/>
            <pc:sldMk cId="3680832810" sldId="617"/>
            <ac:spMk id="16" creationId="{91CE7404-F1B2-473D-958C-208A26A1D134}"/>
          </ac:spMkLst>
        </pc:spChg>
        <pc:spChg chg="mod">
          <ac:chgData name="Lei Wu" userId="f083b2a8aea23a2f" providerId="LiveId" clId="{C6ADE416-F8F1-4C9E-8FAB-E709C584D883}" dt="2021-01-13T18:17:05.041" v="3218"/>
          <ac:spMkLst>
            <pc:docMk/>
            <pc:sldMk cId="3680832810" sldId="617"/>
            <ac:spMk id="18" creationId="{9238DFE1-31EE-4FFD-A4EA-CCFCE3BD2344}"/>
          </ac:spMkLst>
        </pc:spChg>
        <pc:spChg chg="mod">
          <ac:chgData name="Lei Wu" userId="f083b2a8aea23a2f" providerId="LiveId" clId="{C6ADE416-F8F1-4C9E-8FAB-E709C584D883}" dt="2021-01-13T18:17:05.041" v="3218"/>
          <ac:spMkLst>
            <pc:docMk/>
            <pc:sldMk cId="3680832810" sldId="617"/>
            <ac:spMk id="19" creationId="{FA50E99E-C766-4EAB-8052-EC9740FC79FD}"/>
          </ac:spMkLst>
        </pc:spChg>
        <pc:spChg chg="add del mod">
          <ac:chgData name="Lei Wu" userId="f083b2a8aea23a2f" providerId="LiveId" clId="{C6ADE416-F8F1-4C9E-8FAB-E709C584D883}" dt="2021-01-13T18:17:17.868" v="3221"/>
          <ac:spMkLst>
            <pc:docMk/>
            <pc:sldMk cId="3680832810" sldId="617"/>
            <ac:spMk id="20" creationId="{FEDF383A-1E49-4F05-9970-3217C0A8FD69}"/>
          </ac:spMkLst>
        </pc:spChg>
        <pc:spChg chg="add del mod">
          <ac:chgData name="Lei Wu" userId="f083b2a8aea23a2f" providerId="LiveId" clId="{C6ADE416-F8F1-4C9E-8FAB-E709C584D883}" dt="2021-01-13T18:17:17.868" v="3221"/>
          <ac:spMkLst>
            <pc:docMk/>
            <pc:sldMk cId="3680832810" sldId="617"/>
            <ac:spMk id="24" creationId="{0E553A4D-B381-4DC9-B945-4E1E683941CC}"/>
          </ac:spMkLst>
        </pc:spChg>
        <pc:spChg chg="add del mod">
          <ac:chgData name="Lei Wu" userId="f083b2a8aea23a2f" providerId="LiveId" clId="{C6ADE416-F8F1-4C9E-8FAB-E709C584D883}" dt="2021-01-13T18:17:17.868" v="3221"/>
          <ac:spMkLst>
            <pc:docMk/>
            <pc:sldMk cId="3680832810" sldId="617"/>
            <ac:spMk id="25" creationId="{F768BDE8-ECAE-4170-B6BD-508406757F28}"/>
          </ac:spMkLst>
        </pc:spChg>
        <pc:spChg chg="add del mod">
          <ac:chgData name="Lei Wu" userId="f083b2a8aea23a2f" providerId="LiveId" clId="{C6ADE416-F8F1-4C9E-8FAB-E709C584D883}" dt="2021-01-13T18:17:17.868" v="3221"/>
          <ac:spMkLst>
            <pc:docMk/>
            <pc:sldMk cId="3680832810" sldId="617"/>
            <ac:spMk id="26" creationId="{03242245-088C-4195-BFF1-8A12C3C93FD9}"/>
          </ac:spMkLst>
        </pc:spChg>
        <pc:spChg chg="add del mod">
          <ac:chgData name="Lei Wu" userId="f083b2a8aea23a2f" providerId="LiveId" clId="{C6ADE416-F8F1-4C9E-8FAB-E709C584D883}" dt="2021-01-13T18:17:17.868" v="3221"/>
          <ac:spMkLst>
            <pc:docMk/>
            <pc:sldMk cId="3680832810" sldId="617"/>
            <ac:spMk id="27" creationId="{D63F2AF1-6AE0-428F-B79F-D1FE66E632B1}"/>
          </ac:spMkLst>
        </pc:spChg>
        <pc:spChg chg="add del mod">
          <ac:chgData name="Lei Wu" userId="f083b2a8aea23a2f" providerId="LiveId" clId="{C6ADE416-F8F1-4C9E-8FAB-E709C584D883}" dt="2021-01-13T18:17:17.868" v="3221"/>
          <ac:spMkLst>
            <pc:docMk/>
            <pc:sldMk cId="3680832810" sldId="617"/>
            <ac:spMk id="28" creationId="{B9C319CC-D62B-47B1-AFB7-0C56FD59CCA6}"/>
          </ac:spMkLst>
        </pc:spChg>
        <pc:spChg chg="add del mod">
          <ac:chgData name="Lei Wu" userId="f083b2a8aea23a2f" providerId="LiveId" clId="{C6ADE416-F8F1-4C9E-8FAB-E709C584D883}" dt="2021-01-13T18:17:17.868" v="3221"/>
          <ac:spMkLst>
            <pc:docMk/>
            <pc:sldMk cId="3680832810" sldId="617"/>
            <ac:spMk id="29" creationId="{A6263E43-78BC-487B-A4BA-3D76D3435D88}"/>
          </ac:spMkLst>
        </pc:spChg>
        <pc:spChg chg="add del mod">
          <ac:chgData name="Lei Wu" userId="f083b2a8aea23a2f" providerId="LiveId" clId="{C6ADE416-F8F1-4C9E-8FAB-E709C584D883}" dt="2021-01-13T18:17:17.868" v="3221"/>
          <ac:spMkLst>
            <pc:docMk/>
            <pc:sldMk cId="3680832810" sldId="617"/>
            <ac:spMk id="30" creationId="{6B74977A-CB52-4E2F-9B30-7C44E125CC14}"/>
          </ac:spMkLst>
        </pc:spChg>
        <pc:spChg chg="add del mod">
          <ac:chgData name="Lei Wu" userId="f083b2a8aea23a2f" providerId="LiveId" clId="{C6ADE416-F8F1-4C9E-8FAB-E709C584D883}" dt="2021-01-13T18:17:17.868" v="3221"/>
          <ac:spMkLst>
            <pc:docMk/>
            <pc:sldMk cId="3680832810" sldId="617"/>
            <ac:spMk id="31" creationId="{68E35596-0081-4C64-8A4C-647A06331345}"/>
          </ac:spMkLst>
        </pc:spChg>
        <pc:spChg chg="add del mod">
          <ac:chgData name="Lei Wu" userId="f083b2a8aea23a2f" providerId="LiveId" clId="{C6ADE416-F8F1-4C9E-8FAB-E709C584D883}" dt="2021-01-13T18:17:17.868" v="3221"/>
          <ac:spMkLst>
            <pc:docMk/>
            <pc:sldMk cId="3680832810" sldId="617"/>
            <ac:spMk id="32" creationId="{4D59B7F9-5199-4440-A3F9-70FA4230D559}"/>
          </ac:spMkLst>
        </pc:spChg>
        <pc:spChg chg="add del mod">
          <ac:chgData name="Lei Wu" userId="f083b2a8aea23a2f" providerId="LiveId" clId="{C6ADE416-F8F1-4C9E-8FAB-E709C584D883}" dt="2021-01-13T18:17:17.868" v="3221"/>
          <ac:spMkLst>
            <pc:docMk/>
            <pc:sldMk cId="3680832810" sldId="617"/>
            <ac:spMk id="33" creationId="{92649C8E-81E8-4C9B-AE42-0FB695E334E3}"/>
          </ac:spMkLst>
        </pc:spChg>
        <pc:spChg chg="add del mod">
          <ac:chgData name="Lei Wu" userId="f083b2a8aea23a2f" providerId="LiveId" clId="{C6ADE416-F8F1-4C9E-8FAB-E709C584D883}" dt="2021-01-13T18:17:17.868" v="3221"/>
          <ac:spMkLst>
            <pc:docMk/>
            <pc:sldMk cId="3680832810" sldId="617"/>
            <ac:spMk id="34" creationId="{36E9E6B5-061A-4394-B975-006D7B8035D3}"/>
          </ac:spMkLst>
        </pc:spChg>
        <pc:spChg chg="add del mod">
          <ac:chgData name="Lei Wu" userId="f083b2a8aea23a2f" providerId="LiveId" clId="{C6ADE416-F8F1-4C9E-8FAB-E709C584D883}" dt="2021-01-13T18:17:17.868" v="3221"/>
          <ac:spMkLst>
            <pc:docMk/>
            <pc:sldMk cId="3680832810" sldId="617"/>
            <ac:spMk id="35" creationId="{0C9E274C-F3E0-458B-9592-A33601F048FE}"/>
          </ac:spMkLst>
        </pc:spChg>
        <pc:spChg chg="add del mod">
          <ac:chgData name="Lei Wu" userId="f083b2a8aea23a2f" providerId="LiveId" clId="{C6ADE416-F8F1-4C9E-8FAB-E709C584D883}" dt="2021-01-13T18:17:17.868" v="3221"/>
          <ac:spMkLst>
            <pc:docMk/>
            <pc:sldMk cId="3680832810" sldId="617"/>
            <ac:spMk id="36" creationId="{5A211456-A8D4-4305-8336-FFA795FE355C}"/>
          </ac:spMkLst>
        </pc:spChg>
        <pc:spChg chg="mod">
          <ac:chgData name="Lei Wu" userId="f083b2a8aea23a2f" providerId="LiveId" clId="{C6ADE416-F8F1-4C9E-8FAB-E709C584D883}" dt="2021-01-13T18:17:23.924" v="3222"/>
          <ac:spMkLst>
            <pc:docMk/>
            <pc:sldMk cId="3680832810" sldId="617"/>
            <ac:spMk id="38" creationId="{CF870FA0-7404-4B29-9D21-C44C562F8718}"/>
          </ac:spMkLst>
        </pc:spChg>
        <pc:spChg chg="mod">
          <ac:chgData name="Lei Wu" userId="f083b2a8aea23a2f" providerId="LiveId" clId="{C6ADE416-F8F1-4C9E-8FAB-E709C584D883}" dt="2021-01-13T18:17:23.924" v="3222"/>
          <ac:spMkLst>
            <pc:docMk/>
            <pc:sldMk cId="3680832810" sldId="617"/>
            <ac:spMk id="39" creationId="{C042A55E-6B62-47EC-99A6-4FE07386CD4E}"/>
          </ac:spMkLst>
        </pc:spChg>
        <pc:spChg chg="mod">
          <ac:chgData name="Lei Wu" userId="f083b2a8aea23a2f" providerId="LiveId" clId="{C6ADE416-F8F1-4C9E-8FAB-E709C584D883}" dt="2021-01-13T18:17:23.924" v="3222"/>
          <ac:spMkLst>
            <pc:docMk/>
            <pc:sldMk cId="3680832810" sldId="617"/>
            <ac:spMk id="41" creationId="{32BA83CC-AE11-4D09-8E57-C6265686371B}"/>
          </ac:spMkLst>
        </pc:spChg>
        <pc:spChg chg="mod">
          <ac:chgData name="Lei Wu" userId="f083b2a8aea23a2f" providerId="LiveId" clId="{C6ADE416-F8F1-4C9E-8FAB-E709C584D883}" dt="2021-01-13T18:17:23.924" v="3222"/>
          <ac:spMkLst>
            <pc:docMk/>
            <pc:sldMk cId="3680832810" sldId="617"/>
            <ac:spMk id="42" creationId="{59F55EE5-E37C-416F-BACF-F88E32BE3D74}"/>
          </ac:spMkLst>
        </pc:spChg>
        <pc:spChg chg="mod">
          <ac:chgData name="Lei Wu" userId="f083b2a8aea23a2f" providerId="LiveId" clId="{C6ADE416-F8F1-4C9E-8FAB-E709C584D883}" dt="2021-01-13T18:17:34.021" v="3225" actId="404"/>
          <ac:spMkLst>
            <pc:docMk/>
            <pc:sldMk cId="3680832810" sldId="617"/>
            <ac:spMk id="43" creationId="{0721C2B2-BF24-4A1B-8872-DF300C1C238D}"/>
          </ac:spMkLst>
        </pc:spChg>
        <pc:spChg chg="mod">
          <ac:chgData name="Lei Wu" userId="f083b2a8aea23a2f" providerId="LiveId" clId="{C6ADE416-F8F1-4C9E-8FAB-E709C584D883}" dt="2021-01-13T18:17:37.127" v="3227" actId="404"/>
          <ac:spMkLst>
            <pc:docMk/>
            <pc:sldMk cId="3680832810" sldId="617"/>
            <ac:spMk id="45" creationId="{202E79DF-74A3-4B19-A8EB-085010F73A2E}"/>
          </ac:spMkLst>
        </pc:spChg>
        <pc:spChg chg="mod">
          <ac:chgData name="Lei Wu" userId="f083b2a8aea23a2f" providerId="LiveId" clId="{C6ADE416-F8F1-4C9E-8FAB-E709C584D883}" dt="2021-01-13T18:17:23.924" v="3222"/>
          <ac:spMkLst>
            <pc:docMk/>
            <pc:sldMk cId="3680832810" sldId="617"/>
            <ac:spMk id="46" creationId="{7E4EA890-54CD-4691-B2CA-3CDA3D304EED}"/>
          </ac:spMkLst>
        </pc:spChg>
        <pc:spChg chg="add mod">
          <ac:chgData name="Lei Wu" userId="f083b2a8aea23a2f" providerId="LiveId" clId="{C6ADE416-F8F1-4C9E-8FAB-E709C584D883}" dt="2021-01-13T18:30:09.619" v="3387" actId="2711"/>
          <ac:spMkLst>
            <pc:docMk/>
            <pc:sldMk cId="3680832810" sldId="617"/>
            <ac:spMk id="47" creationId="{428D8AD7-2045-4389-85E2-AB29F93890FE}"/>
          </ac:spMkLst>
        </pc:spChg>
        <pc:spChg chg="add mod">
          <ac:chgData name="Lei Wu" userId="f083b2a8aea23a2f" providerId="LiveId" clId="{C6ADE416-F8F1-4C9E-8FAB-E709C584D883}" dt="2021-01-13T18:17:28.450" v="3223" actId="1076"/>
          <ac:spMkLst>
            <pc:docMk/>
            <pc:sldMk cId="3680832810" sldId="617"/>
            <ac:spMk id="51" creationId="{27435721-5040-4AAF-8D31-4446E4021107}"/>
          </ac:spMkLst>
        </pc:spChg>
        <pc:spChg chg="add mod">
          <ac:chgData name="Lei Wu" userId="f083b2a8aea23a2f" providerId="LiveId" clId="{C6ADE416-F8F1-4C9E-8FAB-E709C584D883}" dt="2021-01-13T18:17:28.450" v="3223" actId="1076"/>
          <ac:spMkLst>
            <pc:docMk/>
            <pc:sldMk cId="3680832810" sldId="617"/>
            <ac:spMk id="52" creationId="{0904452E-D906-4CCE-AC22-BF61097FA636}"/>
          </ac:spMkLst>
        </pc:spChg>
        <pc:spChg chg="add mod">
          <ac:chgData name="Lei Wu" userId="f083b2a8aea23a2f" providerId="LiveId" clId="{C6ADE416-F8F1-4C9E-8FAB-E709C584D883}" dt="2021-01-13T18:30:09.619" v="3387" actId="2711"/>
          <ac:spMkLst>
            <pc:docMk/>
            <pc:sldMk cId="3680832810" sldId="617"/>
            <ac:spMk id="53" creationId="{AAEEB62F-A5E5-4F61-9644-39D6E2D319CE}"/>
          </ac:spMkLst>
        </pc:spChg>
        <pc:spChg chg="add mod">
          <ac:chgData name="Lei Wu" userId="f083b2a8aea23a2f" providerId="LiveId" clId="{C6ADE416-F8F1-4C9E-8FAB-E709C584D883}" dt="2021-01-13T18:30:09.619" v="3387" actId="2711"/>
          <ac:spMkLst>
            <pc:docMk/>
            <pc:sldMk cId="3680832810" sldId="617"/>
            <ac:spMk id="54" creationId="{C6C165F3-F668-438E-9C71-697997EB9A96}"/>
          </ac:spMkLst>
        </pc:spChg>
        <pc:spChg chg="add mod">
          <ac:chgData name="Lei Wu" userId="f083b2a8aea23a2f" providerId="LiveId" clId="{C6ADE416-F8F1-4C9E-8FAB-E709C584D883}" dt="2021-01-13T18:30:09.619" v="3387" actId="2711"/>
          <ac:spMkLst>
            <pc:docMk/>
            <pc:sldMk cId="3680832810" sldId="617"/>
            <ac:spMk id="55" creationId="{7432767F-F773-4E6A-AA27-A87A20F24258}"/>
          </ac:spMkLst>
        </pc:spChg>
        <pc:spChg chg="add mod">
          <ac:chgData name="Lei Wu" userId="f083b2a8aea23a2f" providerId="LiveId" clId="{C6ADE416-F8F1-4C9E-8FAB-E709C584D883}" dt="2021-01-13T18:30:09.619" v="3387" actId="2711"/>
          <ac:spMkLst>
            <pc:docMk/>
            <pc:sldMk cId="3680832810" sldId="617"/>
            <ac:spMk id="56" creationId="{D9F3F56F-8297-4E99-9EFA-120364FC04CB}"/>
          </ac:spMkLst>
        </pc:spChg>
        <pc:spChg chg="add mod">
          <ac:chgData name="Lei Wu" userId="f083b2a8aea23a2f" providerId="LiveId" clId="{C6ADE416-F8F1-4C9E-8FAB-E709C584D883}" dt="2021-01-13T18:30:09.619" v="3387" actId="2711"/>
          <ac:spMkLst>
            <pc:docMk/>
            <pc:sldMk cId="3680832810" sldId="617"/>
            <ac:spMk id="57" creationId="{3EC7B380-2D99-43CE-AC0F-1FB33832A63E}"/>
          </ac:spMkLst>
        </pc:spChg>
        <pc:spChg chg="add mod">
          <ac:chgData name="Lei Wu" userId="f083b2a8aea23a2f" providerId="LiveId" clId="{C6ADE416-F8F1-4C9E-8FAB-E709C584D883}" dt="2021-01-13T18:30:09.619" v="3387" actId="2711"/>
          <ac:spMkLst>
            <pc:docMk/>
            <pc:sldMk cId="3680832810" sldId="617"/>
            <ac:spMk id="58" creationId="{363B116C-2D02-418F-A5C8-B7E56BF8CDB2}"/>
          </ac:spMkLst>
        </pc:spChg>
        <pc:spChg chg="add mod">
          <ac:chgData name="Lei Wu" userId="f083b2a8aea23a2f" providerId="LiveId" clId="{C6ADE416-F8F1-4C9E-8FAB-E709C584D883}" dt="2021-01-13T18:30:09.619" v="3387" actId="2711"/>
          <ac:spMkLst>
            <pc:docMk/>
            <pc:sldMk cId="3680832810" sldId="617"/>
            <ac:spMk id="59" creationId="{5BE3C06F-5A9B-470C-AE1D-3DF0C1E2C7E1}"/>
          </ac:spMkLst>
        </pc:spChg>
        <pc:spChg chg="add mod">
          <ac:chgData name="Lei Wu" userId="f083b2a8aea23a2f" providerId="LiveId" clId="{C6ADE416-F8F1-4C9E-8FAB-E709C584D883}" dt="2021-01-13T18:30:09.619" v="3387" actId="2711"/>
          <ac:spMkLst>
            <pc:docMk/>
            <pc:sldMk cId="3680832810" sldId="617"/>
            <ac:spMk id="60" creationId="{46CC8673-1F24-4622-8FF8-ECB5BBB5F4A6}"/>
          </ac:spMkLst>
        </pc:spChg>
        <pc:spChg chg="add mod">
          <ac:chgData name="Lei Wu" userId="f083b2a8aea23a2f" providerId="LiveId" clId="{C6ADE416-F8F1-4C9E-8FAB-E709C584D883}" dt="2021-01-13T18:30:09.619" v="3387" actId="2711"/>
          <ac:spMkLst>
            <pc:docMk/>
            <pc:sldMk cId="3680832810" sldId="617"/>
            <ac:spMk id="61" creationId="{80854A5D-DA7D-49C4-8DE1-35ADFD55F789}"/>
          </ac:spMkLst>
        </pc:spChg>
        <pc:spChg chg="add mod">
          <ac:chgData name="Lei Wu" userId="f083b2a8aea23a2f" providerId="LiveId" clId="{C6ADE416-F8F1-4C9E-8FAB-E709C584D883}" dt="2021-01-13T18:30:09.619" v="3387" actId="2711"/>
          <ac:spMkLst>
            <pc:docMk/>
            <pc:sldMk cId="3680832810" sldId="617"/>
            <ac:spMk id="62" creationId="{0CE324CC-A6DD-4998-A406-3BC85C9A2CAB}"/>
          </ac:spMkLst>
        </pc:spChg>
        <pc:spChg chg="add mod">
          <ac:chgData name="Lei Wu" userId="f083b2a8aea23a2f" providerId="LiveId" clId="{C6ADE416-F8F1-4C9E-8FAB-E709C584D883}" dt="2021-01-13T18:30:09.619" v="3387" actId="2711"/>
          <ac:spMkLst>
            <pc:docMk/>
            <pc:sldMk cId="3680832810" sldId="617"/>
            <ac:spMk id="63" creationId="{B48CE118-DD00-40BA-97DA-630911A81760}"/>
          </ac:spMkLst>
        </pc:spChg>
        <pc:spChg chg="add mod">
          <ac:chgData name="Lei Wu" userId="f083b2a8aea23a2f" providerId="LiveId" clId="{C6ADE416-F8F1-4C9E-8FAB-E709C584D883}" dt="2021-01-13T18:19:51.309" v="3265" actId="403"/>
          <ac:spMkLst>
            <pc:docMk/>
            <pc:sldMk cId="3680832810" sldId="617"/>
            <ac:spMk id="64" creationId="{1CCA142A-E1D7-47CF-BF4F-3681649D66D1}"/>
          </ac:spMkLst>
        </pc:spChg>
        <pc:spChg chg="mod">
          <ac:chgData name="Lei Wu" userId="f083b2a8aea23a2f" providerId="LiveId" clId="{C6ADE416-F8F1-4C9E-8FAB-E709C584D883}" dt="2021-01-14T02:07:26.243" v="5322" actId="20577"/>
          <ac:spMkLst>
            <pc:docMk/>
            <pc:sldMk cId="3680832810" sldId="617"/>
            <ac:spMk id="19459" creationId="{40E80B2B-7406-4707-A240-074812562E73}"/>
          </ac:spMkLst>
        </pc:spChg>
        <pc:grpChg chg="add del mod">
          <ac:chgData name="Lei Wu" userId="f083b2a8aea23a2f" providerId="LiveId" clId="{C6ADE416-F8F1-4C9E-8FAB-E709C584D883}" dt="2021-01-13T18:17:17.868" v="3221"/>
          <ac:grpSpMkLst>
            <pc:docMk/>
            <pc:sldMk cId="3680832810" sldId="617"/>
            <ac:grpSpMk id="8" creationId="{5E731D3A-7AF3-45DA-8D30-E36F5C3BD20F}"/>
          </ac:grpSpMkLst>
        </pc:grpChg>
        <pc:grpChg chg="add del mod">
          <ac:chgData name="Lei Wu" userId="f083b2a8aea23a2f" providerId="LiveId" clId="{C6ADE416-F8F1-4C9E-8FAB-E709C584D883}" dt="2021-01-13T18:17:17.868" v="3221"/>
          <ac:grpSpMkLst>
            <pc:docMk/>
            <pc:sldMk cId="3680832810" sldId="617"/>
            <ac:grpSpMk id="13" creationId="{9161104D-F83F-48D0-A223-3419F9F90E51}"/>
          </ac:grpSpMkLst>
        </pc:grpChg>
        <pc:grpChg chg="add del mod">
          <ac:chgData name="Lei Wu" userId="f083b2a8aea23a2f" providerId="LiveId" clId="{C6ADE416-F8F1-4C9E-8FAB-E709C584D883}" dt="2021-01-13T18:17:17.868" v="3221"/>
          <ac:grpSpMkLst>
            <pc:docMk/>
            <pc:sldMk cId="3680832810" sldId="617"/>
            <ac:grpSpMk id="17" creationId="{8A9A6180-10FB-4583-AFF3-4623AA6FCEF2}"/>
          </ac:grpSpMkLst>
        </pc:grpChg>
        <pc:grpChg chg="add mod">
          <ac:chgData name="Lei Wu" userId="f083b2a8aea23a2f" providerId="LiveId" clId="{C6ADE416-F8F1-4C9E-8FAB-E709C584D883}" dt="2021-01-13T18:30:09.619" v="3387" actId="2711"/>
          <ac:grpSpMkLst>
            <pc:docMk/>
            <pc:sldMk cId="3680832810" sldId="617"/>
            <ac:grpSpMk id="37" creationId="{54B0FA73-A97E-48A2-B02D-8FE728E652BE}"/>
          </ac:grpSpMkLst>
        </pc:grpChg>
        <pc:grpChg chg="add mod">
          <ac:chgData name="Lei Wu" userId="f083b2a8aea23a2f" providerId="LiveId" clId="{C6ADE416-F8F1-4C9E-8FAB-E709C584D883}" dt="2021-01-13T18:30:09.619" v="3387" actId="2711"/>
          <ac:grpSpMkLst>
            <pc:docMk/>
            <pc:sldMk cId="3680832810" sldId="617"/>
            <ac:grpSpMk id="40" creationId="{DFEB2CF3-7275-48DF-BEDC-452FE12A0AD3}"/>
          </ac:grpSpMkLst>
        </pc:grpChg>
        <pc:grpChg chg="add mod">
          <ac:chgData name="Lei Wu" userId="f083b2a8aea23a2f" providerId="LiveId" clId="{C6ADE416-F8F1-4C9E-8FAB-E709C584D883}" dt="2021-01-13T18:30:09.619" v="3387" actId="2711"/>
          <ac:grpSpMkLst>
            <pc:docMk/>
            <pc:sldMk cId="3680832810" sldId="617"/>
            <ac:grpSpMk id="44" creationId="{45126F9B-5CF7-49EF-B821-87FE34321645}"/>
          </ac:grpSpMkLst>
        </pc:grpChg>
        <pc:picChg chg="del">
          <ac:chgData name="Lei Wu" userId="f083b2a8aea23a2f" providerId="LiveId" clId="{C6ADE416-F8F1-4C9E-8FAB-E709C584D883}" dt="2021-01-13T18:16:54.483" v="3214" actId="478"/>
          <ac:picMkLst>
            <pc:docMk/>
            <pc:sldMk cId="3680832810" sldId="617"/>
            <ac:picMk id="9" creationId="{C91B5776-9161-40E5-8EBB-F4A4ECC79311}"/>
          </ac:picMkLst>
        </pc:picChg>
        <pc:picChg chg="del">
          <ac:chgData name="Lei Wu" userId="f083b2a8aea23a2f" providerId="LiveId" clId="{C6ADE416-F8F1-4C9E-8FAB-E709C584D883}" dt="2021-01-13T18:16:56.198" v="3215" actId="478"/>
          <ac:picMkLst>
            <pc:docMk/>
            <pc:sldMk cId="3680832810" sldId="617"/>
            <ac:picMk id="11" creationId="{B463BD2C-5AAA-4BC7-A51D-8646077E0FAC}"/>
          </ac:picMkLst>
        </pc:picChg>
        <pc:cxnChg chg="add del mod">
          <ac:chgData name="Lei Wu" userId="f083b2a8aea23a2f" providerId="LiveId" clId="{C6ADE416-F8F1-4C9E-8FAB-E709C584D883}" dt="2021-01-13T18:17:17.868" v="3221"/>
          <ac:cxnSpMkLst>
            <pc:docMk/>
            <pc:sldMk cId="3680832810" sldId="617"/>
            <ac:cxnSpMk id="21" creationId="{52AB65AE-13CA-4F4B-BA5E-2B7D9217CC6B}"/>
          </ac:cxnSpMkLst>
        </pc:cxnChg>
        <pc:cxnChg chg="add del mod">
          <ac:chgData name="Lei Wu" userId="f083b2a8aea23a2f" providerId="LiveId" clId="{C6ADE416-F8F1-4C9E-8FAB-E709C584D883}" dt="2021-01-13T18:17:17.868" v="3221"/>
          <ac:cxnSpMkLst>
            <pc:docMk/>
            <pc:sldMk cId="3680832810" sldId="617"/>
            <ac:cxnSpMk id="22" creationId="{D5A9A15B-34D8-4228-ADCF-45E0CF697D1B}"/>
          </ac:cxnSpMkLst>
        </pc:cxnChg>
        <pc:cxnChg chg="add del mod">
          <ac:chgData name="Lei Wu" userId="f083b2a8aea23a2f" providerId="LiveId" clId="{C6ADE416-F8F1-4C9E-8FAB-E709C584D883}" dt="2021-01-13T18:17:17.868" v="3221"/>
          <ac:cxnSpMkLst>
            <pc:docMk/>
            <pc:sldMk cId="3680832810" sldId="617"/>
            <ac:cxnSpMk id="23" creationId="{5BE9FF78-5807-4C30-AD5D-956A07E494C6}"/>
          </ac:cxnSpMkLst>
        </pc:cxnChg>
        <pc:cxnChg chg="add mod">
          <ac:chgData name="Lei Wu" userId="f083b2a8aea23a2f" providerId="LiveId" clId="{C6ADE416-F8F1-4C9E-8FAB-E709C584D883}" dt="2021-01-13T18:30:09.619" v="3387" actId="2711"/>
          <ac:cxnSpMkLst>
            <pc:docMk/>
            <pc:sldMk cId="3680832810" sldId="617"/>
            <ac:cxnSpMk id="48" creationId="{A4637A81-581F-4F5B-BD7A-F0B5EF0AB33A}"/>
          </ac:cxnSpMkLst>
        </pc:cxnChg>
        <pc:cxnChg chg="add mod">
          <ac:chgData name="Lei Wu" userId="f083b2a8aea23a2f" providerId="LiveId" clId="{C6ADE416-F8F1-4C9E-8FAB-E709C584D883}" dt="2021-01-13T18:30:09.619" v="3387" actId="2711"/>
          <ac:cxnSpMkLst>
            <pc:docMk/>
            <pc:sldMk cId="3680832810" sldId="617"/>
            <ac:cxnSpMk id="49" creationId="{0A40F10D-F14E-4BDC-B5D3-08B83FDE07F3}"/>
          </ac:cxnSpMkLst>
        </pc:cxnChg>
        <pc:cxnChg chg="add mod">
          <ac:chgData name="Lei Wu" userId="f083b2a8aea23a2f" providerId="LiveId" clId="{C6ADE416-F8F1-4C9E-8FAB-E709C584D883}" dt="2021-01-13T18:30:09.619" v="3387" actId="2711"/>
          <ac:cxnSpMkLst>
            <pc:docMk/>
            <pc:sldMk cId="3680832810" sldId="617"/>
            <ac:cxnSpMk id="50" creationId="{D2421981-65A1-4A88-8FA4-F297DAD256D1}"/>
          </ac:cxnSpMkLst>
        </pc:cxnChg>
      </pc:sldChg>
      <pc:sldChg chg="add del">
        <pc:chgData name="Lei Wu" userId="f083b2a8aea23a2f" providerId="LiveId" clId="{C6ADE416-F8F1-4C9E-8FAB-E709C584D883}" dt="2021-01-13T18:59:05.604" v="3631"/>
        <pc:sldMkLst>
          <pc:docMk/>
          <pc:sldMk cId="1958202476" sldId="618"/>
        </pc:sldMkLst>
      </pc:sldChg>
      <pc:sldChg chg="addSp delSp modSp add del mod delAnim">
        <pc:chgData name="Lei Wu" userId="f083b2a8aea23a2f" providerId="LiveId" clId="{C6ADE416-F8F1-4C9E-8FAB-E709C584D883}" dt="2021-01-14T02:19:32.428" v="5431" actId="20577"/>
        <pc:sldMkLst>
          <pc:docMk/>
          <pc:sldMk cId="3291370463" sldId="618"/>
        </pc:sldMkLst>
        <pc:spChg chg="del">
          <ac:chgData name="Lei Wu" userId="f083b2a8aea23a2f" providerId="LiveId" clId="{C6ADE416-F8F1-4C9E-8FAB-E709C584D883}" dt="2021-01-13T18:30:22.161" v="3389" actId="478"/>
          <ac:spMkLst>
            <pc:docMk/>
            <pc:sldMk cId="3291370463" sldId="618"/>
            <ac:spMk id="47" creationId="{428D8AD7-2045-4389-85E2-AB29F93890FE}"/>
          </ac:spMkLst>
        </pc:spChg>
        <pc:spChg chg="del">
          <ac:chgData name="Lei Wu" userId="f083b2a8aea23a2f" providerId="LiveId" clId="{C6ADE416-F8F1-4C9E-8FAB-E709C584D883}" dt="2021-01-13T18:30:29.032" v="3391" actId="478"/>
          <ac:spMkLst>
            <pc:docMk/>
            <pc:sldMk cId="3291370463" sldId="618"/>
            <ac:spMk id="51" creationId="{27435721-5040-4AAF-8D31-4446E4021107}"/>
          </ac:spMkLst>
        </pc:spChg>
        <pc:spChg chg="del">
          <ac:chgData name="Lei Wu" userId="f083b2a8aea23a2f" providerId="LiveId" clId="{C6ADE416-F8F1-4C9E-8FAB-E709C584D883}" dt="2021-01-13T18:30:29.032" v="3391" actId="478"/>
          <ac:spMkLst>
            <pc:docMk/>
            <pc:sldMk cId="3291370463" sldId="618"/>
            <ac:spMk id="52" creationId="{0904452E-D906-4CCE-AC22-BF61097FA636}"/>
          </ac:spMkLst>
        </pc:spChg>
        <pc:spChg chg="del">
          <ac:chgData name="Lei Wu" userId="f083b2a8aea23a2f" providerId="LiveId" clId="{C6ADE416-F8F1-4C9E-8FAB-E709C584D883}" dt="2021-01-13T18:30:25.018" v="3390" actId="478"/>
          <ac:spMkLst>
            <pc:docMk/>
            <pc:sldMk cId="3291370463" sldId="618"/>
            <ac:spMk id="53" creationId="{AAEEB62F-A5E5-4F61-9644-39D6E2D319CE}"/>
          </ac:spMkLst>
        </pc:spChg>
        <pc:spChg chg="del">
          <ac:chgData name="Lei Wu" userId="f083b2a8aea23a2f" providerId="LiveId" clId="{C6ADE416-F8F1-4C9E-8FAB-E709C584D883}" dt="2021-01-13T18:30:22.161" v="3389" actId="478"/>
          <ac:spMkLst>
            <pc:docMk/>
            <pc:sldMk cId="3291370463" sldId="618"/>
            <ac:spMk id="54" creationId="{C6C165F3-F668-438E-9C71-697997EB9A96}"/>
          </ac:spMkLst>
        </pc:spChg>
        <pc:spChg chg="del">
          <ac:chgData name="Lei Wu" userId="f083b2a8aea23a2f" providerId="LiveId" clId="{C6ADE416-F8F1-4C9E-8FAB-E709C584D883}" dt="2021-01-13T18:30:22.161" v="3389" actId="478"/>
          <ac:spMkLst>
            <pc:docMk/>
            <pc:sldMk cId="3291370463" sldId="618"/>
            <ac:spMk id="55" creationId="{7432767F-F773-4E6A-AA27-A87A20F24258}"/>
          </ac:spMkLst>
        </pc:spChg>
        <pc:spChg chg="del">
          <ac:chgData name="Lei Wu" userId="f083b2a8aea23a2f" providerId="LiveId" clId="{C6ADE416-F8F1-4C9E-8FAB-E709C584D883}" dt="2021-01-13T18:30:22.161" v="3389" actId="478"/>
          <ac:spMkLst>
            <pc:docMk/>
            <pc:sldMk cId="3291370463" sldId="618"/>
            <ac:spMk id="56" creationId="{D9F3F56F-8297-4E99-9EFA-120364FC04CB}"/>
          </ac:spMkLst>
        </pc:spChg>
        <pc:spChg chg="del">
          <ac:chgData name="Lei Wu" userId="f083b2a8aea23a2f" providerId="LiveId" clId="{C6ADE416-F8F1-4C9E-8FAB-E709C584D883}" dt="2021-01-13T18:30:22.161" v="3389" actId="478"/>
          <ac:spMkLst>
            <pc:docMk/>
            <pc:sldMk cId="3291370463" sldId="618"/>
            <ac:spMk id="57" creationId="{3EC7B380-2D99-43CE-AC0F-1FB33832A63E}"/>
          </ac:spMkLst>
        </pc:spChg>
        <pc:spChg chg="del">
          <ac:chgData name="Lei Wu" userId="f083b2a8aea23a2f" providerId="LiveId" clId="{C6ADE416-F8F1-4C9E-8FAB-E709C584D883}" dt="2021-01-13T18:30:22.161" v="3389" actId="478"/>
          <ac:spMkLst>
            <pc:docMk/>
            <pc:sldMk cId="3291370463" sldId="618"/>
            <ac:spMk id="58" creationId="{363B116C-2D02-418F-A5C8-B7E56BF8CDB2}"/>
          </ac:spMkLst>
        </pc:spChg>
        <pc:spChg chg="del">
          <ac:chgData name="Lei Wu" userId="f083b2a8aea23a2f" providerId="LiveId" clId="{C6ADE416-F8F1-4C9E-8FAB-E709C584D883}" dt="2021-01-13T18:30:22.161" v="3389" actId="478"/>
          <ac:spMkLst>
            <pc:docMk/>
            <pc:sldMk cId="3291370463" sldId="618"/>
            <ac:spMk id="59" creationId="{5BE3C06F-5A9B-470C-AE1D-3DF0C1E2C7E1}"/>
          </ac:spMkLst>
        </pc:spChg>
        <pc:spChg chg="del">
          <ac:chgData name="Lei Wu" userId="f083b2a8aea23a2f" providerId="LiveId" clId="{C6ADE416-F8F1-4C9E-8FAB-E709C584D883}" dt="2021-01-13T18:30:22.161" v="3389" actId="478"/>
          <ac:spMkLst>
            <pc:docMk/>
            <pc:sldMk cId="3291370463" sldId="618"/>
            <ac:spMk id="60" creationId="{46CC8673-1F24-4622-8FF8-ECB5BBB5F4A6}"/>
          </ac:spMkLst>
        </pc:spChg>
        <pc:spChg chg="del">
          <ac:chgData name="Lei Wu" userId="f083b2a8aea23a2f" providerId="LiveId" clId="{C6ADE416-F8F1-4C9E-8FAB-E709C584D883}" dt="2021-01-13T18:30:22.161" v="3389" actId="478"/>
          <ac:spMkLst>
            <pc:docMk/>
            <pc:sldMk cId="3291370463" sldId="618"/>
            <ac:spMk id="61" creationId="{80854A5D-DA7D-49C4-8DE1-35ADFD55F789}"/>
          </ac:spMkLst>
        </pc:spChg>
        <pc:spChg chg="del">
          <ac:chgData name="Lei Wu" userId="f083b2a8aea23a2f" providerId="LiveId" clId="{C6ADE416-F8F1-4C9E-8FAB-E709C584D883}" dt="2021-01-13T18:30:22.161" v="3389" actId="478"/>
          <ac:spMkLst>
            <pc:docMk/>
            <pc:sldMk cId="3291370463" sldId="618"/>
            <ac:spMk id="62" creationId="{0CE324CC-A6DD-4998-A406-3BC85C9A2CAB}"/>
          </ac:spMkLst>
        </pc:spChg>
        <pc:spChg chg="del">
          <ac:chgData name="Lei Wu" userId="f083b2a8aea23a2f" providerId="LiveId" clId="{C6ADE416-F8F1-4C9E-8FAB-E709C584D883}" dt="2021-01-13T18:30:22.161" v="3389" actId="478"/>
          <ac:spMkLst>
            <pc:docMk/>
            <pc:sldMk cId="3291370463" sldId="618"/>
            <ac:spMk id="63" creationId="{B48CE118-DD00-40BA-97DA-630911A81760}"/>
          </ac:spMkLst>
        </pc:spChg>
        <pc:spChg chg="del">
          <ac:chgData name="Lei Wu" userId="f083b2a8aea23a2f" providerId="LiveId" clId="{C6ADE416-F8F1-4C9E-8FAB-E709C584D883}" dt="2021-01-13T18:30:29.032" v="3391" actId="478"/>
          <ac:spMkLst>
            <pc:docMk/>
            <pc:sldMk cId="3291370463" sldId="618"/>
            <ac:spMk id="64" creationId="{1CCA142A-E1D7-47CF-BF4F-3681649D66D1}"/>
          </ac:spMkLst>
        </pc:spChg>
        <pc:spChg chg="mod">
          <ac:chgData name="Lei Wu" userId="f083b2a8aea23a2f" providerId="LiveId" clId="{C6ADE416-F8F1-4C9E-8FAB-E709C584D883}" dt="2021-01-14T02:19:32.428" v="5431" actId="20577"/>
          <ac:spMkLst>
            <pc:docMk/>
            <pc:sldMk cId="3291370463" sldId="618"/>
            <ac:spMk id="19459" creationId="{40E80B2B-7406-4707-A240-074812562E73}"/>
          </ac:spMkLst>
        </pc:spChg>
        <pc:grpChg chg="del">
          <ac:chgData name="Lei Wu" userId="f083b2a8aea23a2f" providerId="LiveId" clId="{C6ADE416-F8F1-4C9E-8FAB-E709C584D883}" dt="2021-01-13T18:30:22.161" v="3389" actId="478"/>
          <ac:grpSpMkLst>
            <pc:docMk/>
            <pc:sldMk cId="3291370463" sldId="618"/>
            <ac:grpSpMk id="37" creationId="{54B0FA73-A97E-48A2-B02D-8FE728E652BE}"/>
          </ac:grpSpMkLst>
        </pc:grpChg>
        <pc:grpChg chg="del">
          <ac:chgData name="Lei Wu" userId="f083b2a8aea23a2f" providerId="LiveId" clId="{C6ADE416-F8F1-4C9E-8FAB-E709C584D883}" dt="2021-01-13T18:30:22.161" v="3389" actId="478"/>
          <ac:grpSpMkLst>
            <pc:docMk/>
            <pc:sldMk cId="3291370463" sldId="618"/>
            <ac:grpSpMk id="40" creationId="{DFEB2CF3-7275-48DF-BEDC-452FE12A0AD3}"/>
          </ac:grpSpMkLst>
        </pc:grpChg>
        <pc:grpChg chg="del">
          <ac:chgData name="Lei Wu" userId="f083b2a8aea23a2f" providerId="LiveId" clId="{C6ADE416-F8F1-4C9E-8FAB-E709C584D883}" dt="2021-01-13T18:30:22.161" v="3389" actId="478"/>
          <ac:grpSpMkLst>
            <pc:docMk/>
            <pc:sldMk cId="3291370463" sldId="618"/>
            <ac:grpSpMk id="44" creationId="{45126F9B-5CF7-49EF-B821-87FE34321645}"/>
          </ac:grpSpMkLst>
        </pc:grpChg>
        <pc:picChg chg="add mod">
          <ac:chgData name="Lei Wu" userId="f083b2a8aea23a2f" providerId="LiveId" clId="{C6ADE416-F8F1-4C9E-8FAB-E709C584D883}" dt="2021-01-13T18:31:06.120" v="3396" actId="1076"/>
          <ac:picMkLst>
            <pc:docMk/>
            <pc:sldMk cId="3291370463" sldId="618"/>
            <ac:picMk id="32" creationId="{B2586BF3-4E47-4C5C-909D-5ED17A9AB33E}"/>
          </ac:picMkLst>
        </pc:picChg>
        <pc:cxnChg chg="del mod">
          <ac:chgData name="Lei Wu" userId="f083b2a8aea23a2f" providerId="LiveId" clId="{C6ADE416-F8F1-4C9E-8FAB-E709C584D883}" dt="2021-01-13T18:30:22.161" v="3389" actId="478"/>
          <ac:cxnSpMkLst>
            <pc:docMk/>
            <pc:sldMk cId="3291370463" sldId="618"/>
            <ac:cxnSpMk id="48" creationId="{A4637A81-581F-4F5B-BD7A-F0B5EF0AB33A}"/>
          </ac:cxnSpMkLst>
        </pc:cxnChg>
        <pc:cxnChg chg="del">
          <ac:chgData name="Lei Wu" userId="f083b2a8aea23a2f" providerId="LiveId" clId="{C6ADE416-F8F1-4C9E-8FAB-E709C584D883}" dt="2021-01-13T18:30:22.161" v="3389" actId="478"/>
          <ac:cxnSpMkLst>
            <pc:docMk/>
            <pc:sldMk cId="3291370463" sldId="618"/>
            <ac:cxnSpMk id="49" creationId="{0A40F10D-F14E-4BDC-B5D3-08B83FDE07F3}"/>
          </ac:cxnSpMkLst>
        </pc:cxnChg>
        <pc:cxnChg chg="del">
          <ac:chgData name="Lei Wu" userId="f083b2a8aea23a2f" providerId="LiveId" clId="{C6ADE416-F8F1-4C9E-8FAB-E709C584D883}" dt="2021-01-13T18:30:22.161" v="3389" actId="478"/>
          <ac:cxnSpMkLst>
            <pc:docMk/>
            <pc:sldMk cId="3291370463" sldId="618"/>
            <ac:cxnSpMk id="50" creationId="{D2421981-65A1-4A88-8FA4-F297DAD256D1}"/>
          </ac:cxnSpMkLst>
        </pc:cxnChg>
      </pc:sldChg>
      <pc:sldChg chg="modSp add del mod">
        <pc:chgData name="Lei Wu" userId="f083b2a8aea23a2f" providerId="LiveId" clId="{C6ADE416-F8F1-4C9E-8FAB-E709C584D883}" dt="2021-01-13T21:01:55.207" v="4200" actId="2696"/>
        <pc:sldMkLst>
          <pc:docMk/>
          <pc:sldMk cId="2705570491" sldId="619"/>
        </pc:sldMkLst>
        <pc:spChg chg="mod">
          <ac:chgData name="Lei Wu" userId="f083b2a8aea23a2f" providerId="LiveId" clId="{C6ADE416-F8F1-4C9E-8FAB-E709C584D883}" dt="2021-01-13T20:37:08.540" v="4197" actId="20577"/>
          <ac:spMkLst>
            <pc:docMk/>
            <pc:sldMk cId="2705570491" sldId="619"/>
            <ac:spMk id="6" creationId="{9DA74013-E518-4560-A30E-31EF11EDC80A}"/>
          </ac:spMkLst>
        </pc:spChg>
        <pc:spChg chg="mod">
          <ac:chgData name="Lei Wu" userId="f083b2a8aea23a2f" providerId="LiveId" clId="{C6ADE416-F8F1-4C9E-8FAB-E709C584D883}" dt="2021-01-13T18:32:57.609" v="3432"/>
          <ac:spMkLst>
            <pc:docMk/>
            <pc:sldMk cId="2705570491" sldId="619"/>
            <ac:spMk id="7" creationId="{F5A6B3C6-30E8-40B4-926B-9A5D59E91ADD}"/>
          </ac:spMkLst>
        </pc:spChg>
      </pc:sldChg>
      <pc:sldChg chg="add del">
        <pc:chgData name="Lei Wu" userId="f083b2a8aea23a2f" providerId="LiveId" clId="{C6ADE416-F8F1-4C9E-8FAB-E709C584D883}" dt="2021-01-13T18:59:05.604" v="3631"/>
        <pc:sldMkLst>
          <pc:docMk/>
          <pc:sldMk cId="3201225657" sldId="619"/>
        </pc:sldMkLst>
      </pc:sldChg>
      <pc:sldChg chg="add del">
        <pc:chgData name="Lei Wu" userId="f083b2a8aea23a2f" providerId="LiveId" clId="{C6ADE416-F8F1-4C9E-8FAB-E709C584D883}" dt="2021-01-13T18:59:05.604" v="3631"/>
        <pc:sldMkLst>
          <pc:docMk/>
          <pc:sldMk cId="177201914" sldId="620"/>
        </pc:sldMkLst>
      </pc:sldChg>
      <pc:sldChg chg="addSp modSp add del mod">
        <pc:chgData name="Lei Wu" userId="f083b2a8aea23a2f" providerId="LiveId" clId="{C6ADE416-F8F1-4C9E-8FAB-E709C584D883}" dt="2021-01-13T18:59:10.633" v="3632" actId="2696"/>
        <pc:sldMkLst>
          <pc:docMk/>
          <pc:sldMk cId="4258734652" sldId="620"/>
        </pc:sldMkLst>
        <pc:spChg chg="mod">
          <ac:chgData name="Lei Wu" userId="f083b2a8aea23a2f" providerId="LiveId" clId="{C6ADE416-F8F1-4C9E-8FAB-E709C584D883}" dt="2021-01-13T18:33:56.796" v="3439" actId="14100"/>
          <ac:spMkLst>
            <pc:docMk/>
            <pc:sldMk cId="4258734652" sldId="620"/>
            <ac:spMk id="6" creationId="{9DA74013-E518-4560-A30E-31EF11EDC80A}"/>
          </ac:spMkLst>
        </pc:spChg>
        <pc:spChg chg="mod">
          <ac:chgData name="Lei Wu" userId="f083b2a8aea23a2f" providerId="LiveId" clId="{C6ADE416-F8F1-4C9E-8FAB-E709C584D883}" dt="2021-01-13T18:33:32.962" v="3435"/>
          <ac:spMkLst>
            <pc:docMk/>
            <pc:sldMk cId="4258734652" sldId="620"/>
            <ac:spMk id="7" creationId="{F5A6B3C6-30E8-40B4-926B-9A5D59E91ADD}"/>
          </ac:spMkLst>
        </pc:spChg>
        <pc:picChg chg="add mod">
          <ac:chgData name="Lei Wu" userId="f083b2a8aea23a2f" providerId="LiveId" clId="{C6ADE416-F8F1-4C9E-8FAB-E709C584D883}" dt="2021-01-13T18:34:03.778" v="3441" actId="1076"/>
          <ac:picMkLst>
            <pc:docMk/>
            <pc:sldMk cId="4258734652" sldId="620"/>
            <ac:picMk id="5" creationId="{FAEA75E3-358C-4ADC-8876-3F2D9C2B2F58}"/>
          </ac:picMkLst>
        </pc:picChg>
      </pc:sldChg>
      <pc:sldChg chg="add del">
        <pc:chgData name="Lei Wu" userId="f083b2a8aea23a2f" providerId="LiveId" clId="{C6ADE416-F8F1-4C9E-8FAB-E709C584D883}" dt="2021-01-13T18:59:05.604" v="3631"/>
        <pc:sldMkLst>
          <pc:docMk/>
          <pc:sldMk cId="1386878175" sldId="621"/>
        </pc:sldMkLst>
      </pc:sldChg>
      <pc:sldChg chg="add del">
        <pc:chgData name="Lei Wu" userId="f083b2a8aea23a2f" providerId="LiveId" clId="{C6ADE416-F8F1-4C9E-8FAB-E709C584D883}" dt="2021-01-13T21:02:00.979" v="4201" actId="2696"/>
        <pc:sldMkLst>
          <pc:docMk/>
          <pc:sldMk cId="2577796744" sldId="621"/>
        </pc:sldMkLst>
      </pc:sldChg>
      <pc:sldChg chg="modSp add mod">
        <pc:chgData name="Lei Wu" userId="f083b2a8aea23a2f" providerId="LiveId" clId="{C6ADE416-F8F1-4C9E-8FAB-E709C584D883}" dt="2021-01-14T03:58:45.665" v="5978" actId="20577"/>
        <pc:sldMkLst>
          <pc:docMk/>
          <pc:sldMk cId="327432052" sldId="622"/>
        </pc:sldMkLst>
        <pc:spChg chg="mod">
          <ac:chgData name="Lei Wu" userId="f083b2a8aea23a2f" providerId="LiveId" clId="{C6ADE416-F8F1-4C9E-8FAB-E709C584D883}" dt="2021-01-14T03:58:45.665" v="5978" actId="20577"/>
          <ac:spMkLst>
            <pc:docMk/>
            <pc:sldMk cId="327432052" sldId="622"/>
            <ac:spMk id="6" creationId="{9DA74013-E518-4560-A30E-31EF11EDC80A}"/>
          </ac:spMkLst>
        </pc:spChg>
        <pc:spChg chg="mod">
          <ac:chgData name="Lei Wu" userId="f083b2a8aea23a2f" providerId="LiveId" clId="{C6ADE416-F8F1-4C9E-8FAB-E709C584D883}" dt="2021-01-13T20:35:28.839" v="4193" actId="20577"/>
          <ac:spMkLst>
            <pc:docMk/>
            <pc:sldMk cId="327432052" sldId="622"/>
            <ac:spMk id="7" creationId="{61613075-73BA-4468-B5E1-05BA35F281E1}"/>
          </ac:spMkLst>
        </pc:spChg>
      </pc:sldChg>
      <pc:sldChg chg="modSp add del mod">
        <pc:chgData name="Lei Wu" userId="f083b2a8aea23a2f" providerId="LiveId" clId="{C6ADE416-F8F1-4C9E-8FAB-E709C584D883}" dt="2021-01-13T21:05:02.599" v="4206" actId="2696"/>
        <pc:sldMkLst>
          <pc:docMk/>
          <pc:sldMk cId="720818865" sldId="623"/>
        </pc:sldMkLst>
        <pc:spChg chg="mod">
          <ac:chgData name="Lei Wu" userId="f083b2a8aea23a2f" providerId="LiveId" clId="{C6ADE416-F8F1-4C9E-8FAB-E709C584D883}" dt="2021-01-13T18:55:36.019" v="3612" actId="207"/>
          <ac:spMkLst>
            <pc:docMk/>
            <pc:sldMk cId="720818865" sldId="623"/>
            <ac:spMk id="6" creationId="{9DA74013-E518-4560-A30E-31EF11EDC80A}"/>
          </ac:spMkLst>
        </pc:spChg>
        <pc:spChg chg="mod">
          <ac:chgData name="Lei Wu" userId="f083b2a8aea23a2f" providerId="LiveId" clId="{C6ADE416-F8F1-4C9E-8FAB-E709C584D883}" dt="2021-01-13T20:36:01.965" v="4196" actId="20577"/>
          <ac:spMkLst>
            <pc:docMk/>
            <pc:sldMk cId="720818865" sldId="623"/>
            <ac:spMk id="7" creationId="{61613075-73BA-4468-B5E1-05BA35F281E1}"/>
          </ac:spMkLst>
        </pc:spChg>
      </pc:sldChg>
      <pc:sldChg chg="add del">
        <pc:chgData name="Lei Wu" userId="f083b2a8aea23a2f" providerId="LiveId" clId="{C6ADE416-F8F1-4C9E-8FAB-E709C584D883}" dt="2021-01-13T21:10:52.677" v="4421" actId="47"/>
        <pc:sldMkLst>
          <pc:docMk/>
          <pc:sldMk cId="3207739584" sldId="623"/>
        </pc:sldMkLst>
      </pc:sldChg>
      <pc:sldChg chg="modSp add del mod">
        <pc:chgData name="Lei Wu" userId="f083b2a8aea23a2f" providerId="LiveId" clId="{C6ADE416-F8F1-4C9E-8FAB-E709C584D883}" dt="2021-01-13T21:10:23.118" v="4417" actId="47"/>
        <pc:sldMkLst>
          <pc:docMk/>
          <pc:sldMk cId="150805576" sldId="624"/>
        </pc:sldMkLst>
        <pc:spChg chg="mod">
          <ac:chgData name="Lei Wu" userId="f083b2a8aea23a2f" providerId="LiveId" clId="{C6ADE416-F8F1-4C9E-8FAB-E709C584D883}" dt="2021-01-13T20:35:43.785" v="4194"/>
          <ac:spMkLst>
            <pc:docMk/>
            <pc:sldMk cId="150805576" sldId="624"/>
            <ac:spMk id="7" creationId="{61613075-73BA-4468-B5E1-05BA35F281E1}"/>
          </ac:spMkLst>
        </pc:spChg>
      </pc:sldChg>
      <pc:sldChg chg="add del">
        <pc:chgData name="Lei Wu" userId="f083b2a8aea23a2f" providerId="LiveId" clId="{C6ADE416-F8F1-4C9E-8FAB-E709C584D883}" dt="2021-01-13T18:59:05.604" v="3631"/>
        <pc:sldMkLst>
          <pc:docMk/>
          <pc:sldMk cId="416871251" sldId="624"/>
        </pc:sldMkLst>
      </pc:sldChg>
      <pc:sldChg chg="modSp add del mod">
        <pc:chgData name="Lei Wu" userId="f083b2a8aea23a2f" providerId="LiveId" clId="{C6ADE416-F8F1-4C9E-8FAB-E709C584D883}" dt="2021-01-13T20:35:04.636" v="4183" actId="2696"/>
        <pc:sldMkLst>
          <pc:docMk/>
          <pc:sldMk cId="1401093376" sldId="624"/>
        </pc:sldMkLst>
        <pc:spChg chg="mod">
          <ac:chgData name="Lei Wu" userId="f083b2a8aea23a2f" providerId="LiveId" clId="{C6ADE416-F8F1-4C9E-8FAB-E709C584D883}" dt="2021-01-13T18:57:48.532" v="3628" actId="20577"/>
          <ac:spMkLst>
            <pc:docMk/>
            <pc:sldMk cId="1401093376" sldId="624"/>
            <ac:spMk id="6" creationId="{9DA74013-E518-4560-A30E-31EF11EDC80A}"/>
          </ac:spMkLst>
        </pc:spChg>
      </pc:sldChg>
      <pc:sldChg chg="modSp add del mod">
        <pc:chgData name="Lei Wu" userId="f083b2a8aea23a2f" providerId="LiveId" clId="{C6ADE416-F8F1-4C9E-8FAB-E709C584D883}" dt="2021-01-13T18:56:29.471" v="3617" actId="2696"/>
        <pc:sldMkLst>
          <pc:docMk/>
          <pc:sldMk cId="2195507066" sldId="624"/>
        </pc:sldMkLst>
        <pc:spChg chg="mod">
          <ac:chgData name="Lei Wu" userId="f083b2a8aea23a2f" providerId="LiveId" clId="{C6ADE416-F8F1-4C9E-8FAB-E709C584D883}" dt="2021-01-13T18:56:03.174" v="3615" actId="207"/>
          <ac:spMkLst>
            <pc:docMk/>
            <pc:sldMk cId="2195507066" sldId="624"/>
            <ac:spMk id="6" creationId="{9DA74013-E518-4560-A30E-31EF11EDC80A}"/>
          </ac:spMkLst>
        </pc:spChg>
      </pc:sldChg>
      <pc:sldChg chg="modSp add del mod">
        <pc:chgData name="Lei Wu" userId="f083b2a8aea23a2f" providerId="LiveId" clId="{C6ADE416-F8F1-4C9E-8FAB-E709C584D883}" dt="2021-01-13T20:19:58.450" v="3961" actId="47"/>
        <pc:sldMkLst>
          <pc:docMk/>
          <pc:sldMk cId="3946394011" sldId="625"/>
        </pc:sldMkLst>
        <pc:spChg chg="mod">
          <ac:chgData name="Lei Wu" userId="f083b2a8aea23a2f" providerId="LiveId" clId="{C6ADE416-F8F1-4C9E-8FAB-E709C584D883}" dt="2021-01-13T20:11:14.291" v="3840" actId="20577"/>
          <ac:spMkLst>
            <pc:docMk/>
            <pc:sldMk cId="3946394011" sldId="625"/>
            <ac:spMk id="6" creationId="{9DA74013-E518-4560-A30E-31EF11EDC80A}"/>
          </ac:spMkLst>
        </pc:spChg>
        <pc:spChg chg="mod">
          <ac:chgData name="Lei Wu" userId="f083b2a8aea23a2f" providerId="LiveId" clId="{C6ADE416-F8F1-4C9E-8FAB-E709C584D883}" dt="2021-01-13T20:10:50.628" v="3835"/>
          <ac:spMkLst>
            <pc:docMk/>
            <pc:sldMk cId="3946394011" sldId="625"/>
            <ac:spMk id="19459" creationId="{40E80B2B-7406-4707-A240-074812562E73}"/>
          </ac:spMkLst>
        </pc:spChg>
      </pc:sldChg>
      <pc:sldChg chg="add">
        <pc:chgData name="Lei Wu" userId="f083b2a8aea23a2f" providerId="LiveId" clId="{C6ADE416-F8F1-4C9E-8FAB-E709C584D883}" dt="2021-01-13T21:05:06.918" v="4207"/>
        <pc:sldMkLst>
          <pc:docMk/>
          <pc:sldMk cId="2933110515" sldId="626"/>
        </pc:sldMkLst>
      </pc:sldChg>
      <pc:sldChg chg="addSp delSp modSp add del mod">
        <pc:chgData name="Lei Wu" userId="f083b2a8aea23a2f" providerId="LiveId" clId="{C6ADE416-F8F1-4C9E-8FAB-E709C584D883}" dt="2021-01-13T21:05:02.599" v="4206" actId="2696"/>
        <pc:sldMkLst>
          <pc:docMk/>
          <pc:sldMk cId="3056369403" sldId="626"/>
        </pc:sldMkLst>
        <pc:spChg chg="add del mod">
          <ac:chgData name="Lei Wu" userId="f083b2a8aea23a2f" providerId="LiveId" clId="{C6ADE416-F8F1-4C9E-8FAB-E709C584D883}" dt="2021-01-13T20:15:12.469" v="3870" actId="478"/>
          <ac:spMkLst>
            <pc:docMk/>
            <pc:sldMk cId="3056369403" sldId="626"/>
            <ac:spMk id="2" creationId="{C0688823-139E-4E7B-918C-E23695FA1E42}"/>
          </ac:spMkLst>
        </pc:spChg>
        <pc:spChg chg="del">
          <ac:chgData name="Lei Wu" userId="f083b2a8aea23a2f" providerId="LiveId" clId="{C6ADE416-F8F1-4C9E-8FAB-E709C584D883}" dt="2021-01-13T20:15:10.030" v="3869" actId="478"/>
          <ac:spMkLst>
            <pc:docMk/>
            <pc:sldMk cId="3056369403" sldId="626"/>
            <ac:spMk id="17412" creationId="{5DC98553-9093-4D77-88A8-0A87DD2BD669}"/>
          </ac:spMkLst>
        </pc:spChg>
        <pc:spChg chg="mod">
          <ac:chgData name="Lei Wu" userId="f083b2a8aea23a2f" providerId="LiveId" clId="{C6ADE416-F8F1-4C9E-8FAB-E709C584D883}" dt="2021-01-13T20:14:51.111" v="3868"/>
          <ac:spMkLst>
            <pc:docMk/>
            <pc:sldMk cId="3056369403" sldId="626"/>
            <ac:spMk id="25603" creationId="{FFF6FDAF-4319-46D1-B14D-62635D3067BE}"/>
          </ac:spMkLst>
        </pc:spChg>
        <pc:picChg chg="del">
          <ac:chgData name="Lei Wu" userId="f083b2a8aea23a2f" providerId="LiveId" clId="{C6ADE416-F8F1-4C9E-8FAB-E709C584D883}" dt="2021-01-13T20:15:10.030" v="3869" actId="478"/>
          <ac:picMkLst>
            <pc:docMk/>
            <pc:sldMk cId="3056369403" sldId="626"/>
            <ac:picMk id="5" creationId="{C4B6F20B-AFCA-4715-B86B-E81FC299EBB7}"/>
          </ac:picMkLst>
        </pc:picChg>
        <pc:picChg chg="add mod">
          <ac:chgData name="Lei Wu" userId="f083b2a8aea23a2f" providerId="LiveId" clId="{C6ADE416-F8F1-4C9E-8FAB-E709C584D883}" dt="2021-01-13T20:15:13.248" v="3871"/>
          <ac:picMkLst>
            <pc:docMk/>
            <pc:sldMk cId="3056369403" sldId="626"/>
            <ac:picMk id="8" creationId="{245BE91A-5226-47B0-901C-536F22871A13}"/>
          </ac:picMkLst>
        </pc:picChg>
        <pc:picChg chg="add mod">
          <ac:chgData name="Lei Wu" userId="f083b2a8aea23a2f" providerId="LiveId" clId="{C6ADE416-F8F1-4C9E-8FAB-E709C584D883}" dt="2021-01-13T20:15:13.248" v="3871"/>
          <ac:picMkLst>
            <pc:docMk/>
            <pc:sldMk cId="3056369403" sldId="626"/>
            <ac:picMk id="9" creationId="{D665179E-7019-4611-95D1-E466ADDF1795}"/>
          </ac:picMkLst>
        </pc:picChg>
        <pc:picChg chg="add mod">
          <ac:chgData name="Lei Wu" userId="f083b2a8aea23a2f" providerId="LiveId" clId="{C6ADE416-F8F1-4C9E-8FAB-E709C584D883}" dt="2021-01-13T20:15:13.248" v="3871"/>
          <ac:picMkLst>
            <pc:docMk/>
            <pc:sldMk cId="3056369403" sldId="626"/>
            <ac:picMk id="10" creationId="{9A45DCAE-1955-4322-A29C-68DF561E3835}"/>
          </ac:picMkLst>
        </pc:picChg>
        <pc:picChg chg="del">
          <ac:chgData name="Lei Wu" userId="f083b2a8aea23a2f" providerId="LiveId" clId="{C6ADE416-F8F1-4C9E-8FAB-E709C584D883}" dt="2021-01-13T20:15:10.030" v="3869" actId="478"/>
          <ac:picMkLst>
            <pc:docMk/>
            <pc:sldMk cId="3056369403" sldId="626"/>
            <ac:picMk id="2050" creationId="{7003B1F3-0645-4574-BAC1-D8F68D30EAC8}"/>
          </ac:picMkLst>
        </pc:picChg>
      </pc:sldChg>
      <pc:sldChg chg="add">
        <pc:chgData name="Lei Wu" userId="f083b2a8aea23a2f" providerId="LiveId" clId="{C6ADE416-F8F1-4C9E-8FAB-E709C584D883}" dt="2021-01-13T21:05:06.918" v="4207"/>
        <pc:sldMkLst>
          <pc:docMk/>
          <pc:sldMk cId="1170840915" sldId="627"/>
        </pc:sldMkLst>
      </pc:sldChg>
      <pc:sldChg chg="delSp modSp add del mod ord">
        <pc:chgData name="Lei Wu" userId="f083b2a8aea23a2f" providerId="LiveId" clId="{C6ADE416-F8F1-4C9E-8FAB-E709C584D883}" dt="2021-01-13T20:27:53.238" v="4077" actId="2696"/>
        <pc:sldMkLst>
          <pc:docMk/>
          <pc:sldMk cId="1605832706" sldId="627"/>
        </pc:sldMkLst>
        <pc:spChg chg="mod">
          <ac:chgData name="Lei Wu" userId="f083b2a8aea23a2f" providerId="LiveId" clId="{C6ADE416-F8F1-4C9E-8FAB-E709C584D883}" dt="2021-01-13T20:26:09.520" v="4046" actId="20577"/>
          <ac:spMkLst>
            <pc:docMk/>
            <pc:sldMk cId="1605832706" sldId="627"/>
            <ac:spMk id="17412" creationId="{5DC98553-9093-4D77-88A8-0A87DD2BD669}"/>
          </ac:spMkLst>
        </pc:spChg>
        <pc:spChg chg="mod">
          <ac:chgData name="Lei Wu" userId="f083b2a8aea23a2f" providerId="LiveId" clId="{C6ADE416-F8F1-4C9E-8FAB-E709C584D883}" dt="2021-01-13T20:26:52.942" v="4074" actId="313"/>
          <ac:spMkLst>
            <pc:docMk/>
            <pc:sldMk cId="1605832706" sldId="627"/>
            <ac:spMk id="25603" creationId="{FFF6FDAF-4319-46D1-B14D-62635D3067BE}"/>
          </ac:spMkLst>
        </pc:spChg>
        <pc:picChg chg="del">
          <ac:chgData name="Lei Wu" userId="f083b2a8aea23a2f" providerId="LiveId" clId="{C6ADE416-F8F1-4C9E-8FAB-E709C584D883}" dt="2021-01-13T20:15:48.133" v="3876" actId="478"/>
          <ac:picMkLst>
            <pc:docMk/>
            <pc:sldMk cId="1605832706" sldId="627"/>
            <ac:picMk id="5" creationId="{C4B6F20B-AFCA-4715-B86B-E81FC299EBB7}"/>
          </ac:picMkLst>
        </pc:picChg>
        <pc:picChg chg="del">
          <ac:chgData name="Lei Wu" userId="f083b2a8aea23a2f" providerId="LiveId" clId="{C6ADE416-F8F1-4C9E-8FAB-E709C584D883}" dt="2021-01-13T20:15:47.370" v="3875" actId="478"/>
          <ac:picMkLst>
            <pc:docMk/>
            <pc:sldMk cId="1605832706" sldId="627"/>
            <ac:picMk id="2050" creationId="{7003B1F3-0645-4574-BAC1-D8F68D30EAC8}"/>
          </ac:picMkLst>
        </pc:picChg>
      </pc:sldChg>
      <pc:sldChg chg="modSp add del mod">
        <pc:chgData name="Lei Wu" userId="f083b2a8aea23a2f" providerId="LiveId" clId="{C6ADE416-F8F1-4C9E-8FAB-E709C584D883}" dt="2021-01-13T21:05:02.599" v="4206" actId="2696"/>
        <pc:sldMkLst>
          <pc:docMk/>
          <pc:sldMk cId="3055736421" sldId="627"/>
        </pc:sldMkLst>
        <pc:spChg chg="mod">
          <ac:chgData name="Lei Wu" userId="f083b2a8aea23a2f" providerId="LiveId" clId="{C6ADE416-F8F1-4C9E-8FAB-E709C584D883}" dt="2021-01-13T20:31:54.520" v="4171" actId="20577"/>
          <ac:spMkLst>
            <pc:docMk/>
            <pc:sldMk cId="3055736421" sldId="627"/>
            <ac:spMk id="17412" creationId="{5DC98553-9093-4D77-88A8-0A87DD2BD669}"/>
          </ac:spMkLst>
        </pc:spChg>
      </pc:sldChg>
      <pc:sldChg chg="add del">
        <pc:chgData name="Lei Wu" userId="f083b2a8aea23a2f" providerId="LiveId" clId="{C6ADE416-F8F1-4C9E-8FAB-E709C584D883}" dt="2021-01-13T21:09:16.219" v="4412"/>
        <pc:sldMkLst>
          <pc:docMk/>
          <pc:sldMk cId="573288522" sldId="628"/>
        </pc:sldMkLst>
      </pc:sldChg>
      <pc:sldChg chg="add del">
        <pc:chgData name="Lei Wu" userId="f083b2a8aea23a2f" providerId="LiveId" clId="{C6ADE416-F8F1-4C9E-8FAB-E709C584D883}" dt="2021-01-13T20:42:07.937" v="4199" actId="47"/>
        <pc:sldMkLst>
          <pc:docMk/>
          <pc:sldMk cId="1169171270" sldId="628"/>
        </pc:sldMkLst>
      </pc:sldChg>
      <pc:sldChg chg="modSp add mod">
        <pc:chgData name="Lei Wu" userId="f083b2a8aea23a2f" providerId="LiveId" clId="{C6ADE416-F8F1-4C9E-8FAB-E709C584D883}" dt="2021-01-14T03:59:04.199" v="5979" actId="207"/>
        <pc:sldMkLst>
          <pc:docMk/>
          <pc:sldMk cId="2182615835" sldId="628"/>
        </pc:sldMkLst>
        <pc:spChg chg="mod">
          <ac:chgData name="Lei Wu" userId="f083b2a8aea23a2f" providerId="LiveId" clId="{C6ADE416-F8F1-4C9E-8FAB-E709C584D883}" dt="2021-01-14T03:59:04.199" v="5979" actId="207"/>
          <ac:spMkLst>
            <pc:docMk/>
            <pc:sldMk cId="2182615835" sldId="628"/>
            <ac:spMk id="6" creationId="{9DA74013-E518-4560-A30E-31EF11EDC80A}"/>
          </ac:spMkLst>
        </pc:spChg>
      </pc:sldChg>
      <pc:sldChg chg="modSp add del mod">
        <pc:chgData name="Lei Wu" userId="f083b2a8aea23a2f" providerId="LiveId" clId="{C6ADE416-F8F1-4C9E-8FAB-E709C584D883}" dt="2021-01-14T03:59:50.132" v="5986" actId="47"/>
        <pc:sldMkLst>
          <pc:docMk/>
          <pc:sldMk cId="4106485518" sldId="629"/>
        </pc:sldMkLst>
        <pc:spChg chg="mod">
          <ac:chgData name="Lei Wu" userId="f083b2a8aea23a2f" providerId="LiveId" clId="{C6ADE416-F8F1-4C9E-8FAB-E709C584D883}" dt="2021-01-14T01:23:17.431" v="4547" actId="20577"/>
          <ac:spMkLst>
            <pc:docMk/>
            <pc:sldMk cId="4106485518" sldId="629"/>
            <ac:spMk id="6" creationId="{9DA74013-E518-4560-A30E-31EF11EDC80A}"/>
          </ac:spMkLst>
        </pc:spChg>
      </pc:sldChg>
      <pc:sldChg chg="delSp modSp add mod">
        <pc:chgData name="Lei Wu" userId="f083b2a8aea23a2f" providerId="LiveId" clId="{C6ADE416-F8F1-4C9E-8FAB-E709C584D883}" dt="2021-01-14T02:05:34.205" v="5224" actId="1036"/>
        <pc:sldMkLst>
          <pc:docMk/>
          <pc:sldMk cId="85162386" sldId="630"/>
        </pc:sldMkLst>
        <pc:spChg chg="mod">
          <ac:chgData name="Lei Wu" userId="f083b2a8aea23a2f" providerId="LiveId" clId="{C6ADE416-F8F1-4C9E-8FAB-E709C584D883}" dt="2021-01-14T02:05:34.205" v="5224" actId="1036"/>
          <ac:spMkLst>
            <pc:docMk/>
            <pc:sldMk cId="85162386" sldId="630"/>
            <ac:spMk id="4" creationId="{ED6CA8F3-B689-492C-870E-4A141C71ECEC}"/>
          </ac:spMkLst>
        </pc:spChg>
        <pc:picChg chg="mod">
          <ac:chgData name="Lei Wu" userId="f083b2a8aea23a2f" providerId="LiveId" clId="{C6ADE416-F8F1-4C9E-8FAB-E709C584D883}" dt="2021-01-14T02:05:34.205" v="5224" actId="1036"/>
          <ac:picMkLst>
            <pc:docMk/>
            <pc:sldMk cId="85162386" sldId="630"/>
            <ac:picMk id="9" creationId="{C91B5776-9161-40E5-8EBB-F4A4ECC79311}"/>
          </ac:picMkLst>
        </pc:picChg>
        <pc:picChg chg="mod">
          <ac:chgData name="Lei Wu" userId="f083b2a8aea23a2f" providerId="LiveId" clId="{C6ADE416-F8F1-4C9E-8FAB-E709C584D883}" dt="2021-01-14T02:05:34.205" v="5224" actId="1036"/>
          <ac:picMkLst>
            <pc:docMk/>
            <pc:sldMk cId="85162386" sldId="630"/>
            <ac:picMk id="11" creationId="{B463BD2C-5AAA-4BC7-A51D-8646077E0FAC}"/>
          </ac:picMkLst>
        </pc:picChg>
        <pc:picChg chg="del">
          <ac:chgData name="Lei Wu" userId="f083b2a8aea23a2f" providerId="LiveId" clId="{C6ADE416-F8F1-4C9E-8FAB-E709C584D883}" dt="2021-01-14T02:05:25.219" v="5205" actId="478"/>
          <ac:picMkLst>
            <pc:docMk/>
            <pc:sldMk cId="85162386" sldId="630"/>
            <ac:picMk id="8194" creationId="{FA212166-81B4-4489-BB89-02592E3883B3}"/>
          </ac:picMkLst>
        </pc:picChg>
      </pc:sldChg>
      <pc:sldChg chg="addSp delSp modSp add mod">
        <pc:chgData name="Lei Wu" userId="f083b2a8aea23a2f" providerId="LiveId" clId="{C6ADE416-F8F1-4C9E-8FAB-E709C584D883}" dt="2021-01-14T02:16:27.930" v="5427" actId="1036"/>
        <pc:sldMkLst>
          <pc:docMk/>
          <pc:sldMk cId="3990680539" sldId="631"/>
        </pc:sldMkLst>
        <pc:spChg chg="mod">
          <ac:chgData name="Lei Wu" userId="f083b2a8aea23a2f" providerId="LiveId" clId="{C6ADE416-F8F1-4C9E-8FAB-E709C584D883}" dt="2021-01-14T02:16:22.120" v="5424" actId="20577"/>
          <ac:spMkLst>
            <pc:docMk/>
            <pc:sldMk cId="3990680539" sldId="631"/>
            <ac:spMk id="19459" creationId="{40E80B2B-7406-4707-A240-074812562E73}"/>
          </ac:spMkLst>
        </pc:spChg>
        <pc:picChg chg="add mod">
          <ac:chgData name="Lei Wu" userId="f083b2a8aea23a2f" providerId="LiveId" clId="{C6ADE416-F8F1-4C9E-8FAB-E709C584D883}" dt="2021-01-14T02:16:27.930" v="5427" actId="1036"/>
          <ac:picMkLst>
            <pc:docMk/>
            <pc:sldMk cId="3990680539" sldId="631"/>
            <ac:picMk id="3" creationId="{F09B809A-742A-46A5-B8A9-428A83EA1762}"/>
          </ac:picMkLst>
        </pc:picChg>
        <pc:picChg chg="del">
          <ac:chgData name="Lei Wu" userId="f083b2a8aea23a2f" providerId="LiveId" clId="{C6ADE416-F8F1-4C9E-8FAB-E709C584D883}" dt="2021-01-14T02:13:36.729" v="5360" actId="478"/>
          <ac:picMkLst>
            <pc:docMk/>
            <pc:sldMk cId="3990680539" sldId="631"/>
            <ac:picMk id="32" creationId="{B2586BF3-4E47-4C5C-909D-5ED17A9AB33E}"/>
          </ac:picMkLst>
        </pc:picChg>
        <pc:picChg chg="add del mod">
          <ac:chgData name="Lei Wu" userId="f083b2a8aea23a2f" providerId="LiveId" clId="{C6ADE416-F8F1-4C9E-8FAB-E709C584D883}" dt="2021-01-14T02:15:59.190" v="5405" actId="478"/>
          <ac:picMkLst>
            <pc:docMk/>
            <pc:sldMk cId="3990680539" sldId="631"/>
            <ac:picMk id="12290" creationId="{98C52B1F-0B3D-4856-9C30-EE9FFA5D3AB3}"/>
          </ac:picMkLst>
        </pc:picChg>
      </pc:sldChg>
      <pc:sldChg chg="addSp delSp modSp add del mod ord">
        <pc:chgData name="Lei Wu" userId="f083b2a8aea23a2f" providerId="LiveId" clId="{C6ADE416-F8F1-4C9E-8FAB-E709C584D883}" dt="2021-01-14T03:56:51.741" v="5907" actId="2696"/>
        <pc:sldMkLst>
          <pc:docMk/>
          <pc:sldMk cId="2689080100" sldId="632"/>
        </pc:sldMkLst>
        <pc:spChg chg="mod">
          <ac:chgData name="Lei Wu" userId="f083b2a8aea23a2f" providerId="LiveId" clId="{C6ADE416-F8F1-4C9E-8FAB-E709C584D883}" dt="2021-01-14T03:03:01.914" v="5688" actId="20577"/>
          <ac:spMkLst>
            <pc:docMk/>
            <pc:sldMk cId="2689080100" sldId="632"/>
            <ac:spMk id="8" creationId="{911974A0-D64D-4B7C-97AE-57B8865F32E0}"/>
          </ac:spMkLst>
        </pc:spChg>
        <pc:spChg chg="del">
          <ac:chgData name="Lei Wu" userId="f083b2a8aea23a2f" providerId="LiveId" clId="{C6ADE416-F8F1-4C9E-8FAB-E709C584D883}" dt="2021-01-14T03:02:27.203" v="5652" actId="478"/>
          <ac:spMkLst>
            <pc:docMk/>
            <pc:sldMk cId="2689080100" sldId="632"/>
            <ac:spMk id="9" creationId="{379FF3F4-9189-46A8-8420-5AB9B49E9563}"/>
          </ac:spMkLst>
        </pc:spChg>
        <pc:spChg chg="del">
          <ac:chgData name="Lei Wu" userId="f083b2a8aea23a2f" providerId="LiveId" clId="{C6ADE416-F8F1-4C9E-8FAB-E709C584D883}" dt="2021-01-14T03:02:27.203" v="5652" actId="478"/>
          <ac:spMkLst>
            <pc:docMk/>
            <pc:sldMk cId="2689080100" sldId="632"/>
            <ac:spMk id="10" creationId="{385E6E18-9891-4BD7-8AE5-6A96833EA0F2}"/>
          </ac:spMkLst>
        </pc:spChg>
        <pc:spChg chg="del">
          <ac:chgData name="Lei Wu" userId="f083b2a8aea23a2f" providerId="LiveId" clId="{C6ADE416-F8F1-4C9E-8FAB-E709C584D883}" dt="2021-01-14T03:02:27.203" v="5652" actId="478"/>
          <ac:spMkLst>
            <pc:docMk/>
            <pc:sldMk cId="2689080100" sldId="632"/>
            <ac:spMk id="18" creationId="{CEC927F9-552B-43A0-BDC9-426520AA0683}"/>
          </ac:spMkLst>
        </pc:spChg>
        <pc:picChg chg="del">
          <ac:chgData name="Lei Wu" userId="f083b2a8aea23a2f" providerId="LiveId" clId="{C6ADE416-F8F1-4C9E-8FAB-E709C584D883}" dt="2021-01-14T03:02:27.203" v="5652" actId="478"/>
          <ac:picMkLst>
            <pc:docMk/>
            <pc:sldMk cId="2689080100" sldId="632"/>
            <ac:picMk id="11" creationId="{C99DC960-A787-460C-AA84-2F1D8D71982D}"/>
          </ac:picMkLst>
        </pc:picChg>
        <pc:picChg chg="del">
          <ac:chgData name="Lei Wu" userId="f083b2a8aea23a2f" providerId="LiveId" clId="{C6ADE416-F8F1-4C9E-8FAB-E709C584D883}" dt="2021-01-14T03:02:27.203" v="5652" actId="478"/>
          <ac:picMkLst>
            <pc:docMk/>
            <pc:sldMk cId="2689080100" sldId="632"/>
            <ac:picMk id="12" creationId="{4DCC4BBA-8FFE-49EE-B4C7-6D55969F6696}"/>
          </ac:picMkLst>
        </pc:picChg>
        <pc:picChg chg="del">
          <ac:chgData name="Lei Wu" userId="f083b2a8aea23a2f" providerId="LiveId" clId="{C6ADE416-F8F1-4C9E-8FAB-E709C584D883}" dt="2021-01-14T03:02:27.203" v="5652" actId="478"/>
          <ac:picMkLst>
            <pc:docMk/>
            <pc:sldMk cId="2689080100" sldId="632"/>
            <ac:picMk id="17" creationId="{F3E3BB56-07CD-4E52-BC2E-0BB598AA0376}"/>
          </ac:picMkLst>
        </pc:picChg>
        <pc:picChg chg="add mod">
          <ac:chgData name="Lei Wu" userId="f083b2a8aea23a2f" providerId="LiveId" clId="{C6ADE416-F8F1-4C9E-8FAB-E709C584D883}" dt="2021-01-14T03:02:40.776" v="5655" actId="1076"/>
          <ac:picMkLst>
            <pc:docMk/>
            <pc:sldMk cId="2689080100" sldId="632"/>
            <ac:picMk id="15362" creationId="{3EDFFB02-0A65-4806-B2BB-316BC9F0C1F2}"/>
          </ac:picMkLst>
        </pc:picChg>
      </pc:sldChg>
      <pc:sldChg chg="add">
        <pc:chgData name="Lei Wu" userId="f083b2a8aea23a2f" providerId="LiveId" clId="{C6ADE416-F8F1-4C9E-8FAB-E709C584D883}" dt="2021-01-14T03:56:54.835" v="5908"/>
        <pc:sldMkLst>
          <pc:docMk/>
          <pc:sldMk cId="3645187154" sldId="632"/>
        </pc:sldMkLst>
      </pc:sldChg>
      <pc:sldChg chg="delSp modSp add del mod">
        <pc:chgData name="Lei Wu" userId="f083b2a8aea23a2f" providerId="LiveId" clId="{C6ADE416-F8F1-4C9E-8FAB-E709C584D883}" dt="2021-01-14T03:14:49.437" v="5704" actId="2696"/>
        <pc:sldMkLst>
          <pc:docMk/>
          <pc:sldMk cId="72637719" sldId="633"/>
        </pc:sldMkLst>
        <pc:spChg chg="mod ord">
          <ac:chgData name="Lei Wu" userId="f083b2a8aea23a2f" providerId="LiveId" clId="{C6ADE416-F8F1-4C9E-8FAB-E709C584D883}" dt="2021-01-14T02:49:39.222" v="5553" actId="1036"/>
          <ac:spMkLst>
            <pc:docMk/>
            <pc:sldMk cId="72637719" sldId="633"/>
            <ac:spMk id="14" creationId="{065DB87F-654C-4EDB-9EE3-A1C86A9311CC}"/>
          </ac:spMkLst>
        </pc:spChg>
        <pc:spChg chg="mod">
          <ac:chgData name="Lei Wu" userId="f083b2a8aea23a2f" providerId="LiveId" clId="{C6ADE416-F8F1-4C9E-8FAB-E709C584D883}" dt="2021-01-14T02:54:18.738" v="5622" actId="20577"/>
          <ac:spMkLst>
            <pc:docMk/>
            <pc:sldMk cId="72637719" sldId="633"/>
            <ac:spMk id="28" creationId="{4C279E39-380E-45AC-9D8B-A07A1C5BD516}"/>
          </ac:spMkLst>
        </pc:spChg>
        <pc:spChg chg="del mod">
          <ac:chgData name="Lei Wu" userId="f083b2a8aea23a2f" providerId="LiveId" clId="{C6ADE416-F8F1-4C9E-8FAB-E709C584D883}" dt="2021-01-14T02:52:56.078" v="5609" actId="478"/>
          <ac:spMkLst>
            <pc:docMk/>
            <pc:sldMk cId="72637719" sldId="633"/>
            <ac:spMk id="29" creationId="{1A3E57FA-AE58-4596-A792-C91803B05CED}"/>
          </ac:spMkLst>
        </pc:spChg>
        <pc:spChg chg="mod">
          <ac:chgData name="Lei Wu" userId="f083b2a8aea23a2f" providerId="LiveId" clId="{C6ADE416-F8F1-4C9E-8FAB-E709C584D883}" dt="2021-01-14T02:52:34.463" v="5580" actId="113"/>
          <ac:spMkLst>
            <pc:docMk/>
            <pc:sldMk cId="72637719" sldId="633"/>
            <ac:spMk id="30" creationId="{7D1C4AB4-46C9-4727-9E97-AF11A044B111}"/>
          </ac:spMkLst>
        </pc:spChg>
        <pc:spChg chg="del mod">
          <ac:chgData name="Lei Wu" userId="f083b2a8aea23a2f" providerId="LiveId" clId="{C6ADE416-F8F1-4C9E-8FAB-E709C584D883}" dt="2021-01-14T02:52:19.465" v="5577" actId="478"/>
          <ac:spMkLst>
            <pc:docMk/>
            <pc:sldMk cId="72637719" sldId="633"/>
            <ac:spMk id="31" creationId="{F46DCFE7-4D3D-464B-B6BA-44A81A7BB8D3}"/>
          </ac:spMkLst>
        </pc:spChg>
        <pc:spChg chg="mod">
          <ac:chgData name="Lei Wu" userId="f083b2a8aea23a2f" providerId="LiveId" clId="{C6ADE416-F8F1-4C9E-8FAB-E709C584D883}" dt="2021-01-14T02:49:10.356" v="5544" actId="20577"/>
          <ac:spMkLst>
            <pc:docMk/>
            <pc:sldMk cId="72637719" sldId="633"/>
            <ac:spMk id="23555" creationId="{BA6A276F-F231-4E98-8652-194564629D7D}"/>
          </ac:spMkLst>
        </pc:spChg>
        <pc:spChg chg="mod">
          <ac:chgData name="Lei Wu" userId="f083b2a8aea23a2f" providerId="LiveId" clId="{C6ADE416-F8F1-4C9E-8FAB-E709C584D883}" dt="2021-01-14T02:49:54.657" v="5554" actId="207"/>
          <ac:spMkLst>
            <pc:docMk/>
            <pc:sldMk cId="72637719" sldId="633"/>
            <ac:spMk id="23558" creationId="{C37EBA5F-4038-4206-B5C6-05C780F5CB24}"/>
          </ac:spMkLst>
        </pc:spChg>
        <pc:spChg chg="mod">
          <ac:chgData name="Lei Wu" userId="f083b2a8aea23a2f" providerId="LiveId" clId="{C6ADE416-F8F1-4C9E-8FAB-E709C584D883}" dt="2021-01-14T02:49:54.657" v="5554" actId="207"/>
          <ac:spMkLst>
            <pc:docMk/>
            <pc:sldMk cId="72637719" sldId="633"/>
            <ac:spMk id="23559" creationId="{7AE854BA-0EFC-43EF-8C17-863B883BEE3E}"/>
          </ac:spMkLst>
        </pc:spChg>
        <pc:spChg chg="mod">
          <ac:chgData name="Lei Wu" userId="f083b2a8aea23a2f" providerId="LiveId" clId="{C6ADE416-F8F1-4C9E-8FAB-E709C584D883}" dt="2021-01-14T02:47:10.390" v="5523" actId="207"/>
          <ac:spMkLst>
            <pc:docMk/>
            <pc:sldMk cId="72637719" sldId="633"/>
            <ac:spMk id="23560" creationId="{950B2AD6-BBE3-45FF-BA76-EA8B12E28BB7}"/>
          </ac:spMkLst>
        </pc:spChg>
        <pc:spChg chg="mod">
          <ac:chgData name="Lei Wu" userId="f083b2a8aea23a2f" providerId="LiveId" clId="{C6ADE416-F8F1-4C9E-8FAB-E709C584D883}" dt="2021-01-14T02:47:10.390" v="5523" actId="207"/>
          <ac:spMkLst>
            <pc:docMk/>
            <pc:sldMk cId="72637719" sldId="633"/>
            <ac:spMk id="23561" creationId="{71E484BA-8974-4683-BA4C-79D420E25BDD}"/>
          </ac:spMkLst>
        </pc:spChg>
        <pc:spChg chg="mod">
          <ac:chgData name="Lei Wu" userId="f083b2a8aea23a2f" providerId="LiveId" clId="{C6ADE416-F8F1-4C9E-8FAB-E709C584D883}" dt="2021-01-14T02:47:10.390" v="5523" actId="207"/>
          <ac:spMkLst>
            <pc:docMk/>
            <pc:sldMk cId="72637719" sldId="633"/>
            <ac:spMk id="23562" creationId="{079E4372-201A-4365-A13D-91F808A7C697}"/>
          </ac:spMkLst>
        </pc:spChg>
        <pc:cxnChg chg="del mod">
          <ac:chgData name="Lei Wu" userId="f083b2a8aea23a2f" providerId="LiveId" clId="{C6ADE416-F8F1-4C9E-8FAB-E709C584D883}" dt="2021-01-14T02:53:10.986" v="5613" actId="478"/>
          <ac:cxnSpMkLst>
            <pc:docMk/>
            <pc:sldMk cId="72637719" sldId="633"/>
            <ac:cxnSpMk id="32" creationId="{3A874A48-DF95-4866-B0D5-8E8640583BA5}"/>
          </ac:cxnSpMkLst>
        </pc:cxnChg>
        <pc:cxnChg chg="mod">
          <ac:chgData name="Lei Wu" userId="f083b2a8aea23a2f" providerId="LiveId" clId="{C6ADE416-F8F1-4C9E-8FAB-E709C584D883}" dt="2021-01-14T02:54:30.662" v="5623" actId="1035"/>
          <ac:cxnSpMkLst>
            <pc:docMk/>
            <pc:sldMk cId="72637719" sldId="633"/>
            <ac:cxnSpMk id="37" creationId="{42E01EBE-6590-4888-ACE9-9DC47431A099}"/>
          </ac:cxnSpMkLst>
        </pc:cxnChg>
        <pc:cxnChg chg="del mod">
          <ac:chgData name="Lei Wu" userId="f083b2a8aea23a2f" providerId="LiveId" clId="{C6ADE416-F8F1-4C9E-8FAB-E709C584D883}" dt="2021-01-14T02:52:23.463" v="5578" actId="478"/>
          <ac:cxnSpMkLst>
            <pc:docMk/>
            <pc:sldMk cId="72637719" sldId="633"/>
            <ac:cxnSpMk id="38" creationId="{72182D27-30E6-46BA-AEA3-CCEB97913DF9}"/>
          </ac:cxnSpMkLst>
        </pc:cxnChg>
        <pc:cxnChg chg="mod">
          <ac:chgData name="Lei Wu" userId="f083b2a8aea23a2f" providerId="LiveId" clId="{C6ADE416-F8F1-4C9E-8FAB-E709C584D883}" dt="2021-01-14T02:47:48.050" v="5527" actId="208"/>
          <ac:cxnSpMkLst>
            <pc:docMk/>
            <pc:sldMk cId="72637719" sldId="633"/>
            <ac:cxnSpMk id="39" creationId="{DB914981-2616-4044-9813-0EFF1F28CA34}"/>
          </ac:cxnSpMkLst>
        </pc:cxnChg>
      </pc:sldChg>
      <pc:sldChg chg="add">
        <pc:chgData name="Lei Wu" userId="f083b2a8aea23a2f" providerId="LiveId" clId="{C6ADE416-F8F1-4C9E-8FAB-E709C584D883}" dt="2021-01-14T03:14:59.547" v="5705"/>
        <pc:sldMkLst>
          <pc:docMk/>
          <pc:sldMk cId="963782026" sldId="633"/>
        </pc:sldMkLst>
      </pc:sldChg>
      <pc:sldChg chg="add">
        <pc:chgData name="Lei Wu" userId="f083b2a8aea23a2f" providerId="LiveId" clId="{C6ADE416-F8F1-4C9E-8FAB-E709C584D883}" dt="2021-01-14T03:56:54.835" v="5908"/>
        <pc:sldMkLst>
          <pc:docMk/>
          <pc:sldMk cId="1486377335" sldId="634"/>
        </pc:sldMkLst>
      </pc:sldChg>
      <pc:sldChg chg="delSp modSp add del mod ord">
        <pc:chgData name="Lei Wu" userId="f083b2a8aea23a2f" providerId="LiveId" clId="{C6ADE416-F8F1-4C9E-8FAB-E709C584D883}" dt="2021-01-14T03:56:51.741" v="5907" actId="2696"/>
        <pc:sldMkLst>
          <pc:docMk/>
          <pc:sldMk cId="2400954687" sldId="634"/>
        </pc:sldMkLst>
        <pc:spChg chg="mod">
          <ac:chgData name="Lei Wu" userId="f083b2a8aea23a2f" providerId="LiveId" clId="{C6ADE416-F8F1-4C9E-8FAB-E709C584D883}" dt="2021-01-14T03:19:43.856" v="5756" actId="20577"/>
          <ac:spMkLst>
            <pc:docMk/>
            <pc:sldMk cId="2400954687" sldId="634"/>
            <ac:spMk id="3" creationId="{87E73C9D-6F12-4281-AF9E-FD8369A7A0E5}"/>
          </ac:spMkLst>
        </pc:spChg>
        <pc:picChg chg="del">
          <ac:chgData name="Lei Wu" userId="f083b2a8aea23a2f" providerId="LiveId" clId="{C6ADE416-F8F1-4C9E-8FAB-E709C584D883}" dt="2021-01-14T02:57:32.214" v="5625" actId="478"/>
          <ac:picMkLst>
            <pc:docMk/>
            <pc:sldMk cId="2400954687" sldId="634"/>
            <ac:picMk id="2" creationId="{CC06BC4C-767C-4EEF-A265-181DA5FE555D}"/>
          </ac:picMkLst>
        </pc:picChg>
        <pc:picChg chg="mod">
          <ac:chgData name="Lei Wu" userId="f083b2a8aea23a2f" providerId="LiveId" clId="{C6ADE416-F8F1-4C9E-8FAB-E709C584D883}" dt="2021-01-14T02:58:56.639" v="5628" actId="1076"/>
          <ac:picMkLst>
            <pc:docMk/>
            <pc:sldMk cId="2400954687" sldId="634"/>
            <ac:picMk id="14338" creationId="{E10B88A1-B3C0-4473-9E2C-DABA88A3AC9B}"/>
          </ac:picMkLst>
        </pc:picChg>
      </pc:sldChg>
      <pc:sldChg chg="add">
        <pc:chgData name="Lei Wu" userId="f083b2a8aea23a2f" providerId="LiveId" clId="{C6ADE416-F8F1-4C9E-8FAB-E709C584D883}" dt="2021-01-14T03:56:54.835" v="5908"/>
        <pc:sldMkLst>
          <pc:docMk/>
          <pc:sldMk cId="561442479" sldId="635"/>
        </pc:sldMkLst>
      </pc:sldChg>
      <pc:sldChg chg="addSp delSp modSp add del mod ord">
        <pc:chgData name="Lei Wu" userId="f083b2a8aea23a2f" providerId="LiveId" clId="{C6ADE416-F8F1-4C9E-8FAB-E709C584D883}" dt="2021-01-14T03:56:51.741" v="5907" actId="2696"/>
        <pc:sldMkLst>
          <pc:docMk/>
          <pc:sldMk cId="4126391491" sldId="635"/>
        </pc:sldMkLst>
        <pc:spChg chg="mod">
          <ac:chgData name="Lei Wu" userId="f083b2a8aea23a2f" providerId="LiveId" clId="{C6ADE416-F8F1-4C9E-8FAB-E709C584D883}" dt="2021-01-14T02:59:03.792" v="5641" actId="20577"/>
          <ac:spMkLst>
            <pc:docMk/>
            <pc:sldMk cId="4126391491" sldId="635"/>
            <ac:spMk id="3" creationId="{87E73C9D-6F12-4281-AF9E-FD8369A7A0E5}"/>
          </ac:spMkLst>
        </pc:spChg>
        <pc:spChg chg="add mod">
          <ac:chgData name="Lei Wu" userId="f083b2a8aea23a2f" providerId="LiveId" clId="{C6ADE416-F8F1-4C9E-8FAB-E709C584D883}" dt="2021-01-14T03:00:21.461" v="5648" actId="2711"/>
          <ac:spMkLst>
            <pc:docMk/>
            <pc:sldMk cId="4126391491" sldId="635"/>
            <ac:spMk id="5" creationId="{2ADFC072-34FC-49AE-8D44-D756649F1201}"/>
          </ac:spMkLst>
        </pc:spChg>
        <pc:spChg chg="add mod">
          <ac:chgData name="Lei Wu" userId="f083b2a8aea23a2f" providerId="LiveId" clId="{C6ADE416-F8F1-4C9E-8FAB-E709C584D883}" dt="2021-01-14T03:00:21.461" v="5648" actId="2711"/>
          <ac:spMkLst>
            <pc:docMk/>
            <pc:sldMk cId="4126391491" sldId="635"/>
            <ac:spMk id="6" creationId="{7BFA4F29-1313-4EFE-A4DD-BE975DEEFA61}"/>
          </ac:spMkLst>
        </pc:spChg>
        <pc:spChg chg="add mod">
          <ac:chgData name="Lei Wu" userId="f083b2a8aea23a2f" providerId="LiveId" clId="{C6ADE416-F8F1-4C9E-8FAB-E709C584D883}" dt="2021-01-14T03:00:03.282" v="5647" actId="2711"/>
          <ac:spMkLst>
            <pc:docMk/>
            <pc:sldMk cId="4126391491" sldId="635"/>
            <ac:spMk id="7" creationId="{A4C6E3B0-5705-49C4-A07D-89014CD0BEF0}"/>
          </ac:spMkLst>
        </pc:spChg>
        <pc:spChg chg="add mod">
          <ac:chgData name="Lei Wu" userId="f083b2a8aea23a2f" providerId="LiveId" clId="{C6ADE416-F8F1-4C9E-8FAB-E709C584D883}" dt="2021-01-14T03:00:33.644" v="5650" actId="14100"/>
          <ac:spMkLst>
            <pc:docMk/>
            <pc:sldMk cId="4126391491" sldId="635"/>
            <ac:spMk id="8" creationId="{D37D6C6A-CD0A-4A72-AE99-287B1B9F0746}"/>
          </ac:spMkLst>
        </pc:spChg>
        <pc:spChg chg="add mod">
          <ac:chgData name="Lei Wu" userId="f083b2a8aea23a2f" providerId="LiveId" clId="{C6ADE416-F8F1-4C9E-8FAB-E709C584D883}" dt="2021-01-14T03:00:03.282" v="5647" actId="2711"/>
          <ac:spMkLst>
            <pc:docMk/>
            <pc:sldMk cId="4126391491" sldId="635"/>
            <ac:spMk id="10" creationId="{369695E6-7EE2-49FE-B13A-D6D6BB968A1B}"/>
          </ac:spMkLst>
        </pc:spChg>
        <pc:picChg chg="add mod">
          <ac:chgData name="Lei Wu" userId="f083b2a8aea23a2f" providerId="LiveId" clId="{C6ADE416-F8F1-4C9E-8FAB-E709C584D883}" dt="2021-01-14T03:00:50.226" v="5651" actId="14100"/>
          <ac:picMkLst>
            <pc:docMk/>
            <pc:sldMk cId="4126391491" sldId="635"/>
            <ac:picMk id="4" creationId="{DF978342-3118-4194-B901-0B73AB7F805F}"/>
          </ac:picMkLst>
        </pc:picChg>
        <pc:picChg chg="add mod">
          <ac:chgData name="Lei Wu" userId="f083b2a8aea23a2f" providerId="LiveId" clId="{C6ADE416-F8F1-4C9E-8FAB-E709C584D883}" dt="2021-01-14T02:59:39.181" v="5644" actId="1076"/>
          <ac:picMkLst>
            <pc:docMk/>
            <pc:sldMk cId="4126391491" sldId="635"/>
            <ac:picMk id="9" creationId="{E270B4E0-A095-4CDE-BC72-41FC830BD6FB}"/>
          </ac:picMkLst>
        </pc:picChg>
        <pc:picChg chg="del">
          <ac:chgData name="Lei Wu" userId="f083b2a8aea23a2f" providerId="LiveId" clId="{C6ADE416-F8F1-4C9E-8FAB-E709C584D883}" dt="2021-01-14T02:59:30.100" v="5642" actId="478"/>
          <ac:picMkLst>
            <pc:docMk/>
            <pc:sldMk cId="4126391491" sldId="635"/>
            <ac:picMk id="14338" creationId="{E10B88A1-B3C0-4473-9E2C-DABA88A3AC9B}"/>
          </ac:picMkLst>
        </pc:picChg>
      </pc:sldChg>
      <pc:sldChg chg="addSp delSp modSp add mod">
        <pc:chgData name="Lei Wu" userId="f083b2a8aea23a2f" providerId="LiveId" clId="{C6ADE416-F8F1-4C9E-8FAB-E709C584D883}" dt="2021-01-14T03:13:17.081" v="5703" actId="20577"/>
        <pc:sldMkLst>
          <pc:docMk/>
          <pc:sldMk cId="2304997864" sldId="636"/>
        </pc:sldMkLst>
        <pc:spChg chg="del">
          <ac:chgData name="Lei Wu" userId="f083b2a8aea23a2f" providerId="LiveId" clId="{C6ADE416-F8F1-4C9E-8FAB-E709C584D883}" dt="2021-01-14T03:12:36.156" v="5690" actId="478"/>
          <ac:spMkLst>
            <pc:docMk/>
            <pc:sldMk cId="2304997864" sldId="636"/>
            <ac:spMk id="6" creationId="{9DA74013-E518-4560-A30E-31EF11EDC80A}"/>
          </ac:spMkLst>
        </pc:spChg>
        <pc:spChg chg="mod">
          <ac:chgData name="Lei Wu" userId="f083b2a8aea23a2f" providerId="LiveId" clId="{C6ADE416-F8F1-4C9E-8FAB-E709C584D883}" dt="2021-01-14T03:13:17.081" v="5703" actId="20577"/>
          <ac:spMkLst>
            <pc:docMk/>
            <pc:sldMk cId="2304997864" sldId="636"/>
            <ac:spMk id="7" creationId="{F5A6B3C6-30E8-40B4-926B-9A5D59E91ADD}"/>
          </ac:spMkLst>
        </pc:spChg>
        <pc:picChg chg="del">
          <ac:chgData name="Lei Wu" userId="f083b2a8aea23a2f" providerId="LiveId" clId="{C6ADE416-F8F1-4C9E-8FAB-E709C584D883}" dt="2021-01-14T03:12:36.156" v="5690" actId="478"/>
          <ac:picMkLst>
            <pc:docMk/>
            <pc:sldMk cId="2304997864" sldId="636"/>
            <ac:picMk id="5" creationId="{FAEA75E3-358C-4ADC-8876-3F2D9C2B2F58}"/>
          </ac:picMkLst>
        </pc:picChg>
        <pc:picChg chg="add mod">
          <ac:chgData name="Lei Wu" userId="f083b2a8aea23a2f" providerId="LiveId" clId="{C6ADE416-F8F1-4C9E-8FAB-E709C584D883}" dt="2021-01-14T03:12:45.592" v="5693" actId="1076"/>
          <ac:picMkLst>
            <pc:docMk/>
            <pc:sldMk cId="2304997864" sldId="636"/>
            <ac:picMk id="18434" creationId="{3510FE54-95DF-43DA-B5A6-782112B34E3A}"/>
          </ac:picMkLst>
        </pc:picChg>
      </pc:sldChg>
      <pc:sldChg chg="add">
        <pc:chgData name="Lei Wu" userId="f083b2a8aea23a2f" providerId="LiveId" clId="{C6ADE416-F8F1-4C9E-8FAB-E709C584D883}" dt="2021-01-14T03:56:54.835" v="5908"/>
        <pc:sldMkLst>
          <pc:docMk/>
          <pc:sldMk cId="1452464875" sldId="637"/>
        </pc:sldMkLst>
      </pc:sldChg>
      <pc:sldChg chg="addSp delSp modSp add del mod">
        <pc:chgData name="Lei Wu" userId="f083b2a8aea23a2f" providerId="LiveId" clId="{C6ADE416-F8F1-4C9E-8FAB-E709C584D883}" dt="2021-01-14T03:56:51.741" v="5907" actId="2696"/>
        <pc:sldMkLst>
          <pc:docMk/>
          <pc:sldMk cId="2792125913" sldId="637"/>
        </pc:sldMkLst>
        <pc:spChg chg="del">
          <ac:chgData name="Lei Wu" userId="f083b2a8aea23a2f" providerId="LiveId" clId="{C6ADE416-F8F1-4C9E-8FAB-E709C584D883}" dt="2021-01-14T03:22:26.588" v="5788" actId="478"/>
          <ac:spMkLst>
            <pc:docMk/>
            <pc:sldMk cId="2792125913" sldId="637"/>
            <ac:spMk id="3" creationId="{092AE80C-F400-4672-AEDD-1366366FD929}"/>
          </ac:spMkLst>
        </pc:spChg>
        <pc:spChg chg="del">
          <ac:chgData name="Lei Wu" userId="f083b2a8aea23a2f" providerId="LiveId" clId="{C6ADE416-F8F1-4C9E-8FAB-E709C584D883}" dt="2021-01-14T03:22:23.127" v="5787" actId="478"/>
          <ac:spMkLst>
            <pc:docMk/>
            <pc:sldMk cId="2792125913" sldId="637"/>
            <ac:spMk id="6" creationId="{9DA74013-E518-4560-A30E-31EF11EDC80A}"/>
          </ac:spMkLst>
        </pc:spChg>
        <pc:spChg chg="mod">
          <ac:chgData name="Lei Wu" userId="f083b2a8aea23a2f" providerId="LiveId" clId="{C6ADE416-F8F1-4C9E-8FAB-E709C584D883}" dt="2021-01-14T03:22:09.290" v="5786" actId="20577"/>
          <ac:spMkLst>
            <pc:docMk/>
            <pc:sldMk cId="2792125913" sldId="637"/>
            <ac:spMk id="7" creationId="{F5A6B3C6-30E8-40B4-926B-9A5D59E91ADD}"/>
          </ac:spMkLst>
        </pc:spChg>
        <pc:spChg chg="add mod">
          <ac:chgData name="Lei Wu" userId="f083b2a8aea23a2f" providerId="LiveId" clId="{C6ADE416-F8F1-4C9E-8FAB-E709C584D883}" dt="2021-01-14T03:24:08.493" v="5796" actId="255"/>
          <ac:spMkLst>
            <pc:docMk/>
            <pc:sldMk cId="2792125913" sldId="637"/>
            <ac:spMk id="8" creationId="{BC155EE6-D000-4A51-97F0-C1004D652009}"/>
          </ac:spMkLst>
        </pc:spChg>
        <pc:spChg chg="add mod">
          <ac:chgData name="Lei Wu" userId="f083b2a8aea23a2f" providerId="LiveId" clId="{C6ADE416-F8F1-4C9E-8FAB-E709C584D883}" dt="2021-01-14T03:22:44.770" v="5793" actId="14100"/>
          <ac:spMkLst>
            <pc:docMk/>
            <pc:sldMk cId="2792125913" sldId="637"/>
            <ac:spMk id="10" creationId="{90D08CD2-DA4B-4F7E-B54C-B78EE57DC691}"/>
          </ac:spMkLst>
        </pc:spChg>
        <pc:spChg chg="add del mod">
          <ac:chgData name="Lei Wu" userId="f083b2a8aea23a2f" providerId="LiveId" clId="{C6ADE416-F8F1-4C9E-8FAB-E709C584D883}" dt="2021-01-14T03:24:47.674" v="5798"/>
          <ac:spMkLst>
            <pc:docMk/>
            <pc:sldMk cId="2792125913" sldId="637"/>
            <ac:spMk id="11" creationId="{CD9533BE-502F-4BAA-9227-0C7A9B1A5D99}"/>
          </ac:spMkLst>
        </pc:spChg>
        <pc:spChg chg="add del mod">
          <ac:chgData name="Lei Wu" userId="f083b2a8aea23a2f" providerId="LiveId" clId="{C6ADE416-F8F1-4C9E-8FAB-E709C584D883}" dt="2021-01-14T03:24:47.674" v="5798"/>
          <ac:spMkLst>
            <pc:docMk/>
            <pc:sldMk cId="2792125913" sldId="637"/>
            <ac:spMk id="13" creationId="{A7110701-EC3B-47D6-978F-8061ED134502}"/>
          </ac:spMkLst>
        </pc:spChg>
        <pc:picChg chg="add mod">
          <ac:chgData name="Lei Wu" userId="f083b2a8aea23a2f" providerId="LiveId" clId="{C6ADE416-F8F1-4C9E-8FAB-E709C584D883}" dt="2021-01-14T03:22:50.232" v="5794" actId="1076"/>
          <ac:picMkLst>
            <pc:docMk/>
            <pc:sldMk cId="2792125913" sldId="637"/>
            <ac:picMk id="9" creationId="{1C67931B-B742-4284-8015-477B2A68A560}"/>
          </ac:picMkLst>
        </pc:picChg>
        <pc:picChg chg="add del mod">
          <ac:chgData name="Lei Wu" userId="f083b2a8aea23a2f" providerId="LiveId" clId="{C6ADE416-F8F1-4C9E-8FAB-E709C584D883}" dt="2021-01-14T03:24:47.674" v="5798"/>
          <ac:picMkLst>
            <pc:docMk/>
            <pc:sldMk cId="2792125913" sldId="637"/>
            <ac:picMk id="12" creationId="{9688E8B3-7BE7-4A8A-94BB-BD50E4F07DAC}"/>
          </ac:picMkLst>
        </pc:picChg>
      </pc:sldChg>
      <pc:sldChg chg="addSp delSp modSp add del mod">
        <pc:chgData name="Lei Wu" userId="f083b2a8aea23a2f" providerId="LiveId" clId="{C6ADE416-F8F1-4C9E-8FAB-E709C584D883}" dt="2021-01-14T03:56:51.741" v="5907" actId="2696"/>
        <pc:sldMkLst>
          <pc:docMk/>
          <pc:sldMk cId="1476754283" sldId="638"/>
        </pc:sldMkLst>
        <pc:spChg chg="add mod">
          <ac:chgData name="Lei Wu" userId="f083b2a8aea23a2f" providerId="LiveId" clId="{C6ADE416-F8F1-4C9E-8FAB-E709C584D883}" dt="2021-01-14T03:33:24.863" v="5894" actId="5793"/>
          <ac:spMkLst>
            <pc:docMk/>
            <pc:sldMk cId="1476754283" sldId="638"/>
            <ac:spMk id="2" creationId="{8523B2EF-AAC4-435F-8B75-EE0737B57CC6}"/>
          </ac:spMkLst>
        </pc:spChg>
        <pc:spChg chg="mod">
          <ac:chgData name="Lei Wu" userId="f083b2a8aea23a2f" providerId="LiveId" clId="{C6ADE416-F8F1-4C9E-8FAB-E709C584D883}" dt="2021-01-14T03:24:58.018" v="5811" actId="20577"/>
          <ac:spMkLst>
            <pc:docMk/>
            <pc:sldMk cId="1476754283" sldId="638"/>
            <ac:spMk id="7" creationId="{F5A6B3C6-30E8-40B4-926B-9A5D59E91ADD}"/>
          </ac:spMkLst>
        </pc:spChg>
        <pc:spChg chg="del">
          <ac:chgData name="Lei Wu" userId="f083b2a8aea23a2f" providerId="LiveId" clId="{C6ADE416-F8F1-4C9E-8FAB-E709C584D883}" dt="2021-01-14T03:25:11.821" v="5814" actId="478"/>
          <ac:spMkLst>
            <pc:docMk/>
            <pc:sldMk cId="1476754283" sldId="638"/>
            <ac:spMk id="8" creationId="{BC155EE6-D000-4A51-97F0-C1004D652009}"/>
          </ac:spMkLst>
        </pc:spChg>
        <pc:spChg chg="del">
          <ac:chgData name="Lei Wu" userId="f083b2a8aea23a2f" providerId="LiveId" clId="{C6ADE416-F8F1-4C9E-8FAB-E709C584D883}" dt="2021-01-14T03:25:07.152" v="5813" actId="478"/>
          <ac:spMkLst>
            <pc:docMk/>
            <pc:sldMk cId="1476754283" sldId="638"/>
            <ac:spMk id="10" creationId="{90D08CD2-DA4B-4F7E-B54C-B78EE57DC691}"/>
          </ac:spMkLst>
        </pc:spChg>
        <pc:picChg chg="del">
          <ac:chgData name="Lei Wu" userId="f083b2a8aea23a2f" providerId="LiveId" clId="{C6ADE416-F8F1-4C9E-8FAB-E709C584D883}" dt="2021-01-14T03:25:03.727" v="5812" actId="478"/>
          <ac:picMkLst>
            <pc:docMk/>
            <pc:sldMk cId="1476754283" sldId="638"/>
            <ac:picMk id="9" creationId="{1C67931B-B742-4284-8015-477B2A68A560}"/>
          </ac:picMkLst>
        </pc:picChg>
      </pc:sldChg>
      <pc:sldChg chg="add">
        <pc:chgData name="Lei Wu" userId="f083b2a8aea23a2f" providerId="LiveId" clId="{C6ADE416-F8F1-4C9E-8FAB-E709C584D883}" dt="2021-01-14T03:56:54.835" v="5908"/>
        <pc:sldMkLst>
          <pc:docMk/>
          <pc:sldMk cId="3813744801" sldId="638"/>
        </pc:sldMkLst>
      </pc:sldChg>
      <pc:sldChg chg="addSp delSp modSp add del mod">
        <pc:chgData name="Lei Wu" userId="f083b2a8aea23a2f" providerId="LiveId" clId="{C6ADE416-F8F1-4C9E-8FAB-E709C584D883}" dt="2021-01-14T03:56:51.741" v="5907" actId="2696"/>
        <pc:sldMkLst>
          <pc:docMk/>
          <pc:sldMk cId="1539984407" sldId="639"/>
        </pc:sldMkLst>
        <pc:spChg chg="del">
          <ac:chgData name="Lei Wu" userId="f083b2a8aea23a2f" providerId="LiveId" clId="{C6ADE416-F8F1-4C9E-8FAB-E709C584D883}" dt="2021-01-14T03:28:52.685" v="5823" actId="478"/>
          <ac:spMkLst>
            <pc:docMk/>
            <pc:sldMk cId="1539984407" sldId="639"/>
            <ac:spMk id="2" creationId="{8523B2EF-AAC4-435F-8B75-EE0737B57CC6}"/>
          </ac:spMkLst>
        </pc:spChg>
        <pc:spChg chg="add del mod">
          <ac:chgData name="Lei Wu" userId="f083b2a8aea23a2f" providerId="LiveId" clId="{C6ADE416-F8F1-4C9E-8FAB-E709C584D883}" dt="2021-01-14T03:28:57.034" v="5824" actId="478"/>
          <ac:spMkLst>
            <pc:docMk/>
            <pc:sldMk cId="1539984407" sldId="639"/>
            <ac:spMk id="3" creationId="{BE5B98CA-FCA2-4173-9D27-3DA7BCA7203C}"/>
          </ac:spMkLst>
        </pc:spChg>
        <pc:spChg chg="del mod">
          <ac:chgData name="Lei Wu" userId="f083b2a8aea23a2f" providerId="LiveId" clId="{C6ADE416-F8F1-4C9E-8FAB-E709C584D883}" dt="2021-01-14T03:33:03.842" v="5879" actId="478"/>
          <ac:spMkLst>
            <pc:docMk/>
            <pc:sldMk cId="1539984407" sldId="639"/>
            <ac:spMk id="7" creationId="{F5A6B3C6-30E8-40B4-926B-9A5D59E91ADD}"/>
          </ac:spMkLst>
        </pc:spChg>
        <pc:picChg chg="add del mod">
          <ac:chgData name="Lei Wu" userId="f083b2a8aea23a2f" providerId="LiveId" clId="{C6ADE416-F8F1-4C9E-8FAB-E709C584D883}" dt="2021-01-14T03:32:49.325" v="5875" actId="478"/>
          <ac:picMkLst>
            <pc:docMk/>
            <pc:sldMk cId="1539984407" sldId="639"/>
            <ac:picMk id="6" creationId="{6A7610A2-00B7-4EAC-AC6A-C33B8AFE0317}"/>
          </ac:picMkLst>
        </pc:picChg>
        <pc:picChg chg="add mod">
          <ac:chgData name="Lei Wu" userId="f083b2a8aea23a2f" providerId="LiveId" clId="{C6ADE416-F8F1-4C9E-8FAB-E709C584D883}" dt="2021-01-14T03:33:14.741" v="5883" actId="1076"/>
          <ac:picMkLst>
            <pc:docMk/>
            <pc:sldMk cId="1539984407" sldId="639"/>
            <ac:picMk id="20482" creationId="{FC982347-5C6B-4A0F-94FD-7A5BE9BE637A}"/>
          </ac:picMkLst>
        </pc:picChg>
      </pc:sldChg>
      <pc:sldChg chg="add">
        <pc:chgData name="Lei Wu" userId="f083b2a8aea23a2f" providerId="LiveId" clId="{C6ADE416-F8F1-4C9E-8FAB-E709C584D883}" dt="2021-01-14T03:56:54.835" v="5908"/>
        <pc:sldMkLst>
          <pc:docMk/>
          <pc:sldMk cId="3962625865" sldId="639"/>
        </pc:sldMkLst>
      </pc:sldChg>
      <pc:sldChg chg="addSp delSp modSp add del mod">
        <pc:chgData name="Lei Wu" userId="f083b2a8aea23a2f" providerId="LiveId" clId="{C6ADE416-F8F1-4C9E-8FAB-E709C584D883}" dt="2021-01-14T03:34:59.390" v="5895" actId="47"/>
        <pc:sldMkLst>
          <pc:docMk/>
          <pc:sldMk cId="21314063" sldId="640"/>
        </pc:sldMkLst>
        <pc:spChg chg="mod">
          <ac:chgData name="Lei Wu" userId="f083b2a8aea23a2f" providerId="LiveId" clId="{C6ADE416-F8F1-4C9E-8FAB-E709C584D883}" dt="2021-01-14T03:30:03.324" v="5874" actId="20577"/>
          <ac:spMkLst>
            <pc:docMk/>
            <pc:sldMk cId="21314063" sldId="640"/>
            <ac:spMk id="7" creationId="{F5A6B3C6-30E8-40B4-926B-9A5D59E91ADD}"/>
          </ac:spMkLst>
        </pc:spChg>
        <pc:picChg chg="add mod">
          <ac:chgData name="Lei Wu" userId="f083b2a8aea23a2f" providerId="LiveId" clId="{C6ADE416-F8F1-4C9E-8FAB-E709C584D883}" dt="2021-01-14T03:29:49.396" v="5853"/>
          <ac:picMkLst>
            <pc:docMk/>
            <pc:sldMk cId="21314063" sldId="640"/>
            <ac:picMk id="5" creationId="{918026EA-8F4B-4099-8BF7-31F5721D8AA8}"/>
          </ac:picMkLst>
        </pc:picChg>
        <pc:picChg chg="del">
          <ac:chgData name="Lei Wu" userId="f083b2a8aea23a2f" providerId="LiveId" clId="{C6ADE416-F8F1-4C9E-8FAB-E709C584D883}" dt="2021-01-14T03:29:38.526" v="5850" actId="478"/>
          <ac:picMkLst>
            <pc:docMk/>
            <pc:sldMk cId="21314063" sldId="640"/>
            <ac:picMk id="6" creationId="{6A7610A2-00B7-4EAC-AC6A-C33B8AFE0317}"/>
          </ac:picMkLst>
        </pc:picChg>
      </pc:sldChg>
      <pc:sldChg chg="add">
        <pc:chgData name="Lei Wu" userId="f083b2a8aea23a2f" providerId="LiveId" clId="{C6ADE416-F8F1-4C9E-8FAB-E709C584D883}" dt="2021-01-14T03:56:54.835" v="5908"/>
        <pc:sldMkLst>
          <pc:docMk/>
          <pc:sldMk cId="882780496" sldId="640"/>
        </pc:sldMkLst>
      </pc:sldChg>
      <pc:sldChg chg="addSp delSp modSp add del mod">
        <pc:chgData name="Lei Wu" userId="f083b2a8aea23a2f" providerId="LiveId" clId="{C6ADE416-F8F1-4C9E-8FAB-E709C584D883}" dt="2021-01-14T03:56:51.741" v="5907" actId="2696"/>
        <pc:sldMkLst>
          <pc:docMk/>
          <pc:sldMk cId="2141206027" sldId="640"/>
        </pc:sldMkLst>
        <pc:spChg chg="del">
          <ac:chgData name="Lei Wu" userId="f083b2a8aea23a2f" providerId="LiveId" clId="{C6ADE416-F8F1-4C9E-8FAB-E709C584D883}" dt="2021-01-14T03:49:28.716" v="5901" actId="478"/>
          <ac:spMkLst>
            <pc:docMk/>
            <pc:sldMk cId="2141206027" sldId="640"/>
            <ac:spMk id="3" creationId="{87E73C9D-6F12-4281-AF9E-FD8369A7A0E5}"/>
          </ac:spMkLst>
        </pc:spChg>
        <pc:picChg chg="del">
          <ac:chgData name="Lei Wu" userId="f083b2a8aea23a2f" providerId="LiveId" clId="{C6ADE416-F8F1-4C9E-8FAB-E709C584D883}" dt="2021-01-14T03:49:19.454" v="5899" actId="478"/>
          <ac:picMkLst>
            <pc:docMk/>
            <pc:sldMk cId="2141206027" sldId="640"/>
            <ac:picMk id="14342" creationId="{75B7A777-176B-4BF0-8417-5DCE298BB53D}"/>
          </ac:picMkLst>
        </pc:picChg>
        <pc:picChg chg="add mod">
          <ac:chgData name="Lei Wu" userId="f083b2a8aea23a2f" providerId="LiveId" clId="{C6ADE416-F8F1-4C9E-8FAB-E709C584D883}" dt="2021-01-14T03:49:43.343" v="5906" actId="1076"/>
          <ac:picMkLst>
            <pc:docMk/>
            <pc:sldMk cId="2141206027" sldId="640"/>
            <ac:picMk id="23554" creationId="{44626199-7834-4136-BDF3-C4AEAB16A67C}"/>
          </ac:picMkLst>
        </pc:picChg>
      </pc:sldChg>
      <pc:sldChg chg="modSp add mod">
        <pc:chgData name="Lei Wu" userId="f083b2a8aea23a2f" providerId="LiveId" clId="{C6ADE416-F8F1-4C9E-8FAB-E709C584D883}" dt="2021-01-14T03:59:20.618" v="5982" actId="207"/>
        <pc:sldMkLst>
          <pc:docMk/>
          <pc:sldMk cId="352898844" sldId="641"/>
        </pc:sldMkLst>
        <pc:spChg chg="mod">
          <ac:chgData name="Lei Wu" userId="f083b2a8aea23a2f" providerId="LiveId" clId="{C6ADE416-F8F1-4C9E-8FAB-E709C584D883}" dt="2021-01-14T03:59:20.618" v="5982" actId="207"/>
          <ac:spMkLst>
            <pc:docMk/>
            <pc:sldMk cId="352898844" sldId="641"/>
            <ac:spMk id="6" creationId="{9DA74013-E518-4560-A30E-31EF11EDC80A}"/>
          </ac:spMkLst>
        </pc:spChg>
      </pc:sldChg>
      <pc:sldChg chg="modSp add mod">
        <pc:chgData name="Lei Wu" userId="f083b2a8aea23a2f" providerId="LiveId" clId="{C6ADE416-F8F1-4C9E-8FAB-E709C584D883}" dt="2021-01-14T03:59:48.221" v="5985" actId="207"/>
        <pc:sldMkLst>
          <pc:docMk/>
          <pc:sldMk cId="2450866101" sldId="642"/>
        </pc:sldMkLst>
        <pc:spChg chg="mod">
          <ac:chgData name="Lei Wu" userId="f083b2a8aea23a2f" providerId="LiveId" clId="{C6ADE416-F8F1-4C9E-8FAB-E709C584D883}" dt="2021-01-14T03:59:48.221" v="5985" actId="207"/>
          <ac:spMkLst>
            <pc:docMk/>
            <pc:sldMk cId="2450866101" sldId="642"/>
            <ac:spMk id="6" creationId="{9DA74013-E518-4560-A30E-31EF11EDC80A}"/>
          </ac:spMkLst>
        </pc:spChg>
      </pc:sldChg>
      <pc:sldMasterChg chg="modSp mod setBg addSldLayout delSldLayout modSldLayout">
        <pc:chgData name="Lei Wu" userId="f083b2a8aea23a2f" providerId="LiveId" clId="{C6ADE416-F8F1-4C9E-8FAB-E709C584D883}" dt="2021-01-13T17:37:49.258" v="2950" actId="478"/>
        <pc:sldMasterMkLst>
          <pc:docMk/>
          <pc:sldMasterMk cId="0" sldId="2147483648"/>
        </pc:sldMasterMkLst>
        <pc:spChg chg="mod">
          <ac:chgData name="Lei Wu" userId="f083b2a8aea23a2f" providerId="LiveId" clId="{C6ADE416-F8F1-4C9E-8FAB-E709C584D883}" dt="2021-01-13T17:32:23.456" v="2882" actId="1076"/>
          <ac:spMkLst>
            <pc:docMk/>
            <pc:sldMasterMk cId="0" sldId="2147483648"/>
            <ac:spMk id="1030" creationId="{8360540E-7E03-45DB-96A5-05E9DC92F0DD}"/>
          </ac:spMkLst>
        </pc:spChg>
        <pc:spChg chg="mod">
          <ac:chgData name="Lei Wu" userId="f083b2a8aea23a2f" providerId="LiveId" clId="{C6ADE416-F8F1-4C9E-8FAB-E709C584D883}" dt="2020-12-13T14:27:46.177" v="218" actId="121"/>
          <ac:spMkLst>
            <pc:docMk/>
            <pc:sldMasterMk cId="0" sldId="2147483648"/>
            <ac:spMk id="1035" creationId="{008AB2B6-731E-4C59-B8CD-F45D687C8C21}"/>
          </ac:spMkLst>
        </pc:spChg>
        <pc:sldLayoutChg chg="delSp modSp mod setBg">
          <pc:chgData name="Lei Wu" userId="f083b2a8aea23a2f" providerId="LiveId" clId="{C6ADE416-F8F1-4C9E-8FAB-E709C584D883}" dt="2021-01-13T17:37:49.258" v="2950" actId="478"/>
          <pc:sldLayoutMkLst>
            <pc:docMk/>
            <pc:sldMasterMk cId="0" sldId="2147483648"/>
            <pc:sldLayoutMk cId="1232897917" sldId="2147483841"/>
          </pc:sldLayoutMkLst>
          <pc:spChg chg="mod">
            <ac:chgData name="Lei Wu" userId="f083b2a8aea23a2f" providerId="LiveId" clId="{C6ADE416-F8F1-4C9E-8FAB-E709C584D883}" dt="2020-12-13T18:16:11.401" v="2178" actId="20577"/>
            <ac:spMkLst>
              <pc:docMk/>
              <pc:sldMasterMk cId="0" sldId="2147483648"/>
              <pc:sldLayoutMk cId="1232897917" sldId="2147483841"/>
              <ac:spMk id="2" creationId="{A73538D3-8C78-4A59-ABF0-8B098AFE7F68}"/>
            </ac:spMkLst>
          </pc:spChg>
          <pc:spChg chg="mod">
            <ac:chgData name="Lei Wu" userId="f083b2a8aea23a2f" providerId="LiveId" clId="{C6ADE416-F8F1-4C9E-8FAB-E709C584D883}" dt="2020-12-13T18:00:39.122" v="1895" actId="2711"/>
            <ac:spMkLst>
              <pc:docMk/>
              <pc:sldMasterMk cId="0" sldId="2147483648"/>
              <pc:sldLayoutMk cId="1232897917" sldId="2147483841"/>
              <ac:spMk id="3" creationId="{B4AC0CC2-FA9A-4D3B-84C2-3DC3DA8EB6C1}"/>
            </ac:spMkLst>
          </pc:spChg>
          <pc:spChg chg="del">
            <ac:chgData name="Lei Wu" userId="f083b2a8aea23a2f" providerId="LiveId" clId="{C6ADE416-F8F1-4C9E-8FAB-E709C584D883}" dt="2021-01-13T17:37:49.258" v="2950" actId="478"/>
            <ac:spMkLst>
              <pc:docMk/>
              <pc:sldMasterMk cId="0" sldId="2147483648"/>
              <pc:sldLayoutMk cId="1232897917" sldId="2147483841"/>
              <ac:spMk id="4" creationId="{479F0BAB-4B63-4702-91AD-D8525468C3FC}"/>
            </ac:spMkLst>
          </pc:spChg>
        </pc:sldLayoutChg>
        <pc:sldLayoutChg chg="modSp mod setBg">
          <pc:chgData name="Lei Wu" userId="f083b2a8aea23a2f" providerId="LiveId" clId="{C6ADE416-F8F1-4C9E-8FAB-E709C584D883}" dt="2021-01-13T17:35:21.749" v="2939"/>
          <pc:sldLayoutMkLst>
            <pc:docMk/>
            <pc:sldMasterMk cId="0" sldId="2147483648"/>
            <pc:sldLayoutMk cId="905294607" sldId="2147483842"/>
          </pc:sldLayoutMkLst>
          <pc:spChg chg="mod">
            <ac:chgData name="Lei Wu" userId="f083b2a8aea23a2f" providerId="LiveId" clId="{C6ADE416-F8F1-4C9E-8FAB-E709C584D883}" dt="2021-01-13T17:32:12.064" v="2881" actId="1076"/>
            <ac:spMkLst>
              <pc:docMk/>
              <pc:sldMasterMk cId="0" sldId="2147483648"/>
              <pc:sldLayoutMk cId="905294607" sldId="2147483842"/>
              <ac:spMk id="2" creationId="{00000000-0000-0000-0000-000000000000}"/>
            </ac:spMkLst>
          </pc:spChg>
          <pc:spChg chg="mod">
            <ac:chgData name="Lei Wu" userId="f083b2a8aea23a2f" providerId="LiveId" clId="{C6ADE416-F8F1-4C9E-8FAB-E709C584D883}" dt="2020-12-13T14:27:37.367" v="216" actId="121"/>
            <ac:spMkLst>
              <pc:docMk/>
              <pc:sldMasterMk cId="0" sldId="2147483648"/>
              <pc:sldLayoutMk cId="905294607" sldId="2147483842"/>
              <ac:spMk id="4" creationId="{B5597E73-86E2-405E-98D4-12098AD5E0B3}"/>
            </ac:spMkLst>
          </pc:spChg>
        </pc:sldLayoutChg>
        <pc:sldLayoutChg chg="modSp mod setBg">
          <pc:chgData name="Lei Wu" userId="f083b2a8aea23a2f" providerId="LiveId" clId="{C6ADE416-F8F1-4C9E-8FAB-E709C584D883}" dt="2021-01-13T17:35:21.749" v="2939"/>
          <pc:sldLayoutMkLst>
            <pc:docMk/>
            <pc:sldMasterMk cId="0" sldId="2147483648"/>
            <pc:sldLayoutMk cId="3930443101" sldId="2147483843"/>
          </pc:sldLayoutMkLst>
          <pc:spChg chg="mod">
            <ac:chgData name="Lei Wu" userId="f083b2a8aea23a2f" providerId="LiveId" clId="{C6ADE416-F8F1-4C9E-8FAB-E709C584D883}" dt="2020-12-13T14:27:33.357" v="215" actId="121"/>
            <ac:spMkLst>
              <pc:docMk/>
              <pc:sldMasterMk cId="0" sldId="2147483648"/>
              <pc:sldLayoutMk cId="3930443101" sldId="2147483843"/>
              <ac:spMk id="4" creationId="{98C05FBB-AF79-4D1B-9981-39A5133F44D6}"/>
            </ac:spMkLst>
          </pc:spChg>
        </pc:sldLayoutChg>
        <pc:sldLayoutChg chg="modSp mod setBg">
          <pc:chgData name="Lei Wu" userId="f083b2a8aea23a2f" providerId="LiveId" clId="{C6ADE416-F8F1-4C9E-8FAB-E709C584D883}" dt="2021-01-13T17:35:21.749" v="2939"/>
          <pc:sldLayoutMkLst>
            <pc:docMk/>
            <pc:sldMasterMk cId="0" sldId="2147483648"/>
            <pc:sldLayoutMk cId="3923730865" sldId="2147483844"/>
          </pc:sldLayoutMkLst>
          <pc:spChg chg="mod">
            <ac:chgData name="Lei Wu" userId="f083b2a8aea23a2f" providerId="LiveId" clId="{C6ADE416-F8F1-4C9E-8FAB-E709C584D883}" dt="2020-12-13T14:27:27.729" v="214" actId="121"/>
            <ac:spMkLst>
              <pc:docMk/>
              <pc:sldMasterMk cId="0" sldId="2147483648"/>
              <pc:sldLayoutMk cId="3923730865" sldId="2147483844"/>
              <ac:spMk id="5" creationId="{A0A95554-8566-4342-A361-E4C9F087B472}"/>
            </ac:spMkLst>
          </pc:spChg>
        </pc:sldLayoutChg>
        <pc:sldLayoutChg chg="modSp mod setBg">
          <pc:chgData name="Lei Wu" userId="f083b2a8aea23a2f" providerId="LiveId" clId="{C6ADE416-F8F1-4C9E-8FAB-E709C584D883}" dt="2021-01-13T17:35:21.749" v="2939"/>
          <pc:sldLayoutMkLst>
            <pc:docMk/>
            <pc:sldMasterMk cId="0" sldId="2147483648"/>
            <pc:sldLayoutMk cId="2488875394" sldId="2147483845"/>
          </pc:sldLayoutMkLst>
          <pc:spChg chg="mod">
            <ac:chgData name="Lei Wu" userId="f083b2a8aea23a2f" providerId="LiveId" clId="{C6ADE416-F8F1-4C9E-8FAB-E709C584D883}" dt="2020-12-13T14:27:22.432" v="213" actId="121"/>
            <ac:spMkLst>
              <pc:docMk/>
              <pc:sldMasterMk cId="0" sldId="2147483648"/>
              <pc:sldLayoutMk cId="2488875394" sldId="2147483845"/>
              <ac:spMk id="7" creationId="{B6C64BF4-A216-400E-B6BB-9984D595F58B}"/>
            </ac:spMkLst>
          </pc:spChg>
        </pc:sldLayoutChg>
        <pc:sldLayoutChg chg="modSp mod setBg">
          <pc:chgData name="Lei Wu" userId="f083b2a8aea23a2f" providerId="LiveId" clId="{C6ADE416-F8F1-4C9E-8FAB-E709C584D883}" dt="2021-01-13T17:35:21.749" v="2939"/>
          <pc:sldLayoutMkLst>
            <pc:docMk/>
            <pc:sldMasterMk cId="0" sldId="2147483648"/>
            <pc:sldLayoutMk cId="3437778780" sldId="2147483846"/>
          </pc:sldLayoutMkLst>
          <pc:spChg chg="mod">
            <ac:chgData name="Lei Wu" userId="f083b2a8aea23a2f" providerId="LiveId" clId="{C6ADE416-F8F1-4C9E-8FAB-E709C584D883}" dt="2020-12-13T14:27:10.148" v="210" actId="121"/>
            <ac:spMkLst>
              <pc:docMk/>
              <pc:sldMasterMk cId="0" sldId="2147483648"/>
              <pc:sldLayoutMk cId="3437778780" sldId="2147483846"/>
              <ac:spMk id="3" creationId="{3F6D84B3-11BD-46AC-9EC3-FDF11ACDC32D}"/>
            </ac:spMkLst>
          </pc:spChg>
        </pc:sldLayoutChg>
        <pc:sldLayoutChg chg="modSp mod setBg">
          <pc:chgData name="Lei Wu" userId="f083b2a8aea23a2f" providerId="LiveId" clId="{C6ADE416-F8F1-4C9E-8FAB-E709C584D883}" dt="2021-01-13T17:35:21.749" v="2939"/>
          <pc:sldLayoutMkLst>
            <pc:docMk/>
            <pc:sldMasterMk cId="0" sldId="2147483648"/>
            <pc:sldLayoutMk cId="2110982601" sldId="2147483847"/>
          </pc:sldLayoutMkLst>
          <pc:spChg chg="mod">
            <ac:chgData name="Lei Wu" userId="f083b2a8aea23a2f" providerId="LiveId" clId="{C6ADE416-F8F1-4C9E-8FAB-E709C584D883}" dt="2020-12-13T14:27:16.686" v="212" actId="121"/>
            <ac:spMkLst>
              <pc:docMk/>
              <pc:sldMasterMk cId="0" sldId="2147483648"/>
              <pc:sldLayoutMk cId="2110982601" sldId="2147483847"/>
              <ac:spMk id="2" creationId="{3B9AB2B0-A3C6-4E48-BC16-D34CF75364B5}"/>
            </ac:spMkLst>
          </pc:spChg>
        </pc:sldLayoutChg>
        <pc:sldLayoutChg chg="modSp mod setBg">
          <pc:chgData name="Lei Wu" userId="f083b2a8aea23a2f" providerId="LiveId" clId="{C6ADE416-F8F1-4C9E-8FAB-E709C584D883}" dt="2021-01-13T17:35:21.749" v="2939"/>
          <pc:sldLayoutMkLst>
            <pc:docMk/>
            <pc:sldMasterMk cId="0" sldId="2147483648"/>
            <pc:sldLayoutMk cId="428976628" sldId="2147483848"/>
          </pc:sldLayoutMkLst>
          <pc:spChg chg="mod">
            <ac:chgData name="Lei Wu" userId="f083b2a8aea23a2f" providerId="LiveId" clId="{C6ADE416-F8F1-4C9E-8FAB-E709C584D883}" dt="2020-12-13T14:27:57.770" v="220" actId="121"/>
            <ac:spMkLst>
              <pc:docMk/>
              <pc:sldMasterMk cId="0" sldId="2147483648"/>
              <pc:sldLayoutMk cId="428976628" sldId="2147483848"/>
              <ac:spMk id="5" creationId="{256C78FC-99CA-4732-A5DD-34F000959FAE}"/>
            </ac:spMkLst>
          </pc:spChg>
        </pc:sldLayoutChg>
        <pc:sldLayoutChg chg="modSp mod setBg">
          <pc:chgData name="Lei Wu" userId="f083b2a8aea23a2f" providerId="LiveId" clId="{C6ADE416-F8F1-4C9E-8FAB-E709C584D883}" dt="2021-01-13T17:35:21.749" v="2939"/>
          <pc:sldLayoutMkLst>
            <pc:docMk/>
            <pc:sldMasterMk cId="0" sldId="2147483648"/>
            <pc:sldLayoutMk cId="453319973" sldId="2147483849"/>
          </pc:sldLayoutMkLst>
          <pc:spChg chg="mod">
            <ac:chgData name="Lei Wu" userId="f083b2a8aea23a2f" providerId="LiveId" clId="{C6ADE416-F8F1-4C9E-8FAB-E709C584D883}" dt="2020-12-13T14:28:07.670" v="222" actId="121"/>
            <ac:spMkLst>
              <pc:docMk/>
              <pc:sldMasterMk cId="0" sldId="2147483648"/>
              <pc:sldLayoutMk cId="453319973" sldId="2147483849"/>
              <ac:spMk id="5" creationId="{56262058-16CF-44D7-858F-C1F8F37388FF}"/>
            </ac:spMkLst>
          </pc:spChg>
        </pc:sldLayoutChg>
        <pc:sldLayoutChg chg="modSp mod setBg">
          <pc:chgData name="Lei Wu" userId="f083b2a8aea23a2f" providerId="LiveId" clId="{C6ADE416-F8F1-4C9E-8FAB-E709C584D883}" dt="2021-01-13T17:35:21.749" v="2939"/>
          <pc:sldLayoutMkLst>
            <pc:docMk/>
            <pc:sldMasterMk cId="0" sldId="2147483648"/>
            <pc:sldLayoutMk cId="730126958" sldId="2147483850"/>
          </pc:sldLayoutMkLst>
          <pc:spChg chg="mod">
            <ac:chgData name="Lei Wu" userId="f083b2a8aea23a2f" providerId="LiveId" clId="{C6ADE416-F8F1-4C9E-8FAB-E709C584D883}" dt="2020-12-13T14:28:13.037" v="224" actId="121"/>
            <ac:spMkLst>
              <pc:docMk/>
              <pc:sldMasterMk cId="0" sldId="2147483648"/>
              <pc:sldLayoutMk cId="730126958" sldId="2147483850"/>
              <ac:spMk id="4" creationId="{23058079-81D8-49D2-A9B7-2A8831F5DF93}"/>
            </ac:spMkLst>
          </pc:spChg>
        </pc:sldLayoutChg>
        <pc:sldLayoutChg chg="modSp mod setBg">
          <pc:chgData name="Lei Wu" userId="f083b2a8aea23a2f" providerId="LiveId" clId="{C6ADE416-F8F1-4C9E-8FAB-E709C584D883}" dt="2021-01-13T17:35:21.749" v="2939"/>
          <pc:sldLayoutMkLst>
            <pc:docMk/>
            <pc:sldMasterMk cId="0" sldId="2147483648"/>
            <pc:sldLayoutMk cId="960920484" sldId="2147483851"/>
          </pc:sldLayoutMkLst>
          <pc:spChg chg="mod">
            <ac:chgData name="Lei Wu" userId="f083b2a8aea23a2f" providerId="LiveId" clId="{C6ADE416-F8F1-4C9E-8FAB-E709C584D883}" dt="2020-12-13T14:28:18.738" v="226" actId="121"/>
            <ac:spMkLst>
              <pc:docMk/>
              <pc:sldMasterMk cId="0" sldId="2147483648"/>
              <pc:sldLayoutMk cId="960920484" sldId="2147483851"/>
              <ac:spMk id="4" creationId="{6CA40709-24A8-4029-973E-019994191B00}"/>
            </ac:spMkLst>
          </pc:spChg>
        </pc:sldLayoutChg>
        <pc:sldLayoutChg chg="addSp delSp new del mod">
          <pc:chgData name="Lei Wu" userId="f083b2a8aea23a2f" providerId="LiveId" clId="{C6ADE416-F8F1-4C9E-8FAB-E709C584D883}" dt="2021-01-13T16:50:43.744" v="2744" actId="11236"/>
          <pc:sldLayoutMkLst>
            <pc:docMk/>
            <pc:sldMasterMk cId="0" sldId="2147483648"/>
            <pc:sldLayoutMk cId="3984236273" sldId="2147483852"/>
          </pc:sldLayoutMkLst>
          <pc:spChg chg="add del">
            <ac:chgData name="Lei Wu" userId="f083b2a8aea23a2f" providerId="LiveId" clId="{C6ADE416-F8F1-4C9E-8FAB-E709C584D883}" dt="2021-01-13T16:50:42.457" v="2743" actId="478"/>
            <ac:spMkLst>
              <pc:docMk/>
              <pc:sldMasterMk cId="0" sldId="2147483648"/>
              <pc:sldLayoutMk cId="3984236273" sldId="2147483852"/>
              <ac:spMk id="2" creationId="{4986FD29-495E-45DF-B4C8-275CC8430E7B}"/>
            </ac:spMkLst>
          </pc:spChg>
        </pc:sldLayoutChg>
        <pc:sldLayoutChg chg="modSp del mod">
          <pc:chgData name="Lei Wu" userId="f083b2a8aea23a2f" providerId="LiveId" clId="{C6ADE416-F8F1-4C9E-8FAB-E709C584D883}" dt="2020-12-13T17:49:49.180" v="1566" actId="47"/>
          <pc:sldLayoutMkLst>
            <pc:docMk/>
            <pc:sldMasterMk cId="0" sldId="2147483648"/>
            <pc:sldLayoutMk cId="4068628067" sldId="2147483852"/>
          </pc:sldLayoutMkLst>
          <pc:spChg chg="mod">
            <ac:chgData name="Lei Wu" userId="f083b2a8aea23a2f" providerId="LiveId" clId="{C6ADE416-F8F1-4C9E-8FAB-E709C584D883}" dt="2020-12-13T14:28:23.437" v="228" actId="121"/>
            <ac:spMkLst>
              <pc:docMk/>
              <pc:sldMasterMk cId="0" sldId="2147483648"/>
              <pc:sldLayoutMk cId="4068628067" sldId="2147483852"/>
              <ac:spMk id="4" creationId="{57DC80D5-F47D-4813-BCCB-5CE2EBB4F579}"/>
            </ac:spMkLst>
          </pc:spChg>
        </pc:sldLayoutChg>
        <pc:sldLayoutChg chg="new del mod">
          <pc:chgData name="Lei Wu" userId="f083b2a8aea23a2f" providerId="LiveId" clId="{C6ADE416-F8F1-4C9E-8FAB-E709C584D883}" dt="2021-01-13T16:50:40.838" v="2742" actId="11236"/>
          <pc:sldLayoutMkLst>
            <pc:docMk/>
            <pc:sldMasterMk cId="0" sldId="2147483648"/>
            <pc:sldLayoutMk cId="1217146035" sldId="2147483853"/>
          </pc:sldLayoutMkLst>
        </pc:sldLayoutChg>
        <pc:sldLayoutChg chg="new del mod">
          <pc:chgData name="Lei Wu" userId="f083b2a8aea23a2f" providerId="LiveId" clId="{C6ADE416-F8F1-4C9E-8FAB-E709C584D883}" dt="2021-01-13T16:49:30.677" v="2736" actId="11236"/>
          <pc:sldLayoutMkLst>
            <pc:docMk/>
            <pc:sldMasterMk cId="0" sldId="2147483648"/>
            <pc:sldLayoutMk cId="3567799394" sldId="2147483853"/>
          </pc:sldLayoutMkLst>
        </pc:sldLayoutChg>
        <pc:sldLayoutChg chg="modSp del mod">
          <pc:chgData name="Lei Wu" userId="f083b2a8aea23a2f" providerId="LiveId" clId="{C6ADE416-F8F1-4C9E-8FAB-E709C584D883}" dt="2020-12-13T13:28:05.796" v="40" actId="47"/>
          <pc:sldLayoutMkLst>
            <pc:docMk/>
            <pc:sldMasterMk cId="0" sldId="2147483648"/>
            <pc:sldLayoutMk cId="3626178633" sldId="2147483853"/>
          </pc:sldLayoutMkLst>
          <pc:spChg chg="mod">
            <ac:chgData name="Lei Wu" userId="f083b2a8aea23a2f" providerId="LiveId" clId="{C6ADE416-F8F1-4C9E-8FAB-E709C584D883}" dt="2020-12-13T13:26:12.474" v="1" actId="27636"/>
            <ac:spMkLst>
              <pc:docMk/>
              <pc:sldMasterMk cId="0" sldId="2147483648"/>
              <pc:sldLayoutMk cId="3626178633" sldId="2147483853"/>
              <ac:spMk id="7" creationId="{00000000-0000-0000-0000-000000000000}"/>
            </ac:spMkLst>
          </pc:spChg>
        </pc:sldLayoutChg>
      </pc:sldMasterChg>
      <pc:sldMasterChg chg="new del mod addSldLayout delSldLayout">
        <pc:chgData name="Lei Wu" userId="f083b2a8aea23a2f" providerId="LiveId" clId="{C6ADE416-F8F1-4C9E-8FAB-E709C584D883}" dt="2021-01-13T16:49:43.761" v="2738" actId="6938"/>
        <pc:sldMasterMkLst>
          <pc:docMk/>
          <pc:sldMasterMk cId="870162904" sldId="2147483852"/>
        </pc:sldMasterMkLst>
        <pc:sldLayoutChg chg="new del replId">
          <pc:chgData name="Lei Wu" userId="f083b2a8aea23a2f" providerId="LiveId" clId="{C6ADE416-F8F1-4C9E-8FAB-E709C584D883}" dt="2021-01-13T16:49:43.761" v="2738" actId="6938"/>
          <pc:sldLayoutMkLst>
            <pc:docMk/>
            <pc:sldMasterMk cId="870162904" sldId="2147483852"/>
            <pc:sldLayoutMk cId="2527425156" sldId="2147483853"/>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3909273451" sldId="2147483854"/>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298536760" sldId="2147483855"/>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4166085147" sldId="2147483856"/>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2231458744" sldId="2147483857"/>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793932369" sldId="2147483858"/>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1557661863" sldId="2147483859"/>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852583141" sldId="2147483860"/>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3976277361" sldId="2147483861"/>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4251163878" sldId="2147483862"/>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613078045" sldId="2147483863"/>
          </pc:sldLayoutMkLst>
        </pc:sldLayoutChg>
      </pc:sldMasterChg>
      <pc:sldMasterChg chg="addSp delSp modSp new mod setBg addSldLayout modSldLayout">
        <pc:chgData name="Lei Wu" userId="f083b2a8aea23a2f" providerId="LiveId" clId="{C6ADE416-F8F1-4C9E-8FAB-E709C584D883}" dt="2021-01-13T17:36:24.102" v="2949" actId="121"/>
        <pc:sldMasterMkLst>
          <pc:docMk/>
          <pc:sldMasterMk cId="3722536906" sldId="2147483852"/>
        </pc:sldMasterMkLst>
        <pc:spChg chg="del">
          <ac:chgData name="Lei Wu" userId="f083b2a8aea23a2f" providerId="LiveId" clId="{C6ADE416-F8F1-4C9E-8FAB-E709C584D883}" dt="2021-01-13T17:35:16.493" v="2938" actId="478"/>
          <ac:spMkLst>
            <pc:docMk/>
            <pc:sldMasterMk cId="3722536906" sldId="2147483852"/>
            <ac:spMk id="4" creationId="{DC309ACB-2B2C-456F-9D32-4B180BCCA4E8}"/>
          </ac:spMkLst>
        </pc:spChg>
        <pc:spChg chg="del">
          <ac:chgData name="Lei Wu" userId="f083b2a8aea23a2f" providerId="LiveId" clId="{C6ADE416-F8F1-4C9E-8FAB-E709C584D883}" dt="2021-01-13T17:35:14.593" v="2937" actId="478"/>
          <ac:spMkLst>
            <pc:docMk/>
            <pc:sldMasterMk cId="3722536906" sldId="2147483852"/>
            <ac:spMk id="5" creationId="{0C4D5744-EBB0-4F44-8C5C-10108040E502}"/>
          </ac:spMkLst>
        </pc:spChg>
        <pc:spChg chg="del">
          <ac:chgData name="Lei Wu" userId="f083b2a8aea23a2f" providerId="LiveId" clId="{C6ADE416-F8F1-4C9E-8FAB-E709C584D883}" dt="2021-01-13T17:35:05.119" v="2935" actId="478"/>
          <ac:spMkLst>
            <pc:docMk/>
            <pc:sldMasterMk cId="3722536906" sldId="2147483852"/>
            <ac:spMk id="6" creationId="{691E8F7F-11C3-49D6-A2BD-3D0702911D48}"/>
          </ac:spMkLst>
        </pc:spChg>
        <pc:spChg chg="add mod">
          <ac:chgData name="Lei Wu" userId="f083b2a8aea23a2f" providerId="LiveId" clId="{C6ADE416-F8F1-4C9E-8FAB-E709C584D883}" dt="2021-01-13T17:35:05.785" v="2936"/>
          <ac:spMkLst>
            <pc:docMk/>
            <pc:sldMasterMk cId="3722536906" sldId="2147483852"/>
            <ac:spMk id="7" creationId="{8E4C8E6E-733C-4D38-8390-BBF657AA6A87}"/>
          </ac:spMkLst>
        </pc:spChg>
        <pc:sldLayoutChg chg="modSp new mod replId setBg">
          <pc:chgData name="Lei Wu" userId="f083b2a8aea23a2f" providerId="LiveId" clId="{C6ADE416-F8F1-4C9E-8FAB-E709C584D883}" dt="2021-01-13T17:35:44.422" v="2940" actId="121"/>
          <pc:sldLayoutMkLst>
            <pc:docMk/>
            <pc:sldMasterMk cId="3722536906" sldId="2147483852"/>
            <pc:sldLayoutMk cId="3522268724" sldId="2147483853"/>
          </pc:sldLayoutMkLst>
          <pc:spChg chg="mod">
            <ac:chgData name="Lei Wu" userId="f083b2a8aea23a2f" providerId="LiveId" clId="{C6ADE416-F8F1-4C9E-8FAB-E709C584D883}" dt="2021-01-13T17:35:44.422" v="2940" actId="121"/>
            <ac:spMkLst>
              <pc:docMk/>
              <pc:sldMasterMk cId="3722536906" sldId="2147483852"/>
              <pc:sldLayoutMk cId="3522268724" sldId="2147483853"/>
              <ac:spMk id="6" creationId="{F1F0C7CC-7F64-486D-8F47-D878E65826AB}"/>
            </ac:spMkLst>
          </pc:spChg>
        </pc:sldLayoutChg>
        <pc:sldLayoutChg chg="modSp new mod replId setBg">
          <pc:chgData name="Lei Wu" userId="f083b2a8aea23a2f" providerId="LiveId" clId="{C6ADE416-F8F1-4C9E-8FAB-E709C584D883}" dt="2021-01-13T17:35:52.157" v="2941" actId="121"/>
          <pc:sldLayoutMkLst>
            <pc:docMk/>
            <pc:sldMasterMk cId="3722536906" sldId="2147483852"/>
            <pc:sldLayoutMk cId="118067591" sldId="2147483854"/>
          </pc:sldLayoutMkLst>
          <pc:spChg chg="mod">
            <ac:chgData name="Lei Wu" userId="f083b2a8aea23a2f" providerId="LiveId" clId="{C6ADE416-F8F1-4C9E-8FAB-E709C584D883}" dt="2021-01-13T17:35:52.157" v="2941" actId="121"/>
            <ac:spMkLst>
              <pc:docMk/>
              <pc:sldMasterMk cId="3722536906" sldId="2147483852"/>
              <pc:sldLayoutMk cId="118067591" sldId="2147483854"/>
              <ac:spMk id="6" creationId="{9B4B87D4-7C87-455E-BDAC-567E7CB8BE98}"/>
            </ac:spMkLst>
          </pc:spChg>
        </pc:sldLayoutChg>
        <pc:sldLayoutChg chg="modSp new mod replId setBg">
          <pc:chgData name="Lei Wu" userId="f083b2a8aea23a2f" providerId="LiveId" clId="{C6ADE416-F8F1-4C9E-8FAB-E709C584D883}" dt="2021-01-13T17:35:56.014" v="2942" actId="121"/>
          <pc:sldLayoutMkLst>
            <pc:docMk/>
            <pc:sldMasterMk cId="3722536906" sldId="2147483852"/>
            <pc:sldLayoutMk cId="2915660329" sldId="2147483855"/>
          </pc:sldLayoutMkLst>
          <pc:spChg chg="mod">
            <ac:chgData name="Lei Wu" userId="f083b2a8aea23a2f" providerId="LiveId" clId="{C6ADE416-F8F1-4C9E-8FAB-E709C584D883}" dt="2021-01-13T17:35:56.014" v="2942" actId="121"/>
            <ac:spMkLst>
              <pc:docMk/>
              <pc:sldMasterMk cId="3722536906" sldId="2147483852"/>
              <pc:sldLayoutMk cId="2915660329" sldId="2147483855"/>
              <ac:spMk id="6" creationId="{471B31CB-51D4-42E8-A87C-1BC61B72694A}"/>
            </ac:spMkLst>
          </pc:spChg>
        </pc:sldLayoutChg>
        <pc:sldLayoutChg chg="modSp new mod replId setBg">
          <pc:chgData name="Lei Wu" userId="f083b2a8aea23a2f" providerId="LiveId" clId="{C6ADE416-F8F1-4C9E-8FAB-E709C584D883}" dt="2021-01-13T17:35:59.187" v="2943" actId="121"/>
          <pc:sldLayoutMkLst>
            <pc:docMk/>
            <pc:sldMasterMk cId="3722536906" sldId="2147483852"/>
            <pc:sldLayoutMk cId="4263106348" sldId="2147483856"/>
          </pc:sldLayoutMkLst>
          <pc:spChg chg="mod">
            <ac:chgData name="Lei Wu" userId="f083b2a8aea23a2f" providerId="LiveId" clId="{C6ADE416-F8F1-4C9E-8FAB-E709C584D883}" dt="2021-01-13T17:35:59.187" v="2943" actId="121"/>
            <ac:spMkLst>
              <pc:docMk/>
              <pc:sldMasterMk cId="3722536906" sldId="2147483852"/>
              <pc:sldLayoutMk cId="4263106348" sldId="2147483856"/>
              <ac:spMk id="7" creationId="{B3B5D6C5-6BF7-42E3-8A71-8F0084BD435A}"/>
            </ac:spMkLst>
          </pc:spChg>
        </pc:sldLayoutChg>
        <pc:sldLayoutChg chg="new replId setBg">
          <pc:chgData name="Lei Wu" userId="f083b2a8aea23a2f" providerId="LiveId" clId="{C6ADE416-F8F1-4C9E-8FAB-E709C584D883}" dt="2021-01-13T17:35:21.749" v="2939"/>
          <pc:sldLayoutMkLst>
            <pc:docMk/>
            <pc:sldMasterMk cId="3722536906" sldId="2147483852"/>
            <pc:sldLayoutMk cId="3776032439" sldId="2147483857"/>
          </pc:sldLayoutMkLst>
        </pc:sldLayoutChg>
        <pc:sldLayoutChg chg="modSp new mod replId setBg">
          <pc:chgData name="Lei Wu" userId="f083b2a8aea23a2f" providerId="LiveId" clId="{C6ADE416-F8F1-4C9E-8FAB-E709C584D883}" dt="2021-01-13T17:36:04.081" v="2944" actId="121"/>
          <pc:sldLayoutMkLst>
            <pc:docMk/>
            <pc:sldMasterMk cId="3722536906" sldId="2147483852"/>
            <pc:sldLayoutMk cId="1182999704" sldId="2147483858"/>
          </pc:sldLayoutMkLst>
          <pc:spChg chg="mod">
            <ac:chgData name="Lei Wu" userId="f083b2a8aea23a2f" providerId="LiveId" clId="{C6ADE416-F8F1-4C9E-8FAB-E709C584D883}" dt="2021-01-13T17:36:04.081" v="2944" actId="121"/>
            <ac:spMkLst>
              <pc:docMk/>
              <pc:sldMasterMk cId="3722536906" sldId="2147483852"/>
              <pc:sldLayoutMk cId="1182999704" sldId="2147483858"/>
              <ac:spMk id="5" creationId="{6800F1E3-9333-47DD-8100-C03AA7E5F1C6}"/>
            </ac:spMkLst>
          </pc:spChg>
        </pc:sldLayoutChg>
        <pc:sldLayoutChg chg="modSp new mod replId setBg">
          <pc:chgData name="Lei Wu" userId="f083b2a8aea23a2f" providerId="LiveId" clId="{C6ADE416-F8F1-4C9E-8FAB-E709C584D883}" dt="2021-01-13T17:36:07.573" v="2945" actId="121"/>
          <pc:sldLayoutMkLst>
            <pc:docMk/>
            <pc:sldMasterMk cId="3722536906" sldId="2147483852"/>
            <pc:sldLayoutMk cId="869864531" sldId="2147483859"/>
          </pc:sldLayoutMkLst>
          <pc:spChg chg="mod">
            <ac:chgData name="Lei Wu" userId="f083b2a8aea23a2f" providerId="LiveId" clId="{C6ADE416-F8F1-4C9E-8FAB-E709C584D883}" dt="2021-01-13T17:36:07.573" v="2945" actId="121"/>
            <ac:spMkLst>
              <pc:docMk/>
              <pc:sldMasterMk cId="3722536906" sldId="2147483852"/>
              <pc:sldLayoutMk cId="869864531" sldId="2147483859"/>
              <ac:spMk id="4" creationId="{112D5412-C6C0-487E-9940-02C51C3CFA1E}"/>
            </ac:spMkLst>
          </pc:spChg>
        </pc:sldLayoutChg>
        <pc:sldLayoutChg chg="modSp new mod replId setBg">
          <pc:chgData name="Lei Wu" userId="f083b2a8aea23a2f" providerId="LiveId" clId="{C6ADE416-F8F1-4C9E-8FAB-E709C584D883}" dt="2021-01-13T17:36:14.099" v="2946" actId="121"/>
          <pc:sldLayoutMkLst>
            <pc:docMk/>
            <pc:sldMasterMk cId="3722536906" sldId="2147483852"/>
            <pc:sldLayoutMk cId="2403372220" sldId="2147483860"/>
          </pc:sldLayoutMkLst>
          <pc:spChg chg="mod">
            <ac:chgData name="Lei Wu" userId="f083b2a8aea23a2f" providerId="LiveId" clId="{C6ADE416-F8F1-4C9E-8FAB-E709C584D883}" dt="2021-01-13T17:36:14.099" v="2946" actId="121"/>
            <ac:spMkLst>
              <pc:docMk/>
              <pc:sldMasterMk cId="3722536906" sldId="2147483852"/>
              <pc:sldLayoutMk cId="2403372220" sldId="2147483860"/>
              <ac:spMk id="7" creationId="{302EF70E-CB80-4A6C-B58E-64349BB1EA10}"/>
            </ac:spMkLst>
          </pc:spChg>
        </pc:sldLayoutChg>
        <pc:sldLayoutChg chg="modSp new mod replId setBg">
          <pc:chgData name="Lei Wu" userId="f083b2a8aea23a2f" providerId="LiveId" clId="{C6ADE416-F8F1-4C9E-8FAB-E709C584D883}" dt="2021-01-13T17:36:17.163" v="2947" actId="121"/>
          <pc:sldLayoutMkLst>
            <pc:docMk/>
            <pc:sldMasterMk cId="3722536906" sldId="2147483852"/>
            <pc:sldLayoutMk cId="2870577896" sldId="2147483861"/>
          </pc:sldLayoutMkLst>
          <pc:spChg chg="mod">
            <ac:chgData name="Lei Wu" userId="f083b2a8aea23a2f" providerId="LiveId" clId="{C6ADE416-F8F1-4C9E-8FAB-E709C584D883}" dt="2021-01-13T17:36:17.163" v="2947" actId="121"/>
            <ac:spMkLst>
              <pc:docMk/>
              <pc:sldMasterMk cId="3722536906" sldId="2147483852"/>
              <pc:sldLayoutMk cId="2870577896" sldId="2147483861"/>
              <ac:spMk id="7" creationId="{3319B97E-696B-4472-8DB8-9AAA5588262C}"/>
            </ac:spMkLst>
          </pc:spChg>
        </pc:sldLayoutChg>
        <pc:sldLayoutChg chg="modSp new mod replId setBg">
          <pc:chgData name="Lei Wu" userId="f083b2a8aea23a2f" providerId="LiveId" clId="{C6ADE416-F8F1-4C9E-8FAB-E709C584D883}" dt="2021-01-13T17:36:20.901" v="2948" actId="121"/>
          <pc:sldLayoutMkLst>
            <pc:docMk/>
            <pc:sldMasterMk cId="3722536906" sldId="2147483852"/>
            <pc:sldLayoutMk cId="3142870736" sldId="2147483862"/>
          </pc:sldLayoutMkLst>
          <pc:spChg chg="mod">
            <ac:chgData name="Lei Wu" userId="f083b2a8aea23a2f" providerId="LiveId" clId="{C6ADE416-F8F1-4C9E-8FAB-E709C584D883}" dt="2021-01-13T17:36:20.901" v="2948" actId="121"/>
            <ac:spMkLst>
              <pc:docMk/>
              <pc:sldMasterMk cId="3722536906" sldId="2147483852"/>
              <pc:sldLayoutMk cId="3142870736" sldId="2147483862"/>
              <ac:spMk id="6" creationId="{34A7DCAB-57A9-4023-9991-EE168F993AF7}"/>
            </ac:spMkLst>
          </pc:spChg>
        </pc:sldLayoutChg>
        <pc:sldLayoutChg chg="modSp new mod replId setBg">
          <pc:chgData name="Lei Wu" userId="f083b2a8aea23a2f" providerId="LiveId" clId="{C6ADE416-F8F1-4C9E-8FAB-E709C584D883}" dt="2021-01-13T17:36:24.102" v="2949" actId="121"/>
          <pc:sldLayoutMkLst>
            <pc:docMk/>
            <pc:sldMasterMk cId="3722536906" sldId="2147483852"/>
            <pc:sldLayoutMk cId="563679962" sldId="2147483863"/>
          </pc:sldLayoutMkLst>
          <pc:spChg chg="mod">
            <ac:chgData name="Lei Wu" userId="f083b2a8aea23a2f" providerId="LiveId" clId="{C6ADE416-F8F1-4C9E-8FAB-E709C584D883}" dt="2021-01-13T17:36:24.102" v="2949" actId="121"/>
            <ac:spMkLst>
              <pc:docMk/>
              <pc:sldMasterMk cId="3722536906" sldId="2147483852"/>
              <pc:sldLayoutMk cId="563679962" sldId="2147483863"/>
              <ac:spMk id="6" creationId="{AE33C6B3-19A0-4C12-9B46-CE51922A2DA0}"/>
            </ac:spMkLst>
          </pc:spChg>
        </pc:sldLayoutChg>
      </pc:sldMasterChg>
    </pc:docChg>
  </pc:docChgLst>
  <pc:docChgLst>
    <pc:chgData name="Lei Wu" userId="f083b2a8aea23a2f" providerId="LiveId" clId="{8CE84CC6-BAE8-AF4C-A01E-5F38BA0C0ABC}"/>
    <pc:docChg chg="undo custSel modSld">
      <pc:chgData name="Lei Wu" userId="f083b2a8aea23a2f" providerId="LiveId" clId="{8CE84CC6-BAE8-AF4C-A01E-5F38BA0C0ABC}" dt="2020-12-24T09:17:48.310" v="335" actId="20577"/>
      <pc:docMkLst>
        <pc:docMk/>
      </pc:docMkLst>
      <pc:sldChg chg="modSp mod">
        <pc:chgData name="Lei Wu" userId="f083b2a8aea23a2f" providerId="LiveId" clId="{8CE84CC6-BAE8-AF4C-A01E-5F38BA0C0ABC}" dt="2020-12-17T08:44:39.590" v="0" actId="1076"/>
        <pc:sldMkLst>
          <pc:docMk/>
          <pc:sldMk cId="0" sldId="374"/>
        </pc:sldMkLst>
        <pc:spChg chg="mod">
          <ac:chgData name="Lei Wu" userId="f083b2a8aea23a2f" providerId="LiveId" clId="{8CE84CC6-BAE8-AF4C-A01E-5F38BA0C0ABC}" dt="2020-12-17T08:44:39.590" v="0" actId="1076"/>
          <ac:spMkLst>
            <pc:docMk/>
            <pc:sldMk cId="0" sldId="374"/>
            <ac:spMk id="5" creationId="{42B9A988-6EF2-4BB9-87BB-A0C4668BFA55}"/>
          </ac:spMkLst>
        </pc:spChg>
      </pc:sldChg>
      <pc:sldChg chg="addSp delSp modSp mod">
        <pc:chgData name="Lei Wu" userId="f083b2a8aea23a2f" providerId="LiveId" clId="{8CE84CC6-BAE8-AF4C-A01E-5F38BA0C0ABC}" dt="2020-12-24T09:17:48.310" v="335" actId="20577"/>
        <pc:sldMkLst>
          <pc:docMk/>
          <pc:sldMk cId="4088437234" sldId="604"/>
        </pc:sldMkLst>
        <pc:spChg chg="add del mod">
          <ac:chgData name="Lei Wu" userId="f083b2a8aea23a2f" providerId="LiveId" clId="{8CE84CC6-BAE8-AF4C-A01E-5F38BA0C0ABC}" dt="2020-12-24T09:07:26.048" v="3"/>
          <ac:spMkLst>
            <pc:docMk/>
            <pc:sldMk cId="4088437234" sldId="604"/>
            <ac:spMk id="6" creationId="{4C865797-8A49-584F-AD41-3F66863027F0}"/>
          </ac:spMkLst>
        </pc:spChg>
        <pc:spChg chg="add mod">
          <ac:chgData name="Lei Wu" userId="f083b2a8aea23a2f" providerId="LiveId" clId="{8CE84CC6-BAE8-AF4C-A01E-5F38BA0C0ABC}" dt="2020-12-24T09:17:48.310" v="335" actId="20577"/>
          <ac:spMkLst>
            <pc:docMk/>
            <pc:sldMk cId="4088437234" sldId="604"/>
            <ac:spMk id="7" creationId="{0B32A123-57BA-6446-B448-A015CFB2FB3D}"/>
          </ac:spMkLst>
        </pc:spChg>
        <pc:picChg chg="mod">
          <ac:chgData name="Lei Wu" userId="f083b2a8aea23a2f" providerId="LiveId" clId="{8CE84CC6-BAE8-AF4C-A01E-5F38BA0C0ABC}" dt="2020-12-24T09:11:27.547" v="332" actId="1076"/>
          <ac:picMkLst>
            <pc:docMk/>
            <pc:sldMk cId="4088437234" sldId="604"/>
            <ac:picMk id="3" creationId="{AC419390-5C88-4B57-8D2F-C8458B8CAE3C}"/>
          </ac:picMkLst>
        </pc:picChg>
        <pc:picChg chg="del">
          <ac:chgData name="Lei Wu" userId="f083b2a8aea23a2f" providerId="LiveId" clId="{8CE84CC6-BAE8-AF4C-A01E-5F38BA0C0ABC}" dt="2020-12-24T09:07:09.090" v="1" actId="478"/>
          <ac:picMkLst>
            <pc:docMk/>
            <pc:sldMk cId="4088437234" sldId="604"/>
            <ac:picMk id="1028" creationId="{02FFBB41-1EE3-4518-8B2D-534A5EE5CF65}"/>
          </ac:picMkLst>
        </pc:picChg>
      </pc:sldChg>
    </pc:docChg>
  </pc:docChgLst>
  <pc:docChgLst>
    <pc:chgData name="Lei Wu" userId="f083b2a8aea23a2f" providerId="LiveId" clId="{861F904D-AFE1-4099-A6F3-8D2C03739EEE}"/>
    <pc:docChg chg="modSld">
      <pc:chgData name="Lei Wu" userId="f083b2a8aea23a2f" providerId="LiveId" clId="{861F904D-AFE1-4099-A6F3-8D2C03739EEE}" dt="2023-04-23T20:15:07.358" v="2" actId="20577"/>
      <pc:docMkLst>
        <pc:docMk/>
      </pc:docMkLst>
      <pc:sldChg chg="modSp mod">
        <pc:chgData name="Lei Wu" userId="f083b2a8aea23a2f" providerId="LiveId" clId="{861F904D-AFE1-4099-A6F3-8D2C03739EEE}" dt="2023-04-23T19:49:29.997" v="0" actId="20577"/>
        <pc:sldMkLst>
          <pc:docMk/>
          <pc:sldMk cId="16844001" sldId="849"/>
        </pc:sldMkLst>
        <pc:spChg chg="mod">
          <ac:chgData name="Lei Wu" userId="f083b2a8aea23a2f" providerId="LiveId" clId="{861F904D-AFE1-4099-A6F3-8D2C03739EEE}" dt="2023-04-23T19:49:29.997" v="0" actId="20577"/>
          <ac:spMkLst>
            <pc:docMk/>
            <pc:sldMk cId="16844001" sldId="849"/>
            <ac:spMk id="3" creationId="{00000000-0000-0000-0000-000000000000}"/>
          </ac:spMkLst>
        </pc:spChg>
      </pc:sldChg>
      <pc:sldChg chg="modSp mod">
        <pc:chgData name="Lei Wu" userId="f083b2a8aea23a2f" providerId="LiveId" clId="{861F904D-AFE1-4099-A6F3-8D2C03739EEE}" dt="2023-04-23T20:15:07.358" v="2" actId="20577"/>
        <pc:sldMkLst>
          <pc:docMk/>
          <pc:sldMk cId="2335596322" sldId="901"/>
        </pc:sldMkLst>
        <pc:spChg chg="mod">
          <ac:chgData name="Lei Wu" userId="f083b2a8aea23a2f" providerId="LiveId" clId="{861F904D-AFE1-4099-A6F3-8D2C03739EEE}" dt="2023-04-23T20:15:07.358" v="2" actId="20577"/>
          <ac:spMkLst>
            <pc:docMk/>
            <pc:sldMk cId="2335596322" sldId="901"/>
            <ac:spMk id="2" creationId="{00000000-0000-0000-0000-000000000000}"/>
          </ac:spMkLst>
        </pc:spChg>
      </pc:sldChg>
    </pc:docChg>
  </pc:docChgLst>
  <pc:docChgLst>
    <pc:chgData name="Lei Wu" userId="f083b2a8aea23a2f" providerId="LiveId" clId="{3A5E1E79-48B8-4C72-B3C7-5DF85258361B}"/>
    <pc:docChg chg="undo custSel addSld delSld modSld modMainMaster">
      <pc:chgData name="Lei Wu" userId="f083b2a8aea23a2f" providerId="LiveId" clId="{3A5E1E79-48B8-4C72-B3C7-5DF85258361B}" dt="2021-03-24T22:21:05.460" v="11113" actId="20577"/>
      <pc:docMkLst>
        <pc:docMk/>
      </pc:docMkLst>
      <pc:sldChg chg="addSp delSp modSp add del mod modTransition">
        <pc:chgData name="Lei Wu" userId="f083b2a8aea23a2f" providerId="LiveId" clId="{3A5E1E79-48B8-4C72-B3C7-5DF85258361B}" dt="2021-03-22T21:56:30.981" v="6639" actId="47"/>
        <pc:sldMkLst>
          <pc:docMk/>
          <pc:sldMk cId="0" sldId="257"/>
        </pc:sldMkLst>
        <pc:spChg chg="del">
          <ac:chgData name="Lei Wu" userId="f083b2a8aea23a2f" providerId="LiveId" clId="{3A5E1E79-48B8-4C72-B3C7-5DF85258361B}" dt="2021-03-20T08:48:35.863" v="4" actId="478"/>
          <ac:spMkLst>
            <pc:docMk/>
            <pc:sldMk cId="0" sldId="257"/>
            <ac:spMk id="7" creationId="{00000000-0000-0000-0000-000000000000}"/>
          </ac:spMkLst>
        </pc:spChg>
        <pc:spChg chg="del mod">
          <ac:chgData name="Lei Wu" userId="f083b2a8aea23a2f" providerId="LiveId" clId="{3A5E1E79-48B8-4C72-B3C7-5DF85258361B}" dt="2021-03-20T08:48:38.743" v="6" actId="478"/>
          <ac:spMkLst>
            <pc:docMk/>
            <pc:sldMk cId="0" sldId="257"/>
            <ac:spMk id="8" creationId="{00000000-0000-0000-0000-000000000000}"/>
          </ac:spMkLst>
        </pc:spChg>
        <pc:spChg chg="del mod">
          <ac:chgData name="Lei Wu" userId="f083b2a8aea23a2f" providerId="LiveId" clId="{3A5E1E79-48B8-4C72-B3C7-5DF85258361B}" dt="2021-03-20T08:48:37.409" v="5" actId="478"/>
          <ac:spMkLst>
            <pc:docMk/>
            <pc:sldMk cId="0" sldId="257"/>
            <ac:spMk id="9" creationId="{00000000-0000-0000-0000-000000000000}"/>
          </ac:spMkLst>
        </pc:spChg>
        <pc:spChg chg="add mod">
          <ac:chgData name="Lei Wu" userId="f083b2a8aea23a2f" providerId="LiveId" clId="{3A5E1E79-48B8-4C72-B3C7-5DF85258361B}" dt="2021-03-20T08:51:07.610" v="42"/>
          <ac:spMkLst>
            <pc:docMk/>
            <pc:sldMk cId="0" sldId="257"/>
            <ac:spMk id="10" creationId="{CB733690-AC77-4530-83B4-878802810A30}"/>
          </ac:spMkLst>
        </pc:spChg>
      </pc:sldChg>
      <pc:sldChg chg="del">
        <pc:chgData name="Lei Wu" userId="f083b2a8aea23a2f" providerId="LiveId" clId="{3A5E1E79-48B8-4C72-B3C7-5DF85258361B}" dt="2021-03-20T08:50:56.926" v="40" actId="47"/>
        <pc:sldMkLst>
          <pc:docMk/>
          <pc:sldMk cId="0" sldId="258"/>
        </pc:sldMkLst>
      </pc:sldChg>
      <pc:sldChg chg="del">
        <pc:chgData name="Lei Wu" userId="f083b2a8aea23a2f" providerId="LiveId" clId="{3A5E1E79-48B8-4C72-B3C7-5DF85258361B}" dt="2021-03-20T08:50:56.926" v="40" actId="47"/>
        <pc:sldMkLst>
          <pc:docMk/>
          <pc:sldMk cId="0" sldId="268"/>
        </pc:sldMkLst>
      </pc:sldChg>
      <pc:sldChg chg="del">
        <pc:chgData name="Lei Wu" userId="f083b2a8aea23a2f" providerId="LiveId" clId="{3A5E1E79-48B8-4C72-B3C7-5DF85258361B}" dt="2021-03-20T08:50:56.926" v="40" actId="47"/>
        <pc:sldMkLst>
          <pc:docMk/>
          <pc:sldMk cId="0" sldId="269"/>
        </pc:sldMkLst>
      </pc:sldChg>
      <pc:sldChg chg="del">
        <pc:chgData name="Lei Wu" userId="f083b2a8aea23a2f" providerId="LiveId" clId="{3A5E1E79-48B8-4C72-B3C7-5DF85258361B}" dt="2021-03-20T08:50:56.926" v="40" actId="47"/>
        <pc:sldMkLst>
          <pc:docMk/>
          <pc:sldMk cId="613975427" sldId="270"/>
        </pc:sldMkLst>
      </pc:sldChg>
      <pc:sldChg chg="del">
        <pc:chgData name="Lei Wu" userId="f083b2a8aea23a2f" providerId="LiveId" clId="{3A5E1E79-48B8-4C72-B3C7-5DF85258361B}" dt="2021-03-20T08:50:56.926" v="40" actId="47"/>
        <pc:sldMkLst>
          <pc:docMk/>
          <pc:sldMk cId="0" sldId="271"/>
        </pc:sldMkLst>
      </pc:sldChg>
      <pc:sldChg chg="del">
        <pc:chgData name="Lei Wu" userId="f083b2a8aea23a2f" providerId="LiveId" clId="{3A5E1E79-48B8-4C72-B3C7-5DF85258361B}" dt="2021-03-20T08:50:56.926" v="40" actId="47"/>
        <pc:sldMkLst>
          <pc:docMk/>
          <pc:sldMk cId="3717366971" sldId="284"/>
        </pc:sldMkLst>
      </pc:sldChg>
      <pc:sldChg chg="addSp delSp modSp add del mod modTransition">
        <pc:chgData name="Lei Wu" userId="f083b2a8aea23a2f" providerId="LiveId" clId="{3A5E1E79-48B8-4C72-B3C7-5DF85258361B}" dt="2021-03-22T22:35:59.248" v="10278" actId="47"/>
        <pc:sldMkLst>
          <pc:docMk/>
          <pc:sldMk cId="0" sldId="294"/>
        </pc:sldMkLst>
        <pc:spChg chg="del">
          <ac:chgData name="Lei Wu" userId="f083b2a8aea23a2f" providerId="LiveId" clId="{3A5E1E79-48B8-4C72-B3C7-5DF85258361B}" dt="2021-03-20T08:50:43.718" v="39" actId="478"/>
          <ac:spMkLst>
            <pc:docMk/>
            <pc:sldMk cId="0" sldId="294"/>
            <ac:spMk id="7" creationId="{00000000-0000-0000-0000-000000000000}"/>
          </ac:spMkLst>
        </pc:spChg>
        <pc:spChg chg="del mod">
          <ac:chgData name="Lei Wu" userId="f083b2a8aea23a2f" providerId="LiveId" clId="{3A5E1E79-48B8-4C72-B3C7-5DF85258361B}" dt="2021-03-20T08:50:43.718" v="39" actId="478"/>
          <ac:spMkLst>
            <pc:docMk/>
            <pc:sldMk cId="0" sldId="294"/>
            <ac:spMk id="8" creationId="{00000000-0000-0000-0000-000000000000}"/>
          </ac:spMkLst>
        </pc:spChg>
        <pc:spChg chg="del mod">
          <ac:chgData name="Lei Wu" userId="f083b2a8aea23a2f" providerId="LiveId" clId="{3A5E1E79-48B8-4C72-B3C7-5DF85258361B}" dt="2021-03-20T08:50:43.718" v="39" actId="478"/>
          <ac:spMkLst>
            <pc:docMk/>
            <pc:sldMk cId="0" sldId="294"/>
            <ac:spMk id="9" creationId="{00000000-0000-0000-0000-000000000000}"/>
          </ac:spMkLst>
        </pc:spChg>
        <pc:spChg chg="add mod">
          <ac:chgData name="Lei Wu" userId="f083b2a8aea23a2f" providerId="LiveId" clId="{3A5E1E79-48B8-4C72-B3C7-5DF85258361B}" dt="2021-03-20T08:51:38.851" v="65"/>
          <ac:spMkLst>
            <pc:docMk/>
            <pc:sldMk cId="0" sldId="294"/>
            <ac:spMk id="10" creationId="{BFED1A5F-E79B-44DD-8472-D85171D13E5D}"/>
          </ac:spMkLst>
        </pc:spChg>
      </pc:sldChg>
      <pc:sldChg chg="del">
        <pc:chgData name="Lei Wu" userId="f083b2a8aea23a2f" providerId="LiveId" clId="{3A5E1E79-48B8-4C72-B3C7-5DF85258361B}" dt="2021-03-20T08:50:56.926" v="40" actId="47"/>
        <pc:sldMkLst>
          <pc:docMk/>
          <pc:sldMk cId="0" sldId="322"/>
        </pc:sldMkLst>
      </pc:sldChg>
      <pc:sldChg chg="addSp delSp modSp add del mod modTransition">
        <pc:chgData name="Lei Wu" userId="f083b2a8aea23a2f" providerId="LiveId" clId="{3A5E1E79-48B8-4C72-B3C7-5DF85258361B}" dt="2021-03-22T22:35:59.248" v="10278" actId="47"/>
        <pc:sldMkLst>
          <pc:docMk/>
          <pc:sldMk cId="0" sldId="323"/>
        </pc:sldMkLst>
        <pc:spChg chg="del">
          <ac:chgData name="Lei Wu" userId="f083b2a8aea23a2f" providerId="LiveId" clId="{3A5E1E79-48B8-4C72-B3C7-5DF85258361B}" dt="2021-03-20T08:49:54.665" v="27" actId="478"/>
          <ac:spMkLst>
            <pc:docMk/>
            <pc:sldMk cId="0" sldId="323"/>
            <ac:spMk id="7" creationId="{00000000-0000-0000-0000-000000000000}"/>
          </ac:spMkLst>
        </pc:spChg>
        <pc:spChg chg="del mod">
          <ac:chgData name="Lei Wu" userId="f083b2a8aea23a2f" providerId="LiveId" clId="{3A5E1E79-48B8-4C72-B3C7-5DF85258361B}" dt="2021-03-20T08:49:52.501" v="26" actId="478"/>
          <ac:spMkLst>
            <pc:docMk/>
            <pc:sldMk cId="0" sldId="323"/>
            <ac:spMk id="8" creationId="{00000000-0000-0000-0000-000000000000}"/>
          </ac:spMkLst>
        </pc:spChg>
        <pc:spChg chg="del mod">
          <ac:chgData name="Lei Wu" userId="f083b2a8aea23a2f" providerId="LiveId" clId="{3A5E1E79-48B8-4C72-B3C7-5DF85258361B}" dt="2021-03-20T08:49:52.501" v="26" actId="478"/>
          <ac:spMkLst>
            <pc:docMk/>
            <pc:sldMk cId="0" sldId="323"/>
            <ac:spMk id="9" creationId="{00000000-0000-0000-0000-000000000000}"/>
          </ac:spMkLst>
        </pc:spChg>
        <pc:spChg chg="add mod">
          <ac:chgData name="Lei Wu" userId="f083b2a8aea23a2f" providerId="LiveId" clId="{3A5E1E79-48B8-4C72-B3C7-5DF85258361B}" dt="2021-03-20T08:51:25.912" v="54"/>
          <ac:spMkLst>
            <pc:docMk/>
            <pc:sldMk cId="0" sldId="323"/>
            <ac:spMk id="10" creationId="{1DC3DBD6-EFBB-4354-AF00-6728A4DCDB2F}"/>
          </ac:spMkLst>
        </pc:spChg>
      </pc:sldChg>
      <pc:sldChg chg="addSp delSp modSp add del mod modTransition">
        <pc:chgData name="Lei Wu" userId="f083b2a8aea23a2f" providerId="LiveId" clId="{3A5E1E79-48B8-4C72-B3C7-5DF85258361B}" dt="2021-03-22T22:35:59.248" v="10278" actId="47"/>
        <pc:sldMkLst>
          <pc:docMk/>
          <pc:sldMk cId="0" sldId="325"/>
        </pc:sldMkLst>
        <pc:spChg chg="del">
          <ac:chgData name="Lei Wu" userId="f083b2a8aea23a2f" providerId="LiveId" clId="{3A5E1E79-48B8-4C72-B3C7-5DF85258361B}" dt="2021-03-20T08:49:26.070" v="19" actId="478"/>
          <ac:spMkLst>
            <pc:docMk/>
            <pc:sldMk cId="0" sldId="325"/>
            <ac:spMk id="7" creationId="{00000000-0000-0000-0000-000000000000}"/>
          </ac:spMkLst>
        </pc:spChg>
        <pc:spChg chg="del mod">
          <ac:chgData name="Lei Wu" userId="f083b2a8aea23a2f" providerId="LiveId" clId="{3A5E1E79-48B8-4C72-B3C7-5DF85258361B}" dt="2021-03-20T08:49:26.070" v="19" actId="478"/>
          <ac:spMkLst>
            <pc:docMk/>
            <pc:sldMk cId="0" sldId="325"/>
            <ac:spMk id="8" creationId="{00000000-0000-0000-0000-000000000000}"/>
          </ac:spMkLst>
        </pc:spChg>
        <pc:spChg chg="del mod">
          <ac:chgData name="Lei Wu" userId="f083b2a8aea23a2f" providerId="LiveId" clId="{3A5E1E79-48B8-4C72-B3C7-5DF85258361B}" dt="2021-03-20T08:49:26.070" v="19" actId="478"/>
          <ac:spMkLst>
            <pc:docMk/>
            <pc:sldMk cId="0" sldId="325"/>
            <ac:spMk id="9" creationId="{00000000-0000-0000-0000-000000000000}"/>
          </ac:spMkLst>
        </pc:spChg>
        <pc:spChg chg="add mod">
          <ac:chgData name="Lei Wu" userId="f083b2a8aea23a2f" providerId="LiveId" clId="{3A5E1E79-48B8-4C72-B3C7-5DF85258361B}" dt="2021-03-20T08:51:16.229" v="49"/>
          <ac:spMkLst>
            <pc:docMk/>
            <pc:sldMk cId="0" sldId="325"/>
            <ac:spMk id="26" creationId="{BF75BE1D-6028-4D96-BB4B-1496F1EA48B4}"/>
          </ac:spMkLst>
        </pc:spChg>
      </pc:sldChg>
      <pc:sldChg chg="addSp delSp modSp add del mod modTransition">
        <pc:chgData name="Lei Wu" userId="f083b2a8aea23a2f" providerId="LiveId" clId="{3A5E1E79-48B8-4C72-B3C7-5DF85258361B}" dt="2021-03-22T22:35:59.248" v="10278" actId="47"/>
        <pc:sldMkLst>
          <pc:docMk/>
          <pc:sldMk cId="0" sldId="326"/>
        </pc:sldMkLst>
        <pc:spChg chg="del">
          <ac:chgData name="Lei Wu" userId="f083b2a8aea23a2f" providerId="LiveId" clId="{3A5E1E79-48B8-4C72-B3C7-5DF85258361B}" dt="2021-03-20T08:50:05.193" v="29" actId="478"/>
          <ac:spMkLst>
            <pc:docMk/>
            <pc:sldMk cId="0" sldId="326"/>
            <ac:spMk id="7" creationId="{00000000-0000-0000-0000-000000000000}"/>
          </ac:spMkLst>
        </pc:spChg>
        <pc:spChg chg="del mod">
          <ac:chgData name="Lei Wu" userId="f083b2a8aea23a2f" providerId="LiveId" clId="{3A5E1E79-48B8-4C72-B3C7-5DF85258361B}" dt="2021-03-20T08:50:05.193" v="29" actId="478"/>
          <ac:spMkLst>
            <pc:docMk/>
            <pc:sldMk cId="0" sldId="326"/>
            <ac:spMk id="8" creationId="{00000000-0000-0000-0000-000000000000}"/>
          </ac:spMkLst>
        </pc:spChg>
        <pc:spChg chg="del mod">
          <ac:chgData name="Lei Wu" userId="f083b2a8aea23a2f" providerId="LiveId" clId="{3A5E1E79-48B8-4C72-B3C7-5DF85258361B}" dt="2021-03-20T08:50:05.193" v="29" actId="478"/>
          <ac:spMkLst>
            <pc:docMk/>
            <pc:sldMk cId="0" sldId="326"/>
            <ac:spMk id="9" creationId="{00000000-0000-0000-0000-000000000000}"/>
          </ac:spMkLst>
        </pc:spChg>
        <pc:spChg chg="add mod">
          <ac:chgData name="Lei Wu" userId="f083b2a8aea23a2f" providerId="LiveId" clId="{3A5E1E79-48B8-4C72-B3C7-5DF85258361B}" dt="2021-03-20T08:51:28.424" v="56"/>
          <ac:spMkLst>
            <pc:docMk/>
            <pc:sldMk cId="0" sldId="326"/>
            <ac:spMk id="10" creationId="{2E520061-29B0-40F7-9FF2-BF55A410429B}"/>
          </ac:spMkLst>
        </pc:spChg>
      </pc:sldChg>
      <pc:sldChg chg="addSp delSp modSp add del mod modTransition">
        <pc:chgData name="Lei Wu" userId="f083b2a8aea23a2f" providerId="LiveId" clId="{3A5E1E79-48B8-4C72-B3C7-5DF85258361B}" dt="2021-03-22T22:35:59.248" v="10278" actId="47"/>
        <pc:sldMkLst>
          <pc:docMk/>
          <pc:sldMk cId="0" sldId="327"/>
        </pc:sldMkLst>
        <pc:spChg chg="del">
          <ac:chgData name="Lei Wu" userId="f083b2a8aea23a2f" providerId="LiveId" clId="{3A5E1E79-48B8-4C72-B3C7-5DF85258361B}" dt="2021-03-20T08:48:56.273" v="11" actId="478"/>
          <ac:spMkLst>
            <pc:docMk/>
            <pc:sldMk cId="0" sldId="327"/>
            <ac:spMk id="7" creationId="{00000000-0000-0000-0000-000000000000}"/>
          </ac:spMkLst>
        </pc:spChg>
        <pc:spChg chg="del mod">
          <ac:chgData name="Lei Wu" userId="f083b2a8aea23a2f" providerId="LiveId" clId="{3A5E1E79-48B8-4C72-B3C7-5DF85258361B}" dt="2021-03-20T08:48:57.757" v="12" actId="478"/>
          <ac:spMkLst>
            <pc:docMk/>
            <pc:sldMk cId="0" sldId="327"/>
            <ac:spMk id="8" creationId="{00000000-0000-0000-0000-000000000000}"/>
          </ac:spMkLst>
        </pc:spChg>
        <pc:spChg chg="del mod">
          <ac:chgData name="Lei Wu" userId="f083b2a8aea23a2f" providerId="LiveId" clId="{3A5E1E79-48B8-4C72-B3C7-5DF85258361B}" dt="2021-03-20T08:48:54.574" v="10" actId="478"/>
          <ac:spMkLst>
            <pc:docMk/>
            <pc:sldMk cId="0" sldId="327"/>
            <ac:spMk id="9" creationId="{00000000-0000-0000-0000-000000000000}"/>
          </ac:spMkLst>
        </pc:spChg>
        <pc:spChg chg="add mod">
          <ac:chgData name="Lei Wu" userId="f083b2a8aea23a2f" providerId="LiveId" clId="{3A5E1E79-48B8-4C72-B3C7-5DF85258361B}" dt="2021-03-20T08:51:09.776" v="44"/>
          <ac:spMkLst>
            <pc:docMk/>
            <pc:sldMk cId="0" sldId="327"/>
            <ac:spMk id="10" creationId="{A1DD38F3-A9E8-4DE3-B137-CF1C894A0DE2}"/>
          </ac:spMkLst>
        </pc:spChg>
      </pc:sldChg>
      <pc:sldChg chg="addSp delSp modSp add del mod modTransition">
        <pc:chgData name="Lei Wu" userId="f083b2a8aea23a2f" providerId="LiveId" clId="{3A5E1E79-48B8-4C72-B3C7-5DF85258361B}" dt="2021-03-22T22:35:59.248" v="10278" actId="47"/>
        <pc:sldMkLst>
          <pc:docMk/>
          <pc:sldMk cId="0" sldId="328"/>
        </pc:sldMkLst>
        <pc:spChg chg="del">
          <ac:chgData name="Lei Wu" userId="f083b2a8aea23a2f" providerId="LiveId" clId="{3A5E1E79-48B8-4C72-B3C7-5DF85258361B}" dt="2021-03-20T08:49:06.082" v="14" actId="478"/>
          <ac:spMkLst>
            <pc:docMk/>
            <pc:sldMk cId="0" sldId="328"/>
            <ac:spMk id="7" creationId="{00000000-0000-0000-0000-000000000000}"/>
          </ac:spMkLst>
        </pc:spChg>
        <pc:spChg chg="del mod">
          <ac:chgData name="Lei Wu" userId="f083b2a8aea23a2f" providerId="LiveId" clId="{3A5E1E79-48B8-4C72-B3C7-5DF85258361B}" dt="2021-03-20T08:49:02.736" v="13" actId="478"/>
          <ac:spMkLst>
            <pc:docMk/>
            <pc:sldMk cId="0" sldId="328"/>
            <ac:spMk id="8" creationId="{00000000-0000-0000-0000-000000000000}"/>
          </ac:spMkLst>
        </pc:spChg>
        <pc:spChg chg="del mod">
          <ac:chgData name="Lei Wu" userId="f083b2a8aea23a2f" providerId="LiveId" clId="{3A5E1E79-48B8-4C72-B3C7-5DF85258361B}" dt="2021-03-20T08:49:02.736" v="13" actId="478"/>
          <ac:spMkLst>
            <pc:docMk/>
            <pc:sldMk cId="0" sldId="328"/>
            <ac:spMk id="9" creationId="{00000000-0000-0000-0000-000000000000}"/>
          </ac:spMkLst>
        </pc:spChg>
        <pc:spChg chg="add mod">
          <ac:chgData name="Lei Wu" userId="f083b2a8aea23a2f" providerId="LiveId" clId="{3A5E1E79-48B8-4C72-B3C7-5DF85258361B}" dt="2021-03-20T08:51:11.312" v="45"/>
          <ac:spMkLst>
            <pc:docMk/>
            <pc:sldMk cId="0" sldId="328"/>
            <ac:spMk id="10" creationId="{CCEE6ED3-0E8A-4563-B978-8CAB40480BD2}"/>
          </ac:spMkLst>
        </pc:spChg>
      </pc:sldChg>
      <pc:sldChg chg="addSp delSp modSp add del mod modTransition">
        <pc:chgData name="Lei Wu" userId="f083b2a8aea23a2f" providerId="LiveId" clId="{3A5E1E79-48B8-4C72-B3C7-5DF85258361B}" dt="2021-03-22T22:35:59.248" v="10278" actId="47"/>
        <pc:sldMkLst>
          <pc:docMk/>
          <pc:sldMk cId="0" sldId="329"/>
        </pc:sldMkLst>
        <pc:spChg chg="del">
          <ac:chgData name="Lei Wu" userId="f083b2a8aea23a2f" providerId="LiveId" clId="{3A5E1E79-48B8-4C72-B3C7-5DF85258361B}" dt="2021-03-20T08:49:11.098" v="15" actId="478"/>
          <ac:spMkLst>
            <pc:docMk/>
            <pc:sldMk cId="0" sldId="329"/>
            <ac:spMk id="7" creationId="{00000000-0000-0000-0000-000000000000}"/>
          </ac:spMkLst>
        </pc:spChg>
        <pc:spChg chg="del mod">
          <ac:chgData name="Lei Wu" userId="f083b2a8aea23a2f" providerId="LiveId" clId="{3A5E1E79-48B8-4C72-B3C7-5DF85258361B}" dt="2021-03-20T08:49:11.098" v="15" actId="478"/>
          <ac:spMkLst>
            <pc:docMk/>
            <pc:sldMk cId="0" sldId="329"/>
            <ac:spMk id="8" creationId="{00000000-0000-0000-0000-000000000000}"/>
          </ac:spMkLst>
        </pc:spChg>
        <pc:spChg chg="del mod">
          <ac:chgData name="Lei Wu" userId="f083b2a8aea23a2f" providerId="LiveId" clId="{3A5E1E79-48B8-4C72-B3C7-5DF85258361B}" dt="2021-03-20T08:49:11.098" v="15" actId="478"/>
          <ac:spMkLst>
            <pc:docMk/>
            <pc:sldMk cId="0" sldId="329"/>
            <ac:spMk id="9" creationId="{00000000-0000-0000-0000-000000000000}"/>
          </ac:spMkLst>
        </pc:spChg>
        <pc:spChg chg="add mod">
          <ac:chgData name="Lei Wu" userId="f083b2a8aea23a2f" providerId="LiveId" clId="{3A5E1E79-48B8-4C72-B3C7-5DF85258361B}" dt="2021-03-20T08:51:12.873" v="46"/>
          <ac:spMkLst>
            <pc:docMk/>
            <pc:sldMk cId="0" sldId="329"/>
            <ac:spMk id="10" creationId="{58AF54EC-AA50-4BB1-BDF9-774E55801780}"/>
          </ac:spMkLst>
        </pc:spChg>
      </pc:sldChg>
      <pc:sldChg chg="addSp delSp modSp add del mod modTransition">
        <pc:chgData name="Lei Wu" userId="f083b2a8aea23a2f" providerId="LiveId" clId="{3A5E1E79-48B8-4C72-B3C7-5DF85258361B}" dt="2021-03-22T22:35:59.248" v="10278" actId="47"/>
        <pc:sldMkLst>
          <pc:docMk/>
          <pc:sldMk cId="0" sldId="330"/>
        </pc:sldMkLst>
        <pc:spChg chg="del">
          <ac:chgData name="Lei Wu" userId="f083b2a8aea23a2f" providerId="LiveId" clId="{3A5E1E79-48B8-4C72-B3C7-5DF85258361B}" dt="2021-03-20T08:49:14.809" v="16" actId="478"/>
          <ac:spMkLst>
            <pc:docMk/>
            <pc:sldMk cId="0" sldId="330"/>
            <ac:spMk id="7" creationId="{00000000-0000-0000-0000-000000000000}"/>
          </ac:spMkLst>
        </pc:spChg>
        <pc:spChg chg="del mod">
          <ac:chgData name="Lei Wu" userId="f083b2a8aea23a2f" providerId="LiveId" clId="{3A5E1E79-48B8-4C72-B3C7-5DF85258361B}" dt="2021-03-20T08:49:14.809" v="16" actId="478"/>
          <ac:spMkLst>
            <pc:docMk/>
            <pc:sldMk cId="0" sldId="330"/>
            <ac:spMk id="8" creationId="{00000000-0000-0000-0000-000000000000}"/>
          </ac:spMkLst>
        </pc:spChg>
        <pc:spChg chg="del mod">
          <ac:chgData name="Lei Wu" userId="f083b2a8aea23a2f" providerId="LiveId" clId="{3A5E1E79-48B8-4C72-B3C7-5DF85258361B}" dt="2021-03-20T08:49:14.809" v="16" actId="478"/>
          <ac:spMkLst>
            <pc:docMk/>
            <pc:sldMk cId="0" sldId="330"/>
            <ac:spMk id="9" creationId="{00000000-0000-0000-0000-000000000000}"/>
          </ac:spMkLst>
        </pc:spChg>
        <pc:spChg chg="add mod">
          <ac:chgData name="Lei Wu" userId="f083b2a8aea23a2f" providerId="LiveId" clId="{3A5E1E79-48B8-4C72-B3C7-5DF85258361B}" dt="2021-03-20T08:51:13.836" v="47"/>
          <ac:spMkLst>
            <pc:docMk/>
            <pc:sldMk cId="0" sldId="330"/>
            <ac:spMk id="10" creationId="{A4EBC80B-2E5E-430E-82BA-2F4DF0A144BD}"/>
          </ac:spMkLst>
        </pc:spChg>
      </pc:sldChg>
      <pc:sldChg chg="addSp delSp modSp add del mod modTransition">
        <pc:chgData name="Lei Wu" userId="f083b2a8aea23a2f" providerId="LiveId" clId="{3A5E1E79-48B8-4C72-B3C7-5DF85258361B}" dt="2021-03-22T22:35:59.248" v="10278" actId="47"/>
        <pc:sldMkLst>
          <pc:docMk/>
          <pc:sldMk cId="0" sldId="331"/>
        </pc:sldMkLst>
        <pc:spChg chg="del">
          <ac:chgData name="Lei Wu" userId="f083b2a8aea23a2f" providerId="LiveId" clId="{3A5E1E79-48B8-4C72-B3C7-5DF85258361B}" dt="2021-03-20T08:49:21.207" v="18" actId="478"/>
          <ac:spMkLst>
            <pc:docMk/>
            <pc:sldMk cId="0" sldId="331"/>
            <ac:spMk id="7" creationId="{00000000-0000-0000-0000-000000000000}"/>
          </ac:spMkLst>
        </pc:spChg>
        <pc:spChg chg="del mod">
          <ac:chgData name="Lei Wu" userId="f083b2a8aea23a2f" providerId="LiveId" clId="{3A5E1E79-48B8-4C72-B3C7-5DF85258361B}" dt="2021-03-20T08:49:19.364" v="17" actId="478"/>
          <ac:spMkLst>
            <pc:docMk/>
            <pc:sldMk cId="0" sldId="331"/>
            <ac:spMk id="8" creationId="{00000000-0000-0000-0000-000000000000}"/>
          </ac:spMkLst>
        </pc:spChg>
        <pc:spChg chg="del mod">
          <ac:chgData name="Lei Wu" userId="f083b2a8aea23a2f" providerId="LiveId" clId="{3A5E1E79-48B8-4C72-B3C7-5DF85258361B}" dt="2021-03-20T08:49:19.364" v="17" actId="478"/>
          <ac:spMkLst>
            <pc:docMk/>
            <pc:sldMk cId="0" sldId="331"/>
            <ac:spMk id="9" creationId="{00000000-0000-0000-0000-000000000000}"/>
          </ac:spMkLst>
        </pc:spChg>
        <pc:spChg chg="add mod">
          <ac:chgData name="Lei Wu" userId="f083b2a8aea23a2f" providerId="LiveId" clId="{3A5E1E79-48B8-4C72-B3C7-5DF85258361B}" dt="2021-03-20T08:51:15.283" v="48"/>
          <ac:spMkLst>
            <pc:docMk/>
            <pc:sldMk cId="0" sldId="331"/>
            <ac:spMk id="10" creationId="{F76CF8D4-E3AF-49F2-A951-9A5032EFC9D3}"/>
          </ac:spMkLst>
        </pc:spChg>
      </pc:sldChg>
      <pc:sldChg chg="del">
        <pc:chgData name="Lei Wu" userId="f083b2a8aea23a2f" providerId="LiveId" clId="{3A5E1E79-48B8-4C72-B3C7-5DF85258361B}" dt="2021-03-20T08:50:56.926" v="40" actId="47"/>
        <pc:sldMkLst>
          <pc:docMk/>
          <pc:sldMk cId="1011993453" sldId="336"/>
        </pc:sldMkLst>
      </pc:sldChg>
      <pc:sldChg chg="addSp delSp modSp add del mod modTransition">
        <pc:chgData name="Lei Wu" userId="f083b2a8aea23a2f" providerId="LiveId" clId="{3A5E1E79-48B8-4C72-B3C7-5DF85258361B}" dt="2021-03-22T22:35:59.248" v="10278" actId="47"/>
        <pc:sldMkLst>
          <pc:docMk/>
          <pc:sldMk cId="0" sldId="339"/>
        </pc:sldMkLst>
        <pc:spChg chg="del">
          <ac:chgData name="Lei Wu" userId="f083b2a8aea23a2f" providerId="LiveId" clId="{3A5E1E79-48B8-4C72-B3C7-5DF85258361B}" dt="2021-03-20T08:49:38.784" v="23" actId="478"/>
          <ac:spMkLst>
            <pc:docMk/>
            <pc:sldMk cId="0" sldId="339"/>
            <ac:spMk id="7" creationId="{00000000-0000-0000-0000-000000000000}"/>
          </ac:spMkLst>
        </pc:spChg>
        <pc:spChg chg="del mod">
          <ac:chgData name="Lei Wu" userId="f083b2a8aea23a2f" providerId="LiveId" clId="{3A5E1E79-48B8-4C72-B3C7-5DF85258361B}" dt="2021-03-20T08:49:36.689" v="22" actId="478"/>
          <ac:spMkLst>
            <pc:docMk/>
            <pc:sldMk cId="0" sldId="339"/>
            <ac:spMk id="8" creationId="{00000000-0000-0000-0000-000000000000}"/>
          </ac:spMkLst>
        </pc:spChg>
        <pc:spChg chg="del mod">
          <ac:chgData name="Lei Wu" userId="f083b2a8aea23a2f" providerId="LiveId" clId="{3A5E1E79-48B8-4C72-B3C7-5DF85258361B}" dt="2021-03-20T08:49:36.689" v="22" actId="478"/>
          <ac:spMkLst>
            <pc:docMk/>
            <pc:sldMk cId="0" sldId="339"/>
            <ac:spMk id="9" creationId="{00000000-0000-0000-0000-000000000000}"/>
          </ac:spMkLst>
        </pc:spChg>
        <pc:spChg chg="add mod">
          <ac:chgData name="Lei Wu" userId="f083b2a8aea23a2f" providerId="LiveId" clId="{3A5E1E79-48B8-4C72-B3C7-5DF85258361B}" dt="2021-03-20T08:51:21.457" v="51"/>
          <ac:spMkLst>
            <pc:docMk/>
            <pc:sldMk cId="0" sldId="339"/>
            <ac:spMk id="10" creationId="{EF4CB222-66E0-4A4A-9367-A5280F618317}"/>
          </ac:spMkLst>
        </pc:spChg>
      </pc:sldChg>
      <pc:sldChg chg="addSp delSp modSp add del mod modTransition">
        <pc:chgData name="Lei Wu" userId="f083b2a8aea23a2f" providerId="LiveId" clId="{3A5E1E79-48B8-4C72-B3C7-5DF85258361B}" dt="2021-03-22T22:35:59.248" v="10278" actId="47"/>
        <pc:sldMkLst>
          <pc:docMk/>
          <pc:sldMk cId="0" sldId="340"/>
        </pc:sldMkLst>
        <pc:spChg chg="del">
          <ac:chgData name="Lei Wu" userId="f083b2a8aea23a2f" providerId="LiveId" clId="{3A5E1E79-48B8-4C72-B3C7-5DF85258361B}" dt="2021-03-20T08:49:43.541" v="24" actId="478"/>
          <ac:spMkLst>
            <pc:docMk/>
            <pc:sldMk cId="0" sldId="340"/>
            <ac:spMk id="7" creationId="{00000000-0000-0000-0000-000000000000}"/>
          </ac:spMkLst>
        </pc:spChg>
        <pc:spChg chg="del mod">
          <ac:chgData name="Lei Wu" userId="f083b2a8aea23a2f" providerId="LiveId" clId="{3A5E1E79-48B8-4C72-B3C7-5DF85258361B}" dt="2021-03-20T08:49:43.541" v="24" actId="478"/>
          <ac:spMkLst>
            <pc:docMk/>
            <pc:sldMk cId="0" sldId="340"/>
            <ac:spMk id="8" creationId="{00000000-0000-0000-0000-000000000000}"/>
          </ac:spMkLst>
        </pc:spChg>
        <pc:spChg chg="del mod">
          <ac:chgData name="Lei Wu" userId="f083b2a8aea23a2f" providerId="LiveId" clId="{3A5E1E79-48B8-4C72-B3C7-5DF85258361B}" dt="2021-03-20T08:49:43.541" v="24" actId="478"/>
          <ac:spMkLst>
            <pc:docMk/>
            <pc:sldMk cId="0" sldId="340"/>
            <ac:spMk id="9" creationId="{00000000-0000-0000-0000-000000000000}"/>
          </ac:spMkLst>
        </pc:spChg>
        <pc:spChg chg="add mod">
          <ac:chgData name="Lei Wu" userId="f083b2a8aea23a2f" providerId="LiveId" clId="{3A5E1E79-48B8-4C72-B3C7-5DF85258361B}" dt="2021-03-20T08:51:22.825" v="52"/>
          <ac:spMkLst>
            <pc:docMk/>
            <pc:sldMk cId="0" sldId="340"/>
            <ac:spMk id="11" creationId="{EA53087C-9A7E-4EDC-A0A5-7CCDA968E6C8}"/>
          </ac:spMkLst>
        </pc:spChg>
      </pc:sldChg>
      <pc:sldChg chg="addSp delSp modSp add del mod modTransition">
        <pc:chgData name="Lei Wu" userId="f083b2a8aea23a2f" providerId="LiveId" clId="{3A5E1E79-48B8-4C72-B3C7-5DF85258361B}" dt="2021-03-22T22:35:59.248" v="10278" actId="47"/>
        <pc:sldMkLst>
          <pc:docMk/>
          <pc:sldMk cId="0" sldId="341"/>
        </pc:sldMkLst>
        <pc:spChg chg="del">
          <ac:chgData name="Lei Wu" userId="f083b2a8aea23a2f" providerId="LiveId" clId="{3A5E1E79-48B8-4C72-B3C7-5DF85258361B}" dt="2021-03-20T08:49:47.418" v="25" actId="478"/>
          <ac:spMkLst>
            <pc:docMk/>
            <pc:sldMk cId="0" sldId="341"/>
            <ac:spMk id="7" creationId="{00000000-0000-0000-0000-000000000000}"/>
          </ac:spMkLst>
        </pc:spChg>
        <pc:spChg chg="del mod">
          <ac:chgData name="Lei Wu" userId="f083b2a8aea23a2f" providerId="LiveId" clId="{3A5E1E79-48B8-4C72-B3C7-5DF85258361B}" dt="2021-03-20T08:49:47.418" v="25" actId="478"/>
          <ac:spMkLst>
            <pc:docMk/>
            <pc:sldMk cId="0" sldId="341"/>
            <ac:spMk id="8" creationId="{00000000-0000-0000-0000-000000000000}"/>
          </ac:spMkLst>
        </pc:spChg>
        <pc:spChg chg="del mod">
          <ac:chgData name="Lei Wu" userId="f083b2a8aea23a2f" providerId="LiveId" clId="{3A5E1E79-48B8-4C72-B3C7-5DF85258361B}" dt="2021-03-20T08:49:47.418" v="25" actId="478"/>
          <ac:spMkLst>
            <pc:docMk/>
            <pc:sldMk cId="0" sldId="341"/>
            <ac:spMk id="9" creationId="{00000000-0000-0000-0000-000000000000}"/>
          </ac:spMkLst>
        </pc:spChg>
        <pc:spChg chg="add mod">
          <ac:chgData name="Lei Wu" userId="f083b2a8aea23a2f" providerId="LiveId" clId="{3A5E1E79-48B8-4C72-B3C7-5DF85258361B}" dt="2021-03-20T08:51:24.328" v="53"/>
          <ac:spMkLst>
            <pc:docMk/>
            <pc:sldMk cId="0" sldId="341"/>
            <ac:spMk id="10" creationId="{9EF61237-38B4-4443-8350-AA2F188F9544}"/>
          </ac:spMkLst>
        </pc:spChg>
      </pc:sldChg>
      <pc:sldChg chg="addSp delSp modSp add del mod modTransition">
        <pc:chgData name="Lei Wu" userId="f083b2a8aea23a2f" providerId="LiveId" clId="{3A5E1E79-48B8-4C72-B3C7-5DF85258361B}" dt="2021-03-22T22:35:59.248" v="10278" actId="47"/>
        <pc:sldMkLst>
          <pc:docMk/>
          <pc:sldMk cId="0" sldId="342"/>
        </pc:sldMkLst>
        <pc:spChg chg="mod">
          <ac:chgData name="Lei Wu" userId="f083b2a8aea23a2f" providerId="LiveId" clId="{3A5E1E79-48B8-4C72-B3C7-5DF85258361B}" dt="2021-03-22T05:57:55.504" v="87"/>
          <ac:spMkLst>
            <pc:docMk/>
            <pc:sldMk cId="0" sldId="342"/>
            <ac:spMk id="5" creationId="{00000000-0000-0000-0000-000000000000}"/>
          </ac:spMkLst>
        </pc:spChg>
        <pc:spChg chg="del">
          <ac:chgData name="Lei Wu" userId="f083b2a8aea23a2f" providerId="LiveId" clId="{3A5E1E79-48B8-4C72-B3C7-5DF85258361B}" dt="2021-03-20T08:49:58.754" v="28" actId="478"/>
          <ac:spMkLst>
            <pc:docMk/>
            <pc:sldMk cId="0" sldId="342"/>
            <ac:spMk id="7" creationId="{00000000-0000-0000-0000-000000000000}"/>
          </ac:spMkLst>
        </pc:spChg>
        <pc:spChg chg="del mod">
          <ac:chgData name="Lei Wu" userId="f083b2a8aea23a2f" providerId="LiveId" clId="{3A5E1E79-48B8-4C72-B3C7-5DF85258361B}" dt="2021-03-20T08:49:58.754" v="28" actId="478"/>
          <ac:spMkLst>
            <pc:docMk/>
            <pc:sldMk cId="0" sldId="342"/>
            <ac:spMk id="8" creationId="{00000000-0000-0000-0000-000000000000}"/>
          </ac:spMkLst>
        </pc:spChg>
        <pc:spChg chg="del mod">
          <ac:chgData name="Lei Wu" userId="f083b2a8aea23a2f" providerId="LiveId" clId="{3A5E1E79-48B8-4C72-B3C7-5DF85258361B}" dt="2021-03-20T08:49:58.754" v="28" actId="478"/>
          <ac:spMkLst>
            <pc:docMk/>
            <pc:sldMk cId="0" sldId="342"/>
            <ac:spMk id="9" creationId="{00000000-0000-0000-0000-000000000000}"/>
          </ac:spMkLst>
        </pc:spChg>
        <pc:spChg chg="add mod">
          <ac:chgData name="Lei Wu" userId="f083b2a8aea23a2f" providerId="LiveId" clId="{3A5E1E79-48B8-4C72-B3C7-5DF85258361B}" dt="2021-03-20T08:51:26.837" v="55"/>
          <ac:spMkLst>
            <pc:docMk/>
            <pc:sldMk cId="0" sldId="342"/>
            <ac:spMk id="10" creationId="{A326103E-2269-4090-9DC7-4BC9F3F007E2}"/>
          </ac:spMkLst>
        </pc:spChg>
      </pc:sldChg>
      <pc:sldChg chg="addSp delSp modSp add del mod modTransition">
        <pc:chgData name="Lei Wu" userId="f083b2a8aea23a2f" providerId="LiveId" clId="{3A5E1E79-48B8-4C72-B3C7-5DF85258361B}" dt="2021-03-22T22:35:59.248" v="10278" actId="47"/>
        <pc:sldMkLst>
          <pc:docMk/>
          <pc:sldMk cId="0" sldId="343"/>
        </pc:sldMkLst>
        <pc:spChg chg="del">
          <ac:chgData name="Lei Wu" userId="f083b2a8aea23a2f" providerId="LiveId" clId="{3A5E1E79-48B8-4C72-B3C7-5DF85258361B}" dt="2021-03-20T08:49:32.488" v="21" actId="478"/>
          <ac:spMkLst>
            <pc:docMk/>
            <pc:sldMk cId="0" sldId="343"/>
            <ac:spMk id="7" creationId="{00000000-0000-0000-0000-000000000000}"/>
          </ac:spMkLst>
        </pc:spChg>
        <pc:spChg chg="del mod">
          <ac:chgData name="Lei Wu" userId="f083b2a8aea23a2f" providerId="LiveId" clId="{3A5E1E79-48B8-4C72-B3C7-5DF85258361B}" dt="2021-03-20T08:49:30.648" v="20" actId="478"/>
          <ac:spMkLst>
            <pc:docMk/>
            <pc:sldMk cId="0" sldId="343"/>
            <ac:spMk id="8" creationId="{00000000-0000-0000-0000-000000000000}"/>
          </ac:spMkLst>
        </pc:spChg>
        <pc:spChg chg="del mod">
          <ac:chgData name="Lei Wu" userId="f083b2a8aea23a2f" providerId="LiveId" clId="{3A5E1E79-48B8-4C72-B3C7-5DF85258361B}" dt="2021-03-20T08:49:30.648" v="20" actId="478"/>
          <ac:spMkLst>
            <pc:docMk/>
            <pc:sldMk cId="0" sldId="343"/>
            <ac:spMk id="9" creationId="{00000000-0000-0000-0000-000000000000}"/>
          </ac:spMkLst>
        </pc:spChg>
        <pc:spChg chg="add mod">
          <ac:chgData name="Lei Wu" userId="f083b2a8aea23a2f" providerId="LiveId" clId="{3A5E1E79-48B8-4C72-B3C7-5DF85258361B}" dt="2021-03-20T08:51:19.138" v="50"/>
          <ac:spMkLst>
            <pc:docMk/>
            <pc:sldMk cId="0" sldId="343"/>
            <ac:spMk id="10" creationId="{CD97F5E2-81B8-4502-8434-C4AC20501413}"/>
          </ac:spMkLst>
        </pc:spChg>
      </pc:sldChg>
      <pc:sldChg chg="addSp delSp modSp add del mod modTransition">
        <pc:chgData name="Lei Wu" userId="f083b2a8aea23a2f" providerId="LiveId" clId="{3A5E1E79-48B8-4C72-B3C7-5DF85258361B}" dt="2021-03-22T22:35:59.248" v="10278" actId="47"/>
        <pc:sldMkLst>
          <pc:docMk/>
          <pc:sldMk cId="0" sldId="344"/>
        </pc:sldMkLst>
        <pc:spChg chg="del">
          <ac:chgData name="Lei Wu" userId="f083b2a8aea23a2f" providerId="LiveId" clId="{3A5E1E79-48B8-4C72-B3C7-5DF85258361B}" dt="2021-03-20T08:50:10.865" v="30" actId="478"/>
          <ac:spMkLst>
            <pc:docMk/>
            <pc:sldMk cId="0" sldId="344"/>
            <ac:spMk id="7" creationId="{00000000-0000-0000-0000-000000000000}"/>
          </ac:spMkLst>
        </pc:spChg>
        <pc:spChg chg="del mod">
          <ac:chgData name="Lei Wu" userId="f083b2a8aea23a2f" providerId="LiveId" clId="{3A5E1E79-48B8-4C72-B3C7-5DF85258361B}" dt="2021-03-20T08:50:10.865" v="30" actId="478"/>
          <ac:spMkLst>
            <pc:docMk/>
            <pc:sldMk cId="0" sldId="344"/>
            <ac:spMk id="8" creationId="{00000000-0000-0000-0000-000000000000}"/>
          </ac:spMkLst>
        </pc:spChg>
        <pc:spChg chg="del mod">
          <ac:chgData name="Lei Wu" userId="f083b2a8aea23a2f" providerId="LiveId" clId="{3A5E1E79-48B8-4C72-B3C7-5DF85258361B}" dt="2021-03-20T08:50:10.865" v="30" actId="478"/>
          <ac:spMkLst>
            <pc:docMk/>
            <pc:sldMk cId="0" sldId="344"/>
            <ac:spMk id="9" creationId="{00000000-0000-0000-0000-000000000000}"/>
          </ac:spMkLst>
        </pc:spChg>
        <pc:spChg chg="add mod">
          <ac:chgData name="Lei Wu" userId="f083b2a8aea23a2f" providerId="LiveId" clId="{3A5E1E79-48B8-4C72-B3C7-5DF85258361B}" dt="2021-03-20T08:51:29.188" v="57"/>
          <ac:spMkLst>
            <pc:docMk/>
            <pc:sldMk cId="0" sldId="344"/>
            <ac:spMk id="10" creationId="{127C4F9A-7B47-4803-AF1E-B45FF228D23C}"/>
          </ac:spMkLst>
        </pc:spChg>
      </pc:sldChg>
      <pc:sldChg chg="addSp delSp modSp add del mod modTransition">
        <pc:chgData name="Lei Wu" userId="f083b2a8aea23a2f" providerId="LiveId" clId="{3A5E1E79-48B8-4C72-B3C7-5DF85258361B}" dt="2021-03-22T22:35:59.248" v="10278" actId="47"/>
        <pc:sldMkLst>
          <pc:docMk/>
          <pc:sldMk cId="0" sldId="345"/>
        </pc:sldMkLst>
        <pc:spChg chg="del">
          <ac:chgData name="Lei Wu" userId="f083b2a8aea23a2f" providerId="LiveId" clId="{3A5E1E79-48B8-4C72-B3C7-5DF85258361B}" dt="2021-03-20T08:50:14.533" v="31" actId="478"/>
          <ac:spMkLst>
            <pc:docMk/>
            <pc:sldMk cId="0" sldId="345"/>
            <ac:spMk id="7" creationId="{00000000-0000-0000-0000-000000000000}"/>
          </ac:spMkLst>
        </pc:spChg>
        <pc:spChg chg="del mod">
          <ac:chgData name="Lei Wu" userId="f083b2a8aea23a2f" providerId="LiveId" clId="{3A5E1E79-48B8-4C72-B3C7-5DF85258361B}" dt="2021-03-20T08:50:14.533" v="31" actId="478"/>
          <ac:spMkLst>
            <pc:docMk/>
            <pc:sldMk cId="0" sldId="345"/>
            <ac:spMk id="8" creationId="{00000000-0000-0000-0000-000000000000}"/>
          </ac:spMkLst>
        </pc:spChg>
        <pc:spChg chg="del mod">
          <ac:chgData name="Lei Wu" userId="f083b2a8aea23a2f" providerId="LiveId" clId="{3A5E1E79-48B8-4C72-B3C7-5DF85258361B}" dt="2021-03-20T08:50:14.533" v="31" actId="478"/>
          <ac:spMkLst>
            <pc:docMk/>
            <pc:sldMk cId="0" sldId="345"/>
            <ac:spMk id="9" creationId="{00000000-0000-0000-0000-000000000000}"/>
          </ac:spMkLst>
        </pc:spChg>
        <pc:spChg chg="add mod">
          <ac:chgData name="Lei Wu" userId="f083b2a8aea23a2f" providerId="LiveId" clId="{3A5E1E79-48B8-4C72-B3C7-5DF85258361B}" dt="2021-03-20T08:51:30.703" v="58"/>
          <ac:spMkLst>
            <pc:docMk/>
            <pc:sldMk cId="0" sldId="345"/>
            <ac:spMk id="11" creationId="{6813A37C-90B6-4B55-AD42-C2821E083BD5}"/>
          </ac:spMkLst>
        </pc:spChg>
      </pc:sldChg>
      <pc:sldChg chg="addSp delSp modSp add del mod modTransition">
        <pc:chgData name="Lei Wu" userId="f083b2a8aea23a2f" providerId="LiveId" clId="{3A5E1E79-48B8-4C72-B3C7-5DF85258361B}" dt="2021-03-22T22:35:59.248" v="10278" actId="47"/>
        <pc:sldMkLst>
          <pc:docMk/>
          <pc:sldMk cId="0" sldId="346"/>
        </pc:sldMkLst>
        <pc:spChg chg="del">
          <ac:chgData name="Lei Wu" userId="f083b2a8aea23a2f" providerId="LiveId" clId="{3A5E1E79-48B8-4C72-B3C7-5DF85258361B}" dt="2021-03-20T08:50:20.037" v="33" actId="478"/>
          <ac:spMkLst>
            <pc:docMk/>
            <pc:sldMk cId="0" sldId="346"/>
            <ac:spMk id="7" creationId="{00000000-0000-0000-0000-000000000000}"/>
          </ac:spMkLst>
        </pc:spChg>
        <pc:spChg chg="del mod">
          <ac:chgData name="Lei Wu" userId="f083b2a8aea23a2f" providerId="LiveId" clId="{3A5E1E79-48B8-4C72-B3C7-5DF85258361B}" dt="2021-03-20T08:50:18.734" v="32" actId="478"/>
          <ac:spMkLst>
            <pc:docMk/>
            <pc:sldMk cId="0" sldId="346"/>
            <ac:spMk id="8" creationId="{00000000-0000-0000-0000-000000000000}"/>
          </ac:spMkLst>
        </pc:spChg>
        <pc:spChg chg="del mod">
          <ac:chgData name="Lei Wu" userId="f083b2a8aea23a2f" providerId="LiveId" clId="{3A5E1E79-48B8-4C72-B3C7-5DF85258361B}" dt="2021-03-20T08:50:18.734" v="32" actId="478"/>
          <ac:spMkLst>
            <pc:docMk/>
            <pc:sldMk cId="0" sldId="346"/>
            <ac:spMk id="9" creationId="{00000000-0000-0000-0000-000000000000}"/>
          </ac:spMkLst>
        </pc:spChg>
        <pc:spChg chg="add mod">
          <ac:chgData name="Lei Wu" userId="f083b2a8aea23a2f" providerId="LiveId" clId="{3A5E1E79-48B8-4C72-B3C7-5DF85258361B}" dt="2021-03-20T08:51:31.500" v="59"/>
          <ac:spMkLst>
            <pc:docMk/>
            <pc:sldMk cId="0" sldId="346"/>
            <ac:spMk id="10" creationId="{C53438BB-15AD-4DF3-A65C-2FF14785E883}"/>
          </ac:spMkLst>
        </pc:spChg>
      </pc:sldChg>
      <pc:sldChg chg="addSp delSp modSp add del mod modTransition">
        <pc:chgData name="Lei Wu" userId="f083b2a8aea23a2f" providerId="LiveId" clId="{3A5E1E79-48B8-4C72-B3C7-5DF85258361B}" dt="2021-03-22T22:35:59.248" v="10278" actId="47"/>
        <pc:sldMkLst>
          <pc:docMk/>
          <pc:sldMk cId="0" sldId="347"/>
        </pc:sldMkLst>
        <pc:spChg chg="del">
          <ac:chgData name="Lei Wu" userId="f083b2a8aea23a2f" providerId="LiveId" clId="{3A5E1E79-48B8-4C72-B3C7-5DF85258361B}" dt="2021-03-20T08:50:24.416" v="34" actId="478"/>
          <ac:spMkLst>
            <pc:docMk/>
            <pc:sldMk cId="0" sldId="347"/>
            <ac:spMk id="7" creationId="{00000000-0000-0000-0000-000000000000}"/>
          </ac:spMkLst>
        </pc:spChg>
        <pc:spChg chg="del mod">
          <ac:chgData name="Lei Wu" userId="f083b2a8aea23a2f" providerId="LiveId" clId="{3A5E1E79-48B8-4C72-B3C7-5DF85258361B}" dt="2021-03-20T08:50:24.416" v="34" actId="478"/>
          <ac:spMkLst>
            <pc:docMk/>
            <pc:sldMk cId="0" sldId="347"/>
            <ac:spMk id="8" creationId="{00000000-0000-0000-0000-000000000000}"/>
          </ac:spMkLst>
        </pc:spChg>
        <pc:spChg chg="del mod">
          <ac:chgData name="Lei Wu" userId="f083b2a8aea23a2f" providerId="LiveId" clId="{3A5E1E79-48B8-4C72-B3C7-5DF85258361B}" dt="2021-03-20T08:50:24.416" v="34" actId="478"/>
          <ac:spMkLst>
            <pc:docMk/>
            <pc:sldMk cId="0" sldId="347"/>
            <ac:spMk id="9" creationId="{00000000-0000-0000-0000-000000000000}"/>
          </ac:spMkLst>
        </pc:spChg>
        <pc:spChg chg="add mod">
          <ac:chgData name="Lei Wu" userId="f083b2a8aea23a2f" providerId="LiveId" clId="{3A5E1E79-48B8-4C72-B3C7-5DF85258361B}" dt="2021-03-20T08:51:32.174" v="60"/>
          <ac:spMkLst>
            <pc:docMk/>
            <pc:sldMk cId="0" sldId="347"/>
            <ac:spMk id="11" creationId="{7A6914C4-0A5D-4505-99C1-42E55587F654}"/>
          </ac:spMkLst>
        </pc:spChg>
      </pc:sldChg>
      <pc:sldChg chg="addSp delSp modSp add del mod modTransition">
        <pc:chgData name="Lei Wu" userId="f083b2a8aea23a2f" providerId="LiveId" clId="{3A5E1E79-48B8-4C72-B3C7-5DF85258361B}" dt="2021-03-22T22:35:59.248" v="10278" actId="47"/>
        <pc:sldMkLst>
          <pc:docMk/>
          <pc:sldMk cId="0" sldId="348"/>
        </pc:sldMkLst>
        <pc:spChg chg="del">
          <ac:chgData name="Lei Wu" userId="f083b2a8aea23a2f" providerId="LiveId" clId="{3A5E1E79-48B8-4C72-B3C7-5DF85258361B}" dt="2021-03-20T08:50:27.951" v="35" actId="478"/>
          <ac:spMkLst>
            <pc:docMk/>
            <pc:sldMk cId="0" sldId="348"/>
            <ac:spMk id="7" creationId="{00000000-0000-0000-0000-000000000000}"/>
          </ac:spMkLst>
        </pc:spChg>
        <pc:spChg chg="del mod">
          <ac:chgData name="Lei Wu" userId="f083b2a8aea23a2f" providerId="LiveId" clId="{3A5E1E79-48B8-4C72-B3C7-5DF85258361B}" dt="2021-03-20T08:50:27.951" v="35" actId="478"/>
          <ac:spMkLst>
            <pc:docMk/>
            <pc:sldMk cId="0" sldId="348"/>
            <ac:spMk id="8" creationId="{00000000-0000-0000-0000-000000000000}"/>
          </ac:spMkLst>
        </pc:spChg>
        <pc:spChg chg="del mod">
          <ac:chgData name="Lei Wu" userId="f083b2a8aea23a2f" providerId="LiveId" clId="{3A5E1E79-48B8-4C72-B3C7-5DF85258361B}" dt="2021-03-20T08:50:27.951" v="35" actId="478"/>
          <ac:spMkLst>
            <pc:docMk/>
            <pc:sldMk cId="0" sldId="348"/>
            <ac:spMk id="9" creationId="{00000000-0000-0000-0000-000000000000}"/>
          </ac:spMkLst>
        </pc:spChg>
        <pc:spChg chg="add mod">
          <ac:chgData name="Lei Wu" userId="f083b2a8aea23a2f" providerId="LiveId" clId="{3A5E1E79-48B8-4C72-B3C7-5DF85258361B}" dt="2021-03-20T08:51:33.770" v="61"/>
          <ac:spMkLst>
            <pc:docMk/>
            <pc:sldMk cId="0" sldId="348"/>
            <ac:spMk id="10" creationId="{28D419CF-CE2F-42FD-8FAA-3E6DFFB1D997}"/>
          </ac:spMkLst>
        </pc:spChg>
      </pc:sldChg>
      <pc:sldChg chg="addSp delSp modSp add del mod modTransition">
        <pc:chgData name="Lei Wu" userId="f083b2a8aea23a2f" providerId="LiveId" clId="{3A5E1E79-48B8-4C72-B3C7-5DF85258361B}" dt="2021-03-22T22:35:59.248" v="10278" actId="47"/>
        <pc:sldMkLst>
          <pc:docMk/>
          <pc:sldMk cId="0" sldId="349"/>
        </pc:sldMkLst>
        <pc:spChg chg="del">
          <ac:chgData name="Lei Wu" userId="f083b2a8aea23a2f" providerId="LiveId" clId="{3A5E1E79-48B8-4C72-B3C7-5DF85258361B}" dt="2021-03-20T08:50:32.322" v="36" actId="478"/>
          <ac:spMkLst>
            <pc:docMk/>
            <pc:sldMk cId="0" sldId="349"/>
            <ac:spMk id="7" creationId="{00000000-0000-0000-0000-000000000000}"/>
          </ac:spMkLst>
        </pc:spChg>
        <pc:spChg chg="del mod">
          <ac:chgData name="Lei Wu" userId="f083b2a8aea23a2f" providerId="LiveId" clId="{3A5E1E79-48B8-4C72-B3C7-5DF85258361B}" dt="2021-03-20T08:50:32.322" v="36" actId="478"/>
          <ac:spMkLst>
            <pc:docMk/>
            <pc:sldMk cId="0" sldId="349"/>
            <ac:spMk id="8" creationId="{00000000-0000-0000-0000-000000000000}"/>
          </ac:spMkLst>
        </pc:spChg>
        <pc:spChg chg="del mod">
          <ac:chgData name="Lei Wu" userId="f083b2a8aea23a2f" providerId="LiveId" clId="{3A5E1E79-48B8-4C72-B3C7-5DF85258361B}" dt="2021-03-20T08:50:32.322" v="36" actId="478"/>
          <ac:spMkLst>
            <pc:docMk/>
            <pc:sldMk cId="0" sldId="349"/>
            <ac:spMk id="9" creationId="{00000000-0000-0000-0000-000000000000}"/>
          </ac:spMkLst>
        </pc:spChg>
        <pc:spChg chg="add mod">
          <ac:chgData name="Lei Wu" userId="f083b2a8aea23a2f" providerId="LiveId" clId="{3A5E1E79-48B8-4C72-B3C7-5DF85258361B}" dt="2021-03-20T08:51:35.198" v="62"/>
          <ac:spMkLst>
            <pc:docMk/>
            <pc:sldMk cId="0" sldId="349"/>
            <ac:spMk id="10" creationId="{80D0E9DF-65B9-4D15-BF62-F5A3BF6C4D94}"/>
          </ac:spMkLst>
        </pc:spChg>
      </pc:sldChg>
      <pc:sldChg chg="addSp delSp modSp add del mod modTransition">
        <pc:chgData name="Lei Wu" userId="f083b2a8aea23a2f" providerId="LiveId" clId="{3A5E1E79-48B8-4C72-B3C7-5DF85258361B}" dt="2021-03-22T22:35:59.248" v="10278" actId="47"/>
        <pc:sldMkLst>
          <pc:docMk/>
          <pc:sldMk cId="0" sldId="350"/>
        </pc:sldMkLst>
        <pc:spChg chg="del">
          <ac:chgData name="Lei Wu" userId="f083b2a8aea23a2f" providerId="LiveId" clId="{3A5E1E79-48B8-4C72-B3C7-5DF85258361B}" dt="2021-03-20T08:50:36.596" v="37" actId="478"/>
          <ac:spMkLst>
            <pc:docMk/>
            <pc:sldMk cId="0" sldId="350"/>
            <ac:spMk id="7" creationId="{00000000-0000-0000-0000-000000000000}"/>
          </ac:spMkLst>
        </pc:spChg>
        <pc:spChg chg="del mod">
          <ac:chgData name="Lei Wu" userId="f083b2a8aea23a2f" providerId="LiveId" clId="{3A5E1E79-48B8-4C72-B3C7-5DF85258361B}" dt="2021-03-20T08:50:36.596" v="37" actId="478"/>
          <ac:spMkLst>
            <pc:docMk/>
            <pc:sldMk cId="0" sldId="350"/>
            <ac:spMk id="8" creationId="{00000000-0000-0000-0000-000000000000}"/>
          </ac:spMkLst>
        </pc:spChg>
        <pc:spChg chg="del mod">
          <ac:chgData name="Lei Wu" userId="f083b2a8aea23a2f" providerId="LiveId" clId="{3A5E1E79-48B8-4C72-B3C7-5DF85258361B}" dt="2021-03-20T08:50:36.596" v="37" actId="478"/>
          <ac:spMkLst>
            <pc:docMk/>
            <pc:sldMk cId="0" sldId="350"/>
            <ac:spMk id="9" creationId="{00000000-0000-0000-0000-000000000000}"/>
          </ac:spMkLst>
        </pc:spChg>
        <pc:spChg chg="add mod">
          <ac:chgData name="Lei Wu" userId="f083b2a8aea23a2f" providerId="LiveId" clId="{3A5E1E79-48B8-4C72-B3C7-5DF85258361B}" dt="2021-03-20T08:51:36.027" v="63"/>
          <ac:spMkLst>
            <pc:docMk/>
            <pc:sldMk cId="0" sldId="350"/>
            <ac:spMk id="10" creationId="{23991191-B76C-4792-8F6D-4E53D67DF5DC}"/>
          </ac:spMkLst>
        </pc:spChg>
      </pc:sldChg>
      <pc:sldChg chg="addSp delSp modSp add del mod modTransition">
        <pc:chgData name="Lei Wu" userId="f083b2a8aea23a2f" providerId="LiveId" clId="{3A5E1E79-48B8-4C72-B3C7-5DF85258361B}" dt="2021-03-22T22:35:59.248" v="10278" actId="47"/>
        <pc:sldMkLst>
          <pc:docMk/>
          <pc:sldMk cId="0" sldId="351"/>
        </pc:sldMkLst>
        <pc:spChg chg="del">
          <ac:chgData name="Lei Wu" userId="f083b2a8aea23a2f" providerId="LiveId" clId="{3A5E1E79-48B8-4C72-B3C7-5DF85258361B}" dt="2021-03-20T08:50:40.641" v="38" actId="478"/>
          <ac:spMkLst>
            <pc:docMk/>
            <pc:sldMk cId="0" sldId="351"/>
            <ac:spMk id="7" creationId="{00000000-0000-0000-0000-000000000000}"/>
          </ac:spMkLst>
        </pc:spChg>
        <pc:spChg chg="del mod">
          <ac:chgData name="Lei Wu" userId="f083b2a8aea23a2f" providerId="LiveId" clId="{3A5E1E79-48B8-4C72-B3C7-5DF85258361B}" dt="2021-03-20T08:50:40.641" v="38" actId="478"/>
          <ac:spMkLst>
            <pc:docMk/>
            <pc:sldMk cId="0" sldId="351"/>
            <ac:spMk id="8" creationId="{00000000-0000-0000-0000-000000000000}"/>
          </ac:spMkLst>
        </pc:spChg>
        <pc:spChg chg="del mod">
          <ac:chgData name="Lei Wu" userId="f083b2a8aea23a2f" providerId="LiveId" clId="{3A5E1E79-48B8-4C72-B3C7-5DF85258361B}" dt="2021-03-20T08:50:40.641" v="38" actId="478"/>
          <ac:spMkLst>
            <pc:docMk/>
            <pc:sldMk cId="0" sldId="351"/>
            <ac:spMk id="9" creationId="{00000000-0000-0000-0000-000000000000}"/>
          </ac:spMkLst>
        </pc:spChg>
        <pc:spChg chg="add mod">
          <ac:chgData name="Lei Wu" userId="f083b2a8aea23a2f" providerId="LiveId" clId="{3A5E1E79-48B8-4C72-B3C7-5DF85258361B}" dt="2021-03-20T08:51:38.221" v="64"/>
          <ac:spMkLst>
            <pc:docMk/>
            <pc:sldMk cId="0" sldId="351"/>
            <ac:spMk id="10" creationId="{0D0F21E6-6024-405C-AD3B-C31D43BA7CE9}"/>
          </ac:spMkLst>
        </pc:spChg>
      </pc:sldChg>
      <pc:sldChg chg="addSp delSp modSp add del mod modTransition">
        <pc:chgData name="Lei Wu" userId="f083b2a8aea23a2f" providerId="LiveId" clId="{3A5E1E79-48B8-4C72-B3C7-5DF85258361B}" dt="2021-03-22T21:58:27.046" v="6670"/>
        <pc:sldMkLst>
          <pc:docMk/>
          <pc:sldMk cId="1571865176" sldId="355"/>
        </pc:sldMkLst>
        <pc:spChg chg="del">
          <ac:chgData name="Lei Wu" userId="f083b2a8aea23a2f" providerId="LiveId" clId="{3A5E1E79-48B8-4C72-B3C7-5DF85258361B}" dt="2021-03-22T19:48:35.309" v="3936" actId="478"/>
          <ac:spMkLst>
            <pc:docMk/>
            <pc:sldMk cId="1571865176" sldId="355"/>
            <ac:spMk id="2" creationId="{00000000-0000-0000-0000-000000000000}"/>
          </ac:spMkLst>
        </pc:spChg>
        <pc:spChg chg="mod">
          <ac:chgData name="Lei Wu" userId="f083b2a8aea23a2f" providerId="LiveId" clId="{3A5E1E79-48B8-4C72-B3C7-5DF85258361B}" dt="2021-03-22T20:05:21.820" v="4106" actId="20577"/>
          <ac:spMkLst>
            <pc:docMk/>
            <pc:sldMk cId="1571865176" sldId="355"/>
            <ac:spMk id="3" creationId="{00000000-0000-0000-0000-000000000000}"/>
          </ac:spMkLst>
        </pc:spChg>
        <pc:spChg chg="add del mod">
          <ac:chgData name="Lei Wu" userId="f083b2a8aea23a2f" providerId="LiveId" clId="{3A5E1E79-48B8-4C72-B3C7-5DF85258361B}" dt="2021-03-22T19:48:37.720" v="3937" actId="478"/>
          <ac:spMkLst>
            <pc:docMk/>
            <pc:sldMk cId="1571865176" sldId="355"/>
            <ac:spMk id="4" creationId="{C9F2CEAB-F7F2-430D-A87D-72124222ED9F}"/>
          </ac:spMkLst>
        </pc:spChg>
        <pc:spChg chg="add mod">
          <ac:chgData name="Lei Wu" userId="f083b2a8aea23a2f" providerId="LiveId" clId="{3A5E1E79-48B8-4C72-B3C7-5DF85258361B}" dt="2021-03-22T21:58:27.046" v="6670"/>
          <ac:spMkLst>
            <pc:docMk/>
            <pc:sldMk cId="1571865176" sldId="355"/>
            <ac:spMk id="5" creationId="{6FFE7E8F-EE17-4177-AD06-45CF4E141B97}"/>
          </ac:spMkLst>
        </pc:spChg>
        <pc:spChg chg="del">
          <ac:chgData name="Lei Wu" userId="f083b2a8aea23a2f" providerId="LiveId" clId="{3A5E1E79-48B8-4C72-B3C7-5DF85258361B}" dt="2021-03-22T19:48:23.261" v="3935" actId="478"/>
          <ac:spMkLst>
            <pc:docMk/>
            <pc:sldMk cId="1571865176" sldId="355"/>
            <ac:spMk id="7" creationId="{00000000-0000-0000-0000-000000000000}"/>
          </ac:spMkLst>
        </pc:spChg>
        <pc:spChg chg="add mod">
          <ac:chgData name="Lei Wu" userId="f083b2a8aea23a2f" providerId="LiveId" clId="{3A5E1E79-48B8-4C72-B3C7-5DF85258361B}" dt="2021-03-22T19:51:19.407" v="3973" actId="20577"/>
          <ac:spMkLst>
            <pc:docMk/>
            <pc:sldMk cId="1571865176" sldId="355"/>
            <ac:spMk id="8" creationId="{A9AE759E-F067-48D7-AB3C-4F86E85C154A}"/>
          </ac:spMkLst>
        </pc:spChg>
        <pc:spChg chg="del mod">
          <ac:chgData name="Lei Wu" userId="f083b2a8aea23a2f" providerId="LiveId" clId="{3A5E1E79-48B8-4C72-B3C7-5DF85258361B}" dt="2021-03-22T19:48:23.261" v="3935" actId="478"/>
          <ac:spMkLst>
            <pc:docMk/>
            <pc:sldMk cId="1571865176" sldId="355"/>
            <ac:spMk id="9" creationId="{00000000-0000-0000-0000-000000000000}"/>
          </ac:spMkLst>
        </pc:spChg>
        <pc:spChg chg="del">
          <ac:chgData name="Lei Wu" userId="f083b2a8aea23a2f" providerId="LiveId" clId="{3A5E1E79-48B8-4C72-B3C7-5DF85258361B}" dt="2021-03-22T19:48:23.261" v="3935" actId="478"/>
          <ac:spMkLst>
            <pc:docMk/>
            <pc:sldMk cId="1571865176" sldId="355"/>
            <ac:spMk id="10" creationId="{00000000-0000-0000-0000-000000000000}"/>
          </ac:spMkLst>
        </pc:spChg>
        <pc:picChg chg="add mod">
          <ac:chgData name="Lei Wu" userId="f083b2a8aea23a2f" providerId="LiveId" clId="{3A5E1E79-48B8-4C72-B3C7-5DF85258361B}" dt="2021-03-22T19:59:03.005" v="4042" actId="1076"/>
          <ac:picMkLst>
            <pc:docMk/>
            <pc:sldMk cId="1571865176" sldId="355"/>
            <ac:picMk id="12290" creationId="{4B4C2567-D2C2-4343-8322-7CF5CB1B3D7B}"/>
          </ac:picMkLst>
        </pc:picChg>
      </pc:sldChg>
      <pc:sldChg chg="addSp delSp modSp add del mod modTransition modNotesTx">
        <pc:chgData name="Lei Wu" userId="f083b2a8aea23a2f" providerId="LiveId" clId="{3A5E1E79-48B8-4C72-B3C7-5DF85258361B}" dt="2021-03-22T22:22:46.389" v="10274" actId="20577"/>
        <pc:sldMkLst>
          <pc:docMk/>
          <pc:sldMk cId="632933304" sldId="356"/>
        </pc:sldMkLst>
        <pc:spChg chg="mod">
          <ac:chgData name="Lei Wu" userId="f083b2a8aea23a2f" providerId="LiveId" clId="{3A5E1E79-48B8-4C72-B3C7-5DF85258361B}" dt="2021-03-22T18:49:45.519" v="2892" actId="1076"/>
          <ac:spMkLst>
            <pc:docMk/>
            <pc:sldMk cId="632933304" sldId="356"/>
            <ac:spMk id="2" creationId="{00000000-0000-0000-0000-000000000000}"/>
          </ac:spMkLst>
        </pc:spChg>
        <pc:spChg chg="mod">
          <ac:chgData name="Lei Wu" userId="f083b2a8aea23a2f" providerId="LiveId" clId="{3A5E1E79-48B8-4C72-B3C7-5DF85258361B}" dt="2021-03-22T22:06:10.375" v="7674" actId="20577"/>
          <ac:spMkLst>
            <pc:docMk/>
            <pc:sldMk cId="632933304" sldId="356"/>
            <ac:spMk id="3" creationId="{00000000-0000-0000-0000-000000000000}"/>
          </ac:spMkLst>
        </pc:spChg>
        <pc:spChg chg="add mod">
          <ac:chgData name="Lei Wu" userId="f083b2a8aea23a2f" providerId="LiveId" clId="{3A5E1E79-48B8-4C72-B3C7-5DF85258361B}" dt="2021-03-22T21:58:28.526" v="6671"/>
          <ac:spMkLst>
            <pc:docMk/>
            <pc:sldMk cId="632933304" sldId="356"/>
            <ac:spMk id="4" creationId="{684C74FB-9082-400C-AECE-C92BC5E88F4D}"/>
          </ac:spMkLst>
        </pc:spChg>
        <pc:spChg chg="del">
          <ac:chgData name="Lei Wu" userId="f083b2a8aea23a2f" providerId="LiveId" clId="{3A5E1E79-48B8-4C72-B3C7-5DF85258361B}" dt="2021-03-22T18:49:35.281" v="2890" actId="478"/>
          <ac:spMkLst>
            <pc:docMk/>
            <pc:sldMk cId="632933304" sldId="356"/>
            <ac:spMk id="7" creationId="{00000000-0000-0000-0000-000000000000}"/>
          </ac:spMkLst>
        </pc:spChg>
        <pc:spChg chg="del mod">
          <ac:chgData name="Lei Wu" userId="f083b2a8aea23a2f" providerId="LiveId" clId="{3A5E1E79-48B8-4C72-B3C7-5DF85258361B}" dt="2021-03-22T18:49:35.281" v="2890" actId="478"/>
          <ac:spMkLst>
            <pc:docMk/>
            <pc:sldMk cId="632933304" sldId="356"/>
            <ac:spMk id="9" creationId="{00000000-0000-0000-0000-000000000000}"/>
          </ac:spMkLst>
        </pc:spChg>
        <pc:spChg chg="del">
          <ac:chgData name="Lei Wu" userId="f083b2a8aea23a2f" providerId="LiveId" clId="{3A5E1E79-48B8-4C72-B3C7-5DF85258361B}" dt="2021-03-22T18:49:35.281" v="2890" actId="478"/>
          <ac:spMkLst>
            <pc:docMk/>
            <pc:sldMk cId="632933304" sldId="356"/>
            <ac:spMk id="10" creationId="{00000000-0000-0000-0000-000000000000}"/>
          </ac:spMkLst>
        </pc:spChg>
      </pc:sldChg>
      <pc:sldChg chg="delSp modSp add del mod modTransition">
        <pc:chgData name="Lei Wu" userId="f083b2a8aea23a2f" providerId="LiveId" clId="{3A5E1E79-48B8-4C72-B3C7-5DF85258361B}" dt="2021-03-22T21:15:29.840" v="6329" actId="47"/>
        <pc:sldMkLst>
          <pc:docMk/>
          <pc:sldMk cId="1844200885" sldId="357"/>
        </pc:sldMkLst>
        <pc:spChg chg="mod">
          <ac:chgData name="Lei Wu" userId="f083b2a8aea23a2f" providerId="LiveId" clId="{3A5E1E79-48B8-4C72-B3C7-5DF85258361B}" dt="2021-03-22T18:49:18.669" v="2884" actId="1076"/>
          <ac:spMkLst>
            <pc:docMk/>
            <pc:sldMk cId="1844200885" sldId="357"/>
            <ac:spMk id="2" creationId="{00000000-0000-0000-0000-000000000000}"/>
          </ac:spMkLst>
        </pc:spChg>
        <pc:spChg chg="mod">
          <ac:chgData name="Lei Wu" userId="f083b2a8aea23a2f" providerId="LiveId" clId="{3A5E1E79-48B8-4C72-B3C7-5DF85258361B}" dt="2021-03-22T18:49:26.954" v="2888" actId="27636"/>
          <ac:spMkLst>
            <pc:docMk/>
            <pc:sldMk cId="1844200885" sldId="357"/>
            <ac:spMk id="3" creationId="{00000000-0000-0000-0000-000000000000}"/>
          </ac:spMkLst>
        </pc:spChg>
        <pc:spChg chg="del">
          <ac:chgData name="Lei Wu" userId="f083b2a8aea23a2f" providerId="LiveId" clId="{3A5E1E79-48B8-4C72-B3C7-5DF85258361B}" dt="2021-03-22T18:49:30.285" v="2889" actId="478"/>
          <ac:spMkLst>
            <pc:docMk/>
            <pc:sldMk cId="1844200885" sldId="357"/>
            <ac:spMk id="7" creationId="{00000000-0000-0000-0000-000000000000}"/>
          </ac:spMkLst>
        </pc:spChg>
        <pc:spChg chg="del mod">
          <ac:chgData name="Lei Wu" userId="f083b2a8aea23a2f" providerId="LiveId" clId="{3A5E1E79-48B8-4C72-B3C7-5DF85258361B}" dt="2021-03-22T18:49:30.285" v="2889" actId="478"/>
          <ac:spMkLst>
            <pc:docMk/>
            <pc:sldMk cId="1844200885" sldId="357"/>
            <ac:spMk id="9" creationId="{00000000-0000-0000-0000-000000000000}"/>
          </ac:spMkLst>
        </pc:spChg>
        <pc:spChg chg="del">
          <ac:chgData name="Lei Wu" userId="f083b2a8aea23a2f" providerId="LiveId" clId="{3A5E1E79-48B8-4C72-B3C7-5DF85258361B}" dt="2021-03-22T18:49:30.285" v="2889" actId="478"/>
          <ac:spMkLst>
            <pc:docMk/>
            <pc:sldMk cId="1844200885" sldId="357"/>
            <ac:spMk id="10" creationId="{00000000-0000-0000-0000-000000000000}"/>
          </ac:spMkLst>
        </pc:spChg>
      </pc:sldChg>
      <pc:sldChg chg="addSp delSp modSp add del mod modTransition">
        <pc:chgData name="Lei Wu" userId="f083b2a8aea23a2f" providerId="LiveId" clId="{3A5E1E79-48B8-4C72-B3C7-5DF85258361B}" dt="2021-03-22T21:15:29.840" v="6329" actId="47"/>
        <pc:sldMkLst>
          <pc:docMk/>
          <pc:sldMk cId="151044177" sldId="358"/>
        </pc:sldMkLst>
        <pc:spChg chg="del">
          <ac:chgData name="Lei Wu" userId="f083b2a8aea23a2f" providerId="LiveId" clId="{3A5E1E79-48B8-4C72-B3C7-5DF85258361B}" dt="2021-03-22T21:13:06.629" v="6324" actId="478"/>
          <ac:spMkLst>
            <pc:docMk/>
            <pc:sldMk cId="151044177" sldId="358"/>
            <ac:spMk id="2" creationId="{00000000-0000-0000-0000-000000000000}"/>
          </ac:spMkLst>
        </pc:spChg>
        <pc:spChg chg="mod">
          <ac:chgData name="Lei Wu" userId="f083b2a8aea23a2f" providerId="LiveId" clId="{3A5E1E79-48B8-4C72-B3C7-5DF85258361B}" dt="2021-03-22T12:22:32.380" v="248" actId="27636"/>
          <ac:spMkLst>
            <pc:docMk/>
            <pc:sldMk cId="151044177" sldId="358"/>
            <ac:spMk id="3" creationId="{00000000-0000-0000-0000-000000000000}"/>
          </ac:spMkLst>
        </pc:spChg>
        <pc:spChg chg="add del mod">
          <ac:chgData name="Lei Wu" userId="f083b2a8aea23a2f" providerId="LiveId" clId="{3A5E1E79-48B8-4C72-B3C7-5DF85258361B}" dt="2021-03-22T21:13:08.621" v="6325"/>
          <ac:spMkLst>
            <pc:docMk/>
            <pc:sldMk cId="151044177" sldId="358"/>
            <ac:spMk id="4" creationId="{15C3C795-EEB7-4023-9414-7A80AAB53709}"/>
          </ac:spMkLst>
        </pc:spChg>
        <pc:spChg chg="add mod">
          <ac:chgData name="Lei Wu" userId="f083b2a8aea23a2f" providerId="LiveId" clId="{3A5E1E79-48B8-4C72-B3C7-5DF85258361B}" dt="2021-03-22T21:13:23.480" v="6327"/>
          <ac:spMkLst>
            <pc:docMk/>
            <pc:sldMk cId="151044177" sldId="358"/>
            <ac:spMk id="8" creationId="{4E98FAD6-9613-4F7D-8F50-1B9B117F7EC2}"/>
          </ac:spMkLst>
        </pc:spChg>
        <pc:spChg chg="mod">
          <ac:chgData name="Lei Wu" userId="f083b2a8aea23a2f" providerId="LiveId" clId="{3A5E1E79-48B8-4C72-B3C7-5DF85258361B}" dt="2021-03-22T12:22:32.099" v="244"/>
          <ac:spMkLst>
            <pc:docMk/>
            <pc:sldMk cId="151044177" sldId="358"/>
            <ac:spMk id="9" creationId="{00000000-0000-0000-0000-000000000000}"/>
          </ac:spMkLst>
        </pc:spChg>
      </pc:sldChg>
      <pc:sldChg chg="addSp modSp">
        <pc:chgData name="Lei Wu" userId="f083b2a8aea23a2f" providerId="LiveId" clId="{3A5E1E79-48B8-4C72-B3C7-5DF85258361B}" dt="2021-03-22T21:58:09.890" v="6658"/>
        <pc:sldMkLst>
          <pc:docMk/>
          <pc:sldMk cId="2051474962" sldId="360"/>
        </pc:sldMkLst>
        <pc:spChg chg="mod">
          <ac:chgData name="Lei Wu" userId="f083b2a8aea23a2f" providerId="LiveId" clId="{3A5E1E79-48B8-4C72-B3C7-5DF85258361B}" dt="2021-03-22T18:50:06.084" v="2898" actId="1076"/>
          <ac:spMkLst>
            <pc:docMk/>
            <pc:sldMk cId="2051474962" sldId="360"/>
            <ac:spMk id="2" creationId="{00000000-0000-0000-0000-000000000000}"/>
          </ac:spMkLst>
        </pc:spChg>
        <pc:spChg chg="mod">
          <ac:chgData name="Lei Wu" userId="f083b2a8aea23a2f" providerId="LiveId" clId="{3A5E1E79-48B8-4C72-B3C7-5DF85258361B}" dt="2021-03-22T21:15:58.468" v="6342" actId="20577"/>
          <ac:spMkLst>
            <pc:docMk/>
            <pc:sldMk cId="2051474962" sldId="360"/>
            <ac:spMk id="3" creationId="{00000000-0000-0000-0000-000000000000}"/>
          </ac:spMkLst>
        </pc:spChg>
        <pc:spChg chg="add mod">
          <ac:chgData name="Lei Wu" userId="f083b2a8aea23a2f" providerId="LiveId" clId="{3A5E1E79-48B8-4C72-B3C7-5DF85258361B}" dt="2021-03-22T21:58:09.890" v="6658"/>
          <ac:spMkLst>
            <pc:docMk/>
            <pc:sldMk cId="2051474962" sldId="360"/>
            <ac:spMk id="4" creationId="{FE3F744A-D40E-4FB5-AD09-3B8FAB1CAACD}"/>
          </ac:spMkLst>
        </pc:spChg>
        <pc:spChg chg="del">
          <ac:chgData name="Lei Wu" userId="f083b2a8aea23a2f" providerId="LiveId" clId="{3A5E1E79-48B8-4C72-B3C7-5DF85258361B}" dt="2021-03-22T12:23:09.821" v="257" actId="478"/>
          <ac:spMkLst>
            <pc:docMk/>
            <pc:sldMk cId="2051474962" sldId="360"/>
            <ac:spMk id="7" creationId="{00000000-0000-0000-0000-000000000000}"/>
          </ac:spMkLst>
        </pc:spChg>
        <pc:spChg chg="del mod">
          <ac:chgData name="Lei Wu" userId="f083b2a8aea23a2f" providerId="LiveId" clId="{3A5E1E79-48B8-4C72-B3C7-5DF85258361B}" dt="2021-03-22T12:23:09.821" v="257" actId="478"/>
          <ac:spMkLst>
            <pc:docMk/>
            <pc:sldMk cId="2051474962" sldId="360"/>
            <ac:spMk id="9" creationId="{00000000-0000-0000-0000-000000000000}"/>
          </ac:spMkLst>
        </pc:spChg>
        <pc:spChg chg="del">
          <ac:chgData name="Lei Wu" userId="f083b2a8aea23a2f" providerId="LiveId" clId="{3A5E1E79-48B8-4C72-B3C7-5DF85258361B}" dt="2021-03-22T12:23:09.821" v="257" actId="478"/>
          <ac:spMkLst>
            <pc:docMk/>
            <pc:sldMk cId="2051474962" sldId="360"/>
            <ac:spMk id="10" creationId="{00000000-0000-0000-0000-000000000000}"/>
          </ac:spMkLst>
        </pc:spChg>
      </pc:sldChg>
      <pc:sldChg chg="delSp modSp add del mod modTransition">
        <pc:chgData name="Lei Wu" userId="f083b2a8aea23a2f" providerId="LiveId" clId="{3A5E1E79-48B8-4C72-B3C7-5DF85258361B}" dt="2021-03-22T21:15:29.840" v="6329" actId="47"/>
        <pc:sldMkLst>
          <pc:docMk/>
          <pc:sldMk cId="2951585652" sldId="362"/>
        </pc:sldMkLst>
        <pc:spChg chg="mod">
          <ac:chgData name="Lei Wu" userId="f083b2a8aea23a2f" providerId="LiveId" clId="{3A5E1E79-48B8-4C72-B3C7-5DF85258361B}" dt="2021-03-22T12:22:32.412" v="249" actId="27636"/>
          <ac:spMkLst>
            <pc:docMk/>
            <pc:sldMk cId="2951585652" sldId="362"/>
            <ac:spMk id="3" creationId="{00000000-0000-0000-0000-000000000000}"/>
          </ac:spMkLst>
        </pc:spChg>
        <pc:spChg chg="del">
          <ac:chgData name="Lei Wu" userId="f083b2a8aea23a2f" providerId="LiveId" clId="{3A5E1E79-48B8-4C72-B3C7-5DF85258361B}" dt="2021-03-22T21:13:48.346" v="6328" actId="478"/>
          <ac:spMkLst>
            <pc:docMk/>
            <pc:sldMk cId="2951585652" sldId="362"/>
            <ac:spMk id="7" creationId="{00000000-0000-0000-0000-000000000000}"/>
          </ac:spMkLst>
        </pc:spChg>
        <pc:spChg chg="del mod">
          <ac:chgData name="Lei Wu" userId="f083b2a8aea23a2f" providerId="LiveId" clId="{3A5E1E79-48B8-4C72-B3C7-5DF85258361B}" dt="2021-03-22T21:13:48.346" v="6328" actId="478"/>
          <ac:spMkLst>
            <pc:docMk/>
            <pc:sldMk cId="2951585652" sldId="362"/>
            <ac:spMk id="9" creationId="{00000000-0000-0000-0000-000000000000}"/>
          </ac:spMkLst>
        </pc:spChg>
        <pc:spChg chg="del">
          <ac:chgData name="Lei Wu" userId="f083b2a8aea23a2f" providerId="LiveId" clId="{3A5E1E79-48B8-4C72-B3C7-5DF85258361B}" dt="2021-03-22T21:13:48.346" v="6328" actId="478"/>
          <ac:spMkLst>
            <pc:docMk/>
            <pc:sldMk cId="2951585652" sldId="362"/>
            <ac:spMk id="10" creationId="{00000000-0000-0000-0000-000000000000}"/>
          </ac:spMkLst>
        </pc:spChg>
      </pc:sldChg>
      <pc:sldChg chg="modSp add del modTransition">
        <pc:chgData name="Lei Wu" userId="f083b2a8aea23a2f" providerId="LiveId" clId="{3A5E1E79-48B8-4C72-B3C7-5DF85258361B}" dt="2021-03-22T18:46:20.438" v="2870" actId="47"/>
        <pc:sldMkLst>
          <pc:docMk/>
          <pc:sldMk cId="4174270797" sldId="363"/>
        </pc:sldMkLst>
        <pc:spChg chg="mod">
          <ac:chgData name="Lei Wu" userId="f083b2a8aea23a2f" providerId="LiveId" clId="{3A5E1E79-48B8-4C72-B3C7-5DF85258361B}" dt="2021-03-22T12:22:32.099" v="244"/>
          <ac:spMkLst>
            <pc:docMk/>
            <pc:sldMk cId="4174270797" sldId="363"/>
            <ac:spMk id="9" creationId="{00000000-0000-0000-0000-000000000000}"/>
          </ac:spMkLst>
        </pc:spChg>
      </pc:sldChg>
      <pc:sldChg chg="modSp mod">
        <pc:chgData name="Lei Wu" userId="f083b2a8aea23a2f" providerId="LiveId" clId="{3A5E1E79-48B8-4C72-B3C7-5DF85258361B}" dt="2021-03-20T09:24:44.151" v="75" actId="20577"/>
        <pc:sldMkLst>
          <pc:docMk/>
          <pc:sldMk cId="0" sldId="374"/>
        </pc:sldMkLst>
        <pc:spChg chg="mod">
          <ac:chgData name="Lei Wu" userId="f083b2a8aea23a2f" providerId="LiveId" clId="{3A5E1E79-48B8-4C72-B3C7-5DF85258361B}" dt="2021-03-20T09:24:44.151" v="75" actId="20577"/>
          <ac:spMkLst>
            <pc:docMk/>
            <pc:sldMk cId="0" sldId="374"/>
            <ac:spMk id="3" creationId="{DAAE08E7-F397-4386-AD4A-9EA00DA8BA7C}"/>
          </ac:spMkLst>
        </pc:spChg>
      </pc:sldChg>
      <pc:sldChg chg="add del">
        <pc:chgData name="Lei Wu" userId="f083b2a8aea23a2f" providerId="LiveId" clId="{3A5E1E79-48B8-4C72-B3C7-5DF85258361B}" dt="2021-03-22T21:59:06.688" v="6679" actId="47"/>
        <pc:sldMkLst>
          <pc:docMk/>
          <pc:sldMk cId="0" sldId="408"/>
        </pc:sldMkLst>
      </pc:sldChg>
      <pc:sldChg chg="delSp modSp add del mod">
        <pc:chgData name="Lei Wu" userId="f083b2a8aea23a2f" providerId="LiveId" clId="{3A5E1E79-48B8-4C72-B3C7-5DF85258361B}" dt="2021-03-22T21:59:06.688" v="6679" actId="47"/>
        <pc:sldMkLst>
          <pc:docMk/>
          <pc:sldMk cId="0" sldId="411"/>
        </pc:sldMkLst>
        <pc:spChg chg="del">
          <ac:chgData name="Lei Wu" userId="f083b2a8aea23a2f" providerId="LiveId" clId="{3A5E1E79-48B8-4C72-B3C7-5DF85258361B}" dt="2021-03-22T11:50:55.014" v="89" actId="478"/>
          <ac:spMkLst>
            <pc:docMk/>
            <pc:sldMk cId="0" sldId="411"/>
            <ac:spMk id="27650" creationId="{A2545424-23F1-4BB7-B053-95E8DF22DAC0}"/>
          </ac:spMkLst>
        </pc:spChg>
        <pc:spChg chg="mod">
          <ac:chgData name="Lei Wu" userId="f083b2a8aea23a2f" providerId="LiveId" clId="{3A5E1E79-48B8-4C72-B3C7-5DF85258361B}" dt="2021-03-22T21:56:44.565" v="6643" actId="5793"/>
          <ac:spMkLst>
            <pc:docMk/>
            <pc:sldMk cId="0" sldId="411"/>
            <ac:spMk id="27652" creationId="{1359B21A-2D2A-4600-9F74-DACC0D66316E}"/>
          </ac:spMkLst>
        </pc:spChg>
      </pc:sldChg>
      <pc:sldChg chg="delSp add del">
        <pc:chgData name="Lei Wu" userId="f083b2a8aea23a2f" providerId="LiveId" clId="{3A5E1E79-48B8-4C72-B3C7-5DF85258361B}" dt="2021-03-22T21:59:06.688" v="6679" actId="47"/>
        <pc:sldMkLst>
          <pc:docMk/>
          <pc:sldMk cId="0" sldId="412"/>
        </pc:sldMkLst>
        <pc:spChg chg="del">
          <ac:chgData name="Lei Wu" userId="f083b2a8aea23a2f" providerId="LiveId" clId="{3A5E1E79-48B8-4C72-B3C7-5DF85258361B}" dt="2021-03-22T11:51:03.018" v="91" actId="478"/>
          <ac:spMkLst>
            <pc:docMk/>
            <pc:sldMk cId="0" sldId="412"/>
            <ac:spMk id="29698" creationId="{FAA3DA5C-CBDC-4900-B664-8043D72AF235}"/>
          </ac:spMkLst>
        </pc:spChg>
      </pc:sldChg>
      <pc:sldChg chg="delSp add del">
        <pc:chgData name="Lei Wu" userId="f083b2a8aea23a2f" providerId="LiveId" clId="{3A5E1E79-48B8-4C72-B3C7-5DF85258361B}" dt="2021-03-22T21:59:06.688" v="6679" actId="47"/>
        <pc:sldMkLst>
          <pc:docMk/>
          <pc:sldMk cId="0" sldId="417"/>
        </pc:sldMkLst>
        <pc:spChg chg="del">
          <ac:chgData name="Lei Wu" userId="f083b2a8aea23a2f" providerId="LiveId" clId="{3A5E1E79-48B8-4C72-B3C7-5DF85258361B}" dt="2021-03-22T11:50:59.096" v="90" actId="478"/>
          <ac:spMkLst>
            <pc:docMk/>
            <pc:sldMk cId="0" sldId="417"/>
            <ac:spMk id="28674" creationId="{9952C758-D68E-415D-8E98-2DB85B7AC505}"/>
          </ac:spMkLst>
        </pc:spChg>
      </pc:sldChg>
      <pc:sldChg chg="delSp add del">
        <pc:chgData name="Lei Wu" userId="f083b2a8aea23a2f" providerId="LiveId" clId="{3A5E1E79-48B8-4C72-B3C7-5DF85258361B}" dt="2021-03-22T21:59:06.688" v="6679" actId="47"/>
        <pc:sldMkLst>
          <pc:docMk/>
          <pc:sldMk cId="0" sldId="418"/>
        </pc:sldMkLst>
        <pc:spChg chg="del">
          <ac:chgData name="Lei Wu" userId="f083b2a8aea23a2f" providerId="LiveId" clId="{3A5E1E79-48B8-4C72-B3C7-5DF85258361B}" dt="2021-03-22T11:51:11.514" v="92" actId="478"/>
          <ac:spMkLst>
            <pc:docMk/>
            <pc:sldMk cId="0" sldId="418"/>
            <ac:spMk id="31746" creationId="{147768D0-C33B-424A-9A92-629460B047C2}"/>
          </ac:spMkLst>
        </pc:spChg>
      </pc:sldChg>
      <pc:sldChg chg="delSp add del">
        <pc:chgData name="Lei Wu" userId="f083b2a8aea23a2f" providerId="LiveId" clId="{3A5E1E79-48B8-4C72-B3C7-5DF85258361B}" dt="2021-03-22T21:59:06.688" v="6679" actId="47"/>
        <pc:sldMkLst>
          <pc:docMk/>
          <pc:sldMk cId="0" sldId="419"/>
        </pc:sldMkLst>
        <pc:spChg chg="del">
          <ac:chgData name="Lei Wu" userId="f083b2a8aea23a2f" providerId="LiveId" clId="{3A5E1E79-48B8-4C72-B3C7-5DF85258361B}" dt="2021-03-22T11:51:16.741" v="93" actId="478"/>
          <ac:spMkLst>
            <pc:docMk/>
            <pc:sldMk cId="0" sldId="419"/>
            <ac:spMk id="32770" creationId="{F0CF31EB-3FA7-434F-A6C2-E00CEDAC73CF}"/>
          </ac:spMkLst>
        </pc:spChg>
      </pc:sldChg>
      <pc:sldChg chg="delSp add del">
        <pc:chgData name="Lei Wu" userId="f083b2a8aea23a2f" providerId="LiveId" clId="{3A5E1E79-48B8-4C72-B3C7-5DF85258361B}" dt="2021-03-22T21:59:06.688" v="6679" actId="47"/>
        <pc:sldMkLst>
          <pc:docMk/>
          <pc:sldMk cId="0" sldId="420"/>
        </pc:sldMkLst>
        <pc:spChg chg="del">
          <ac:chgData name="Lei Wu" userId="f083b2a8aea23a2f" providerId="LiveId" clId="{3A5E1E79-48B8-4C72-B3C7-5DF85258361B}" dt="2021-03-22T11:51:23.542" v="94" actId="478"/>
          <ac:spMkLst>
            <pc:docMk/>
            <pc:sldMk cId="0" sldId="420"/>
            <ac:spMk id="33794" creationId="{965A0D20-903C-4806-8F8D-F209EDD707C8}"/>
          </ac:spMkLst>
        </pc:spChg>
      </pc:sldChg>
      <pc:sldChg chg="delSp add del">
        <pc:chgData name="Lei Wu" userId="f083b2a8aea23a2f" providerId="LiveId" clId="{3A5E1E79-48B8-4C72-B3C7-5DF85258361B}" dt="2021-03-22T21:59:06.688" v="6679" actId="47"/>
        <pc:sldMkLst>
          <pc:docMk/>
          <pc:sldMk cId="0" sldId="422"/>
        </pc:sldMkLst>
        <pc:spChg chg="del">
          <ac:chgData name="Lei Wu" userId="f083b2a8aea23a2f" providerId="LiveId" clId="{3A5E1E79-48B8-4C72-B3C7-5DF85258361B}" dt="2021-03-22T11:51:29.004" v="95" actId="478"/>
          <ac:spMkLst>
            <pc:docMk/>
            <pc:sldMk cId="0" sldId="422"/>
            <ac:spMk id="34818" creationId="{5C1DE695-EBC8-4575-A455-114F105B2DDA}"/>
          </ac:spMkLst>
        </pc:spChg>
      </pc:sldChg>
      <pc:sldChg chg="delSp add del">
        <pc:chgData name="Lei Wu" userId="f083b2a8aea23a2f" providerId="LiveId" clId="{3A5E1E79-48B8-4C72-B3C7-5DF85258361B}" dt="2021-03-22T21:59:06.688" v="6679" actId="47"/>
        <pc:sldMkLst>
          <pc:docMk/>
          <pc:sldMk cId="0" sldId="423"/>
        </pc:sldMkLst>
        <pc:spChg chg="del">
          <ac:chgData name="Lei Wu" userId="f083b2a8aea23a2f" providerId="LiveId" clId="{3A5E1E79-48B8-4C72-B3C7-5DF85258361B}" dt="2021-03-22T11:51:34.670" v="96" actId="478"/>
          <ac:spMkLst>
            <pc:docMk/>
            <pc:sldMk cId="0" sldId="423"/>
            <ac:spMk id="35842" creationId="{AF411CF4-D160-4CFB-8200-58D22961D47B}"/>
          </ac:spMkLst>
        </pc:spChg>
      </pc:sldChg>
      <pc:sldChg chg="del">
        <pc:chgData name="Lei Wu" userId="f083b2a8aea23a2f" providerId="LiveId" clId="{3A5E1E79-48B8-4C72-B3C7-5DF85258361B}" dt="2021-03-20T08:50:56.926" v="40" actId="47"/>
        <pc:sldMkLst>
          <pc:docMk/>
          <pc:sldMk cId="4279174941" sldId="483"/>
        </pc:sldMkLst>
      </pc:sldChg>
      <pc:sldChg chg="del">
        <pc:chgData name="Lei Wu" userId="f083b2a8aea23a2f" providerId="LiveId" clId="{3A5E1E79-48B8-4C72-B3C7-5DF85258361B}" dt="2021-03-20T08:50:56.926" v="40" actId="47"/>
        <pc:sldMkLst>
          <pc:docMk/>
          <pc:sldMk cId="0" sldId="495"/>
        </pc:sldMkLst>
      </pc:sldChg>
      <pc:sldChg chg="del">
        <pc:chgData name="Lei Wu" userId="f083b2a8aea23a2f" providerId="LiveId" clId="{3A5E1E79-48B8-4C72-B3C7-5DF85258361B}" dt="2021-03-20T08:50:56.926" v="40" actId="47"/>
        <pc:sldMkLst>
          <pc:docMk/>
          <pc:sldMk cId="2363052851" sldId="535"/>
        </pc:sldMkLst>
      </pc:sldChg>
      <pc:sldChg chg="del">
        <pc:chgData name="Lei Wu" userId="f083b2a8aea23a2f" providerId="LiveId" clId="{3A5E1E79-48B8-4C72-B3C7-5DF85258361B}" dt="2021-03-20T08:50:56.926" v="40" actId="47"/>
        <pc:sldMkLst>
          <pc:docMk/>
          <pc:sldMk cId="492831585" sldId="536"/>
        </pc:sldMkLst>
      </pc:sldChg>
      <pc:sldChg chg="modSp mod">
        <pc:chgData name="Lei Wu" userId="f083b2a8aea23a2f" providerId="LiveId" clId="{3A5E1E79-48B8-4C72-B3C7-5DF85258361B}" dt="2021-03-23T04:31:01.213" v="10302" actId="20577"/>
        <pc:sldMkLst>
          <pc:docMk/>
          <pc:sldMk cId="2426070471" sldId="597"/>
        </pc:sldMkLst>
        <pc:spChg chg="mod">
          <ac:chgData name="Lei Wu" userId="f083b2a8aea23a2f" providerId="LiveId" clId="{3A5E1E79-48B8-4C72-B3C7-5DF85258361B}" dt="2021-03-23T04:31:01.213" v="10302" actId="20577"/>
          <ac:spMkLst>
            <pc:docMk/>
            <pc:sldMk cId="2426070471" sldId="597"/>
            <ac:spMk id="6" creationId="{9DA74013-E518-4560-A30E-31EF11EDC80A}"/>
          </ac:spMkLst>
        </pc:spChg>
      </pc:sldChg>
      <pc:sldChg chg="del">
        <pc:chgData name="Lei Wu" userId="f083b2a8aea23a2f" providerId="LiveId" clId="{3A5E1E79-48B8-4C72-B3C7-5DF85258361B}" dt="2021-03-20T08:50:56.926" v="40" actId="47"/>
        <pc:sldMkLst>
          <pc:docMk/>
          <pc:sldMk cId="2455951270" sldId="626"/>
        </pc:sldMkLst>
      </pc:sldChg>
      <pc:sldChg chg="modSp mod">
        <pc:chgData name="Lei Wu" userId="f083b2a8aea23a2f" providerId="LiveId" clId="{3A5E1E79-48B8-4C72-B3C7-5DF85258361B}" dt="2021-03-22T22:37:37.717" v="10287" actId="20577"/>
        <pc:sldMkLst>
          <pc:docMk/>
          <pc:sldMk cId="0" sldId="649"/>
        </pc:sldMkLst>
        <pc:spChg chg="mod">
          <ac:chgData name="Lei Wu" userId="f083b2a8aea23a2f" providerId="LiveId" clId="{3A5E1E79-48B8-4C72-B3C7-5DF85258361B}" dt="2021-03-22T22:37:37.717" v="10287" actId="20577"/>
          <ac:spMkLst>
            <pc:docMk/>
            <pc:sldMk cId="0" sldId="649"/>
            <ac:spMk id="3" creationId="{00000000-0000-0000-0000-000000000000}"/>
          </ac:spMkLst>
        </pc:spChg>
      </pc:sldChg>
      <pc:sldChg chg="del">
        <pc:chgData name="Lei Wu" userId="f083b2a8aea23a2f" providerId="LiveId" clId="{3A5E1E79-48B8-4C72-B3C7-5DF85258361B}" dt="2021-03-20T08:50:56.926" v="40" actId="47"/>
        <pc:sldMkLst>
          <pc:docMk/>
          <pc:sldMk cId="0" sldId="650"/>
        </pc:sldMkLst>
      </pc:sldChg>
      <pc:sldChg chg="del">
        <pc:chgData name="Lei Wu" userId="f083b2a8aea23a2f" providerId="LiveId" clId="{3A5E1E79-48B8-4C72-B3C7-5DF85258361B}" dt="2021-03-20T08:50:56.926" v="40" actId="47"/>
        <pc:sldMkLst>
          <pc:docMk/>
          <pc:sldMk cId="3207960852" sldId="652"/>
        </pc:sldMkLst>
      </pc:sldChg>
      <pc:sldChg chg="del">
        <pc:chgData name="Lei Wu" userId="f083b2a8aea23a2f" providerId="LiveId" clId="{3A5E1E79-48B8-4C72-B3C7-5DF85258361B}" dt="2021-03-20T08:50:56.926" v="40" actId="47"/>
        <pc:sldMkLst>
          <pc:docMk/>
          <pc:sldMk cId="3817168658" sldId="654"/>
        </pc:sldMkLst>
      </pc:sldChg>
      <pc:sldChg chg="del">
        <pc:chgData name="Lei Wu" userId="f083b2a8aea23a2f" providerId="LiveId" clId="{3A5E1E79-48B8-4C72-B3C7-5DF85258361B}" dt="2021-03-20T08:50:56.926" v="40" actId="47"/>
        <pc:sldMkLst>
          <pc:docMk/>
          <pc:sldMk cId="0" sldId="655"/>
        </pc:sldMkLst>
      </pc:sldChg>
      <pc:sldChg chg="del">
        <pc:chgData name="Lei Wu" userId="f083b2a8aea23a2f" providerId="LiveId" clId="{3A5E1E79-48B8-4C72-B3C7-5DF85258361B}" dt="2021-03-20T08:50:56.926" v="40" actId="47"/>
        <pc:sldMkLst>
          <pc:docMk/>
          <pc:sldMk cId="0" sldId="656"/>
        </pc:sldMkLst>
      </pc:sldChg>
      <pc:sldChg chg="del">
        <pc:chgData name="Lei Wu" userId="f083b2a8aea23a2f" providerId="LiveId" clId="{3A5E1E79-48B8-4C72-B3C7-5DF85258361B}" dt="2021-03-20T08:50:56.926" v="40" actId="47"/>
        <pc:sldMkLst>
          <pc:docMk/>
          <pc:sldMk cId="0" sldId="658"/>
        </pc:sldMkLst>
      </pc:sldChg>
      <pc:sldChg chg="del">
        <pc:chgData name="Lei Wu" userId="f083b2a8aea23a2f" providerId="LiveId" clId="{3A5E1E79-48B8-4C72-B3C7-5DF85258361B}" dt="2021-03-20T08:50:56.926" v="40" actId="47"/>
        <pc:sldMkLst>
          <pc:docMk/>
          <pc:sldMk cId="0" sldId="659"/>
        </pc:sldMkLst>
      </pc:sldChg>
      <pc:sldChg chg="del">
        <pc:chgData name="Lei Wu" userId="f083b2a8aea23a2f" providerId="LiveId" clId="{3A5E1E79-48B8-4C72-B3C7-5DF85258361B}" dt="2021-03-20T08:50:56.926" v="40" actId="47"/>
        <pc:sldMkLst>
          <pc:docMk/>
          <pc:sldMk cId="523309455" sldId="660"/>
        </pc:sldMkLst>
      </pc:sldChg>
      <pc:sldChg chg="del">
        <pc:chgData name="Lei Wu" userId="f083b2a8aea23a2f" providerId="LiveId" clId="{3A5E1E79-48B8-4C72-B3C7-5DF85258361B}" dt="2021-03-20T08:50:56.926" v="40" actId="47"/>
        <pc:sldMkLst>
          <pc:docMk/>
          <pc:sldMk cId="2191646669" sldId="669"/>
        </pc:sldMkLst>
      </pc:sldChg>
      <pc:sldChg chg="del">
        <pc:chgData name="Lei Wu" userId="f083b2a8aea23a2f" providerId="LiveId" clId="{3A5E1E79-48B8-4C72-B3C7-5DF85258361B}" dt="2021-03-20T08:50:56.926" v="40" actId="47"/>
        <pc:sldMkLst>
          <pc:docMk/>
          <pc:sldMk cId="2075621343" sldId="671"/>
        </pc:sldMkLst>
      </pc:sldChg>
      <pc:sldChg chg="addSp modSp del">
        <pc:chgData name="Lei Wu" userId="f083b2a8aea23a2f" providerId="LiveId" clId="{3A5E1E79-48B8-4C72-B3C7-5DF85258361B}" dt="2021-03-22T22:35:59.248" v="10278" actId="47"/>
        <pc:sldMkLst>
          <pc:docMk/>
          <pc:sldMk cId="3177460657" sldId="672"/>
        </pc:sldMkLst>
        <pc:spChg chg="add mod">
          <ac:chgData name="Lei Wu" userId="f083b2a8aea23a2f" providerId="LiveId" clId="{3A5E1E79-48B8-4C72-B3C7-5DF85258361B}" dt="2021-03-20T08:51:40.227" v="66"/>
          <ac:spMkLst>
            <pc:docMk/>
            <pc:sldMk cId="3177460657" sldId="672"/>
            <ac:spMk id="5" creationId="{EA9BFAB8-102B-4CEA-B0A5-487D4D1A21E3}"/>
          </ac:spMkLst>
        </pc:spChg>
      </pc:sldChg>
      <pc:sldChg chg="del">
        <pc:chgData name="Lei Wu" userId="f083b2a8aea23a2f" providerId="LiveId" clId="{3A5E1E79-48B8-4C72-B3C7-5DF85258361B}" dt="2021-03-20T08:50:56.926" v="40" actId="47"/>
        <pc:sldMkLst>
          <pc:docMk/>
          <pc:sldMk cId="2725195729" sldId="673"/>
        </pc:sldMkLst>
      </pc:sldChg>
      <pc:sldChg chg="del">
        <pc:chgData name="Lei Wu" userId="f083b2a8aea23a2f" providerId="LiveId" clId="{3A5E1E79-48B8-4C72-B3C7-5DF85258361B}" dt="2021-03-20T08:50:56.926" v="40" actId="47"/>
        <pc:sldMkLst>
          <pc:docMk/>
          <pc:sldMk cId="1201786481" sldId="674"/>
        </pc:sldMkLst>
      </pc:sldChg>
      <pc:sldChg chg="del">
        <pc:chgData name="Lei Wu" userId="f083b2a8aea23a2f" providerId="LiveId" clId="{3A5E1E79-48B8-4C72-B3C7-5DF85258361B}" dt="2021-03-20T08:50:56.926" v="40" actId="47"/>
        <pc:sldMkLst>
          <pc:docMk/>
          <pc:sldMk cId="2585916516" sldId="675"/>
        </pc:sldMkLst>
      </pc:sldChg>
      <pc:sldChg chg="del">
        <pc:chgData name="Lei Wu" userId="f083b2a8aea23a2f" providerId="LiveId" clId="{3A5E1E79-48B8-4C72-B3C7-5DF85258361B}" dt="2021-03-20T08:50:56.926" v="40" actId="47"/>
        <pc:sldMkLst>
          <pc:docMk/>
          <pc:sldMk cId="3296749159" sldId="679"/>
        </pc:sldMkLst>
      </pc:sldChg>
      <pc:sldChg chg="del">
        <pc:chgData name="Lei Wu" userId="f083b2a8aea23a2f" providerId="LiveId" clId="{3A5E1E79-48B8-4C72-B3C7-5DF85258361B}" dt="2021-03-20T08:50:56.926" v="40" actId="47"/>
        <pc:sldMkLst>
          <pc:docMk/>
          <pc:sldMk cId="638522553" sldId="680"/>
        </pc:sldMkLst>
      </pc:sldChg>
      <pc:sldChg chg="del">
        <pc:chgData name="Lei Wu" userId="f083b2a8aea23a2f" providerId="LiveId" clId="{3A5E1E79-48B8-4C72-B3C7-5DF85258361B}" dt="2021-03-20T08:50:56.926" v="40" actId="47"/>
        <pc:sldMkLst>
          <pc:docMk/>
          <pc:sldMk cId="680477792" sldId="681"/>
        </pc:sldMkLst>
      </pc:sldChg>
      <pc:sldChg chg="del">
        <pc:chgData name="Lei Wu" userId="f083b2a8aea23a2f" providerId="LiveId" clId="{3A5E1E79-48B8-4C72-B3C7-5DF85258361B}" dt="2021-03-20T08:50:56.926" v="40" actId="47"/>
        <pc:sldMkLst>
          <pc:docMk/>
          <pc:sldMk cId="1673762023" sldId="682"/>
        </pc:sldMkLst>
      </pc:sldChg>
      <pc:sldChg chg="del">
        <pc:chgData name="Lei Wu" userId="f083b2a8aea23a2f" providerId="LiveId" clId="{3A5E1E79-48B8-4C72-B3C7-5DF85258361B}" dt="2021-03-20T08:50:56.926" v="40" actId="47"/>
        <pc:sldMkLst>
          <pc:docMk/>
          <pc:sldMk cId="3275008741" sldId="683"/>
        </pc:sldMkLst>
      </pc:sldChg>
      <pc:sldChg chg="del">
        <pc:chgData name="Lei Wu" userId="f083b2a8aea23a2f" providerId="LiveId" clId="{3A5E1E79-48B8-4C72-B3C7-5DF85258361B}" dt="2021-03-20T08:50:56.926" v="40" actId="47"/>
        <pc:sldMkLst>
          <pc:docMk/>
          <pc:sldMk cId="1926884572" sldId="684"/>
        </pc:sldMkLst>
      </pc:sldChg>
      <pc:sldChg chg="del">
        <pc:chgData name="Lei Wu" userId="f083b2a8aea23a2f" providerId="LiveId" clId="{3A5E1E79-48B8-4C72-B3C7-5DF85258361B}" dt="2021-03-20T08:50:56.926" v="40" actId="47"/>
        <pc:sldMkLst>
          <pc:docMk/>
          <pc:sldMk cId="129600293" sldId="685"/>
        </pc:sldMkLst>
      </pc:sldChg>
      <pc:sldChg chg="del">
        <pc:chgData name="Lei Wu" userId="f083b2a8aea23a2f" providerId="LiveId" clId="{3A5E1E79-48B8-4C72-B3C7-5DF85258361B}" dt="2021-03-20T08:50:56.926" v="40" actId="47"/>
        <pc:sldMkLst>
          <pc:docMk/>
          <pc:sldMk cId="1941087441" sldId="686"/>
        </pc:sldMkLst>
      </pc:sldChg>
      <pc:sldChg chg="del">
        <pc:chgData name="Lei Wu" userId="f083b2a8aea23a2f" providerId="LiveId" clId="{3A5E1E79-48B8-4C72-B3C7-5DF85258361B}" dt="2021-03-20T08:50:56.926" v="40" actId="47"/>
        <pc:sldMkLst>
          <pc:docMk/>
          <pc:sldMk cId="45873254" sldId="687"/>
        </pc:sldMkLst>
      </pc:sldChg>
      <pc:sldChg chg="del">
        <pc:chgData name="Lei Wu" userId="f083b2a8aea23a2f" providerId="LiveId" clId="{3A5E1E79-48B8-4C72-B3C7-5DF85258361B}" dt="2021-03-20T08:50:56.926" v="40" actId="47"/>
        <pc:sldMkLst>
          <pc:docMk/>
          <pc:sldMk cId="62525218" sldId="688"/>
        </pc:sldMkLst>
      </pc:sldChg>
      <pc:sldChg chg="del">
        <pc:chgData name="Lei Wu" userId="f083b2a8aea23a2f" providerId="LiveId" clId="{3A5E1E79-48B8-4C72-B3C7-5DF85258361B}" dt="2021-03-20T08:50:56.926" v="40" actId="47"/>
        <pc:sldMkLst>
          <pc:docMk/>
          <pc:sldMk cId="2120288034" sldId="689"/>
        </pc:sldMkLst>
      </pc:sldChg>
      <pc:sldChg chg="del">
        <pc:chgData name="Lei Wu" userId="f083b2a8aea23a2f" providerId="LiveId" clId="{3A5E1E79-48B8-4C72-B3C7-5DF85258361B}" dt="2021-03-20T08:50:56.926" v="40" actId="47"/>
        <pc:sldMkLst>
          <pc:docMk/>
          <pc:sldMk cId="237044033" sldId="692"/>
        </pc:sldMkLst>
      </pc:sldChg>
      <pc:sldChg chg="del">
        <pc:chgData name="Lei Wu" userId="f083b2a8aea23a2f" providerId="LiveId" clId="{3A5E1E79-48B8-4C72-B3C7-5DF85258361B}" dt="2021-03-20T08:50:56.926" v="40" actId="47"/>
        <pc:sldMkLst>
          <pc:docMk/>
          <pc:sldMk cId="893938459" sldId="693"/>
        </pc:sldMkLst>
      </pc:sldChg>
      <pc:sldChg chg="del">
        <pc:chgData name="Lei Wu" userId="f083b2a8aea23a2f" providerId="LiveId" clId="{3A5E1E79-48B8-4C72-B3C7-5DF85258361B}" dt="2021-03-20T08:50:56.926" v="40" actId="47"/>
        <pc:sldMkLst>
          <pc:docMk/>
          <pc:sldMk cId="3637910439" sldId="694"/>
        </pc:sldMkLst>
      </pc:sldChg>
      <pc:sldChg chg="del">
        <pc:chgData name="Lei Wu" userId="f083b2a8aea23a2f" providerId="LiveId" clId="{3A5E1E79-48B8-4C72-B3C7-5DF85258361B}" dt="2021-03-20T08:50:56.926" v="40" actId="47"/>
        <pc:sldMkLst>
          <pc:docMk/>
          <pc:sldMk cId="1883150182" sldId="695"/>
        </pc:sldMkLst>
      </pc:sldChg>
      <pc:sldChg chg="del">
        <pc:chgData name="Lei Wu" userId="f083b2a8aea23a2f" providerId="LiveId" clId="{3A5E1E79-48B8-4C72-B3C7-5DF85258361B}" dt="2021-03-20T08:50:56.926" v="40" actId="47"/>
        <pc:sldMkLst>
          <pc:docMk/>
          <pc:sldMk cId="1836793920" sldId="696"/>
        </pc:sldMkLst>
      </pc:sldChg>
      <pc:sldChg chg="del">
        <pc:chgData name="Lei Wu" userId="f083b2a8aea23a2f" providerId="LiveId" clId="{3A5E1E79-48B8-4C72-B3C7-5DF85258361B}" dt="2021-03-20T08:50:56.926" v="40" actId="47"/>
        <pc:sldMkLst>
          <pc:docMk/>
          <pc:sldMk cId="1559762065" sldId="697"/>
        </pc:sldMkLst>
      </pc:sldChg>
      <pc:sldChg chg="del">
        <pc:chgData name="Lei Wu" userId="f083b2a8aea23a2f" providerId="LiveId" clId="{3A5E1E79-48B8-4C72-B3C7-5DF85258361B}" dt="2021-03-20T08:50:56.926" v="40" actId="47"/>
        <pc:sldMkLst>
          <pc:docMk/>
          <pc:sldMk cId="2509872314" sldId="698"/>
        </pc:sldMkLst>
      </pc:sldChg>
      <pc:sldChg chg="del">
        <pc:chgData name="Lei Wu" userId="f083b2a8aea23a2f" providerId="LiveId" clId="{3A5E1E79-48B8-4C72-B3C7-5DF85258361B}" dt="2021-03-20T08:50:56.926" v="40" actId="47"/>
        <pc:sldMkLst>
          <pc:docMk/>
          <pc:sldMk cId="1070135592" sldId="699"/>
        </pc:sldMkLst>
      </pc:sldChg>
      <pc:sldChg chg="del">
        <pc:chgData name="Lei Wu" userId="f083b2a8aea23a2f" providerId="LiveId" clId="{3A5E1E79-48B8-4C72-B3C7-5DF85258361B}" dt="2021-03-20T08:50:56.926" v="40" actId="47"/>
        <pc:sldMkLst>
          <pc:docMk/>
          <pc:sldMk cId="2342654875" sldId="700"/>
        </pc:sldMkLst>
      </pc:sldChg>
      <pc:sldChg chg="del">
        <pc:chgData name="Lei Wu" userId="f083b2a8aea23a2f" providerId="LiveId" clId="{3A5E1E79-48B8-4C72-B3C7-5DF85258361B}" dt="2021-03-20T08:50:56.926" v="40" actId="47"/>
        <pc:sldMkLst>
          <pc:docMk/>
          <pc:sldMk cId="2090207982" sldId="701"/>
        </pc:sldMkLst>
      </pc:sldChg>
      <pc:sldChg chg="del">
        <pc:chgData name="Lei Wu" userId="f083b2a8aea23a2f" providerId="LiveId" clId="{3A5E1E79-48B8-4C72-B3C7-5DF85258361B}" dt="2021-03-20T08:50:56.926" v="40" actId="47"/>
        <pc:sldMkLst>
          <pc:docMk/>
          <pc:sldMk cId="1062462934" sldId="702"/>
        </pc:sldMkLst>
      </pc:sldChg>
      <pc:sldChg chg="del">
        <pc:chgData name="Lei Wu" userId="f083b2a8aea23a2f" providerId="LiveId" clId="{3A5E1E79-48B8-4C72-B3C7-5DF85258361B}" dt="2021-03-20T08:50:56.926" v="40" actId="47"/>
        <pc:sldMkLst>
          <pc:docMk/>
          <pc:sldMk cId="3087688894" sldId="703"/>
        </pc:sldMkLst>
      </pc:sldChg>
      <pc:sldChg chg="del">
        <pc:chgData name="Lei Wu" userId="f083b2a8aea23a2f" providerId="LiveId" clId="{3A5E1E79-48B8-4C72-B3C7-5DF85258361B}" dt="2021-03-20T08:50:56.926" v="40" actId="47"/>
        <pc:sldMkLst>
          <pc:docMk/>
          <pc:sldMk cId="3301382738" sldId="704"/>
        </pc:sldMkLst>
      </pc:sldChg>
      <pc:sldChg chg="del">
        <pc:chgData name="Lei Wu" userId="f083b2a8aea23a2f" providerId="LiveId" clId="{3A5E1E79-48B8-4C72-B3C7-5DF85258361B}" dt="2021-03-20T08:50:56.926" v="40" actId="47"/>
        <pc:sldMkLst>
          <pc:docMk/>
          <pc:sldMk cId="1506113065" sldId="705"/>
        </pc:sldMkLst>
      </pc:sldChg>
      <pc:sldChg chg="del">
        <pc:chgData name="Lei Wu" userId="f083b2a8aea23a2f" providerId="LiveId" clId="{3A5E1E79-48B8-4C72-B3C7-5DF85258361B}" dt="2021-03-20T08:50:56.926" v="40" actId="47"/>
        <pc:sldMkLst>
          <pc:docMk/>
          <pc:sldMk cId="102991477" sldId="706"/>
        </pc:sldMkLst>
      </pc:sldChg>
      <pc:sldChg chg="del">
        <pc:chgData name="Lei Wu" userId="f083b2a8aea23a2f" providerId="LiveId" clId="{3A5E1E79-48B8-4C72-B3C7-5DF85258361B}" dt="2021-03-20T08:50:56.926" v="40" actId="47"/>
        <pc:sldMkLst>
          <pc:docMk/>
          <pc:sldMk cId="2587365639" sldId="707"/>
        </pc:sldMkLst>
      </pc:sldChg>
      <pc:sldChg chg="del">
        <pc:chgData name="Lei Wu" userId="f083b2a8aea23a2f" providerId="LiveId" clId="{3A5E1E79-48B8-4C72-B3C7-5DF85258361B}" dt="2021-03-20T08:50:56.926" v="40" actId="47"/>
        <pc:sldMkLst>
          <pc:docMk/>
          <pc:sldMk cId="1071180486" sldId="708"/>
        </pc:sldMkLst>
      </pc:sldChg>
      <pc:sldChg chg="del">
        <pc:chgData name="Lei Wu" userId="f083b2a8aea23a2f" providerId="LiveId" clId="{3A5E1E79-48B8-4C72-B3C7-5DF85258361B}" dt="2021-03-20T08:50:56.926" v="40" actId="47"/>
        <pc:sldMkLst>
          <pc:docMk/>
          <pc:sldMk cId="3447657388" sldId="709"/>
        </pc:sldMkLst>
      </pc:sldChg>
      <pc:sldChg chg="del">
        <pc:chgData name="Lei Wu" userId="f083b2a8aea23a2f" providerId="LiveId" clId="{3A5E1E79-48B8-4C72-B3C7-5DF85258361B}" dt="2021-03-20T08:50:56.926" v="40" actId="47"/>
        <pc:sldMkLst>
          <pc:docMk/>
          <pc:sldMk cId="1254844533" sldId="711"/>
        </pc:sldMkLst>
      </pc:sldChg>
      <pc:sldChg chg="del">
        <pc:chgData name="Lei Wu" userId="f083b2a8aea23a2f" providerId="LiveId" clId="{3A5E1E79-48B8-4C72-B3C7-5DF85258361B}" dt="2021-03-20T08:50:56.926" v="40" actId="47"/>
        <pc:sldMkLst>
          <pc:docMk/>
          <pc:sldMk cId="152354988" sldId="712"/>
        </pc:sldMkLst>
      </pc:sldChg>
      <pc:sldChg chg="del">
        <pc:chgData name="Lei Wu" userId="f083b2a8aea23a2f" providerId="LiveId" clId="{3A5E1E79-48B8-4C72-B3C7-5DF85258361B}" dt="2021-03-20T08:50:56.926" v="40" actId="47"/>
        <pc:sldMkLst>
          <pc:docMk/>
          <pc:sldMk cId="3967254014" sldId="713"/>
        </pc:sldMkLst>
      </pc:sldChg>
      <pc:sldChg chg="del">
        <pc:chgData name="Lei Wu" userId="f083b2a8aea23a2f" providerId="LiveId" clId="{3A5E1E79-48B8-4C72-B3C7-5DF85258361B}" dt="2021-03-20T08:50:56.926" v="40" actId="47"/>
        <pc:sldMkLst>
          <pc:docMk/>
          <pc:sldMk cId="1362142681" sldId="714"/>
        </pc:sldMkLst>
      </pc:sldChg>
      <pc:sldChg chg="addSp delSp modSp add del mod modTransition">
        <pc:chgData name="Lei Wu" userId="f083b2a8aea23a2f" providerId="LiveId" clId="{3A5E1E79-48B8-4C72-B3C7-5DF85258361B}" dt="2021-03-22T21:56:24.954" v="6638" actId="47"/>
        <pc:sldMkLst>
          <pc:docMk/>
          <pc:sldMk cId="0" sldId="715"/>
        </pc:sldMkLst>
        <pc:spChg chg="del">
          <ac:chgData name="Lei Wu" userId="f083b2a8aea23a2f" providerId="LiveId" clId="{3A5E1E79-48B8-4C72-B3C7-5DF85258361B}" dt="2021-03-20T08:48:24.877" v="2" actId="478"/>
          <ac:spMkLst>
            <pc:docMk/>
            <pc:sldMk cId="0" sldId="715"/>
            <ac:spMk id="7" creationId="{00000000-0000-0000-0000-000000000000}"/>
          </ac:spMkLst>
        </pc:spChg>
        <pc:spChg chg="del mod">
          <ac:chgData name="Lei Wu" userId="f083b2a8aea23a2f" providerId="LiveId" clId="{3A5E1E79-48B8-4C72-B3C7-5DF85258361B}" dt="2021-03-20T08:48:23.214" v="1" actId="478"/>
          <ac:spMkLst>
            <pc:docMk/>
            <pc:sldMk cId="0" sldId="715"/>
            <ac:spMk id="8" creationId="{00000000-0000-0000-0000-000000000000}"/>
          </ac:spMkLst>
        </pc:spChg>
        <pc:spChg chg="del mod">
          <ac:chgData name="Lei Wu" userId="f083b2a8aea23a2f" providerId="LiveId" clId="{3A5E1E79-48B8-4C72-B3C7-5DF85258361B}" dt="2021-03-20T08:48:27.426" v="3" actId="478"/>
          <ac:spMkLst>
            <pc:docMk/>
            <pc:sldMk cId="0" sldId="715"/>
            <ac:spMk id="9" creationId="{00000000-0000-0000-0000-000000000000}"/>
          </ac:spMkLst>
        </pc:spChg>
        <pc:spChg chg="add mod">
          <ac:chgData name="Lei Wu" userId="f083b2a8aea23a2f" providerId="LiveId" clId="{3A5E1E79-48B8-4C72-B3C7-5DF85258361B}" dt="2021-03-20T08:51:06.141" v="41"/>
          <ac:spMkLst>
            <pc:docMk/>
            <pc:sldMk cId="0" sldId="715"/>
            <ac:spMk id="10" creationId="{2AA91FD9-E889-471D-AEEB-09AFC007BD39}"/>
          </ac:spMkLst>
        </pc:spChg>
      </pc:sldChg>
      <pc:sldChg chg="addSp delSp modSp add del mod modTransition">
        <pc:chgData name="Lei Wu" userId="f083b2a8aea23a2f" providerId="LiveId" clId="{3A5E1E79-48B8-4C72-B3C7-5DF85258361B}" dt="2021-03-22T22:35:59.248" v="10278" actId="47"/>
        <pc:sldMkLst>
          <pc:docMk/>
          <pc:sldMk cId="0" sldId="716"/>
        </pc:sldMkLst>
        <pc:spChg chg="mod">
          <ac:chgData name="Lei Wu" userId="f083b2a8aea23a2f" providerId="LiveId" clId="{3A5E1E79-48B8-4C72-B3C7-5DF85258361B}" dt="2021-03-22T22:25:08.939" v="10276" actId="1076"/>
          <ac:spMkLst>
            <pc:docMk/>
            <pc:sldMk cId="0" sldId="716"/>
            <ac:spMk id="2" creationId="{00000000-0000-0000-0000-000000000000}"/>
          </ac:spMkLst>
        </pc:spChg>
        <pc:spChg chg="mod">
          <ac:chgData name="Lei Wu" userId="f083b2a8aea23a2f" providerId="LiveId" clId="{3A5E1E79-48B8-4C72-B3C7-5DF85258361B}" dt="2021-03-22T22:25:11.423" v="10277" actId="1076"/>
          <ac:spMkLst>
            <pc:docMk/>
            <pc:sldMk cId="0" sldId="716"/>
            <ac:spMk id="3" creationId="{00000000-0000-0000-0000-000000000000}"/>
          </ac:spMkLst>
        </pc:spChg>
        <pc:spChg chg="del">
          <ac:chgData name="Lei Wu" userId="f083b2a8aea23a2f" providerId="LiveId" clId="{3A5E1E79-48B8-4C72-B3C7-5DF85258361B}" dt="2021-03-20T08:48:48.465" v="9" actId="478"/>
          <ac:spMkLst>
            <pc:docMk/>
            <pc:sldMk cId="0" sldId="716"/>
            <ac:spMk id="7" creationId="{00000000-0000-0000-0000-000000000000}"/>
          </ac:spMkLst>
        </pc:spChg>
        <pc:spChg chg="del mod">
          <ac:chgData name="Lei Wu" userId="f083b2a8aea23a2f" providerId="LiveId" clId="{3A5E1E79-48B8-4C72-B3C7-5DF85258361B}" dt="2021-03-20T08:48:44.633" v="7" actId="478"/>
          <ac:spMkLst>
            <pc:docMk/>
            <pc:sldMk cId="0" sldId="716"/>
            <ac:spMk id="8" creationId="{00000000-0000-0000-0000-000000000000}"/>
          </ac:spMkLst>
        </pc:spChg>
        <pc:spChg chg="del mod">
          <ac:chgData name="Lei Wu" userId="f083b2a8aea23a2f" providerId="LiveId" clId="{3A5E1E79-48B8-4C72-B3C7-5DF85258361B}" dt="2021-03-20T08:48:46.560" v="8" actId="478"/>
          <ac:spMkLst>
            <pc:docMk/>
            <pc:sldMk cId="0" sldId="716"/>
            <ac:spMk id="9" creationId="{00000000-0000-0000-0000-000000000000}"/>
          </ac:spMkLst>
        </pc:spChg>
        <pc:spChg chg="add mod">
          <ac:chgData name="Lei Wu" userId="f083b2a8aea23a2f" providerId="LiveId" clId="{3A5E1E79-48B8-4C72-B3C7-5DF85258361B}" dt="2021-03-20T08:51:08.958" v="43"/>
          <ac:spMkLst>
            <pc:docMk/>
            <pc:sldMk cId="0" sldId="716"/>
            <ac:spMk id="10" creationId="{512D339F-1C8B-4897-A3B7-6CF11A563086}"/>
          </ac:spMkLst>
        </pc:spChg>
      </pc:sldChg>
      <pc:sldChg chg="modSp add del mod">
        <pc:chgData name="Lei Wu" userId="f083b2a8aea23a2f" providerId="LiveId" clId="{3A5E1E79-48B8-4C72-B3C7-5DF85258361B}" dt="2021-03-22T22:37:58.764" v="10289" actId="47"/>
        <pc:sldMkLst>
          <pc:docMk/>
          <pc:sldMk cId="1708283373" sldId="717"/>
        </pc:sldMkLst>
        <pc:spChg chg="mod">
          <ac:chgData name="Lei Wu" userId="f083b2a8aea23a2f" providerId="LiveId" clId="{3A5E1E79-48B8-4C72-B3C7-5DF85258361B}" dt="2021-03-22T12:19:00.821" v="231" actId="207"/>
          <ac:spMkLst>
            <pc:docMk/>
            <pc:sldMk cId="1708283373" sldId="717"/>
            <ac:spMk id="3" creationId="{00000000-0000-0000-0000-000000000000}"/>
          </ac:spMkLst>
        </pc:spChg>
      </pc:sldChg>
      <pc:sldChg chg="addSp delSp modSp add del mod modTransition modClrScheme chgLayout modNotesTx">
        <pc:chgData name="Lei Wu" userId="f083b2a8aea23a2f" providerId="LiveId" clId="{3A5E1E79-48B8-4C72-B3C7-5DF85258361B}" dt="2021-03-22T21:57:58.452" v="6652"/>
        <pc:sldMkLst>
          <pc:docMk/>
          <pc:sldMk cId="0" sldId="718"/>
        </pc:sldMkLst>
        <pc:spChg chg="mod">
          <ac:chgData name="Lei Wu" userId="f083b2a8aea23a2f" providerId="LiveId" clId="{3A5E1E79-48B8-4C72-B3C7-5DF85258361B}" dt="2021-03-22T21:37:21.145" v="6564" actId="26606"/>
          <ac:spMkLst>
            <pc:docMk/>
            <pc:sldMk cId="0" sldId="718"/>
            <ac:spMk id="2" creationId="{00000000-0000-0000-0000-000000000000}"/>
          </ac:spMkLst>
        </pc:spChg>
        <pc:spChg chg="mod">
          <ac:chgData name="Lei Wu" userId="f083b2a8aea23a2f" providerId="LiveId" clId="{3A5E1E79-48B8-4C72-B3C7-5DF85258361B}" dt="2021-03-22T21:38:47.598" v="6583" actId="20577"/>
          <ac:spMkLst>
            <pc:docMk/>
            <pc:sldMk cId="0" sldId="718"/>
            <ac:spMk id="3" creationId="{00000000-0000-0000-0000-000000000000}"/>
          </ac:spMkLst>
        </pc:spChg>
        <pc:spChg chg="add del mod">
          <ac:chgData name="Lei Wu" userId="f083b2a8aea23a2f" providerId="LiveId" clId="{3A5E1E79-48B8-4C72-B3C7-5DF85258361B}" dt="2021-03-22T21:57:39.735" v="6649"/>
          <ac:spMkLst>
            <pc:docMk/>
            <pc:sldMk cId="0" sldId="718"/>
            <ac:spMk id="6" creationId="{00AA1002-7AB0-4A16-9CB3-CFE460E2A7EF}"/>
          </ac:spMkLst>
        </pc:spChg>
        <pc:spChg chg="del">
          <ac:chgData name="Lei Wu" userId="f083b2a8aea23a2f" providerId="LiveId" clId="{3A5E1E79-48B8-4C72-B3C7-5DF85258361B}" dt="2021-03-22T12:22:36.108" v="250" actId="478"/>
          <ac:spMkLst>
            <pc:docMk/>
            <pc:sldMk cId="0" sldId="718"/>
            <ac:spMk id="7" creationId="{00000000-0000-0000-0000-000000000000}"/>
          </ac:spMkLst>
        </pc:spChg>
        <pc:spChg chg="add mod">
          <ac:chgData name="Lei Wu" userId="f083b2a8aea23a2f" providerId="LiveId" clId="{3A5E1E79-48B8-4C72-B3C7-5DF85258361B}" dt="2021-03-22T21:57:58.452" v="6652"/>
          <ac:spMkLst>
            <pc:docMk/>
            <pc:sldMk cId="0" sldId="718"/>
            <ac:spMk id="7" creationId="{B2BB8FF8-D28E-4CFD-942B-9A4577CB9668}"/>
          </ac:spMkLst>
        </pc:spChg>
        <pc:spChg chg="del mod">
          <ac:chgData name="Lei Wu" userId="f083b2a8aea23a2f" providerId="LiveId" clId="{3A5E1E79-48B8-4C72-B3C7-5DF85258361B}" dt="2021-03-22T12:22:36.108" v="250" actId="478"/>
          <ac:spMkLst>
            <pc:docMk/>
            <pc:sldMk cId="0" sldId="718"/>
            <ac:spMk id="9" creationId="{00000000-0000-0000-0000-000000000000}"/>
          </ac:spMkLst>
        </pc:spChg>
        <pc:spChg chg="del">
          <ac:chgData name="Lei Wu" userId="f083b2a8aea23a2f" providerId="LiveId" clId="{3A5E1E79-48B8-4C72-B3C7-5DF85258361B}" dt="2021-03-22T12:22:36.108" v="250" actId="478"/>
          <ac:spMkLst>
            <pc:docMk/>
            <pc:sldMk cId="0" sldId="718"/>
            <ac:spMk id="10" creationId="{00000000-0000-0000-0000-000000000000}"/>
          </ac:spMkLst>
        </pc:spChg>
        <pc:spChg chg="add del mod">
          <ac:chgData name="Lei Wu" userId="f083b2a8aea23a2f" providerId="LiveId" clId="{3A5E1E79-48B8-4C72-B3C7-5DF85258361B}" dt="2021-03-22T21:57:57.954" v="6651" actId="478"/>
          <ac:spMkLst>
            <pc:docMk/>
            <pc:sldMk cId="0" sldId="718"/>
            <ac:spMk id="71" creationId="{10820881-D70A-49B1-8674-6BB2EC0E701E}"/>
          </ac:spMkLst>
        </pc:spChg>
        <pc:picChg chg="add mod">
          <ac:chgData name="Lei Wu" userId="f083b2a8aea23a2f" providerId="LiveId" clId="{3A5E1E79-48B8-4C72-B3C7-5DF85258361B}" dt="2021-03-22T21:38:29.308" v="6582" actId="1076"/>
          <ac:picMkLst>
            <pc:docMk/>
            <pc:sldMk cId="0" sldId="718"/>
            <ac:picMk id="13314" creationId="{E92C8C62-DE8A-465C-BD02-D929196F801B}"/>
          </ac:picMkLst>
        </pc:picChg>
      </pc:sldChg>
      <pc:sldChg chg="addSp delSp modSp add del mod modTransition">
        <pc:chgData name="Lei Wu" userId="f083b2a8aea23a2f" providerId="LiveId" clId="{3A5E1E79-48B8-4C72-B3C7-5DF85258361B}" dt="2021-03-23T05:58:45.507" v="10307" actId="20577"/>
        <pc:sldMkLst>
          <pc:docMk/>
          <pc:sldMk cId="0" sldId="719"/>
        </pc:sldMkLst>
        <pc:spChg chg="mod">
          <ac:chgData name="Lei Wu" userId="f083b2a8aea23a2f" providerId="LiveId" clId="{3A5E1E79-48B8-4C72-B3C7-5DF85258361B}" dt="2021-03-22T12:26:13.408" v="371" actId="20577"/>
          <ac:spMkLst>
            <pc:docMk/>
            <pc:sldMk cId="0" sldId="719"/>
            <ac:spMk id="2" creationId="{00000000-0000-0000-0000-000000000000}"/>
          </ac:spMkLst>
        </pc:spChg>
        <pc:spChg chg="mod">
          <ac:chgData name="Lei Wu" userId="f083b2a8aea23a2f" providerId="LiveId" clId="{3A5E1E79-48B8-4C72-B3C7-5DF85258361B}" dt="2021-03-23T05:58:45.507" v="10307" actId="20577"/>
          <ac:spMkLst>
            <pc:docMk/>
            <pc:sldMk cId="0" sldId="719"/>
            <ac:spMk id="3" creationId="{00000000-0000-0000-0000-000000000000}"/>
          </ac:spMkLst>
        </pc:spChg>
        <pc:spChg chg="add mod">
          <ac:chgData name="Lei Wu" userId="f083b2a8aea23a2f" providerId="LiveId" clId="{3A5E1E79-48B8-4C72-B3C7-5DF85258361B}" dt="2021-03-22T21:57:42.096" v="6650"/>
          <ac:spMkLst>
            <pc:docMk/>
            <pc:sldMk cId="0" sldId="719"/>
            <ac:spMk id="4" creationId="{285DEAF0-C21A-438E-86D7-3DCB46F5BB31}"/>
          </ac:spMkLst>
        </pc:spChg>
        <pc:spChg chg="del">
          <ac:chgData name="Lei Wu" userId="f083b2a8aea23a2f" providerId="LiveId" clId="{3A5E1E79-48B8-4C72-B3C7-5DF85258361B}" dt="2021-03-22T12:22:41.513" v="251" actId="478"/>
          <ac:spMkLst>
            <pc:docMk/>
            <pc:sldMk cId="0" sldId="719"/>
            <ac:spMk id="7" creationId="{00000000-0000-0000-0000-000000000000}"/>
          </ac:spMkLst>
        </pc:spChg>
        <pc:spChg chg="del mod">
          <ac:chgData name="Lei Wu" userId="f083b2a8aea23a2f" providerId="LiveId" clId="{3A5E1E79-48B8-4C72-B3C7-5DF85258361B}" dt="2021-03-22T12:22:41.513" v="251" actId="478"/>
          <ac:spMkLst>
            <pc:docMk/>
            <pc:sldMk cId="0" sldId="719"/>
            <ac:spMk id="9" creationId="{00000000-0000-0000-0000-000000000000}"/>
          </ac:spMkLst>
        </pc:spChg>
        <pc:spChg chg="del">
          <ac:chgData name="Lei Wu" userId="f083b2a8aea23a2f" providerId="LiveId" clId="{3A5E1E79-48B8-4C72-B3C7-5DF85258361B}" dt="2021-03-22T12:22:41.513" v="251" actId="478"/>
          <ac:spMkLst>
            <pc:docMk/>
            <pc:sldMk cId="0" sldId="719"/>
            <ac:spMk id="11" creationId="{00000000-0000-0000-0000-000000000000}"/>
          </ac:spMkLst>
        </pc:spChg>
      </pc:sldChg>
      <pc:sldChg chg="addSp delSp modSp add del mod modTransition">
        <pc:chgData name="Lei Wu" userId="f083b2a8aea23a2f" providerId="LiveId" clId="{3A5E1E79-48B8-4C72-B3C7-5DF85258361B}" dt="2021-03-22T21:58:01.582" v="6653"/>
        <pc:sldMkLst>
          <pc:docMk/>
          <pc:sldMk cId="0" sldId="720"/>
        </pc:sldMkLst>
        <pc:spChg chg="mod">
          <ac:chgData name="Lei Wu" userId="f083b2a8aea23a2f" providerId="LiveId" clId="{3A5E1E79-48B8-4C72-B3C7-5DF85258361B}" dt="2021-03-22T17:42:15.496" v="521"/>
          <ac:spMkLst>
            <pc:docMk/>
            <pc:sldMk cId="0" sldId="720"/>
            <ac:spMk id="2" creationId="{00000000-0000-0000-0000-000000000000}"/>
          </ac:spMkLst>
        </pc:spChg>
        <pc:spChg chg="mod">
          <ac:chgData name="Lei Wu" userId="f083b2a8aea23a2f" providerId="LiveId" clId="{3A5E1E79-48B8-4C72-B3C7-5DF85258361B}" dt="2021-03-22T12:29:04.891" v="410" actId="1076"/>
          <ac:spMkLst>
            <pc:docMk/>
            <pc:sldMk cId="0" sldId="720"/>
            <ac:spMk id="3" creationId="{00000000-0000-0000-0000-000000000000}"/>
          </ac:spMkLst>
        </pc:spChg>
        <pc:spChg chg="add mod">
          <ac:chgData name="Lei Wu" userId="f083b2a8aea23a2f" providerId="LiveId" clId="{3A5E1E79-48B8-4C72-B3C7-5DF85258361B}" dt="2021-03-22T21:58:01.582" v="6653"/>
          <ac:spMkLst>
            <pc:docMk/>
            <pc:sldMk cId="0" sldId="720"/>
            <ac:spMk id="4" creationId="{A5483437-3AFC-496E-B6CC-716B8652EC4E}"/>
          </ac:spMkLst>
        </pc:spChg>
        <pc:spChg chg="del">
          <ac:chgData name="Lei Wu" userId="f083b2a8aea23a2f" providerId="LiveId" clId="{3A5E1E79-48B8-4C72-B3C7-5DF85258361B}" dt="2021-03-22T12:22:45.146" v="252" actId="478"/>
          <ac:spMkLst>
            <pc:docMk/>
            <pc:sldMk cId="0" sldId="720"/>
            <ac:spMk id="7" creationId="{00000000-0000-0000-0000-000000000000}"/>
          </ac:spMkLst>
        </pc:spChg>
        <pc:spChg chg="del mod">
          <ac:chgData name="Lei Wu" userId="f083b2a8aea23a2f" providerId="LiveId" clId="{3A5E1E79-48B8-4C72-B3C7-5DF85258361B}" dt="2021-03-22T12:22:45.146" v="252" actId="478"/>
          <ac:spMkLst>
            <pc:docMk/>
            <pc:sldMk cId="0" sldId="720"/>
            <ac:spMk id="9" creationId="{00000000-0000-0000-0000-000000000000}"/>
          </ac:spMkLst>
        </pc:spChg>
        <pc:spChg chg="del">
          <ac:chgData name="Lei Wu" userId="f083b2a8aea23a2f" providerId="LiveId" clId="{3A5E1E79-48B8-4C72-B3C7-5DF85258361B}" dt="2021-03-22T12:22:45.146" v="252" actId="478"/>
          <ac:spMkLst>
            <pc:docMk/>
            <pc:sldMk cId="0" sldId="720"/>
            <ac:spMk id="10" creationId="{00000000-0000-0000-0000-000000000000}"/>
          </ac:spMkLst>
        </pc:spChg>
      </pc:sldChg>
      <pc:sldChg chg="addSp delSp modSp add del mod modTransition">
        <pc:chgData name="Lei Wu" userId="f083b2a8aea23a2f" providerId="LiveId" clId="{3A5E1E79-48B8-4C72-B3C7-5DF85258361B}" dt="2021-03-22T21:58:03.016" v="6654"/>
        <pc:sldMkLst>
          <pc:docMk/>
          <pc:sldMk cId="0" sldId="721"/>
        </pc:sldMkLst>
        <pc:spChg chg="mod">
          <ac:chgData name="Lei Wu" userId="f083b2a8aea23a2f" providerId="LiveId" clId="{3A5E1E79-48B8-4C72-B3C7-5DF85258361B}" dt="2021-03-22T12:31:04.811" v="436" actId="1076"/>
          <ac:spMkLst>
            <pc:docMk/>
            <pc:sldMk cId="0" sldId="721"/>
            <ac:spMk id="2" creationId="{00000000-0000-0000-0000-000000000000}"/>
          </ac:spMkLst>
        </pc:spChg>
        <pc:spChg chg="mod">
          <ac:chgData name="Lei Wu" userId="f083b2a8aea23a2f" providerId="LiveId" clId="{3A5E1E79-48B8-4C72-B3C7-5DF85258361B}" dt="2021-03-22T17:42:52.040" v="527" actId="1076"/>
          <ac:spMkLst>
            <pc:docMk/>
            <pc:sldMk cId="0" sldId="721"/>
            <ac:spMk id="3" creationId="{00000000-0000-0000-0000-000000000000}"/>
          </ac:spMkLst>
        </pc:spChg>
        <pc:spChg chg="add mod">
          <ac:chgData name="Lei Wu" userId="f083b2a8aea23a2f" providerId="LiveId" clId="{3A5E1E79-48B8-4C72-B3C7-5DF85258361B}" dt="2021-03-22T21:58:03.016" v="6654"/>
          <ac:spMkLst>
            <pc:docMk/>
            <pc:sldMk cId="0" sldId="721"/>
            <ac:spMk id="5" creationId="{30CFF001-4E7F-4D7C-8D98-F9EBBEC3BD17}"/>
          </ac:spMkLst>
        </pc:spChg>
        <pc:spChg chg="del">
          <ac:chgData name="Lei Wu" userId="f083b2a8aea23a2f" providerId="LiveId" clId="{3A5E1E79-48B8-4C72-B3C7-5DF85258361B}" dt="2021-03-22T12:22:50.153" v="253" actId="478"/>
          <ac:spMkLst>
            <pc:docMk/>
            <pc:sldMk cId="0" sldId="721"/>
            <ac:spMk id="7" creationId="{00000000-0000-0000-0000-000000000000}"/>
          </ac:spMkLst>
        </pc:spChg>
        <pc:spChg chg="add mod">
          <ac:chgData name="Lei Wu" userId="f083b2a8aea23a2f" providerId="LiveId" clId="{3A5E1E79-48B8-4C72-B3C7-5DF85258361B}" dt="2021-03-22T12:30:40.344" v="435" actId="255"/>
          <ac:spMkLst>
            <pc:docMk/>
            <pc:sldMk cId="0" sldId="721"/>
            <ac:spMk id="8" creationId="{A5D88E98-F2EC-4063-8252-1AE2D4ABD877}"/>
          </ac:spMkLst>
        </pc:spChg>
        <pc:spChg chg="del mod">
          <ac:chgData name="Lei Wu" userId="f083b2a8aea23a2f" providerId="LiveId" clId="{3A5E1E79-48B8-4C72-B3C7-5DF85258361B}" dt="2021-03-22T12:22:50.153" v="253" actId="478"/>
          <ac:spMkLst>
            <pc:docMk/>
            <pc:sldMk cId="0" sldId="721"/>
            <ac:spMk id="9" creationId="{00000000-0000-0000-0000-000000000000}"/>
          </ac:spMkLst>
        </pc:spChg>
        <pc:spChg chg="del">
          <ac:chgData name="Lei Wu" userId="f083b2a8aea23a2f" providerId="LiveId" clId="{3A5E1E79-48B8-4C72-B3C7-5DF85258361B}" dt="2021-03-22T12:22:50.153" v="253" actId="478"/>
          <ac:spMkLst>
            <pc:docMk/>
            <pc:sldMk cId="0" sldId="721"/>
            <ac:spMk id="10" creationId="{00000000-0000-0000-0000-000000000000}"/>
          </ac:spMkLst>
        </pc:spChg>
        <pc:spChg chg="del mod">
          <ac:chgData name="Lei Wu" userId="f083b2a8aea23a2f" providerId="LiveId" clId="{3A5E1E79-48B8-4C72-B3C7-5DF85258361B}" dt="2021-03-22T12:29:23.024" v="413" actId="478"/>
          <ac:spMkLst>
            <pc:docMk/>
            <pc:sldMk cId="0" sldId="721"/>
            <ac:spMk id="11" creationId="{00000000-0000-0000-0000-000000000000}"/>
          </ac:spMkLst>
        </pc:spChg>
      </pc:sldChg>
      <pc:sldChg chg="addSp delSp modSp add del mod modTransition modNotesTx">
        <pc:chgData name="Lei Wu" userId="f083b2a8aea23a2f" providerId="LiveId" clId="{3A5E1E79-48B8-4C72-B3C7-5DF85258361B}" dt="2021-03-23T06:03:22.259" v="10886" actId="20577"/>
        <pc:sldMkLst>
          <pc:docMk/>
          <pc:sldMk cId="0" sldId="722"/>
        </pc:sldMkLst>
        <pc:spChg chg="mod">
          <ac:chgData name="Lei Wu" userId="f083b2a8aea23a2f" providerId="LiveId" clId="{3A5E1E79-48B8-4C72-B3C7-5DF85258361B}" dt="2021-03-22T17:44:03.682" v="534" actId="20577"/>
          <ac:spMkLst>
            <pc:docMk/>
            <pc:sldMk cId="0" sldId="722"/>
            <ac:spMk id="2" creationId="{00000000-0000-0000-0000-000000000000}"/>
          </ac:spMkLst>
        </pc:spChg>
        <pc:spChg chg="mod">
          <ac:chgData name="Lei Wu" userId="f083b2a8aea23a2f" providerId="LiveId" clId="{3A5E1E79-48B8-4C72-B3C7-5DF85258361B}" dt="2021-03-22T17:45:36.117" v="590" actId="20577"/>
          <ac:spMkLst>
            <pc:docMk/>
            <pc:sldMk cId="0" sldId="722"/>
            <ac:spMk id="3" creationId="{00000000-0000-0000-0000-000000000000}"/>
          </ac:spMkLst>
        </pc:spChg>
        <pc:spChg chg="add mod">
          <ac:chgData name="Lei Wu" userId="f083b2a8aea23a2f" providerId="LiveId" clId="{3A5E1E79-48B8-4C72-B3C7-5DF85258361B}" dt="2021-03-22T21:58:04.164" v="6655"/>
          <ac:spMkLst>
            <pc:docMk/>
            <pc:sldMk cId="0" sldId="722"/>
            <ac:spMk id="4" creationId="{FBD45D8B-EC07-4A7B-9CCC-F81AF1E89E27}"/>
          </ac:spMkLst>
        </pc:spChg>
        <pc:spChg chg="del">
          <ac:chgData name="Lei Wu" userId="f083b2a8aea23a2f" providerId="LiveId" clId="{3A5E1E79-48B8-4C72-B3C7-5DF85258361B}" dt="2021-03-22T12:22:55.059" v="254" actId="478"/>
          <ac:spMkLst>
            <pc:docMk/>
            <pc:sldMk cId="0" sldId="722"/>
            <ac:spMk id="7" creationId="{00000000-0000-0000-0000-000000000000}"/>
          </ac:spMkLst>
        </pc:spChg>
        <pc:spChg chg="del mod">
          <ac:chgData name="Lei Wu" userId="f083b2a8aea23a2f" providerId="LiveId" clId="{3A5E1E79-48B8-4C72-B3C7-5DF85258361B}" dt="2021-03-22T12:22:55.059" v="254" actId="478"/>
          <ac:spMkLst>
            <pc:docMk/>
            <pc:sldMk cId="0" sldId="722"/>
            <ac:spMk id="9" creationId="{00000000-0000-0000-0000-000000000000}"/>
          </ac:spMkLst>
        </pc:spChg>
        <pc:spChg chg="del">
          <ac:chgData name="Lei Wu" userId="f083b2a8aea23a2f" providerId="LiveId" clId="{3A5E1E79-48B8-4C72-B3C7-5DF85258361B}" dt="2021-03-22T12:22:55.059" v="254" actId="478"/>
          <ac:spMkLst>
            <pc:docMk/>
            <pc:sldMk cId="0" sldId="722"/>
            <ac:spMk id="10" creationId="{00000000-0000-0000-0000-000000000000}"/>
          </ac:spMkLst>
        </pc:spChg>
      </pc:sldChg>
      <pc:sldChg chg="addSp delSp modSp add del mod modTransition modNotesTx">
        <pc:chgData name="Lei Wu" userId="f083b2a8aea23a2f" providerId="LiveId" clId="{3A5E1E79-48B8-4C72-B3C7-5DF85258361B}" dt="2021-03-22T21:58:05.514" v="6656"/>
        <pc:sldMkLst>
          <pc:docMk/>
          <pc:sldMk cId="0" sldId="723"/>
        </pc:sldMkLst>
        <pc:spChg chg="mod">
          <ac:chgData name="Lei Wu" userId="f083b2a8aea23a2f" providerId="LiveId" clId="{3A5E1E79-48B8-4C72-B3C7-5DF85258361B}" dt="2021-03-22T12:31:31.893" v="441" actId="1076"/>
          <ac:spMkLst>
            <pc:docMk/>
            <pc:sldMk cId="0" sldId="723"/>
            <ac:spMk id="2" creationId="{00000000-0000-0000-0000-000000000000}"/>
          </ac:spMkLst>
        </pc:spChg>
        <pc:spChg chg="mod">
          <ac:chgData name="Lei Wu" userId="f083b2a8aea23a2f" providerId="LiveId" clId="{3A5E1E79-48B8-4C72-B3C7-5DF85258361B}" dt="2021-03-22T17:57:46.973" v="1848" actId="20577"/>
          <ac:spMkLst>
            <pc:docMk/>
            <pc:sldMk cId="0" sldId="723"/>
            <ac:spMk id="3" creationId="{00000000-0000-0000-0000-000000000000}"/>
          </ac:spMkLst>
        </pc:spChg>
        <pc:spChg chg="add mod">
          <ac:chgData name="Lei Wu" userId="f083b2a8aea23a2f" providerId="LiveId" clId="{3A5E1E79-48B8-4C72-B3C7-5DF85258361B}" dt="2021-03-22T21:58:05.514" v="6656"/>
          <ac:spMkLst>
            <pc:docMk/>
            <pc:sldMk cId="0" sldId="723"/>
            <ac:spMk id="4" creationId="{8F08F58E-2489-4E5D-A189-08370BE04B57}"/>
          </ac:spMkLst>
        </pc:spChg>
        <pc:spChg chg="del">
          <ac:chgData name="Lei Wu" userId="f083b2a8aea23a2f" providerId="LiveId" clId="{3A5E1E79-48B8-4C72-B3C7-5DF85258361B}" dt="2021-03-22T12:23:00.034" v="255" actId="478"/>
          <ac:spMkLst>
            <pc:docMk/>
            <pc:sldMk cId="0" sldId="723"/>
            <ac:spMk id="7" creationId="{00000000-0000-0000-0000-000000000000}"/>
          </ac:spMkLst>
        </pc:spChg>
        <pc:spChg chg="del mod">
          <ac:chgData name="Lei Wu" userId="f083b2a8aea23a2f" providerId="LiveId" clId="{3A5E1E79-48B8-4C72-B3C7-5DF85258361B}" dt="2021-03-22T12:23:00.034" v="255" actId="478"/>
          <ac:spMkLst>
            <pc:docMk/>
            <pc:sldMk cId="0" sldId="723"/>
            <ac:spMk id="9" creationId="{00000000-0000-0000-0000-000000000000}"/>
          </ac:spMkLst>
        </pc:spChg>
        <pc:spChg chg="del">
          <ac:chgData name="Lei Wu" userId="f083b2a8aea23a2f" providerId="LiveId" clId="{3A5E1E79-48B8-4C72-B3C7-5DF85258361B}" dt="2021-03-22T12:23:00.034" v="255" actId="478"/>
          <ac:spMkLst>
            <pc:docMk/>
            <pc:sldMk cId="0" sldId="723"/>
            <ac:spMk id="10" creationId="{00000000-0000-0000-0000-000000000000}"/>
          </ac:spMkLst>
        </pc:spChg>
      </pc:sldChg>
      <pc:sldChg chg="addSp delSp modSp add del mod modTransition modNotesTx">
        <pc:chgData name="Lei Wu" userId="f083b2a8aea23a2f" providerId="LiveId" clId="{3A5E1E79-48B8-4C72-B3C7-5DF85258361B}" dt="2021-03-22T21:58:07.006" v="6657"/>
        <pc:sldMkLst>
          <pc:docMk/>
          <pc:sldMk cId="0" sldId="724"/>
        </pc:sldMkLst>
        <pc:spChg chg="mod">
          <ac:chgData name="Lei Wu" userId="f083b2a8aea23a2f" providerId="LiveId" clId="{3A5E1E79-48B8-4C72-B3C7-5DF85258361B}" dt="2021-03-22T17:55:22.723" v="1755" actId="20577"/>
          <ac:spMkLst>
            <pc:docMk/>
            <pc:sldMk cId="0" sldId="724"/>
            <ac:spMk id="2" creationId="{00000000-0000-0000-0000-000000000000}"/>
          </ac:spMkLst>
        </pc:spChg>
        <pc:spChg chg="mod">
          <ac:chgData name="Lei Wu" userId="f083b2a8aea23a2f" providerId="LiveId" clId="{3A5E1E79-48B8-4C72-B3C7-5DF85258361B}" dt="2021-03-22T17:57:42.678" v="1846" actId="20577"/>
          <ac:spMkLst>
            <pc:docMk/>
            <pc:sldMk cId="0" sldId="724"/>
            <ac:spMk id="3" creationId="{00000000-0000-0000-0000-000000000000}"/>
          </ac:spMkLst>
        </pc:spChg>
        <pc:spChg chg="add mod">
          <ac:chgData name="Lei Wu" userId="f083b2a8aea23a2f" providerId="LiveId" clId="{3A5E1E79-48B8-4C72-B3C7-5DF85258361B}" dt="2021-03-22T21:58:07.006" v="6657"/>
          <ac:spMkLst>
            <pc:docMk/>
            <pc:sldMk cId="0" sldId="724"/>
            <ac:spMk id="4" creationId="{6167EFDA-3213-499A-A697-5B1874C87E7C}"/>
          </ac:spMkLst>
        </pc:spChg>
        <pc:spChg chg="del">
          <ac:chgData name="Lei Wu" userId="f083b2a8aea23a2f" providerId="LiveId" clId="{3A5E1E79-48B8-4C72-B3C7-5DF85258361B}" dt="2021-03-22T12:23:04.847" v="256" actId="478"/>
          <ac:spMkLst>
            <pc:docMk/>
            <pc:sldMk cId="0" sldId="724"/>
            <ac:spMk id="7" creationId="{00000000-0000-0000-0000-000000000000}"/>
          </ac:spMkLst>
        </pc:spChg>
        <pc:spChg chg="del mod">
          <ac:chgData name="Lei Wu" userId="f083b2a8aea23a2f" providerId="LiveId" clId="{3A5E1E79-48B8-4C72-B3C7-5DF85258361B}" dt="2021-03-22T12:23:04.847" v="256" actId="478"/>
          <ac:spMkLst>
            <pc:docMk/>
            <pc:sldMk cId="0" sldId="724"/>
            <ac:spMk id="9" creationId="{00000000-0000-0000-0000-000000000000}"/>
          </ac:spMkLst>
        </pc:spChg>
        <pc:spChg chg="del">
          <ac:chgData name="Lei Wu" userId="f083b2a8aea23a2f" providerId="LiveId" clId="{3A5E1E79-48B8-4C72-B3C7-5DF85258361B}" dt="2021-03-22T12:23:04.847" v="256" actId="478"/>
          <ac:spMkLst>
            <pc:docMk/>
            <pc:sldMk cId="0" sldId="724"/>
            <ac:spMk id="10" creationId="{00000000-0000-0000-0000-000000000000}"/>
          </ac:spMkLst>
        </pc:spChg>
      </pc:sldChg>
      <pc:sldChg chg="addSp delSp modSp add del mod modTransition modAnim modNotesTx">
        <pc:chgData name="Lei Wu" userId="f083b2a8aea23a2f" providerId="LiveId" clId="{3A5E1E79-48B8-4C72-B3C7-5DF85258361B}" dt="2021-03-24T06:42:05.481" v="11009" actId="20577"/>
        <pc:sldMkLst>
          <pc:docMk/>
          <pc:sldMk cId="0" sldId="725"/>
        </pc:sldMkLst>
        <pc:spChg chg="mod">
          <ac:chgData name="Lei Wu" userId="f083b2a8aea23a2f" providerId="LiveId" clId="{3A5E1E79-48B8-4C72-B3C7-5DF85258361B}" dt="2021-03-22T18:54:41.059" v="2969" actId="14100"/>
          <ac:spMkLst>
            <pc:docMk/>
            <pc:sldMk cId="0" sldId="725"/>
            <ac:spMk id="2" creationId="{00000000-0000-0000-0000-000000000000}"/>
          </ac:spMkLst>
        </pc:spChg>
        <pc:spChg chg="mod">
          <ac:chgData name="Lei Wu" userId="f083b2a8aea23a2f" providerId="LiveId" clId="{3A5E1E79-48B8-4C72-B3C7-5DF85258361B}" dt="2021-03-24T06:42:05.481" v="11009" actId="20577"/>
          <ac:spMkLst>
            <pc:docMk/>
            <pc:sldMk cId="0" sldId="725"/>
            <ac:spMk id="3" creationId="{00000000-0000-0000-0000-000000000000}"/>
          </ac:spMkLst>
        </pc:spChg>
        <pc:spChg chg="add mod">
          <ac:chgData name="Lei Wu" userId="f083b2a8aea23a2f" providerId="LiveId" clId="{3A5E1E79-48B8-4C72-B3C7-5DF85258361B}" dt="2021-03-22T21:58:21.801" v="6667"/>
          <ac:spMkLst>
            <pc:docMk/>
            <pc:sldMk cId="0" sldId="725"/>
            <ac:spMk id="6" creationId="{3DC6BBF1-8749-4BEA-A94F-5ADD9B1332BF}"/>
          </ac:spMkLst>
        </pc:spChg>
        <pc:spChg chg="del">
          <ac:chgData name="Lei Wu" userId="f083b2a8aea23a2f" providerId="LiveId" clId="{3A5E1E79-48B8-4C72-B3C7-5DF85258361B}" dt="2021-03-22T12:23:15.296" v="258" actId="478"/>
          <ac:spMkLst>
            <pc:docMk/>
            <pc:sldMk cId="0" sldId="725"/>
            <ac:spMk id="7" creationId="{00000000-0000-0000-0000-000000000000}"/>
          </ac:spMkLst>
        </pc:spChg>
        <pc:spChg chg="del">
          <ac:chgData name="Lei Wu" userId="f083b2a8aea23a2f" providerId="LiveId" clId="{3A5E1E79-48B8-4C72-B3C7-5DF85258361B}" dt="2021-03-22T12:23:15.296" v="258" actId="478"/>
          <ac:spMkLst>
            <pc:docMk/>
            <pc:sldMk cId="0" sldId="725"/>
            <ac:spMk id="8" creationId="{00000000-0000-0000-0000-000000000000}"/>
          </ac:spMkLst>
        </pc:spChg>
        <pc:spChg chg="del mod">
          <ac:chgData name="Lei Wu" userId="f083b2a8aea23a2f" providerId="LiveId" clId="{3A5E1E79-48B8-4C72-B3C7-5DF85258361B}" dt="2021-03-22T12:23:15.296" v="258" actId="478"/>
          <ac:spMkLst>
            <pc:docMk/>
            <pc:sldMk cId="0" sldId="725"/>
            <ac:spMk id="9" creationId="{00000000-0000-0000-0000-000000000000}"/>
          </ac:spMkLst>
        </pc:spChg>
        <pc:spChg chg="add mod">
          <ac:chgData name="Lei Wu" userId="f083b2a8aea23a2f" providerId="LiveId" clId="{3A5E1E79-48B8-4C72-B3C7-5DF85258361B}" dt="2021-03-24T06:28:11.798" v="10896" actId="20577"/>
          <ac:spMkLst>
            <pc:docMk/>
            <pc:sldMk cId="0" sldId="725"/>
            <ac:spMk id="10" creationId="{B34C9E85-8345-408F-B6D9-B91FDDEF122E}"/>
          </ac:spMkLst>
        </pc:spChg>
        <pc:spChg chg="add mod">
          <ac:chgData name="Lei Wu" userId="f083b2a8aea23a2f" providerId="LiveId" clId="{3A5E1E79-48B8-4C72-B3C7-5DF85258361B}" dt="2021-03-24T06:28:19.321" v="10898" actId="20577"/>
          <ac:spMkLst>
            <pc:docMk/>
            <pc:sldMk cId="0" sldId="725"/>
            <ac:spMk id="11" creationId="{B177A213-90F0-4011-814B-CA259C7C45DD}"/>
          </ac:spMkLst>
        </pc:spChg>
      </pc:sldChg>
      <pc:sldChg chg="addSp delSp modSp add del mod modTransition modNotesTx">
        <pc:chgData name="Lei Wu" userId="f083b2a8aea23a2f" providerId="LiveId" clId="{3A5E1E79-48B8-4C72-B3C7-5DF85258361B}" dt="2021-03-22T20:37:57.428" v="4481" actId="47"/>
        <pc:sldMkLst>
          <pc:docMk/>
          <pc:sldMk cId="0" sldId="726"/>
        </pc:sldMkLst>
        <pc:spChg chg="del">
          <ac:chgData name="Lei Wu" userId="f083b2a8aea23a2f" providerId="LiveId" clId="{3A5E1E79-48B8-4C72-B3C7-5DF85258361B}" dt="2021-03-22T19:01:48.836" v="3053" actId="478"/>
          <ac:spMkLst>
            <pc:docMk/>
            <pc:sldMk cId="0" sldId="726"/>
            <ac:spMk id="2" creationId="{00000000-0000-0000-0000-000000000000}"/>
          </ac:spMkLst>
        </pc:spChg>
        <pc:spChg chg="mod">
          <ac:chgData name="Lei Wu" userId="f083b2a8aea23a2f" providerId="LiveId" clId="{3A5E1E79-48B8-4C72-B3C7-5DF85258361B}" dt="2021-03-22T19:03:43.146" v="3125" actId="404"/>
          <ac:spMkLst>
            <pc:docMk/>
            <pc:sldMk cId="0" sldId="726"/>
            <ac:spMk id="3" creationId="{00000000-0000-0000-0000-000000000000}"/>
          </ac:spMkLst>
        </pc:spChg>
        <pc:spChg chg="add del mod">
          <ac:chgData name="Lei Wu" userId="f083b2a8aea23a2f" providerId="LiveId" clId="{3A5E1E79-48B8-4C72-B3C7-5DF85258361B}" dt="2021-03-22T19:01:50.781" v="3054" actId="478"/>
          <ac:spMkLst>
            <pc:docMk/>
            <pc:sldMk cId="0" sldId="726"/>
            <ac:spMk id="4" creationId="{E67D5BE9-5C9B-404D-9A76-DFA8E9147B8F}"/>
          </ac:spMkLst>
        </pc:spChg>
        <pc:spChg chg="del">
          <ac:chgData name="Lei Wu" userId="f083b2a8aea23a2f" providerId="LiveId" clId="{3A5E1E79-48B8-4C72-B3C7-5DF85258361B}" dt="2021-03-22T12:23:19.957" v="259" actId="478"/>
          <ac:spMkLst>
            <pc:docMk/>
            <pc:sldMk cId="0" sldId="726"/>
            <ac:spMk id="7" creationId="{00000000-0000-0000-0000-000000000000}"/>
          </ac:spMkLst>
        </pc:spChg>
        <pc:spChg chg="del">
          <ac:chgData name="Lei Wu" userId="f083b2a8aea23a2f" providerId="LiveId" clId="{3A5E1E79-48B8-4C72-B3C7-5DF85258361B}" dt="2021-03-22T12:23:19.957" v="259" actId="478"/>
          <ac:spMkLst>
            <pc:docMk/>
            <pc:sldMk cId="0" sldId="726"/>
            <ac:spMk id="8" creationId="{00000000-0000-0000-0000-000000000000}"/>
          </ac:spMkLst>
        </pc:spChg>
        <pc:spChg chg="del mod">
          <ac:chgData name="Lei Wu" userId="f083b2a8aea23a2f" providerId="LiveId" clId="{3A5E1E79-48B8-4C72-B3C7-5DF85258361B}" dt="2021-03-22T12:23:19.957" v="259" actId="478"/>
          <ac:spMkLst>
            <pc:docMk/>
            <pc:sldMk cId="0" sldId="726"/>
            <ac:spMk id="9" creationId="{00000000-0000-0000-0000-000000000000}"/>
          </ac:spMkLst>
        </pc:spChg>
        <pc:spChg chg="add mod">
          <ac:chgData name="Lei Wu" userId="f083b2a8aea23a2f" providerId="LiveId" clId="{3A5E1E79-48B8-4C72-B3C7-5DF85258361B}" dt="2021-03-22T19:02:08.257" v="3089"/>
          <ac:spMkLst>
            <pc:docMk/>
            <pc:sldMk cId="0" sldId="726"/>
            <ac:spMk id="10" creationId="{5539CFC3-324B-44CF-AEB3-1933E578695F}"/>
          </ac:spMkLst>
        </pc:spChg>
      </pc:sldChg>
      <pc:sldChg chg="addSp delSp modSp add del mod modTransition modNotesTx">
        <pc:chgData name="Lei Wu" userId="f083b2a8aea23a2f" providerId="LiveId" clId="{3A5E1E79-48B8-4C72-B3C7-5DF85258361B}" dt="2021-03-24T22:21:05.460" v="11113" actId="20577"/>
        <pc:sldMkLst>
          <pc:docMk/>
          <pc:sldMk cId="0" sldId="727"/>
        </pc:sldMkLst>
        <pc:spChg chg="del">
          <ac:chgData name="Lei Wu" userId="f083b2a8aea23a2f" providerId="LiveId" clId="{3A5E1E79-48B8-4C72-B3C7-5DF85258361B}" dt="2021-03-22T19:03:55.473" v="3126" actId="478"/>
          <ac:spMkLst>
            <pc:docMk/>
            <pc:sldMk cId="0" sldId="727"/>
            <ac:spMk id="2" creationId="{00000000-0000-0000-0000-000000000000}"/>
          </ac:spMkLst>
        </pc:spChg>
        <pc:spChg chg="mod">
          <ac:chgData name="Lei Wu" userId="f083b2a8aea23a2f" providerId="LiveId" clId="{3A5E1E79-48B8-4C72-B3C7-5DF85258361B}" dt="2021-03-22T20:17:21.898" v="4168" actId="403"/>
          <ac:spMkLst>
            <pc:docMk/>
            <pc:sldMk cId="0" sldId="727"/>
            <ac:spMk id="3" creationId="{00000000-0000-0000-0000-000000000000}"/>
          </ac:spMkLst>
        </pc:spChg>
        <pc:spChg chg="add mod">
          <ac:chgData name="Lei Wu" userId="f083b2a8aea23a2f" providerId="LiveId" clId="{3A5E1E79-48B8-4C72-B3C7-5DF85258361B}" dt="2021-03-22T21:58:23.978" v="6668"/>
          <ac:spMkLst>
            <pc:docMk/>
            <pc:sldMk cId="0" sldId="727"/>
            <ac:spMk id="4" creationId="{5BBCEF3C-061B-4993-AA2A-50025FA53476}"/>
          </ac:spMkLst>
        </pc:spChg>
        <pc:spChg chg="add del mod">
          <ac:chgData name="Lei Wu" userId="f083b2a8aea23a2f" providerId="LiveId" clId="{3A5E1E79-48B8-4C72-B3C7-5DF85258361B}" dt="2021-03-22T19:03:57.245" v="3127" actId="478"/>
          <ac:spMkLst>
            <pc:docMk/>
            <pc:sldMk cId="0" sldId="727"/>
            <ac:spMk id="4" creationId="{901C4DBC-7137-4973-8714-BF7CCB358944}"/>
          </ac:spMkLst>
        </pc:spChg>
        <pc:spChg chg="del">
          <ac:chgData name="Lei Wu" userId="f083b2a8aea23a2f" providerId="LiveId" clId="{3A5E1E79-48B8-4C72-B3C7-5DF85258361B}" dt="2021-03-22T12:23:24.497" v="260" actId="478"/>
          <ac:spMkLst>
            <pc:docMk/>
            <pc:sldMk cId="0" sldId="727"/>
            <ac:spMk id="7" creationId="{00000000-0000-0000-0000-000000000000}"/>
          </ac:spMkLst>
        </pc:spChg>
        <pc:spChg chg="add mod">
          <ac:chgData name="Lei Wu" userId="f083b2a8aea23a2f" providerId="LiveId" clId="{3A5E1E79-48B8-4C72-B3C7-5DF85258361B}" dt="2021-03-22T19:04:05.691" v="3139" actId="20577"/>
          <ac:spMkLst>
            <pc:docMk/>
            <pc:sldMk cId="0" sldId="727"/>
            <ac:spMk id="8" creationId="{63965FB8-DA74-46FC-A3CA-F12B448CCDD9}"/>
          </ac:spMkLst>
        </pc:spChg>
        <pc:spChg chg="del mod">
          <ac:chgData name="Lei Wu" userId="f083b2a8aea23a2f" providerId="LiveId" clId="{3A5E1E79-48B8-4C72-B3C7-5DF85258361B}" dt="2021-03-22T12:23:24.497" v="260" actId="478"/>
          <ac:spMkLst>
            <pc:docMk/>
            <pc:sldMk cId="0" sldId="727"/>
            <ac:spMk id="9" creationId="{00000000-0000-0000-0000-000000000000}"/>
          </ac:spMkLst>
        </pc:spChg>
        <pc:spChg chg="del">
          <ac:chgData name="Lei Wu" userId="f083b2a8aea23a2f" providerId="LiveId" clId="{3A5E1E79-48B8-4C72-B3C7-5DF85258361B}" dt="2021-03-22T12:23:24.497" v="260" actId="478"/>
          <ac:spMkLst>
            <pc:docMk/>
            <pc:sldMk cId="0" sldId="727"/>
            <ac:spMk id="10" creationId="{00000000-0000-0000-0000-000000000000}"/>
          </ac:spMkLst>
        </pc:spChg>
      </pc:sldChg>
      <pc:sldChg chg="addSp modSp add mod modNotesTx">
        <pc:chgData name="Lei Wu" userId="f083b2a8aea23a2f" providerId="LiveId" clId="{3A5E1E79-48B8-4C72-B3C7-5DF85258361B}" dt="2021-03-23T05:58:20.774" v="10303" actId="20577"/>
        <pc:sldMkLst>
          <pc:docMk/>
          <pc:sldMk cId="3568685169" sldId="728"/>
        </pc:sldMkLst>
        <pc:spChg chg="mod">
          <ac:chgData name="Lei Wu" userId="f083b2a8aea23a2f" providerId="LiveId" clId="{3A5E1E79-48B8-4C72-B3C7-5DF85258361B}" dt="2021-03-22T12:23:53.833" v="262"/>
          <ac:spMkLst>
            <pc:docMk/>
            <pc:sldMk cId="3568685169" sldId="728"/>
            <ac:spMk id="2" creationId="{00000000-0000-0000-0000-000000000000}"/>
          </ac:spMkLst>
        </pc:spChg>
        <pc:spChg chg="mod">
          <ac:chgData name="Lei Wu" userId="f083b2a8aea23a2f" providerId="LiveId" clId="{3A5E1E79-48B8-4C72-B3C7-5DF85258361B}" dt="2021-03-22T18:37:36.713" v="2482" actId="20577"/>
          <ac:spMkLst>
            <pc:docMk/>
            <pc:sldMk cId="3568685169" sldId="728"/>
            <ac:spMk id="3" creationId="{00000000-0000-0000-0000-000000000000}"/>
          </ac:spMkLst>
        </pc:spChg>
        <pc:spChg chg="add mod">
          <ac:chgData name="Lei Wu" userId="f083b2a8aea23a2f" providerId="LiveId" clId="{3A5E1E79-48B8-4C72-B3C7-5DF85258361B}" dt="2021-03-22T21:57:35.378" v="6646"/>
          <ac:spMkLst>
            <pc:docMk/>
            <pc:sldMk cId="3568685169" sldId="728"/>
            <ac:spMk id="4" creationId="{6E48ACAD-9FAE-42CF-B1F9-C9C2A925A7B3}"/>
          </ac:spMkLst>
        </pc:spChg>
      </pc:sldChg>
      <pc:sldChg chg="addSp modSp add mod modNotesTx">
        <pc:chgData name="Lei Wu" userId="f083b2a8aea23a2f" providerId="LiveId" clId="{3A5E1E79-48B8-4C72-B3C7-5DF85258361B}" dt="2021-03-22T21:57:36.577" v="6647"/>
        <pc:sldMkLst>
          <pc:docMk/>
          <pc:sldMk cId="2468491244" sldId="729"/>
        </pc:sldMkLst>
        <pc:spChg chg="mod">
          <ac:chgData name="Lei Wu" userId="f083b2a8aea23a2f" providerId="LiveId" clId="{3A5E1E79-48B8-4C72-B3C7-5DF85258361B}" dt="2021-03-22T18:37:44.285" v="2496" actId="20577"/>
          <ac:spMkLst>
            <pc:docMk/>
            <pc:sldMk cId="2468491244" sldId="729"/>
            <ac:spMk id="2" creationId="{00000000-0000-0000-0000-000000000000}"/>
          </ac:spMkLst>
        </pc:spChg>
        <pc:spChg chg="mod">
          <ac:chgData name="Lei Wu" userId="f083b2a8aea23a2f" providerId="LiveId" clId="{3A5E1E79-48B8-4C72-B3C7-5DF85258361B}" dt="2021-03-22T18:44:51.262" v="2868" actId="404"/>
          <ac:spMkLst>
            <pc:docMk/>
            <pc:sldMk cId="2468491244" sldId="729"/>
            <ac:spMk id="3" creationId="{00000000-0000-0000-0000-000000000000}"/>
          </ac:spMkLst>
        </pc:spChg>
        <pc:spChg chg="add mod">
          <ac:chgData name="Lei Wu" userId="f083b2a8aea23a2f" providerId="LiveId" clId="{3A5E1E79-48B8-4C72-B3C7-5DF85258361B}" dt="2021-03-22T21:57:36.577" v="6647"/>
          <ac:spMkLst>
            <pc:docMk/>
            <pc:sldMk cId="2468491244" sldId="729"/>
            <ac:spMk id="5" creationId="{290D7227-7B6A-4176-81D3-933EBF3EEC34}"/>
          </ac:spMkLst>
        </pc:spChg>
        <pc:picChg chg="add mod">
          <ac:chgData name="Lei Wu" userId="f083b2a8aea23a2f" providerId="LiveId" clId="{3A5E1E79-48B8-4C72-B3C7-5DF85258361B}" dt="2021-03-22T18:44:53.685" v="2869" actId="1076"/>
          <ac:picMkLst>
            <pc:docMk/>
            <pc:sldMk cId="2468491244" sldId="729"/>
            <ac:picMk id="1026" creationId="{66DA5A17-8453-49F7-8F53-252F9FA7CB8D}"/>
          </ac:picMkLst>
        </pc:picChg>
      </pc:sldChg>
      <pc:sldChg chg="addSp modSp add mod">
        <pc:chgData name="Lei Wu" userId="f083b2a8aea23a2f" providerId="LiveId" clId="{3A5E1E79-48B8-4C72-B3C7-5DF85258361B}" dt="2021-03-22T21:58:11.363" v="6659"/>
        <pc:sldMkLst>
          <pc:docMk/>
          <pc:sldMk cId="2125214281" sldId="730"/>
        </pc:sldMkLst>
        <pc:spChg chg="mod">
          <ac:chgData name="Lei Wu" userId="f083b2a8aea23a2f" providerId="LiveId" clId="{3A5E1E79-48B8-4C72-B3C7-5DF85258361B}" dt="2021-03-22T20:25:54.238" v="4398" actId="1076"/>
          <ac:spMkLst>
            <pc:docMk/>
            <pc:sldMk cId="2125214281" sldId="730"/>
            <ac:spMk id="3" creationId="{00000000-0000-0000-0000-000000000000}"/>
          </ac:spMkLst>
        </pc:spChg>
        <pc:spChg chg="add mod">
          <ac:chgData name="Lei Wu" userId="f083b2a8aea23a2f" providerId="LiveId" clId="{3A5E1E79-48B8-4C72-B3C7-5DF85258361B}" dt="2021-03-22T21:58:11.363" v="6659"/>
          <ac:spMkLst>
            <pc:docMk/>
            <pc:sldMk cId="2125214281" sldId="730"/>
            <ac:spMk id="4" creationId="{72BEF0D6-0836-4FA9-B1A0-CE8D11A8EB5D}"/>
          </ac:spMkLst>
        </pc:spChg>
        <pc:spChg chg="mod">
          <ac:chgData name="Lei Wu" userId="f083b2a8aea23a2f" providerId="LiveId" clId="{3A5E1E79-48B8-4C72-B3C7-5DF85258361B}" dt="2021-03-22T20:15:15.662" v="4147" actId="20577"/>
          <ac:spMkLst>
            <pc:docMk/>
            <pc:sldMk cId="2125214281" sldId="730"/>
            <ac:spMk id="10" creationId="{5539CFC3-324B-44CF-AEB3-1933E578695F}"/>
          </ac:spMkLst>
        </pc:spChg>
      </pc:sldChg>
      <pc:sldChg chg="addSp modSp add mod">
        <pc:chgData name="Lei Wu" userId="f083b2a8aea23a2f" providerId="LiveId" clId="{3A5E1E79-48B8-4C72-B3C7-5DF85258361B}" dt="2021-03-22T21:58:12.531" v="6660"/>
        <pc:sldMkLst>
          <pc:docMk/>
          <pc:sldMk cId="721511873" sldId="731"/>
        </pc:sldMkLst>
        <pc:spChg chg="mod">
          <ac:chgData name="Lei Wu" userId="f083b2a8aea23a2f" providerId="LiveId" clId="{3A5E1E79-48B8-4C72-B3C7-5DF85258361B}" dt="2021-03-22T20:25:58.504" v="4399" actId="1076"/>
          <ac:spMkLst>
            <pc:docMk/>
            <pc:sldMk cId="721511873" sldId="731"/>
            <ac:spMk id="3" creationId="{00000000-0000-0000-0000-000000000000}"/>
          </ac:spMkLst>
        </pc:spChg>
        <pc:spChg chg="add mod">
          <ac:chgData name="Lei Wu" userId="f083b2a8aea23a2f" providerId="LiveId" clId="{3A5E1E79-48B8-4C72-B3C7-5DF85258361B}" dt="2021-03-22T20:26:08.757" v="4400" actId="1076"/>
          <ac:spMkLst>
            <pc:docMk/>
            <pc:sldMk cId="721511873" sldId="731"/>
            <ac:spMk id="4" creationId="{86D38AC5-F7D1-4CB7-AF18-27F35E0C2817}"/>
          </ac:spMkLst>
        </pc:spChg>
        <pc:spChg chg="add mod">
          <ac:chgData name="Lei Wu" userId="f083b2a8aea23a2f" providerId="LiveId" clId="{3A5E1E79-48B8-4C72-B3C7-5DF85258361B}" dt="2021-03-22T21:58:12.531" v="6660"/>
          <ac:spMkLst>
            <pc:docMk/>
            <pc:sldMk cId="721511873" sldId="731"/>
            <ac:spMk id="5" creationId="{0F7744E0-FDCE-4DD8-8515-03C375C36F9E}"/>
          </ac:spMkLst>
        </pc:spChg>
        <pc:spChg chg="mod">
          <ac:chgData name="Lei Wu" userId="f083b2a8aea23a2f" providerId="LiveId" clId="{3A5E1E79-48B8-4C72-B3C7-5DF85258361B}" dt="2021-03-22T20:15:13.473" v="4146" actId="20577"/>
          <ac:spMkLst>
            <pc:docMk/>
            <pc:sldMk cId="721511873" sldId="731"/>
            <ac:spMk id="10" creationId="{5539CFC3-324B-44CF-AEB3-1933E578695F}"/>
          </ac:spMkLst>
        </pc:spChg>
      </pc:sldChg>
      <pc:sldChg chg="addSp delSp modSp add mod">
        <pc:chgData name="Lei Wu" userId="f083b2a8aea23a2f" providerId="LiveId" clId="{3A5E1E79-48B8-4C72-B3C7-5DF85258361B}" dt="2021-03-22T21:58:13.855" v="6661"/>
        <pc:sldMkLst>
          <pc:docMk/>
          <pc:sldMk cId="2925088013" sldId="732"/>
        </pc:sldMkLst>
        <pc:spChg chg="mod">
          <ac:chgData name="Lei Wu" userId="f083b2a8aea23a2f" providerId="LiveId" clId="{3A5E1E79-48B8-4C72-B3C7-5DF85258361B}" dt="2021-03-22T20:26:13.001" v="4401" actId="1076"/>
          <ac:spMkLst>
            <pc:docMk/>
            <pc:sldMk cId="2925088013" sldId="732"/>
            <ac:spMk id="3" creationId="{00000000-0000-0000-0000-000000000000}"/>
          </ac:spMkLst>
        </pc:spChg>
        <pc:spChg chg="del">
          <ac:chgData name="Lei Wu" userId="f083b2a8aea23a2f" providerId="LiveId" clId="{3A5E1E79-48B8-4C72-B3C7-5DF85258361B}" dt="2021-03-22T20:18:01.278" v="4170" actId="478"/>
          <ac:spMkLst>
            <pc:docMk/>
            <pc:sldMk cId="2925088013" sldId="732"/>
            <ac:spMk id="4" creationId="{86D38AC5-F7D1-4CB7-AF18-27F35E0C2817}"/>
          </ac:spMkLst>
        </pc:spChg>
        <pc:spChg chg="add mod">
          <ac:chgData name="Lei Wu" userId="f083b2a8aea23a2f" providerId="LiveId" clId="{3A5E1E79-48B8-4C72-B3C7-5DF85258361B}" dt="2021-03-22T21:58:13.855" v="6661"/>
          <ac:spMkLst>
            <pc:docMk/>
            <pc:sldMk cId="2925088013" sldId="732"/>
            <ac:spMk id="4" creationId="{8DF3FB65-4A89-48E5-B249-9362437A46FC}"/>
          </ac:spMkLst>
        </pc:spChg>
      </pc:sldChg>
      <pc:sldChg chg="addSp modSp add mod modNotesTx">
        <pc:chgData name="Lei Wu" userId="f083b2a8aea23a2f" providerId="LiveId" clId="{3A5E1E79-48B8-4C72-B3C7-5DF85258361B}" dt="2021-03-22T21:58:20.244" v="6666"/>
        <pc:sldMkLst>
          <pc:docMk/>
          <pc:sldMk cId="1671510205" sldId="733"/>
        </pc:sldMkLst>
        <pc:spChg chg="mod">
          <ac:chgData name="Lei Wu" userId="f083b2a8aea23a2f" providerId="LiveId" clId="{3A5E1E79-48B8-4C72-B3C7-5DF85258361B}" dt="2021-03-22T20:21:51.597" v="4351" actId="403"/>
          <ac:spMkLst>
            <pc:docMk/>
            <pc:sldMk cId="1671510205" sldId="733"/>
            <ac:spMk id="3" creationId="{00000000-0000-0000-0000-000000000000}"/>
          </ac:spMkLst>
        </pc:spChg>
        <pc:spChg chg="add mod">
          <ac:chgData name="Lei Wu" userId="f083b2a8aea23a2f" providerId="LiveId" clId="{3A5E1E79-48B8-4C72-B3C7-5DF85258361B}" dt="2021-03-22T21:58:20.244" v="6666"/>
          <ac:spMkLst>
            <pc:docMk/>
            <pc:sldMk cId="1671510205" sldId="733"/>
            <ac:spMk id="4" creationId="{82EBBE17-F2A7-47DE-A07C-525B95B62E19}"/>
          </ac:spMkLst>
        </pc:spChg>
      </pc:sldChg>
      <pc:sldChg chg="addSp modSp add modNotesTx">
        <pc:chgData name="Lei Wu" userId="f083b2a8aea23a2f" providerId="LiveId" clId="{3A5E1E79-48B8-4C72-B3C7-5DF85258361B}" dt="2021-03-22T21:58:18.984" v="6665"/>
        <pc:sldMkLst>
          <pc:docMk/>
          <pc:sldMk cId="4060893034" sldId="734"/>
        </pc:sldMkLst>
        <pc:spChg chg="add mod">
          <ac:chgData name="Lei Wu" userId="f083b2a8aea23a2f" providerId="LiveId" clId="{3A5E1E79-48B8-4C72-B3C7-5DF85258361B}" dt="2021-03-22T21:58:18.984" v="6665"/>
          <ac:spMkLst>
            <pc:docMk/>
            <pc:sldMk cId="4060893034" sldId="734"/>
            <ac:spMk id="4" creationId="{C16BF38D-3B87-4D3B-8BE6-5C2B31CFE233}"/>
          </ac:spMkLst>
        </pc:spChg>
      </pc:sldChg>
      <pc:sldChg chg="addSp modSp add mod">
        <pc:chgData name="Lei Wu" userId="f083b2a8aea23a2f" providerId="LiveId" clId="{3A5E1E79-48B8-4C72-B3C7-5DF85258361B}" dt="2021-03-22T21:58:15.166" v="6662"/>
        <pc:sldMkLst>
          <pc:docMk/>
          <pc:sldMk cId="3729012336" sldId="735"/>
        </pc:sldMkLst>
        <pc:spChg chg="mod">
          <ac:chgData name="Lei Wu" userId="f083b2a8aea23a2f" providerId="LiveId" clId="{3A5E1E79-48B8-4C72-B3C7-5DF85258361B}" dt="2021-03-22T20:23:37.070" v="4364" actId="1076"/>
          <ac:spMkLst>
            <pc:docMk/>
            <pc:sldMk cId="3729012336" sldId="735"/>
            <ac:spMk id="3" creationId="{00000000-0000-0000-0000-000000000000}"/>
          </ac:spMkLst>
        </pc:spChg>
        <pc:spChg chg="mod">
          <ac:chgData name="Lei Wu" userId="f083b2a8aea23a2f" providerId="LiveId" clId="{3A5E1E79-48B8-4C72-B3C7-5DF85258361B}" dt="2021-03-22T20:23:57.568" v="4368" actId="1076"/>
          <ac:spMkLst>
            <pc:docMk/>
            <pc:sldMk cId="3729012336" sldId="735"/>
            <ac:spMk id="4" creationId="{86D38AC5-F7D1-4CB7-AF18-27F35E0C2817}"/>
          </ac:spMkLst>
        </pc:spChg>
        <pc:spChg chg="add mod">
          <ac:chgData name="Lei Wu" userId="f083b2a8aea23a2f" providerId="LiveId" clId="{3A5E1E79-48B8-4C72-B3C7-5DF85258361B}" dt="2021-03-22T21:58:15.166" v="6662"/>
          <ac:spMkLst>
            <pc:docMk/>
            <pc:sldMk cId="3729012336" sldId="735"/>
            <ac:spMk id="5" creationId="{2CAAA960-CE26-41EE-A5BF-56D5184BDE3B}"/>
          </ac:spMkLst>
        </pc:spChg>
      </pc:sldChg>
      <pc:sldChg chg="addSp modSp add mod modNotesTx">
        <pc:chgData name="Lei Wu" userId="f083b2a8aea23a2f" providerId="LiveId" clId="{3A5E1E79-48B8-4C72-B3C7-5DF85258361B}" dt="2021-03-22T21:58:16.387" v="6663"/>
        <pc:sldMkLst>
          <pc:docMk/>
          <pc:sldMk cId="3166833476" sldId="736"/>
        </pc:sldMkLst>
        <pc:spChg chg="mod">
          <ac:chgData name="Lei Wu" userId="f083b2a8aea23a2f" providerId="LiveId" clId="{3A5E1E79-48B8-4C72-B3C7-5DF85258361B}" dt="2021-03-22T20:25:43.655" v="4397" actId="1076"/>
          <ac:spMkLst>
            <pc:docMk/>
            <pc:sldMk cId="3166833476" sldId="736"/>
            <ac:spMk id="3" creationId="{00000000-0000-0000-0000-000000000000}"/>
          </ac:spMkLst>
        </pc:spChg>
        <pc:spChg chg="add mod">
          <ac:chgData name="Lei Wu" userId="f083b2a8aea23a2f" providerId="LiveId" clId="{3A5E1E79-48B8-4C72-B3C7-5DF85258361B}" dt="2021-03-22T21:58:16.387" v="6663"/>
          <ac:spMkLst>
            <pc:docMk/>
            <pc:sldMk cId="3166833476" sldId="736"/>
            <ac:spMk id="4" creationId="{D1979356-9756-4006-9D2F-7C17F6F7815E}"/>
          </ac:spMkLst>
        </pc:spChg>
      </pc:sldChg>
      <pc:sldChg chg="addSp modSp add mod">
        <pc:chgData name="Lei Wu" userId="f083b2a8aea23a2f" providerId="LiveId" clId="{3A5E1E79-48B8-4C72-B3C7-5DF85258361B}" dt="2021-03-22T21:58:17.677" v="6664"/>
        <pc:sldMkLst>
          <pc:docMk/>
          <pc:sldMk cId="3877806631" sldId="737"/>
        </pc:sldMkLst>
        <pc:spChg chg="mod">
          <ac:chgData name="Lei Wu" userId="f083b2a8aea23a2f" providerId="LiveId" clId="{3A5E1E79-48B8-4C72-B3C7-5DF85258361B}" dt="2021-03-22T20:27:02.805" v="4414" actId="15"/>
          <ac:spMkLst>
            <pc:docMk/>
            <pc:sldMk cId="3877806631" sldId="737"/>
            <ac:spMk id="3" creationId="{00000000-0000-0000-0000-000000000000}"/>
          </ac:spMkLst>
        </pc:spChg>
        <pc:spChg chg="add mod">
          <ac:chgData name="Lei Wu" userId="f083b2a8aea23a2f" providerId="LiveId" clId="{3A5E1E79-48B8-4C72-B3C7-5DF85258361B}" dt="2021-03-22T21:58:17.677" v="6664"/>
          <ac:spMkLst>
            <pc:docMk/>
            <pc:sldMk cId="3877806631" sldId="737"/>
            <ac:spMk id="4" creationId="{01704DCF-1A40-4EE5-9E95-B0832A73884B}"/>
          </ac:spMkLst>
        </pc:spChg>
      </pc:sldChg>
      <pc:sldChg chg="addSp modSp add mod modAnim modNotesTx">
        <pc:chgData name="Lei Wu" userId="f083b2a8aea23a2f" providerId="LiveId" clId="{3A5E1E79-48B8-4C72-B3C7-5DF85258361B}" dt="2021-03-22T21:58:25.513" v="6669"/>
        <pc:sldMkLst>
          <pc:docMk/>
          <pc:sldMk cId="328625904" sldId="738"/>
        </pc:sldMkLst>
        <pc:spChg chg="mod">
          <ac:chgData name="Lei Wu" userId="f083b2a8aea23a2f" providerId="LiveId" clId="{3A5E1E79-48B8-4C72-B3C7-5DF85258361B}" dt="2021-03-22T21:03:22.889" v="5598" actId="255"/>
          <ac:spMkLst>
            <pc:docMk/>
            <pc:sldMk cId="328625904" sldId="738"/>
            <ac:spMk id="3" creationId="{00000000-0000-0000-0000-000000000000}"/>
          </ac:spMkLst>
        </pc:spChg>
        <pc:spChg chg="add mod">
          <ac:chgData name="Lei Wu" userId="f083b2a8aea23a2f" providerId="LiveId" clId="{3A5E1E79-48B8-4C72-B3C7-5DF85258361B}" dt="2021-03-22T21:09:26.821" v="6289" actId="1076"/>
          <ac:spMkLst>
            <pc:docMk/>
            <pc:sldMk cId="328625904" sldId="738"/>
            <ac:spMk id="4" creationId="{34D253A3-990B-43A4-BDCA-E8EAD8D9ACB7}"/>
          </ac:spMkLst>
        </pc:spChg>
        <pc:spChg chg="add mod">
          <ac:chgData name="Lei Wu" userId="f083b2a8aea23a2f" providerId="LiveId" clId="{3A5E1E79-48B8-4C72-B3C7-5DF85258361B}" dt="2021-03-22T21:10:08.030" v="6323" actId="1076"/>
          <ac:spMkLst>
            <pc:docMk/>
            <pc:sldMk cId="328625904" sldId="738"/>
            <ac:spMk id="5" creationId="{30678B04-5500-4669-B771-DFCD1D2C40AB}"/>
          </ac:spMkLst>
        </pc:spChg>
        <pc:spChg chg="add mod">
          <ac:chgData name="Lei Wu" userId="f083b2a8aea23a2f" providerId="LiveId" clId="{3A5E1E79-48B8-4C72-B3C7-5DF85258361B}" dt="2021-03-22T21:58:25.513" v="6669"/>
          <ac:spMkLst>
            <pc:docMk/>
            <pc:sldMk cId="328625904" sldId="738"/>
            <ac:spMk id="6" creationId="{60864B05-88EA-4133-879C-A3A0D31583A4}"/>
          </ac:spMkLst>
        </pc:spChg>
        <pc:spChg chg="mod">
          <ac:chgData name="Lei Wu" userId="f083b2a8aea23a2f" providerId="LiveId" clId="{3A5E1E79-48B8-4C72-B3C7-5DF85258361B}" dt="2021-03-22T20:48:29.537" v="4577"/>
          <ac:spMkLst>
            <pc:docMk/>
            <pc:sldMk cId="328625904" sldId="738"/>
            <ac:spMk id="8" creationId="{63965FB8-DA74-46FC-A3CA-F12B448CCDD9}"/>
          </ac:spMkLst>
        </pc:spChg>
      </pc:sldChg>
      <pc:sldChg chg="addSp modSp add mod">
        <pc:chgData name="Lei Wu" userId="f083b2a8aea23a2f" providerId="LiveId" clId="{3A5E1E79-48B8-4C72-B3C7-5DF85258361B}" dt="2021-03-22T21:58:35.091" v="6672"/>
        <pc:sldMkLst>
          <pc:docMk/>
          <pc:sldMk cId="3382294970" sldId="739"/>
        </pc:sldMkLst>
        <pc:spChg chg="mod">
          <ac:chgData name="Lei Wu" userId="f083b2a8aea23a2f" providerId="LiveId" clId="{3A5E1E79-48B8-4C72-B3C7-5DF85258361B}" dt="2021-03-22T21:16:18.229" v="6358" actId="20577"/>
          <ac:spMkLst>
            <pc:docMk/>
            <pc:sldMk cId="3382294970" sldId="739"/>
            <ac:spMk id="2" creationId="{00000000-0000-0000-0000-000000000000}"/>
          </ac:spMkLst>
        </pc:spChg>
        <pc:spChg chg="mod">
          <ac:chgData name="Lei Wu" userId="f083b2a8aea23a2f" providerId="LiveId" clId="{3A5E1E79-48B8-4C72-B3C7-5DF85258361B}" dt="2021-03-22T21:16:58.768" v="6365" actId="27636"/>
          <ac:spMkLst>
            <pc:docMk/>
            <pc:sldMk cId="3382294970" sldId="739"/>
            <ac:spMk id="3" creationId="{00000000-0000-0000-0000-000000000000}"/>
          </ac:spMkLst>
        </pc:spChg>
        <pc:spChg chg="add mod">
          <ac:chgData name="Lei Wu" userId="f083b2a8aea23a2f" providerId="LiveId" clId="{3A5E1E79-48B8-4C72-B3C7-5DF85258361B}" dt="2021-03-22T21:58:35.091" v="6672"/>
          <ac:spMkLst>
            <pc:docMk/>
            <pc:sldMk cId="3382294970" sldId="739"/>
            <ac:spMk id="5" creationId="{6294CC32-2FC2-47F9-BCBD-FF38AF222FFC}"/>
          </ac:spMkLst>
        </pc:spChg>
        <pc:picChg chg="add mod">
          <ac:chgData name="Lei Wu" userId="f083b2a8aea23a2f" providerId="LiveId" clId="{3A5E1E79-48B8-4C72-B3C7-5DF85258361B}" dt="2021-03-22T21:17:04.863" v="6366" actId="1076"/>
          <ac:picMkLst>
            <pc:docMk/>
            <pc:sldMk cId="3382294970" sldId="739"/>
            <ac:picMk id="4" creationId="{0C673875-63B9-4AD7-9122-98AC79551DDB}"/>
          </ac:picMkLst>
        </pc:picChg>
      </pc:sldChg>
      <pc:sldChg chg="modSp add del mod">
        <pc:chgData name="Lei Wu" userId="f083b2a8aea23a2f" providerId="LiveId" clId="{3A5E1E79-48B8-4C72-B3C7-5DF85258361B}" dt="2021-03-22T22:35:59.248" v="10278" actId="47"/>
        <pc:sldMkLst>
          <pc:docMk/>
          <pc:sldMk cId="2565372735" sldId="740"/>
        </pc:sldMkLst>
        <pc:spChg chg="mod">
          <ac:chgData name="Lei Wu" userId="f083b2a8aea23a2f" providerId="LiveId" clId="{3A5E1E79-48B8-4C72-B3C7-5DF85258361B}" dt="2021-03-22T21:56:06.177" v="6637" actId="108"/>
          <ac:spMkLst>
            <pc:docMk/>
            <pc:sldMk cId="2565372735" sldId="740"/>
            <ac:spMk id="3" creationId="{00000000-0000-0000-0000-000000000000}"/>
          </ac:spMkLst>
        </pc:spChg>
      </pc:sldChg>
      <pc:sldChg chg="addSp delSp modSp add mod">
        <pc:chgData name="Lei Wu" userId="f083b2a8aea23a2f" providerId="LiveId" clId="{3A5E1E79-48B8-4C72-B3C7-5DF85258361B}" dt="2021-03-22T21:58:36.460" v="6673"/>
        <pc:sldMkLst>
          <pc:docMk/>
          <pc:sldMk cId="2460363530" sldId="741"/>
        </pc:sldMkLst>
        <pc:spChg chg="mod">
          <ac:chgData name="Lei Wu" userId="f083b2a8aea23a2f" providerId="LiveId" clId="{3A5E1E79-48B8-4C72-B3C7-5DF85258361B}" dt="2021-03-22T21:42:24.982" v="6601" actId="14100"/>
          <ac:spMkLst>
            <pc:docMk/>
            <pc:sldMk cId="2460363530" sldId="741"/>
            <ac:spMk id="2" creationId="{00000000-0000-0000-0000-000000000000}"/>
          </ac:spMkLst>
        </pc:spChg>
        <pc:spChg chg="add del mod">
          <ac:chgData name="Lei Wu" userId="f083b2a8aea23a2f" providerId="LiveId" clId="{3A5E1E79-48B8-4C72-B3C7-5DF85258361B}" dt="2021-03-22T21:43:30.658" v="6615" actId="255"/>
          <ac:spMkLst>
            <pc:docMk/>
            <pc:sldMk cId="2460363530" sldId="741"/>
            <ac:spMk id="3" creationId="{00000000-0000-0000-0000-000000000000}"/>
          </ac:spMkLst>
        </pc:spChg>
        <pc:spChg chg="add del mod">
          <ac:chgData name="Lei Wu" userId="f083b2a8aea23a2f" providerId="LiveId" clId="{3A5E1E79-48B8-4C72-B3C7-5DF85258361B}" dt="2021-03-22T21:42:00.512" v="6596" actId="478"/>
          <ac:spMkLst>
            <pc:docMk/>
            <pc:sldMk cId="2460363530" sldId="741"/>
            <ac:spMk id="6" creationId="{5B8C9043-F06A-4B1C-9343-34A6E4E8D202}"/>
          </ac:spMkLst>
        </pc:spChg>
        <pc:spChg chg="add mod">
          <ac:chgData name="Lei Wu" userId="f083b2a8aea23a2f" providerId="LiveId" clId="{3A5E1E79-48B8-4C72-B3C7-5DF85258361B}" dt="2021-03-22T21:58:36.460" v="6673"/>
          <ac:spMkLst>
            <pc:docMk/>
            <pc:sldMk cId="2460363530" sldId="741"/>
            <ac:spMk id="6" creationId="{92D49AA5-B10C-479A-82C1-989145A55667}"/>
          </ac:spMkLst>
        </pc:spChg>
        <pc:picChg chg="del">
          <ac:chgData name="Lei Wu" userId="f083b2a8aea23a2f" providerId="LiveId" clId="{3A5E1E79-48B8-4C72-B3C7-5DF85258361B}" dt="2021-03-22T21:41:18.365" v="6588" actId="478"/>
          <ac:picMkLst>
            <pc:docMk/>
            <pc:sldMk cId="2460363530" sldId="741"/>
            <ac:picMk id="4" creationId="{0C673875-63B9-4AD7-9122-98AC79551DDB}"/>
          </ac:picMkLst>
        </pc:picChg>
        <pc:picChg chg="add mod">
          <ac:chgData name="Lei Wu" userId="f083b2a8aea23a2f" providerId="LiveId" clId="{3A5E1E79-48B8-4C72-B3C7-5DF85258361B}" dt="2021-03-22T21:41:58.237" v="6594" actId="1076"/>
          <ac:picMkLst>
            <pc:docMk/>
            <pc:sldMk cId="2460363530" sldId="741"/>
            <ac:picMk id="5" creationId="{00B1FCF5-ED10-4ADC-9BE9-30DD28FB78D7}"/>
          </ac:picMkLst>
        </pc:picChg>
      </pc:sldChg>
      <pc:sldChg chg="addSp delSp modSp add mod">
        <pc:chgData name="Lei Wu" userId="f083b2a8aea23a2f" providerId="LiveId" clId="{3A5E1E79-48B8-4C72-B3C7-5DF85258361B}" dt="2021-03-22T21:58:37.715" v="6674"/>
        <pc:sldMkLst>
          <pc:docMk/>
          <pc:sldMk cId="420223268" sldId="742"/>
        </pc:sldMkLst>
        <pc:spChg chg="mod">
          <ac:chgData name="Lei Wu" userId="f083b2a8aea23a2f" providerId="LiveId" clId="{3A5E1E79-48B8-4C72-B3C7-5DF85258361B}" dt="2021-03-22T21:43:36.181" v="6616" actId="255"/>
          <ac:spMkLst>
            <pc:docMk/>
            <pc:sldMk cId="420223268" sldId="742"/>
            <ac:spMk id="3" creationId="{00000000-0000-0000-0000-000000000000}"/>
          </ac:spMkLst>
        </pc:spChg>
        <pc:spChg chg="add mod">
          <ac:chgData name="Lei Wu" userId="f083b2a8aea23a2f" providerId="LiveId" clId="{3A5E1E79-48B8-4C72-B3C7-5DF85258361B}" dt="2021-03-22T21:58:37.715" v="6674"/>
          <ac:spMkLst>
            <pc:docMk/>
            <pc:sldMk cId="420223268" sldId="742"/>
            <ac:spMk id="5" creationId="{5C145A55-B9BB-4554-AB0C-691864E4FDF5}"/>
          </ac:spMkLst>
        </pc:spChg>
        <pc:picChg chg="del">
          <ac:chgData name="Lei Wu" userId="f083b2a8aea23a2f" providerId="LiveId" clId="{3A5E1E79-48B8-4C72-B3C7-5DF85258361B}" dt="2021-03-22T21:42:50.067" v="6604" actId="478"/>
          <ac:picMkLst>
            <pc:docMk/>
            <pc:sldMk cId="420223268" sldId="742"/>
            <ac:picMk id="5" creationId="{00B1FCF5-ED10-4ADC-9BE9-30DD28FB78D7}"/>
          </ac:picMkLst>
        </pc:picChg>
        <pc:picChg chg="add mod">
          <ac:chgData name="Lei Wu" userId="f083b2a8aea23a2f" providerId="LiveId" clId="{3A5E1E79-48B8-4C72-B3C7-5DF85258361B}" dt="2021-03-22T21:42:55.101" v="6607" actId="1076"/>
          <ac:picMkLst>
            <pc:docMk/>
            <pc:sldMk cId="420223268" sldId="742"/>
            <ac:picMk id="6" creationId="{8CC3A916-F1CB-41E8-8ABD-22CE5329F98A}"/>
          </ac:picMkLst>
        </pc:picChg>
      </pc:sldChg>
      <pc:sldChg chg="addSp delSp modSp add mod">
        <pc:chgData name="Lei Wu" userId="f083b2a8aea23a2f" providerId="LiveId" clId="{3A5E1E79-48B8-4C72-B3C7-5DF85258361B}" dt="2021-03-22T21:58:38.979" v="6675"/>
        <pc:sldMkLst>
          <pc:docMk/>
          <pc:sldMk cId="2490304552" sldId="743"/>
        </pc:sldMkLst>
        <pc:spChg chg="mod">
          <ac:chgData name="Lei Wu" userId="f083b2a8aea23a2f" providerId="LiveId" clId="{3A5E1E79-48B8-4C72-B3C7-5DF85258361B}" dt="2021-03-22T21:43:42.189" v="6617" actId="255"/>
          <ac:spMkLst>
            <pc:docMk/>
            <pc:sldMk cId="2490304552" sldId="743"/>
            <ac:spMk id="3" creationId="{00000000-0000-0000-0000-000000000000}"/>
          </ac:spMkLst>
        </pc:spChg>
        <pc:spChg chg="add mod">
          <ac:chgData name="Lei Wu" userId="f083b2a8aea23a2f" providerId="LiveId" clId="{3A5E1E79-48B8-4C72-B3C7-5DF85258361B}" dt="2021-03-22T21:58:38.979" v="6675"/>
          <ac:spMkLst>
            <pc:docMk/>
            <pc:sldMk cId="2490304552" sldId="743"/>
            <ac:spMk id="6" creationId="{96A9D49C-0FA8-4AEB-9976-D28E86295692}"/>
          </ac:spMkLst>
        </pc:spChg>
        <pc:picChg chg="add mod">
          <ac:chgData name="Lei Wu" userId="f083b2a8aea23a2f" providerId="LiveId" clId="{3A5E1E79-48B8-4C72-B3C7-5DF85258361B}" dt="2021-03-22T21:43:18.603" v="6612"/>
          <ac:picMkLst>
            <pc:docMk/>
            <pc:sldMk cId="2490304552" sldId="743"/>
            <ac:picMk id="5" creationId="{D754F0E9-8311-4716-AD61-AAAD5F6CF575}"/>
          </ac:picMkLst>
        </pc:picChg>
        <pc:picChg chg="del">
          <ac:chgData name="Lei Wu" userId="f083b2a8aea23a2f" providerId="LiveId" clId="{3A5E1E79-48B8-4C72-B3C7-5DF85258361B}" dt="2021-03-22T21:43:17.867" v="6611" actId="478"/>
          <ac:picMkLst>
            <pc:docMk/>
            <pc:sldMk cId="2490304552" sldId="743"/>
            <ac:picMk id="6" creationId="{8CC3A916-F1CB-41E8-8ABD-22CE5329F98A}"/>
          </ac:picMkLst>
        </pc:picChg>
      </pc:sldChg>
      <pc:sldChg chg="addSp delSp modSp add mod">
        <pc:chgData name="Lei Wu" userId="f083b2a8aea23a2f" providerId="LiveId" clId="{3A5E1E79-48B8-4C72-B3C7-5DF85258361B}" dt="2021-03-22T21:58:40.387" v="6676"/>
        <pc:sldMkLst>
          <pc:docMk/>
          <pc:sldMk cId="3241542753" sldId="744"/>
        </pc:sldMkLst>
        <pc:spChg chg="mod">
          <ac:chgData name="Lei Wu" userId="f083b2a8aea23a2f" providerId="LiveId" clId="{3A5E1E79-48B8-4C72-B3C7-5DF85258361B}" dt="2021-03-22T21:44:20.521" v="6620" actId="14100"/>
          <ac:spMkLst>
            <pc:docMk/>
            <pc:sldMk cId="3241542753" sldId="744"/>
            <ac:spMk id="3" creationId="{00000000-0000-0000-0000-000000000000}"/>
          </ac:spMkLst>
        </pc:spChg>
        <pc:spChg chg="add mod">
          <ac:chgData name="Lei Wu" userId="f083b2a8aea23a2f" providerId="LiveId" clId="{3A5E1E79-48B8-4C72-B3C7-5DF85258361B}" dt="2021-03-22T21:58:40.387" v="6676"/>
          <ac:spMkLst>
            <pc:docMk/>
            <pc:sldMk cId="3241542753" sldId="744"/>
            <ac:spMk id="5" creationId="{810F8A9A-29D0-400A-868F-F2F8D3AB1589}"/>
          </ac:spMkLst>
        </pc:spChg>
        <pc:picChg chg="del">
          <ac:chgData name="Lei Wu" userId="f083b2a8aea23a2f" providerId="LiveId" clId="{3A5E1E79-48B8-4C72-B3C7-5DF85258361B}" dt="2021-03-22T21:44:28.422" v="6621" actId="478"/>
          <ac:picMkLst>
            <pc:docMk/>
            <pc:sldMk cId="3241542753" sldId="744"/>
            <ac:picMk id="5" creationId="{D754F0E9-8311-4716-AD61-AAAD5F6CF575}"/>
          </ac:picMkLst>
        </pc:picChg>
        <pc:picChg chg="add mod">
          <ac:chgData name="Lei Wu" userId="f083b2a8aea23a2f" providerId="LiveId" clId="{3A5E1E79-48B8-4C72-B3C7-5DF85258361B}" dt="2021-03-22T21:44:34.056" v="6623" actId="1076"/>
          <ac:picMkLst>
            <pc:docMk/>
            <pc:sldMk cId="3241542753" sldId="744"/>
            <ac:picMk id="6" creationId="{42CA8FFD-D61A-43CF-B081-4B21742E9BE6}"/>
          </ac:picMkLst>
        </pc:picChg>
        <pc:picChg chg="add del mod">
          <ac:chgData name="Lei Wu" userId="f083b2a8aea23a2f" providerId="LiveId" clId="{3A5E1E79-48B8-4C72-B3C7-5DF85258361B}" dt="2021-03-22T21:44:59.504" v="6625"/>
          <ac:picMkLst>
            <pc:docMk/>
            <pc:sldMk cId="3241542753" sldId="744"/>
            <ac:picMk id="7" creationId="{2CCB6439-C3A9-4B61-86C6-DF75099C5DEF}"/>
          </ac:picMkLst>
        </pc:picChg>
      </pc:sldChg>
      <pc:sldChg chg="addSp delSp modSp add mod">
        <pc:chgData name="Lei Wu" userId="f083b2a8aea23a2f" providerId="LiveId" clId="{3A5E1E79-48B8-4C72-B3C7-5DF85258361B}" dt="2021-03-22T21:58:41.533" v="6677"/>
        <pc:sldMkLst>
          <pc:docMk/>
          <pc:sldMk cId="4230763132" sldId="745"/>
        </pc:sldMkLst>
        <pc:spChg chg="mod">
          <ac:chgData name="Lei Wu" userId="f083b2a8aea23a2f" providerId="LiveId" clId="{3A5E1E79-48B8-4C72-B3C7-5DF85258361B}" dt="2021-03-22T21:45:08.313" v="6627"/>
          <ac:spMkLst>
            <pc:docMk/>
            <pc:sldMk cId="4230763132" sldId="745"/>
            <ac:spMk id="3" creationId="{00000000-0000-0000-0000-000000000000}"/>
          </ac:spMkLst>
        </pc:spChg>
        <pc:spChg chg="add mod">
          <ac:chgData name="Lei Wu" userId="f083b2a8aea23a2f" providerId="LiveId" clId="{3A5E1E79-48B8-4C72-B3C7-5DF85258361B}" dt="2021-03-22T21:58:41.533" v="6677"/>
          <ac:spMkLst>
            <pc:docMk/>
            <pc:sldMk cId="4230763132" sldId="745"/>
            <ac:spMk id="6" creationId="{FB879F1D-EEB8-4DBF-931D-2D06D2A17112}"/>
          </ac:spMkLst>
        </pc:spChg>
        <pc:picChg chg="add mod">
          <ac:chgData name="Lei Wu" userId="f083b2a8aea23a2f" providerId="LiveId" clId="{3A5E1E79-48B8-4C72-B3C7-5DF85258361B}" dt="2021-03-22T21:45:16.580" v="6630" actId="1076"/>
          <ac:picMkLst>
            <pc:docMk/>
            <pc:sldMk cId="4230763132" sldId="745"/>
            <ac:picMk id="5" creationId="{B52D0FE7-3AAE-4B28-831B-FC45728C9E79}"/>
          </ac:picMkLst>
        </pc:picChg>
        <pc:picChg chg="del">
          <ac:chgData name="Lei Wu" userId="f083b2a8aea23a2f" providerId="LiveId" clId="{3A5E1E79-48B8-4C72-B3C7-5DF85258361B}" dt="2021-03-22T21:45:12.774" v="6628" actId="478"/>
          <ac:picMkLst>
            <pc:docMk/>
            <pc:sldMk cId="4230763132" sldId="745"/>
            <ac:picMk id="6" creationId="{42CA8FFD-D61A-43CF-B081-4B21742E9BE6}"/>
          </ac:picMkLst>
        </pc:picChg>
      </pc:sldChg>
      <pc:sldChg chg="addSp delSp modSp add mod">
        <pc:chgData name="Lei Wu" userId="f083b2a8aea23a2f" providerId="LiveId" clId="{3A5E1E79-48B8-4C72-B3C7-5DF85258361B}" dt="2021-03-22T21:58:43.957" v="6678"/>
        <pc:sldMkLst>
          <pc:docMk/>
          <pc:sldMk cId="2088349570" sldId="746"/>
        </pc:sldMkLst>
        <pc:spChg chg="mod">
          <ac:chgData name="Lei Wu" userId="f083b2a8aea23a2f" providerId="LiveId" clId="{3A5E1E79-48B8-4C72-B3C7-5DF85258361B}" dt="2021-03-22T21:51:42.131" v="6632"/>
          <ac:spMkLst>
            <pc:docMk/>
            <pc:sldMk cId="2088349570" sldId="746"/>
            <ac:spMk id="3" creationId="{00000000-0000-0000-0000-000000000000}"/>
          </ac:spMkLst>
        </pc:spChg>
        <pc:spChg chg="add mod">
          <ac:chgData name="Lei Wu" userId="f083b2a8aea23a2f" providerId="LiveId" clId="{3A5E1E79-48B8-4C72-B3C7-5DF85258361B}" dt="2021-03-22T21:58:43.957" v="6678"/>
          <ac:spMkLst>
            <pc:docMk/>
            <pc:sldMk cId="2088349570" sldId="746"/>
            <ac:spMk id="7" creationId="{9B00CC6C-0DEF-46BA-A9D5-B9CF45C946C4}"/>
          </ac:spMkLst>
        </pc:spChg>
        <pc:picChg chg="del">
          <ac:chgData name="Lei Wu" userId="f083b2a8aea23a2f" providerId="LiveId" clId="{3A5E1E79-48B8-4C72-B3C7-5DF85258361B}" dt="2021-03-22T21:52:39.739" v="6633" actId="478"/>
          <ac:picMkLst>
            <pc:docMk/>
            <pc:sldMk cId="2088349570" sldId="746"/>
            <ac:picMk id="5" creationId="{B52D0FE7-3AAE-4B28-831B-FC45728C9E79}"/>
          </ac:picMkLst>
        </pc:picChg>
        <pc:picChg chg="add mod">
          <ac:chgData name="Lei Wu" userId="f083b2a8aea23a2f" providerId="LiveId" clId="{3A5E1E79-48B8-4C72-B3C7-5DF85258361B}" dt="2021-03-22T21:53:30.841" v="6635" actId="1076"/>
          <ac:picMkLst>
            <pc:docMk/>
            <pc:sldMk cId="2088349570" sldId="746"/>
            <ac:picMk id="6" creationId="{6E17D7A0-3486-4D56-BFD0-FA4E0F337F5D}"/>
          </ac:picMkLst>
        </pc:picChg>
      </pc:sldChg>
      <pc:sldChg chg="modSp add mod">
        <pc:chgData name="Lei Wu" userId="f083b2a8aea23a2f" providerId="LiveId" clId="{3A5E1E79-48B8-4C72-B3C7-5DF85258361B}" dt="2021-03-22T22:38:09.675" v="10290" actId="207"/>
        <pc:sldMkLst>
          <pc:docMk/>
          <pc:sldMk cId="3919490226" sldId="747"/>
        </pc:sldMkLst>
        <pc:spChg chg="mod">
          <ac:chgData name="Lei Wu" userId="f083b2a8aea23a2f" providerId="LiveId" clId="{3A5E1E79-48B8-4C72-B3C7-5DF85258361B}" dt="2021-03-22T22:38:09.675" v="10290" actId="207"/>
          <ac:spMkLst>
            <pc:docMk/>
            <pc:sldMk cId="3919490226" sldId="747"/>
            <ac:spMk id="3" creationId="{00000000-0000-0000-0000-000000000000}"/>
          </ac:spMkLst>
        </pc:spChg>
      </pc:sldChg>
      <pc:sldMasterChg chg="modSldLayout">
        <pc:chgData name="Lei Wu" userId="f083b2a8aea23a2f" providerId="LiveId" clId="{3A5E1E79-48B8-4C72-B3C7-5DF85258361B}" dt="2021-03-22T12:22:30.743" v="243"/>
        <pc:sldMasterMkLst>
          <pc:docMk/>
          <pc:sldMasterMk cId="985635761" sldId="2147483864"/>
        </pc:sldMasterMkLst>
        <pc:sldLayoutChg chg="modSp mod">
          <pc:chgData name="Lei Wu" userId="f083b2a8aea23a2f" providerId="LiveId" clId="{3A5E1E79-48B8-4C72-B3C7-5DF85258361B}" dt="2021-03-22T12:22:30.743" v="243"/>
          <pc:sldLayoutMkLst>
            <pc:docMk/>
            <pc:sldMasterMk cId="985635761" sldId="2147483864"/>
            <pc:sldLayoutMk cId="354178216" sldId="2147483865"/>
          </pc:sldLayoutMkLst>
          <pc:spChg chg="mod">
            <ac:chgData name="Lei Wu" userId="f083b2a8aea23a2f" providerId="LiveId" clId="{3A5E1E79-48B8-4C72-B3C7-5DF85258361B}" dt="2021-03-22T12:22:30.743" v="243"/>
            <ac:spMkLst>
              <pc:docMk/>
              <pc:sldMasterMk cId="985635761" sldId="2147483864"/>
              <pc:sldLayoutMk cId="354178216" sldId="2147483865"/>
              <ac:spMk id="7"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144352-592E-4D1A-A8EC-E188938FC1B8}"/>
              </a:ext>
            </a:extLst>
          </p:cNvPr>
          <p:cNvSpPr>
            <a:spLocks noGrp="1" noChangeArrowheads="1"/>
          </p:cNvSpPr>
          <p:nvPr>
            <p:ph type="hdr" sz="quarter"/>
          </p:nvPr>
        </p:nvSpPr>
        <p:spPr bwMode="auto">
          <a:xfrm>
            <a:off x="0" y="0"/>
            <a:ext cx="2965450" cy="469900"/>
          </a:xfrm>
          <a:prstGeom prst="rect">
            <a:avLst/>
          </a:prstGeom>
          <a:noFill/>
          <a:ln>
            <a:noFill/>
          </a:ln>
          <a:effectLst/>
        </p:spPr>
        <p:txBody>
          <a:bodyPr vert="horz" wrap="square" lIns="96502" tIns="48253" rIns="96502" bIns="48253" numCol="1" anchor="t" anchorCtr="0" compatLnSpc="1">
            <a:prstTxWarp prst="textNoShape">
              <a:avLst/>
            </a:prstTxWarp>
          </a:bodyPr>
          <a:lstStyle>
            <a:lvl1pPr defTabSz="965200">
              <a:spcBef>
                <a:spcPct val="0"/>
              </a:spcBef>
              <a:buFontTx/>
              <a:buNone/>
              <a:defRPr sz="1400" baseline="0">
                <a:solidFill>
                  <a:schemeClr val="tx1"/>
                </a:solidFill>
              </a:defRPr>
            </a:lvl1pPr>
          </a:lstStyle>
          <a:p>
            <a:pPr>
              <a:defRPr/>
            </a:pPr>
            <a:endParaRPr lang="en-US" altLang="zh-CN"/>
          </a:p>
        </p:txBody>
      </p:sp>
      <p:sp>
        <p:nvSpPr>
          <p:cNvPr id="5123" name="Rectangle 3">
            <a:extLst>
              <a:ext uri="{FF2B5EF4-FFF2-40B4-BE49-F238E27FC236}">
                <a16:creationId xmlns:a16="http://schemas.microsoft.com/office/drawing/2014/main" id="{BADB5A07-04CD-46D6-876A-C809E0856980}"/>
              </a:ext>
            </a:extLst>
          </p:cNvPr>
          <p:cNvSpPr>
            <a:spLocks noGrp="1" noChangeArrowheads="1"/>
          </p:cNvSpPr>
          <p:nvPr>
            <p:ph type="dt" idx="1"/>
          </p:nvPr>
        </p:nvSpPr>
        <p:spPr bwMode="auto">
          <a:xfrm>
            <a:off x="3879850" y="0"/>
            <a:ext cx="2965450" cy="469900"/>
          </a:xfrm>
          <a:prstGeom prst="rect">
            <a:avLst/>
          </a:prstGeom>
          <a:noFill/>
          <a:ln>
            <a:noFill/>
          </a:ln>
          <a:effectLst/>
        </p:spPr>
        <p:txBody>
          <a:bodyPr vert="horz" wrap="square" lIns="96502" tIns="48253" rIns="96502" bIns="48253" numCol="1" anchor="t" anchorCtr="0" compatLnSpc="1">
            <a:prstTxWarp prst="textNoShape">
              <a:avLst/>
            </a:prstTxWarp>
          </a:bodyPr>
          <a:lstStyle>
            <a:lvl1pPr algn="r" defTabSz="965200">
              <a:spcBef>
                <a:spcPct val="0"/>
              </a:spcBef>
              <a:buFontTx/>
              <a:buNone/>
              <a:defRPr sz="1400" baseline="0">
                <a:solidFill>
                  <a:schemeClr val="tx1"/>
                </a:solidFill>
              </a:defRPr>
            </a:lvl1pPr>
          </a:lstStyle>
          <a:p>
            <a:pPr>
              <a:defRPr/>
            </a:pPr>
            <a:endParaRPr lang="en-US" altLang="zh-CN"/>
          </a:p>
        </p:txBody>
      </p:sp>
      <p:sp>
        <p:nvSpPr>
          <p:cNvPr id="14340" name="Rectangle 4">
            <a:extLst>
              <a:ext uri="{FF2B5EF4-FFF2-40B4-BE49-F238E27FC236}">
                <a16:creationId xmlns:a16="http://schemas.microsoft.com/office/drawing/2014/main" id="{DF1D35A4-B92B-4664-9BF3-6DA88EB6B036}"/>
              </a:ext>
            </a:extLst>
          </p:cNvPr>
          <p:cNvSpPr>
            <a:spLocks noGrp="1" noRot="1" noChangeAspect="1" noChangeArrowheads="1" noTextEdit="1"/>
          </p:cNvSpPr>
          <p:nvPr>
            <p:ph type="sldImg" idx="2"/>
          </p:nvPr>
        </p:nvSpPr>
        <p:spPr bwMode="auto">
          <a:xfrm>
            <a:off x="1073150" y="704850"/>
            <a:ext cx="4699000" cy="35242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0D65DC7E-FBEF-481D-8C78-0D4F0FC2EB4B}"/>
              </a:ext>
            </a:extLst>
          </p:cNvPr>
          <p:cNvSpPr>
            <a:spLocks noGrp="1" noChangeArrowheads="1"/>
          </p:cNvSpPr>
          <p:nvPr>
            <p:ph type="body" sz="quarter" idx="3"/>
          </p:nvPr>
        </p:nvSpPr>
        <p:spPr bwMode="auto">
          <a:xfrm>
            <a:off x="911225" y="4462463"/>
            <a:ext cx="5022850" cy="4229100"/>
          </a:xfrm>
          <a:prstGeom prst="rect">
            <a:avLst/>
          </a:prstGeom>
          <a:noFill/>
          <a:ln>
            <a:noFill/>
          </a:ln>
          <a:effectLst/>
        </p:spPr>
        <p:txBody>
          <a:bodyPr vert="horz" wrap="square" lIns="96502" tIns="48253" rIns="96502" bIns="48253"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5126" name="Rectangle 6">
            <a:extLst>
              <a:ext uri="{FF2B5EF4-FFF2-40B4-BE49-F238E27FC236}">
                <a16:creationId xmlns:a16="http://schemas.microsoft.com/office/drawing/2014/main" id="{457E6073-C3AD-43CE-A0B5-BAAD1A5B58B0}"/>
              </a:ext>
            </a:extLst>
          </p:cNvPr>
          <p:cNvSpPr>
            <a:spLocks noGrp="1" noChangeArrowheads="1"/>
          </p:cNvSpPr>
          <p:nvPr>
            <p:ph type="ftr" sz="quarter" idx="4"/>
          </p:nvPr>
        </p:nvSpPr>
        <p:spPr bwMode="auto">
          <a:xfrm>
            <a:off x="0" y="8926513"/>
            <a:ext cx="2965450" cy="469900"/>
          </a:xfrm>
          <a:prstGeom prst="rect">
            <a:avLst/>
          </a:prstGeom>
          <a:noFill/>
          <a:ln>
            <a:noFill/>
          </a:ln>
          <a:effectLst/>
        </p:spPr>
        <p:txBody>
          <a:bodyPr vert="horz" wrap="square" lIns="96502" tIns="48253" rIns="96502" bIns="48253" numCol="1" anchor="b" anchorCtr="0" compatLnSpc="1">
            <a:prstTxWarp prst="textNoShape">
              <a:avLst/>
            </a:prstTxWarp>
          </a:bodyPr>
          <a:lstStyle>
            <a:lvl1pPr defTabSz="965200">
              <a:spcBef>
                <a:spcPct val="0"/>
              </a:spcBef>
              <a:buFontTx/>
              <a:buNone/>
              <a:defRPr sz="1400" baseline="0">
                <a:solidFill>
                  <a:schemeClr val="tx1"/>
                </a:solidFill>
              </a:defRPr>
            </a:lvl1pPr>
          </a:lstStyle>
          <a:p>
            <a:pPr>
              <a:defRPr/>
            </a:pPr>
            <a:endParaRPr lang="en-US" altLang="zh-CN"/>
          </a:p>
        </p:txBody>
      </p:sp>
      <p:sp>
        <p:nvSpPr>
          <p:cNvPr id="5127" name="Rectangle 7">
            <a:extLst>
              <a:ext uri="{FF2B5EF4-FFF2-40B4-BE49-F238E27FC236}">
                <a16:creationId xmlns:a16="http://schemas.microsoft.com/office/drawing/2014/main" id="{AA660193-D52E-4AB8-929E-D9B27D4ECDCE}"/>
              </a:ext>
            </a:extLst>
          </p:cNvPr>
          <p:cNvSpPr>
            <a:spLocks noGrp="1" noChangeArrowheads="1"/>
          </p:cNvSpPr>
          <p:nvPr>
            <p:ph type="sldNum" sz="quarter" idx="5"/>
          </p:nvPr>
        </p:nvSpPr>
        <p:spPr bwMode="auto">
          <a:xfrm>
            <a:off x="3879850" y="8926513"/>
            <a:ext cx="2965450" cy="469900"/>
          </a:xfrm>
          <a:prstGeom prst="rect">
            <a:avLst/>
          </a:prstGeom>
          <a:noFill/>
          <a:ln>
            <a:noFill/>
          </a:ln>
          <a:effectLst/>
        </p:spPr>
        <p:txBody>
          <a:bodyPr vert="horz" wrap="square" lIns="96502" tIns="48253" rIns="96502" bIns="48253" numCol="1" anchor="b" anchorCtr="0" compatLnSpc="1">
            <a:prstTxWarp prst="textNoShape">
              <a:avLst/>
            </a:prstTxWarp>
          </a:bodyPr>
          <a:lstStyle>
            <a:lvl1pPr algn="r" defTabSz="965200">
              <a:defRPr sz="1400" baseline="0">
                <a:solidFill>
                  <a:schemeClr val="tx1"/>
                </a:solidFill>
              </a:defRPr>
            </a:lvl1pPr>
          </a:lstStyle>
          <a:p>
            <a:pPr>
              <a:defRPr/>
            </a:pPr>
            <a:fld id="{42CF4E5C-6B3E-4063-BD34-CE0F4836907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FB735612-743B-44B9-96FF-54A2A02CA74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5B4D18B9-9075-4D08-9FD0-3527ABEAB1CE}" type="slidenum">
              <a:rPr lang="en-US" altLang="zh-CN" sz="1400" baseline="0" smtClean="0">
                <a:solidFill>
                  <a:schemeClr val="tx1"/>
                </a:solidFill>
              </a:rPr>
              <a:pPr/>
              <a:t>1</a:t>
            </a:fld>
            <a:endParaRPr lang="en-US" altLang="zh-CN" sz="1400" baseline="0">
              <a:solidFill>
                <a:schemeClr val="tx1"/>
              </a:solidFill>
            </a:endParaRPr>
          </a:p>
        </p:txBody>
      </p:sp>
      <p:sp>
        <p:nvSpPr>
          <p:cNvPr id="16387" name="Rectangle 2">
            <a:extLst>
              <a:ext uri="{FF2B5EF4-FFF2-40B4-BE49-F238E27FC236}">
                <a16:creationId xmlns:a16="http://schemas.microsoft.com/office/drawing/2014/main" id="{29E82690-5A4B-4421-A486-AB48C907E57C}"/>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087D1331-6074-4EF3-81A4-0510AE826A7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12</a:t>
            </a:fld>
            <a:endParaRPr lang="en-US" altLang="zh-CN"/>
          </a:p>
        </p:txBody>
      </p:sp>
    </p:spTree>
    <p:extLst>
      <p:ext uri="{BB962C8B-B14F-4D97-AF65-F5344CB8AC3E}">
        <p14:creationId xmlns:p14="http://schemas.microsoft.com/office/powerpoint/2010/main" val="235919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13</a:t>
            </a:fld>
            <a:endParaRPr lang="en-US" altLang="zh-CN"/>
          </a:p>
        </p:txBody>
      </p:sp>
    </p:spTree>
    <p:extLst>
      <p:ext uri="{BB962C8B-B14F-4D97-AF65-F5344CB8AC3E}">
        <p14:creationId xmlns:p14="http://schemas.microsoft.com/office/powerpoint/2010/main" val="2905345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14</a:t>
            </a:fld>
            <a:endParaRPr lang="en-US" altLang="zh-CN"/>
          </a:p>
        </p:txBody>
      </p:sp>
    </p:spTree>
    <p:extLst>
      <p:ext uri="{BB962C8B-B14F-4D97-AF65-F5344CB8AC3E}">
        <p14:creationId xmlns:p14="http://schemas.microsoft.com/office/powerpoint/2010/main" val="2657343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15</a:t>
            </a:fld>
            <a:endParaRPr lang="en-US" altLang="zh-CN"/>
          </a:p>
        </p:txBody>
      </p:sp>
    </p:spTree>
    <p:extLst>
      <p:ext uri="{BB962C8B-B14F-4D97-AF65-F5344CB8AC3E}">
        <p14:creationId xmlns:p14="http://schemas.microsoft.com/office/powerpoint/2010/main" val="1795653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16</a:t>
            </a:fld>
            <a:endParaRPr lang="en-US" altLang="zh-CN"/>
          </a:p>
        </p:txBody>
      </p:sp>
    </p:spTree>
    <p:extLst>
      <p:ext uri="{BB962C8B-B14F-4D97-AF65-F5344CB8AC3E}">
        <p14:creationId xmlns:p14="http://schemas.microsoft.com/office/powerpoint/2010/main" val="4166093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800"/>
              <a:t>Instruction set design issues include:</a:t>
            </a:r>
          </a:p>
          <a:p>
            <a:pPr lvl="1"/>
            <a:r>
              <a:rPr lang="en-US" altLang="zh-CN" sz="2400"/>
              <a:t>Where are operands stored?</a:t>
            </a:r>
          </a:p>
          <a:p>
            <a:pPr lvl="2"/>
            <a:r>
              <a:rPr lang="en-US" altLang="zh-CN" sz="2000"/>
              <a:t>registers, memory, stack, accumulator</a:t>
            </a:r>
          </a:p>
          <a:p>
            <a:pPr lvl="1"/>
            <a:r>
              <a:rPr lang="en-US" altLang="zh-CN" sz="2400"/>
              <a:t>How many explicit operands are there?     </a:t>
            </a:r>
          </a:p>
          <a:p>
            <a:pPr lvl="2"/>
            <a:r>
              <a:rPr lang="en-US" altLang="zh-CN" sz="2000"/>
              <a:t>0, 1,  2,  or 3 </a:t>
            </a:r>
          </a:p>
          <a:p>
            <a:pPr lvl="1"/>
            <a:r>
              <a:rPr lang="en-US" altLang="zh-CN" sz="2400"/>
              <a:t>How is the operand location specified?</a:t>
            </a:r>
          </a:p>
          <a:p>
            <a:pPr lvl="2"/>
            <a:r>
              <a:rPr lang="en-US" altLang="zh-CN" sz="2000"/>
              <a:t>register, immediate,  indirect, . . . 	</a:t>
            </a:r>
          </a:p>
          <a:p>
            <a:pPr lvl="1"/>
            <a:r>
              <a:rPr lang="en-US" altLang="zh-CN" sz="2400"/>
              <a:t>What type &amp; size of operands are supported?</a:t>
            </a:r>
          </a:p>
          <a:p>
            <a:pPr lvl="2"/>
            <a:r>
              <a:rPr lang="en-US" altLang="zh-CN" sz="2000"/>
              <a:t>byte, int, float, double, string, vector. . .</a:t>
            </a:r>
          </a:p>
          <a:p>
            <a:pPr lvl="1"/>
            <a:r>
              <a:rPr lang="en-US" altLang="zh-CN" sz="2400"/>
              <a:t>What operations are supported? </a:t>
            </a:r>
          </a:p>
          <a:p>
            <a:pPr lvl="2"/>
            <a:r>
              <a:rPr lang="en-US" altLang="zh-CN" sz="2000"/>
              <a:t>add, sub, </a:t>
            </a:r>
            <a:r>
              <a:rPr lang="en-US" altLang="zh-CN" sz="2000" err="1"/>
              <a:t>mul</a:t>
            </a:r>
            <a:r>
              <a:rPr lang="en-US" altLang="zh-CN" sz="2000"/>
              <a:t>, move, compare . . .</a:t>
            </a:r>
          </a:p>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19</a:t>
            </a:fld>
            <a:endParaRPr lang="en-US" altLang="zh-CN"/>
          </a:p>
        </p:txBody>
      </p:sp>
    </p:spTree>
    <p:extLst>
      <p:ext uri="{BB962C8B-B14F-4D97-AF65-F5344CB8AC3E}">
        <p14:creationId xmlns:p14="http://schemas.microsoft.com/office/powerpoint/2010/main" val="2701202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21</a:t>
            </a:fld>
            <a:endParaRPr lang="en-US" altLang="zh-CN"/>
          </a:p>
        </p:txBody>
      </p:sp>
    </p:spTree>
    <p:extLst>
      <p:ext uri="{BB962C8B-B14F-4D97-AF65-F5344CB8AC3E}">
        <p14:creationId xmlns:p14="http://schemas.microsoft.com/office/powerpoint/2010/main" val="1024082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22</a:t>
            </a:fld>
            <a:endParaRPr lang="en-US" altLang="zh-CN"/>
          </a:p>
        </p:txBody>
      </p:sp>
    </p:spTree>
    <p:extLst>
      <p:ext uri="{BB962C8B-B14F-4D97-AF65-F5344CB8AC3E}">
        <p14:creationId xmlns:p14="http://schemas.microsoft.com/office/powerpoint/2010/main" val="781902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23</a:t>
            </a:fld>
            <a:endParaRPr lang="en-US" altLang="zh-CN"/>
          </a:p>
        </p:txBody>
      </p:sp>
    </p:spTree>
    <p:extLst>
      <p:ext uri="{BB962C8B-B14F-4D97-AF65-F5344CB8AC3E}">
        <p14:creationId xmlns:p14="http://schemas.microsoft.com/office/powerpoint/2010/main" val="5562195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24</a:t>
            </a:fld>
            <a:endParaRPr lang="en-US" altLang="zh-CN"/>
          </a:p>
        </p:txBody>
      </p:sp>
    </p:spTree>
    <p:extLst>
      <p:ext uri="{BB962C8B-B14F-4D97-AF65-F5344CB8AC3E}">
        <p14:creationId xmlns:p14="http://schemas.microsoft.com/office/powerpoint/2010/main" val="2569067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2CD62E45-4264-4AC6-9B24-1A273FAA74C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BC4859AF-50BB-4ED4-A045-E02C7C9E8C7D}" type="slidenum">
              <a:rPr lang="en-US" altLang="zh-CN" sz="1400" baseline="0" smtClean="0">
                <a:solidFill>
                  <a:schemeClr val="tx1"/>
                </a:solidFill>
              </a:rPr>
              <a:pPr/>
              <a:t>2</a:t>
            </a:fld>
            <a:endParaRPr lang="en-US" altLang="zh-CN" sz="1400" baseline="0">
              <a:solidFill>
                <a:schemeClr val="tx1"/>
              </a:solidFill>
            </a:endParaRPr>
          </a:p>
        </p:txBody>
      </p:sp>
      <p:sp>
        <p:nvSpPr>
          <p:cNvPr id="20483" name="Rectangle 2">
            <a:extLst>
              <a:ext uri="{FF2B5EF4-FFF2-40B4-BE49-F238E27FC236}">
                <a16:creationId xmlns:a16="http://schemas.microsoft.com/office/drawing/2014/main" id="{6C891720-51EC-4AE8-B115-DBCEAEFBDE1E}"/>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21511B8A-4BEF-4FFF-95BF-10CB1E49EF2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p>
        </p:txBody>
      </p:sp>
    </p:spTree>
    <p:extLst>
      <p:ext uri="{BB962C8B-B14F-4D97-AF65-F5344CB8AC3E}">
        <p14:creationId xmlns:p14="http://schemas.microsoft.com/office/powerpoint/2010/main" val="1852111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25</a:t>
            </a:fld>
            <a:endParaRPr lang="en-US" altLang="zh-CN"/>
          </a:p>
        </p:txBody>
      </p:sp>
    </p:spTree>
    <p:extLst>
      <p:ext uri="{BB962C8B-B14F-4D97-AF65-F5344CB8AC3E}">
        <p14:creationId xmlns:p14="http://schemas.microsoft.com/office/powerpoint/2010/main" val="3646961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26</a:t>
            </a:fld>
            <a:endParaRPr lang="en-US" altLang="zh-CN"/>
          </a:p>
        </p:txBody>
      </p:sp>
    </p:spTree>
    <p:extLst>
      <p:ext uri="{BB962C8B-B14F-4D97-AF65-F5344CB8AC3E}">
        <p14:creationId xmlns:p14="http://schemas.microsoft.com/office/powerpoint/2010/main" val="4118290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Java VM vs. </a:t>
            </a:r>
            <a:r>
              <a:rPr lang="en-US" altLang="zh-CN" err="1"/>
              <a:t>DalVik</a:t>
            </a:r>
            <a:r>
              <a:rPr lang="en-US" altLang="zh-CN"/>
              <a:t> VM</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27</a:t>
            </a:fld>
            <a:endParaRPr lang="en-US" altLang="zh-CN"/>
          </a:p>
        </p:txBody>
      </p:sp>
    </p:spTree>
    <p:extLst>
      <p:ext uri="{BB962C8B-B14F-4D97-AF65-F5344CB8AC3E}">
        <p14:creationId xmlns:p14="http://schemas.microsoft.com/office/powerpoint/2010/main" val="29412251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28</a:t>
            </a:fld>
            <a:endParaRPr lang="en-US" altLang="zh-CN"/>
          </a:p>
        </p:txBody>
      </p:sp>
    </p:spTree>
    <p:extLst>
      <p:ext uri="{BB962C8B-B14F-4D97-AF65-F5344CB8AC3E}">
        <p14:creationId xmlns:p14="http://schemas.microsoft.com/office/powerpoint/2010/main" val="14682917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29</a:t>
            </a:fld>
            <a:endParaRPr lang="en-US" altLang="zh-CN"/>
          </a:p>
        </p:txBody>
      </p:sp>
    </p:spTree>
    <p:extLst>
      <p:ext uri="{BB962C8B-B14F-4D97-AF65-F5344CB8AC3E}">
        <p14:creationId xmlns:p14="http://schemas.microsoft.com/office/powerpoint/2010/main" val="542250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30</a:t>
            </a:fld>
            <a:endParaRPr lang="en-US" altLang="zh-CN"/>
          </a:p>
        </p:txBody>
      </p:sp>
    </p:spTree>
    <p:extLst>
      <p:ext uri="{BB962C8B-B14F-4D97-AF65-F5344CB8AC3E}">
        <p14:creationId xmlns:p14="http://schemas.microsoft.com/office/powerpoint/2010/main" val="39760268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31</a:t>
            </a:fld>
            <a:endParaRPr lang="en-US" altLang="zh-CN"/>
          </a:p>
        </p:txBody>
      </p:sp>
    </p:spTree>
    <p:extLst>
      <p:ext uri="{BB962C8B-B14F-4D97-AF65-F5344CB8AC3E}">
        <p14:creationId xmlns:p14="http://schemas.microsoft.com/office/powerpoint/2010/main" val="1489817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32</a:t>
            </a:fld>
            <a:endParaRPr lang="en-US" altLang="zh-CN"/>
          </a:p>
        </p:txBody>
      </p:sp>
    </p:spTree>
    <p:extLst>
      <p:ext uri="{BB962C8B-B14F-4D97-AF65-F5344CB8AC3E}">
        <p14:creationId xmlns:p14="http://schemas.microsoft.com/office/powerpoint/2010/main" val="8444245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33</a:t>
            </a:fld>
            <a:endParaRPr lang="en-US" altLang="zh-CN"/>
          </a:p>
        </p:txBody>
      </p:sp>
    </p:spTree>
    <p:extLst>
      <p:ext uri="{BB962C8B-B14F-4D97-AF65-F5344CB8AC3E}">
        <p14:creationId xmlns:p14="http://schemas.microsoft.com/office/powerpoint/2010/main" val="39307911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34</a:t>
            </a:fld>
            <a:endParaRPr lang="en-US" altLang="zh-CN"/>
          </a:p>
        </p:txBody>
      </p:sp>
    </p:spTree>
    <p:extLst>
      <p:ext uri="{BB962C8B-B14F-4D97-AF65-F5344CB8AC3E}">
        <p14:creationId xmlns:p14="http://schemas.microsoft.com/office/powerpoint/2010/main" val="3288760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Computer organization includes the high-level aspects of a design, such as the memory system, the bus structure, and the design of  the internal CPU (where arithmetic, logic, branching and data transfers  are implemented). </a:t>
            </a:r>
          </a:p>
          <a:p>
            <a:r>
              <a:rPr lang="en-US" altLang="zh-CN"/>
              <a:t>Computer hardware refers to the specifics of a machine, included the detailed logic design and the packaging  technology of the machine.</a:t>
            </a:r>
          </a:p>
          <a:p>
            <a:endParaRPr lang="en-US" altLang="zh-CN"/>
          </a:p>
          <a:p>
            <a:r>
              <a:rPr lang="en-US" altLang="zh-CN"/>
              <a:t>Computer architects must design a computer to meet functional requirements as well as price, power, and performance goals. Often, they also have to determine what the functional requirements are, which can be a major task. </a:t>
            </a:r>
          </a:p>
          <a:p>
            <a:r>
              <a:rPr lang="en-US" altLang="zh-CN"/>
              <a:t>Desktop computers: focus on optimizing cost-performance as measured by a single user, with little regard for program size or power consumption, </a:t>
            </a:r>
          </a:p>
          <a:p>
            <a:r>
              <a:rPr lang="en-US" altLang="zh-CN"/>
              <a:t>Server computers – focus on availability, scalability, and throughput cost-performance, </a:t>
            </a:r>
          </a:p>
          <a:p>
            <a:r>
              <a:rPr lang="en-US" altLang="zh-CN"/>
              <a:t>Embedded computers – driven by price and often power issues, plus code size is important.</a:t>
            </a:r>
          </a:p>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a:t>
            </a:fld>
            <a:endParaRPr lang="en-US" altLang="zh-CN"/>
          </a:p>
        </p:txBody>
      </p:sp>
    </p:spTree>
    <p:extLst>
      <p:ext uri="{BB962C8B-B14F-4D97-AF65-F5344CB8AC3E}">
        <p14:creationId xmlns:p14="http://schemas.microsoft.com/office/powerpoint/2010/main" val="2103134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35</a:t>
            </a:fld>
            <a:endParaRPr lang="en-US" altLang="zh-CN"/>
          </a:p>
        </p:txBody>
      </p:sp>
    </p:spTree>
    <p:extLst>
      <p:ext uri="{BB962C8B-B14F-4D97-AF65-F5344CB8AC3E}">
        <p14:creationId xmlns:p14="http://schemas.microsoft.com/office/powerpoint/2010/main" val="22195787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36</a:t>
            </a:fld>
            <a:endParaRPr lang="en-US" altLang="zh-CN"/>
          </a:p>
        </p:txBody>
      </p:sp>
    </p:spTree>
    <p:extLst>
      <p:ext uri="{BB962C8B-B14F-4D97-AF65-F5344CB8AC3E}">
        <p14:creationId xmlns:p14="http://schemas.microsoft.com/office/powerpoint/2010/main" val="29841570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37</a:t>
            </a:fld>
            <a:endParaRPr lang="en-US" altLang="zh-CN"/>
          </a:p>
        </p:txBody>
      </p:sp>
    </p:spTree>
    <p:extLst>
      <p:ext uri="{BB962C8B-B14F-4D97-AF65-F5344CB8AC3E}">
        <p14:creationId xmlns:p14="http://schemas.microsoft.com/office/powerpoint/2010/main" val="5157529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38</a:t>
            </a:fld>
            <a:endParaRPr lang="en-US" altLang="zh-CN"/>
          </a:p>
        </p:txBody>
      </p:sp>
    </p:spTree>
    <p:extLst>
      <p:ext uri="{BB962C8B-B14F-4D97-AF65-F5344CB8AC3E}">
        <p14:creationId xmlns:p14="http://schemas.microsoft.com/office/powerpoint/2010/main" val="28816051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39</a:t>
            </a:fld>
            <a:endParaRPr lang="en-US" altLang="zh-CN"/>
          </a:p>
        </p:txBody>
      </p:sp>
    </p:spTree>
    <p:extLst>
      <p:ext uri="{BB962C8B-B14F-4D97-AF65-F5344CB8AC3E}">
        <p14:creationId xmlns:p14="http://schemas.microsoft.com/office/powerpoint/2010/main" val="38597936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40</a:t>
            </a:fld>
            <a:endParaRPr lang="en-US" altLang="zh-CN"/>
          </a:p>
        </p:txBody>
      </p:sp>
    </p:spTree>
    <p:extLst>
      <p:ext uri="{BB962C8B-B14F-4D97-AF65-F5344CB8AC3E}">
        <p14:creationId xmlns:p14="http://schemas.microsoft.com/office/powerpoint/2010/main" val="18065459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42</a:t>
            </a:fld>
            <a:endParaRPr lang="en-US" altLang="zh-CN"/>
          </a:p>
        </p:txBody>
      </p:sp>
    </p:spTree>
    <p:extLst>
      <p:ext uri="{BB962C8B-B14F-4D97-AF65-F5344CB8AC3E}">
        <p14:creationId xmlns:p14="http://schemas.microsoft.com/office/powerpoint/2010/main" val="20869957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43</a:t>
            </a:fld>
            <a:endParaRPr lang="en-US" altLang="zh-CN"/>
          </a:p>
        </p:txBody>
      </p:sp>
    </p:spTree>
    <p:extLst>
      <p:ext uri="{BB962C8B-B14F-4D97-AF65-F5344CB8AC3E}">
        <p14:creationId xmlns:p14="http://schemas.microsoft.com/office/powerpoint/2010/main" val="33804882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44</a:t>
            </a:fld>
            <a:endParaRPr lang="en-US" altLang="zh-CN"/>
          </a:p>
        </p:txBody>
      </p:sp>
    </p:spTree>
    <p:extLst>
      <p:ext uri="{BB962C8B-B14F-4D97-AF65-F5344CB8AC3E}">
        <p14:creationId xmlns:p14="http://schemas.microsoft.com/office/powerpoint/2010/main" val="5652136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aseline="-250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46</a:t>
            </a:fld>
            <a:endParaRPr lang="en-US" altLang="zh-CN"/>
          </a:p>
        </p:txBody>
      </p:sp>
    </p:spTree>
    <p:extLst>
      <p:ext uri="{BB962C8B-B14F-4D97-AF65-F5344CB8AC3E}">
        <p14:creationId xmlns:p14="http://schemas.microsoft.com/office/powerpoint/2010/main" val="3273926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操作数和地址码</a:t>
            </a:r>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6</a:t>
            </a:fld>
            <a:endParaRPr lang="en-US" altLang="zh-CN"/>
          </a:p>
        </p:txBody>
      </p:sp>
    </p:spTree>
    <p:extLst>
      <p:ext uri="{BB962C8B-B14F-4D97-AF65-F5344CB8AC3E}">
        <p14:creationId xmlns:p14="http://schemas.microsoft.com/office/powerpoint/2010/main" val="27691720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47</a:t>
            </a:fld>
            <a:endParaRPr lang="en-US" altLang="zh-CN"/>
          </a:p>
        </p:txBody>
      </p:sp>
    </p:spTree>
    <p:extLst>
      <p:ext uri="{BB962C8B-B14F-4D97-AF65-F5344CB8AC3E}">
        <p14:creationId xmlns:p14="http://schemas.microsoft.com/office/powerpoint/2010/main" val="28287100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48</a:t>
            </a:fld>
            <a:endParaRPr lang="en-US" altLang="zh-CN"/>
          </a:p>
        </p:txBody>
      </p:sp>
    </p:spTree>
    <p:extLst>
      <p:ext uri="{BB962C8B-B14F-4D97-AF65-F5344CB8AC3E}">
        <p14:creationId xmlns:p14="http://schemas.microsoft.com/office/powerpoint/2010/main" val="37396277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ACM </a:t>
            </a:r>
            <a:r>
              <a:rPr lang="zh-CN" altLang="en-US"/>
              <a:t>图灵奖（</a:t>
            </a:r>
            <a:r>
              <a:rPr lang="en-US" altLang="zh-CN"/>
              <a:t>1987</a:t>
            </a:r>
            <a:r>
              <a:rPr lang="zh-CN" altLang="en-US"/>
              <a:t>） </a:t>
            </a:r>
            <a:endParaRPr lang="en-US" altLang="zh-CN"/>
          </a:p>
          <a:p>
            <a:r>
              <a:rPr lang="en-US" altLang="zh-CN"/>
              <a:t>IEEE </a:t>
            </a:r>
            <a:r>
              <a:rPr lang="zh-CN" altLang="en-US"/>
              <a:t>计算机先驱奖 （</a:t>
            </a:r>
            <a:r>
              <a:rPr lang="en-US" altLang="zh-CN"/>
              <a:t>1989</a:t>
            </a:r>
            <a:r>
              <a:rPr lang="zh-CN" altLang="en-US"/>
              <a:t>） </a:t>
            </a:r>
            <a:endParaRPr lang="en-US" altLang="zh-CN"/>
          </a:p>
          <a:p>
            <a:r>
              <a:rPr lang="zh-CN" altLang="en-US"/>
              <a:t>美国国家技术奖章（</a:t>
            </a:r>
            <a:r>
              <a:rPr lang="en-US" altLang="zh-CN"/>
              <a:t>1991</a:t>
            </a:r>
            <a:r>
              <a:rPr lang="zh-CN" altLang="en-US"/>
              <a:t>） </a:t>
            </a:r>
            <a:endParaRPr lang="en-US" altLang="zh-CN"/>
          </a:p>
          <a:p>
            <a:r>
              <a:rPr lang="zh-CN" altLang="en-US"/>
              <a:t>美国国家科学奖章（</a:t>
            </a:r>
            <a:r>
              <a:rPr lang="en-US" altLang="zh-CN"/>
              <a:t>1994</a:t>
            </a:r>
            <a:r>
              <a:rPr lang="zh-CN" altLang="en-US"/>
              <a:t>） </a:t>
            </a:r>
            <a:endParaRPr lang="en-US" altLang="zh-CN"/>
          </a:p>
          <a:p>
            <a:r>
              <a:rPr lang="en-US" altLang="zh-CN"/>
              <a:t>IEEE </a:t>
            </a:r>
            <a:r>
              <a:rPr lang="zh-CN" altLang="en-US"/>
              <a:t>约翰</a:t>
            </a:r>
            <a:r>
              <a:rPr lang="en-US" altLang="zh-CN"/>
              <a:t>·</a:t>
            </a:r>
            <a:r>
              <a:rPr lang="zh-CN" altLang="en-US"/>
              <a:t>冯诺依曼奖（</a:t>
            </a:r>
            <a:r>
              <a:rPr lang="en-US" altLang="zh-CN"/>
              <a:t>1994</a:t>
            </a:r>
            <a:r>
              <a:rPr lang="zh-CN" altLang="en-US"/>
              <a:t>） </a:t>
            </a:r>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49</a:t>
            </a:fld>
            <a:endParaRPr lang="en-US" altLang="zh-CN"/>
          </a:p>
        </p:txBody>
      </p:sp>
    </p:spTree>
    <p:extLst>
      <p:ext uri="{BB962C8B-B14F-4D97-AF65-F5344CB8AC3E}">
        <p14:creationId xmlns:p14="http://schemas.microsoft.com/office/powerpoint/2010/main" val="34504691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50</a:t>
            </a:fld>
            <a:endParaRPr lang="en-US" altLang="zh-CN"/>
          </a:p>
        </p:txBody>
      </p:sp>
    </p:spTree>
    <p:extLst>
      <p:ext uri="{BB962C8B-B14F-4D97-AF65-F5344CB8AC3E}">
        <p14:creationId xmlns:p14="http://schemas.microsoft.com/office/powerpoint/2010/main" val="20701579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51</a:t>
            </a:fld>
            <a:endParaRPr lang="en-US" altLang="zh-CN"/>
          </a:p>
        </p:txBody>
      </p:sp>
    </p:spTree>
    <p:extLst>
      <p:ext uri="{BB962C8B-B14F-4D97-AF65-F5344CB8AC3E}">
        <p14:creationId xmlns:p14="http://schemas.microsoft.com/office/powerpoint/2010/main" val="35377729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52</a:t>
            </a:fld>
            <a:endParaRPr lang="en-US" altLang="zh-CN"/>
          </a:p>
        </p:txBody>
      </p:sp>
    </p:spTree>
    <p:extLst>
      <p:ext uri="{BB962C8B-B14F-4D97-AF65-F5344CB8AC3E}">
        <p14:creationId xmlns:p14="http://schemas.microsoft.com/office/powerpoint/2010/main" val="13113018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53</a:t>
            </a:fld>
            <a:endParaRPr lang="en-US" altLang="zh-CN"/>
          </a:p>
        </p:txBody>
      </p:sp>
    </p:spTree>
    <p:extLst>
      <p:ext uri="{BB962C8B-B14F-4D97-AF65-F5344CB8AC3E}">
        <p14:creationId xmlns:p14="http://schemas.microsoft.com/office/powerpoint/2010/main" val="38616141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54</a:t>
            </a:fld>
            <a:endParaRPr lang="en-US" altLang="zh-CN"/>
          </a:p>
        </p:txBody>
      </p:sp>
    </p:spTree>
    <p:extLst>
      <p:ext uri="{BB962C8B-B14F-4D97-AF65-F5344CB8AC3E}">
        <p14:creationId xmlns:p14="http://schemas.microsoft.com/office/powerpoint/2010/main" val="10087565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55</a:t>
            </a:fld>
            <a:endParaRPr lang="en-US" altLang="zh-CN"/>
          </a:p>
        </p:txBody>
      </p:sp>
    </p:spTree>
    <p:extLst>
      <p:ext uri="{BB962C8B-B14F-4D97-AF65-F5344CB8AC3E}">
        <p14:creationId xmlns:p14="http://schemas.microsoft.com/office/powerpoint/2010/main" val="10276629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56</a:t>
            </a:fld>
            <a:endParaRPr lang="en-US" altLang="zh-CN"/>
          </a:p>
        </p:txBody>
      </p:sp>
    </p:spTree>
    <p:extLst>
      <p:ext uri="{BB962C8B-B14F-4D97-AF65-F5344CB8AC3E}">
        <p14:creationId xmlns:p14="http://schemas.microsoft.com/office/powerpoint/2010/main" val="980781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Stack also belongs to the memory</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7</a:t>
            </a:fld>
            <a:endParaRPr lang="en-US" altLang="zh-CN"/>
          </a:p>
        </p:txBody>
      </p:sp>
    </p:spTree>
    <p:extLst>
      <p:ext uri="{BB962C8B-B14F-4D97-AF65-F5344CB8AC3E}">
        <p14:creationId xmlns:p14="http://schemas.microsoft.com/office/powerpoint/2010/main" val="8349031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57</a:t>
            </a:fld>
            <a:endParaRPr lang="en-US" altLang="zh-CN"/>
          </a:p>
        </p:txBody>
      </p:sp>
    </p:spTree>
    <p:extLst>
      <p:ext uri="{BB962C8B-B14F-4D97-AF65-F5344CB8AC3E}">
        <p14:creationId xmlns:p14="http://schemas.microsoft.com/office/powerpoint/2010/main" val="40006929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58</a:t>
            </a:fld>
            <a:endParaRPr lang="en-US" altLang="zh-CN"/>
          </a:p>
        </p:txBody>
      </p:sp>
    </p:spTree>
    <p:extLst>
      <p:ext uri="{BB962C8B-B14F-4D97-AF65-F5344CB8AC3E}">
        <p14:creationId xmlns:p14="http://schemas.microsoft.com/office/powerpoint/2010/main" val="16580318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59</a:t>
            </a:fld>
            <a:endParaRPr lang="en-US" altLang="zh-CN"/>
          </a:p>
        </p:txBody>
      </p:sp>
    </p:spTree>
    <p:extLst>
      <p:ext uri="{BB962C8B-B14F-4D97-AF65-F5344CB8AC3E}">
        <p14:creationId xmlns:p14="http://schemas.microsoft.com/office/powerpoint/2010/main" val="1132687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60</a:t>
            </a:fld>
            <a:endParaRPr lang="en-US" altLang="zh-CN"/>
          </a:p>
        </p:txBody>
      </p:sp>
    </p:spTree>
    <p:extLst>
      <p:ext uri="{BB962C8B-B14F-4D97-AF65-F5344CB8AC3E}">
        <p14:creationId xmlns:p14="http://schemas.microsoft.com/office/powerpoint/2010/main" val="3252937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61</a:t>
            </a:fld>
            <a:endParaRPr lang="en-US" altLang="zh-CN"/>
          </a:p>
        </p:txBody>
      </p:sp>
    </p:spTree>
    <p:extLst>
      <p:ext uri="{BB962C8B-B14F-4D97-AF65-F5344CB8AC3E}">
        <p14:creationId xmlns:p14="http://schemas.microsoft.com/office/powerpoint/2010/main" val="23524542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62</a:t>
            </a:fld>
            <a:endParaRPr lang="en-US" altLang="zh-CN"/>
          </a:p>
        </p:txBody>
      </p:sp>
    </p:spTree>
    <p:extLst>
      <p:ext uri="{BB962C8B-B14F-4D97-AF65-F5344CB8AC3E}">
        <p14:creationId xmlns:p14="http://schemas.microsoft.com/office/powerpoint/2010/main" val="41831124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63</a:t>
            </a:fld>
            <a:endParaRPr lang="en-US" altLang="zh-CN"/>
          </a:p>
        </p:txBody>
      </p:sp>
    </p:spTree>
    <p:extLst>
      <p:ext uri="{BB962C8B-B14F-4D97-AF65-F5344CB8AC3E}">
        <p14:creationId xmlns:p14="http://schemas.microsoft.com/office/powerpoint/2010/main" val="5838175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64</a:t>
            </a:fld>
            <a:endParaRPr lang="en-US" altLang="zh-CN"/>
          </a:p>
        </p:txBody>
      </p:sp>
    </p:spTree>
    <p:extLst>
      <p:ext uri="{BB962C8B-B14F-4D97-AF65-F5344CB8AC3E}">
        <p14:creationId xmlns:p14="http://schemas.microsoft.com/office/powerpoint/2010/main" val="40953789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65</a:t>
            </a:fld>
            <a:endParaRPr lang="en-US" altLang="zh-CN"/>
          </a:p>
        </p:txBody>
      </p:sp>
    </p:spTree>
    <p:extLst>
      <p:ext uri="{BB962C8B-B14F-4D97-AF65-F5344CB8AC3E}">
        <p14:creationId xmlns:p14="http://schemas.microsoft.com/office/powerpoint/2010/main" val="5718755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66</a:t>
            </a:fld>
            <a:endParaRPr lang="en-US" altLang="zh-CN"/>
          </a:p>
        </p:txBody>
      </p:sp>
    </p:spTree>
    <p:extLst>
      <p:ext uri="{BB962C8B-B14F-4D97-AF65-F5344CB8AC3E}">
        <p14:creationId xmlns:p14="http://schemas.microsoft.com/office/powerpoint/2010/main" val="2292289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8</a:t>
            </a:fld>
            <a:endParaRPr lang="en-US" altLang="zh-CN"/>
          </a:p>
        </p:txBody>
      </p:sp>
    </p:spTree>
    <p:extLst>
      <p:ext uri="{BB962C8B-B14F-4D97-AF65-F5344CB8AC3E}">
        <p14:creationId xmlns:p14="http://schemas.microsoft.com/office/powerpoint/2010/main" val="10456072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67</a:t>
            </a:fld>
            <a:endParaRPr lang="en-US" altLang="zh-CN"/>
          </a:p>
        </p:txBody>
      </p:sp>
    </p:spTree>
    <p:extLst>
      <p:ext uri="{BB962C8B-B14F-4D97-AF65-F5344CB8AC3E}">
        <p14:creationId xmlns:p14="http://schemas.microsoft.com/office/powerpoint/2010/main" val="29212191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68</a:t>
            </a:fld>
            <a:endParaRPr lang="en-US" altLang="zh-CN"/>
          </a:p>
        </p:txBody>
      </p:sp>
    </p:spTree>
    <p:extLst>
      <p:ext uri="{BB962C8B-B14F-4D97-AF65-F5344CB8AC3E}">
        <p14:creationId xmlns:p14="http://schemas.microsoft.com/office/powerpoint/2010/main" val="16823402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69</a:t>
            </a:fld>
            <a:endParaRPr lang="en-US" altLang="zh-CN"/>
          </a:p>
        </p:txBody>
      </p:sp>
    </p:spTree>
    <p:extLst>
      <p:ext uri="{BB962C8B-B14F-4D97-AF65-F5344CB8AC3E}">
        <p14:creationId xmlns:p14="http://schemas.microsoft.com/office/powerpoint/2010/main" val="42623879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70</a:t>
            </a:fld>
            <a:endParaRPr lang="en-US" altLang="zh-CN"/>
          </a:p>
        </p:txBody>
      </p:sp>
    </p:spTree>
    <p:extLst>
      <p:ext uri="{BB962C8B-B14F-4D97-AF65-F5344CB8AC3E}">
        <p14:creationId xmlns:p14="http://schemas.microsoft.com/office/powerpoint/2010/main" val="12359188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71</a:t>
            </a:fld>
            <a:endParaRPr lang="en-US" altLang="zh-CN"/>
          </a:p>
        </p:txBody>
      </p:sp>
    </p:spTree>
    <p:extLst>
      <p:ext uri="{BB962C8B-B14F-4D97-AF65-F5344CB8AC3E}">
        <p14:creationId xmlns:p14="http://schemas.microsoft.com/office/powerpoint/2010/main" val="18169986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72</a:t>
            </a:fld>
            <a:endParaRPr lang="en-US" altLang="zh-CN"/>
          </a:p>
        </p:txBody>
      </p:sp>
    </p:spTree>
    <p:extLst>
      <p:ext uri="{BB962C8B-B14F-4D97-AF65-F5344CB8AC3E}">
        <p14:creationId xmlns:p14="http://schemas.microsoft.com/office/powerpoint/2010/main" val="2300044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9</a:t>
            </a:fld>
            <a:endParaRPr lang="en-US" altLang="zh-CN"/>
          </a:p>
        </p:txBody>
      </p:sp>
    </p:spTree>
    <p:extLst>
      <p:ext uri="{BB962C8B-B14F-4D97-AF65-F5344CB8AC3E}">
        <p14:creationId xmlns:p14="http://schemas.microsoft.com/office/powerpoint/2010/main" val="475300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指令集体系结构是一台计算机的抽象模型（即计算机的“功能规范说明书“），可简称为指令系统：</a:t>
            </a:r>
            <a:endParaRPr lang="en-US" altLang="zh-CN"/>
          </a:p>
          <a:p>
            <a:r>
              <a:rPr lang="en-US" altLang="zh-CN"/>
              <a:t>1. </a:t>
            </a:r>
            <a:r>
              <a:rPr lang="zh-CN" altLang="en-US"/>
              <a:t>从硬件设计角度看，指令系统规定了一台计算机需要具备的基本功能，软件将使用这些功能对计算机的行为进行控制；</a:t>
            </a:r>
            <a:endParaRPr lang="en-US" altLang="zh-CN"/>
          </a:p>
          <a:p>
            <a:r>
              <a:rPr lang="en-US" altLang="zh-CN"/>
              <a:t>2. </a:t>
            </a:r>
            <a:r>
              <a:rPr lang="zh-CN" altLang="en-US"/>
              <a:t>从软件编程角度看，指令系统定义了系统程序员为了对计算机硬件进行编程而需要了解的所有内容。</a:t>
            </a:r>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10</a:t>
            </a:fld>
            <a:endParaRPr lang="en-US" altLang="zh-CN"/>
          </a:p>
        </p:txBody>
      </p:sp>
    </p:spTree>
    <p:extLst>
      <p:ext uri="{BB962C8B-B14F-4D97-AF65-F5344CB8AC3E}">
        <p14:creationId xmlns:p14="http://schemas.microsoft.com/office/powerpoint/2010/main" val="1855293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a:t>指令系统位于软硬件之间的交界，是构成程序的基本元素，也是硬件设计的依据，衡量硬件的性能，反映硬件对软件的支持程度，其设计的好坏直接决定计算机的性能和成本，极其重要。</a:t>
            </a:r>
            <a:endParaRPr lang="en-US" altLang="zh-CN" sz="1200"/>
          </a:p>
          <a:p>
            <a:r>
              <a:rPr lang="en-US" altLang="zh-CN" sz="1200"/>
              <a:t>Serves as an interface between software and hardware.</a:t>
            </a:r>
          </a:p>
          <a:p>
            <a:r>
              <a:rPr lang="en-US" altLang="zh-CN" sz="1200"/>
              <a:t>Provides a mechanism by which the software tells the hardware what should be done.</a:t>
            </a:r>
          </a:p>
          <a:p>
            <a:endParaRPr lang="en-US" altLang="zh-CN" sz="1200"/>
          </a:p>
          <a:p>
            <a:r>
              <a:rPr lang="en-US" altLang="zh-CN" b="0" i="0">
                <a:solidFill>
                  <a:srgbClr val="222222"/>
                </a:solidFill>
                <a:effectLst/>
                <a:latin typeface="Open Sans"/>
              </a:rPr>
              <a:t>The word “µarch” with ‘µ’ is a Greek letter pronounced as “mu” which scientifically represents the term “micro”. Thus, it combinedly formed micro + architecture. However, some keyboard doesn’t have ‘µ’ letter in it, so for sake of easiness, it is also called as “</a:t>
            </a:r>
            <a:r>
              <a:rPr lang="en-US" altLang="zh-CN" b="0" i="0" err="1">
                <a:solidFill>
                  <a:srgbClr val="222222"/>
                </a:solidFill>
                <a:effectLst/>
                <a:latin typeface="Open Sans"/>
              </a:rPr>
              <a:t>uarch</a:t>
            </a:r>
            <a:r>
              <a:rPr lang="en-US" altLang="zh-CN" b="0" i="0">
                <a:solidFill>
                  <a:srgbClr val="222222"/>
                </a:solidFill>
                <a:effectLst/>
                <a:latin typeface="Open Sans"/>
              </a:rPr>
              <a:t>”</a:t>
            </a:r>
            <a:endParaRPr lang="en-US" altLang="zh-CN" sz="1200"/>
          </a:p>
          <a:p>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11</a:t>
            </a:fld>
            <a:endParaRPr lang="en-US" altLang="zh-CN"/>
          </a:p>
        </p:txBody>
      </p:sp>
    </p:spTree>
    <p:extLst>
      <p:ext uri="{BB962C8B-B14F-4D97-AF65-F5344CB8AC3E}">
        <p14:creationId xmlns:p14="http://schemas.microsoft.com/office/powerpoint/2010/main" val="313822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 name="Text Box 17">
            <a:extLst>
              <a:ext uri="{FF2B5EF4-FFF2-40B4-BE49-F238E27FC236}">
                <a16:creationId xmlns:a16="http://schemas.microsoft.com/office/drawing/2014/main" id="{B4AC0CC2-FA9A-4D3B-84C2-3DC3DA8EB6C1}"/>
              </a:ext>
            </a:extLst>
          </p:cNvPr>
          <p:cNvSpPr txBox="1">
            <a:spLocks noChangeArrowheads="1"/>
          </p:cNvSpPr>
          <p:nvPr userDrawn="1"/>
        </p:nvSpPr>
        <p:spPr bwMode="auto">
          <a:xfrm>
            <a:off x="904875" y="2179638"/>
            <a:ext cx="7772400" cy="579437"/>
          </a:xfrm>
          <a:prstGeom prst="rect">
            <a:avLst/>
          </a:prstGeom>
          <a:noFill/>
          <a:ln>
            <a:noFill/>
          </a:ln>
          <a:effectLst/>
        </p:spPr>
        <p:txBody>
          <a:bodyPr>
            <a:spAutoFit/>
          </a:bodyPr>
          <a:lstStyle>
            <a:lvl1pPr>
              <a:defRPr sz="2800" baseline="-25000">
                <a:solidFill>
                  <a:schemeClr val="accent2"/>
                </a:solidFill>
                <a:latin typeface="Times New Roman" pitchFamily="18" charset="0"/>
              </a:defRPr>
            </a:lvl1pPr>
            <a:lvl2pPr marL="742950" indent="-285750">
              <a:defRPr sz="2800" baseline="-25000">
                <a:solidFill>
                  <a:schemeClr val="accent2"/>
                </a:solidFill>
                <a:latin typeface="Times New Roman" pitchFamily="18" charset="0"/>
              </a:defRPr>
            </a:lvl2pPr>
            <a:lvl3pPr marL="1143000" indent="-228600">
              <a:defRPr sz="2800" baseline="-25000">
                <a:solidFill>
                  <a:schemeClr val="accent2"/>
                </a:solidFill>
                <a:latin typeface="Times New Roman" pitchFamily="18" charset="0"/>
              </a:defRPr>
            </a:lvl3pPr>
            <a:lvl4pPr marL="1600200" indent="-228600">
              <a:defRPr sz="2800" baseline="-25000">
                <a:solidFill>
                  <a:schemeClr val="accent2"/>
                </a:solidFill>
                <a:latin typeface="Times New Roman" pitchFamily="18" charset="0"/>
              </a:defRPr>
            </a:lvl4pPr>
            <a:lvl5pPr marL="2057400" indent="-228600">
              <a:defRPr sz="2800" baseline="-25000">
                <a:solidFill>
                  <a:schemeClr val="accent2"/>
                </a:solidFill>
                <a:latin typeface="Times New Roman" pitchFamily="18" charset="0"/>
              </a:defRPr>
            </a:lvl5pPr>
            <a:lvl6pPr marL="25146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18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290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862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pPr algn="ctr">
              <a:spcBef>
                <a:spcPct val="50000"/>
              </a:spcBef>
              <a:buFont typeface="Wingdings" panose="05000000000000000000" pitchFamily="2" charset="2"/>
              <a:buNone/>
              <a:defRPr/>
            </a:pPr>
            <a:r>
              <a:rPr lang="en-US" altLang="zh-CN" sz="3200" b="1" baseline="0">
                <a:solidFill>
                  <a:schemeClr val="tx1"/>
                </a:solidFill>
                <a:latin typeface="Arial" panose="020B0604020202020204" pitchFamily="34" charset="0"/>
                <a:ea typeface="宋体" pitchFamily="2" charset="-122"/>
                <a:cs typeface="Arial" panose="020B0604020202020204" pitchFamily="34" charset="0"/>
              </a:rPr>
              <a:t>System I</a:t>
            </a:r>
          </a:p>
        </p:txBody>
      </p:sp>
    </p:spTree>
    <p:extLst>
      <p:ext uri="{BB962C8B-B14F-4D97-AF65-F5344CB8AC3E}">
        <p14:creationId xmlns:p14="http://schemas.microsoft.com/office/powerpoint/2010/main" val="123289791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23058079-81D8-49D2-A9B7-2A8831F5DF93}"/>
              </a:ext>
            </a:extLst>
          </p:cNvPr>
          <p:cNvSpPr>
            <a:spLocks noGrp="1"/>
          </p:cNvSpPr>
          <p:nvPr>
            <p:ph type="sldNum" sz="quarter" idx="10"/>
          </p:nvPr>
        </p:nvSpPr>
        <p:spPr/>
        <p:txBody>
          <a:bodyPr/>
          <a:lstStyle>
            <a:lvl1pPr>
              <a:defRPr/>
            </a:lvl1pPr>
          </a:lstStyle>
          <a:p>
            <a:pPr algn="r">
              <a:defRPr/>
            </a:pPr>
            <a:fld id="{5A902294-280B-4BB2-BE42-C36442AC5065}" type="slidenum">
              <a:rPr lang="en-US" altLang="zh-CN" smtClean="0"/>
              <a:pPr algn="r">
                <a:defRPr/>
              </a:pPr>
              <a:t>‹#›</a:t>
            </a:fld>
            <a:endParaRPr lang="en-US" altLang="zh-CN"/>
          </a:p>
        </p:txBody>
      </p:sp>
    </p:spTree>
    <p:extLst>
      <p:ext uri="{BB962C8B-B14F-4D97-AF65-F5344CB8AC3E}">
        <p14:creationId xmlns:p14="http://schemas.microsoft.com/office/powerpoint/2010/main" val="7301269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8438" y="0"/>
            <a:ext cx="1943100" cy="6342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15963" y="0"/>
            <a:ext cx="5680075" cy="6342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6CA40709-24A8-4029-973E-019994191B00}"/>
              </a:ext>
            </a:extLst>
          </p:cNvPr>
          <p:cNvSpPr>
            <a:spLocks noGrp="1"/>
          </p:cNvSpPr>
          <p:nvPr>
            <p:ph type="sldNum" sz="quarter" idx="10"/>
          </p:nvPr>
        </p:nvSpPr>
        <p:spPr/>
        <p:txBody>
          <a:bodyPr/>
          <a:lstStyle>
            <a:lvl1pPr>
              <a:defRPr/>
            </a:lvl1pPr>
          </a:lstStyle>
          <a:p>
            <a:pPr algn="r">
              <a:defRPr/>
            </a:pPr>
            <a:fld id="{935A2145-984E-411F-8B86-950510F6A25D}" type="slidenum">
              <a:rPr lang="en-US" altLang="zh-CN" smtClean="0"/>
              <a:pPr algn="r">
                <a:defRPr/>
              </a:pPr>
              <a:t>‹#›</a:t>
            </a:fld>
            <a:endParaRPr lang="en-US" altLang="zh-CN"/>
          </a:p>
        </p:txBody>
      </p:sp>
    </p:spTree>
    <p:extLst>
      <p:ext uri="{BB962C8B-B14F-4D97-AF65-F5344CB8AC3E}">
        <p14:creationId xmlns:p14="http://schemas.microsoft.com/office/powerpoint/2010/main" val="96092048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8E675-38FD-4C38-8923-78F78D73E336}"/>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398DADC-BD0B-4F9B-8202-CCF01EFC72A6}"/>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7B060FE-FBC1-47C1-A90C-EB3ECE07F17E}"/>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2023/4/24</a:t>
            </a:fld>
            <a:endParaRPr lang="zh-CN" altLang="en-US"/>
          </a:p>
        </p:txBody>
      </p:sp>
      <p:sp>
        <p:nvSpPr>
          <p:cNvPr id="5" name="页脚占位符 4">
            <a:extLst>
              <a:ext uri="{FF2B5EF4-FFF2-40B4-BE49-F238E27FC236}">
                <a16:creationId xmlns:a16="http://schemas.microsoft.com/office/drawing/2014/main" id="{386A27B1-1AE8-4586-A18A-F907BF255D5D}"/>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1F0C7CC-7F64-486D-8F47-D878E65826AB}"/>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3522268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2FAE3-6FB6-4F58-8536-398537E0A03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70A5B2-DDE6-41E6-8B17-D6E64113B76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951D3C-69C6-404F-BE80-808671EAD291}"/>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2023/4/24</a:t>
            </a:fld>
            <a:endParaRPr lang="zh-CN" altLang="en-US"/>
          </a:p>
        </p:txBody>
      </p:sp>
      <p:sp>
        <p:nvSpPr>
          <p:cNvPr id="5" name="页脚占位符 4">
            <a:extLst>
              <a:ext uri="{FF2B5EF4-FFF2-40B4-BE49-F238E27FC236}">
                <a16:creationId xmlns:a16="http://schemas.microsoft.com/office/drawing/2014/main" id="{8218F3B8-95B0-4CFB-B573-405DF8E06D97}"/>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B4B87D4-7C87-455E-BDAC-567E7CB8BE98}"/>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118067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BAE263-502E-4E54-989D-08194D6E88AB}"/>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58B33FA-2B2E-423D-B832-FB42AC6E1481}"/>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C90394C-5827-4AC9-AA4C-DCC5FEC49F73}"/>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2023/4/24</a:t>
            </a:fld>
            <a:endParaRPr lang="zh-CN" altLang="en-US"/>
          </a:p>
        </p:txBody>
      </p:sp>
      <p:sp>
        <p:nvSpPr>
          <p:cNvPr id="5" name="页脚占位符 4">
            <a:extLst>
              <a:ext uri="{FF2B5EF4-FFF2-40B4-BE49-F238E27FC236}">
                <a16:creationId xmlns:a16="http://schemas.microsoft.com/office/drawing/2014/main" id="{2CAFDF3F-264A-4853-BAA2-F0AD523DFA1A}"/>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71B31CB-51D4-42E8-A87C-1BC61B72694A}"/>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2915660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E0270-AC73-4081-A887-61195879FBF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C6A7858-F7B3-493A-B46C-C669ACE206B0}"/>
              </a:ext>
            </a:extLst>
          </p:cNvPr>
          <p:cNvSpPr>
            <a:spLocks noGrp="1"/>
          </p:cNvSpPr>
          <p:nvPr>
            <p:ph sz="half" idx="1"/>
          </p:nvPr>
        </p:nvSpPr>
        <p:spPr>
          <a:xfrm>
            <a:off x="62865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D4F9F14-49CE-4035-A5BC-15C2E79BDA68}"/>
              </a:ext>
            </a:extLst>
          </p:cNvPr>
          <p:cNvSpPr>
            <a:spLocks noGrp="1"/>
          </p:cNvSpPr>
          <p:nvPr>
            <p:ph sz="half" idx="2"/>
          </p:nvPr>
        </p:nvSpPr>
        <p:spPr>
          <a:xfrm>
            <a:off x="464820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3968D70-74B7-4FA7-89E6-7F839D0EAF59}"/>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2023/4/24</a:t>
            </a:fld>
            <a:endParaRPr lang="zh-CN" altLang="en-US"/>
          </a:p>
        </p:txBody>
      </p:sp>
      <p:sp>
        <p:nvSpPr>
          <p:cNvPr id="6" name="页脚占位符 5">
            <a:extLst>
              <a:ext uri="{FF2B5EF4-FFF2-40B4-BE49-F238E27FC236}">
                <a16:creationId xmlns:a16="http://schemas.microsoft.com/office/drawing/2014/main" id="{489AF541-618B-4046-A238-70D416963282}"/>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B3B5D6C5-6BF7-42E3-8A71-8F0084BD435A}"/>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426310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2E032-186F-4A23-9D3F-493014587797}"/>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07A66C0-3B7D-46A5-A11F-3B6C711337A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6A8C1A9-FD3F-4BF8-8BA0-A59F59C7BAD4}"/>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C843BBC-491E-4ED1-9017-CDCF049339A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35C63F1-62D9-458F-A5D1-9A201DC7FF1C}"/>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BEAED41-6E78-456A-A54A-B620F60D36B8}"/>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2023/4/24</a:t>
            </a:fld>
            <a:endParaRPr lang="zh-CN" altLang="en-US"/>
          </a:p>
        </p:txBody>
      </p:sp>
      <p:sp>
        <p:nvSpPr>
          <p:cNvPr id="8" name="页脚占位符 7">
            <a:extLst>
              <a:ext uri="{FF2B5EF4-FFF2-40B4-BE49-F238E27FC236}">
                <a16:creationId xmlns:a16="http://schemas.microsoft.com/office/drawing/2014/main" id="{9D62FC7C-237A-4234-933C-63522ACBE843}"/>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568B5FEE-4005-495E-9808-061011C76502}"/>
              </a:ext>
            </a:extLst>
          </p:cNvPr>
          <p:cNvSpPr>
            <a:spLocks noGrp="1"/>
          </p:cNvSpPr>
          <p:nvPr>
            <p:ph type="sldNum" sz="quarter" idx="12"/>
          </p:nvPr>
        </p:nvSpPr>
        <p:spPr>
          <a:xfrm>
            <a:off x="6457950" y="6356350"/>
            <a:ext cx="2057400" cy="365125"/>
          </a:xfrm>
          <a:prstGeom prst="rect">
            <a:avLst/>
          </a:prstGeom>
        </p:spPr>
        <p:txBody>
          <a:bodyPr/>
          <a:lstStyle/>
          <a:p>
            <a:fld id="{54E93C33-DED9-4C96-BA29-EF213504BB73}" type="slidenum">
              <a:rPr lang="zh-CN" altLang="en-US" smtClean="0"/>
              <a:t>‹#›</a:t>
            </a:fld>
            <a:endParaRPr lang="zh-CN" altLang="en-US"/>
          </a:p>
        </p:txBody>
      </p:sp>
    </p:spTree>
    <p:extLst>
      <p:ext uri="{BB962C8B-B14F-4D97-AF65-F5344CB8AC3E}">
        <p14:creationId xmlns:p14="http://schemas.microsoft.com/office/powerpoint/2010/main" val="3776032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C583E-58A1-4BDF-9371-B80ED7769C9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E937C11-677C-4653-92B5-3FB2B39C97AB}"/>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2023/4/24</a:t>
            </a:fld>
            <a:endParaRPr lang="zh-CN" altLang="en-US"/>
          </a:p>
        </p:txBody>
      </p:sp>
      <p:sp>
        <p:nvSpPr>
          <p:cNvPr id="4" name="页脚占位符 3">
            <a:extLst>
              <a:ext uri="{FF2B5EF4-FFF2-40B4-BE49-F238E27FC236}">
                <a16:creationId xmlns:a16="http://schemas.microsoft.com/office/drawing/2014/main" id="{E2C53CC3-A8C8-4C13-8A55-4F003A579560}"/>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6800F1E3-9333-47DD-8100-C03AA7E5F1C6}"/>
              </a:ext>
            </a:extLst>
          </p:cNvPr>
          <p:cNvSpPr>
            <a:spLocks noGrp="1"/>
          </p:cNvSpPr>
          <p:nvPr>
            <p:ph type="sldNum" sz="quarter" idx="12"/>
          </p:nvPr>
        </p:nvSpPr>
        <p:spPr>
          <a:xfrm>
            <a:off x="6457950" y="6356350"/>
            <a:ext cx="2057400" cy="365125"/>
          </a:xfrm>
          <a:prstGeom prst="rect">
            <a:avLst/>
          </a:prstGeom>
        </p:spPr>
        <p:txBody>
          <a:body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11829997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3B73B7C-C2A6-4979-8C3F-B5A497D24AC5}"/>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2023/4/24</a:t>
            </a:fld>
            <a:endParaRPr lang="zh-CN" altLang="en-US"/>
          </a:p>
        </p:txBody>
      </p:sp>
      <p:sp>
        <p:nvSpPr>
          <p:cNvPr id="3" name="页脚占位符 2">
            <a:extLst>
              <a:ext uri="{FF2B5EF4-FFF2-40B4-BE49-F238E27FC236}">
                <a16:creationId xmlns:a16="http://schemas.microsoft.com/office/drawing/2014/main" id="{C3B806B8-F4C4-47B5-B960-09BA650A5FE3}"/>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112D5412-C6C0-487E-9940-02C51C3CFA1E}"/>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8698645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DB3D5-558F-42A3-8E5F-62AE296C0356}"/>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246740D-6489-44C4-95B8-80456DE4ACE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9FEFBC4-4073-436F-AD26-6B0035D0C9E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1DCF353-87A9-4425-95F8-024BBFE66207}"/>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2023/4/24</a:t>
            </a:fld>
            <a:endParaRPr lang="zh-CN" altLang="en-US"/>
          </a:p>
        </p:txBody>
      </p:sp>
      <p:sp>
        <p:nvSpPr>
          <p:cNvPr id="6" name="页脚占位符 5">
            <a:extLst>
              <a:ext uri="{FF2B5EF4-FFF2-40B4-BE49-F238E27FC236}">
                <a16:creationId xmlns:a16="http://schemas.microsoft.com/office/drawing/2014/main" id="{052901C1-4CB5-498D-B4A6-C2CB0E6CD034}"/>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02EF70E-CB80-4A6C-B58E-64349BB1EA10}"/>
              </a:ext>
            </a:extLst>
          </p:cNvPr>
          <p:cNvSpPr>
            <a:spLocks noGrp="1"/>
          </p:cNvSpPr>
          <p:nvPr>
            <p:ph type="sldNum" sz="quarter" idx="12"/>
          </p:nvPr>
        </p:nvSpPr>
        <p:spPr>
          <a:xfrm>
            <a:off x="6457950" y="6356350"/>
            <a:ext cx="2057400" cy="365125"/>
          </a:xfrm>
          <a:prstGeom prst="rect">
            <a:avLst/>
          </a:prstGeom>
        </p:spPr>
        <p:txBody>
          <a:body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240337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19138" y="72190"/>
            <a:ext cx="7772400" cy="1020763"/>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B5597E73-86E2-405E-98D4-12098AD5E0B3}"/>
              </a:ext>
            </a:extLst>
          </p:cNvPr>
          <p:cNvSpPr>
            <a:spLocks noGrp="1"/>
          </p:cNvSpPr>
          <p:nvPr>
            <p:ph type="sldNum" sz="quarter" idx="10"/>
          </p:nvPr>
        </p:nvSpPr>
        <p:spPr/>
        <p:txBody>
          <a:bodyPr/>
          <a:lstStyle>
            <a:lvl1pPr>
              <a:defRPr/>
            </a:lvl1pPr>
          </a:lstStyle>
          <a:p>
            <a:pPr algn="r">
              <a:defRPr/>
            </a:pPr>
            <a:fld id="{3B6FB2BE-B824-4B57-AD79-F2D5C092DDE0}" type="slidenum">
              <a:rPr lang="en-US" altLang="zh-CN" smtClean="0"/>
              <a:pPr algn="r">
                <a:defRPr/>
              </a:pPr>
              <a:t>‹#›</a:t>
            </a:fld>
            <a:endParaRPr lang="en-US" altLang="zh-CN"/>
          </a:p>
        </p:txBody>
      </p:sp>
    </p:spTree>
    <p:extLst>
      <p:ext uri="{BB962C8B-B14F-4D97-AF65-F5344CB8AC3E}">
        <p14:creationId xmlns:p14="http://schemas.microsoft.com/office/powerpoint/2010/main" val="90529460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BFE06-57B5-40BA-AD4A-970209D5ABAE}"/>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AA16286-958D-4B15-95F4-DED99713011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1D99DB7-B390-46B9-84E2-D2F81F73AB2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C9B92A2-22D8-4BA7-A5C5-E701BCFFE4E1}"/>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2023/4/24</a:t>
            </a:fld>
            <a:endParaRPr lang="zh-CN" altLang="en-US"/>
          </a:p>
        </p:txBody>
      </p:sp>
      <p:sp>
        <p:nvSpPr>
          <p:cNvPr id="6" name="页脚占位符 5">
            <a:extLst>
              <a:ext uri="{FF2B5EF4-FFF2-40B4-BE49-F238E27FC236}">
                <a16:creationId xmlns:a16="http://schemas.microsoft.com/office/drawing/2014/main" id="{D59D3CCC-6FC4-4317-8570-7B200EEBFAFD}"/>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319B97E-696B-4472-8DB8-9AAA5588262C}"/>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2870577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4049B-D3B5-4D25-BCAB-ABD3B960979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1730B06-6B14-4FD8-A69D-C7D1701F207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9B395B-FA93-462E-99CE-AE0ADDA870F6}"/>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2023/4/24</a:t>
            </a:fld>
            <a:endParaRPr lang="zh-CN" altLang="en-US"/>
          </a:p>
        </p:txBody>
      </p:sp>
      <p:sp>
        <p:nvSpPr>
          <p:cNvPr id="5" name="页脚占位符 4">
            <a:extLst>
              <a:ext uri="{FF2B5EF4-FFF2-40B4-BE49-F238E27FC236}">
                <a16:creationId xmlns:a16="http://schemas.microsoft.com/office/drawing/2014/main" id="{9753D565-E6E0-458C-A8CA-257B3BA8BDAD}"/>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34A7DCAB-57A9-4023-9991-EE168F993AF7}"/>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31428707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13423E8-075D-48A1-8C2B-327174677454}"/>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8B10EE2-639A-46A7-A677-29E04DD5E89F}"/>
              </a:ext>
            </a:extLst>
          </p:cNvPr>
          <p:cNvSpPr>
            <a:spLocks noGrp="1"/>
          </p:cNvSpPr>
          <p:nvPr>
            <p:ph type="body" orient="vert" idx="1"/>
          </p:nvPr>
        </p:nvSpPr>
        <p:spPr>
          <a:xfrm>
            <a:off x="628650" y="365125"/>
            <a:ext cx="57626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D20E12-E61B-4FFA-A034-3921EBC0C2DF}"/>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2023/4/24</a:t>
            </a:fld>
            <a:endParaRPr lang="zh-CN" altLang="en-US"/>
          </a:p>
        </p:txBody>
      </p:sp>
      <p:sp>
        <p:nvSpPr>
          <p:cNvPr id="5" name="页脚占位符 4">
            <a:extLst>
              <a:ext uri="{FF2B5EF4-FFF2-40B4-BE49-F238E27FC236}">
                <a16:creationId xmlns:a16="http://schemas.microsoft.com/office/drawing/2014/main" id="{16488967-D96B-4787-ADF4-41F28BBBF6E8}"/>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E33C6B3-19A0-4C12-9B46-CE51922A2DA0}"/>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563679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98C05FBB-AF79-4D1B-9981-39A5133F44D6}"/>
              </a:ext>
            </a:extLst>
          </p:cNvPr>
          <p:cNvSpPr>
            <a:spLocks noGrp="1"/>
          </p:cNvSpPr>
          <p:nvPr>
            <p:ph type="sldNum" sz="quarter" idx="10"/>
          </p:nvPr>
        </p:nvSpPr>
        <p:spPr/>
        <p:txBody>
          <a:bodyPr/>
          <a:lstStyle>
            <a:lvl1pPr>
              <a:defRPr/>
            </a:lvl1pPr>
          </a:lstStyle>
          <a:p>
            <a:pPr algn="r">
              <a:defRPr/>
            </a:pPr>
            <a:fld id="{411119A3-720F-4CB9-A39D-65F1D895B49E}" type="slidenum">
              <a:rPr lang="en-US" altLang="zh-CN" smtClean="0"/>
              <a:pPr algn="r">
                <a:defRPr/>
              </a:pPr>
              <a:t>‹#›</a:t>
            </a:fld>
            <a:endParaRPr lang="en-US" altLang="zh-CN"/>
          </a:p>
        </p:txBody>
      </p:sp>
    </p:spTree>
    <p:extLst>
      <p:ext uri="{BB962C8B-B14F-4D97-AF65-F5344CB8AC3E}">
        <p14:creationId xmlns:p14="http://schemas.microsoft.com/office/powerpoint/2010/main" val="393044310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9138" y="1314450"/>
            <a:ext cx="3810000"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1538" y="1314450"/>
            <a:ext cx="3810000"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A0A95554-8566-4342-A361-E4C9F087B472}"/>
              </a:ext>
            </a:extLst>
          </p:cNvPr>
          <p:cNvSpPr>
            <a:spLocks noGrp="1"/>
          </p:cNvSpPr>
          <p:nvPr>
            <p:ph type="sldNum" sz="quarter" idx="10"/>
          </p:nvPr>
        </p:nvSpPr>
        <p:spPr/>
        <p:txBody>
          <a:bodyPr/>
          <a:lstStyle>
            <a:lvl1pPr>
              <a:defRPr/>
            </a:lvl1pPr>
          </a:lstStyle>
          <a:p>
            <a:pPr algn="r">
              <a:defRPr/>
            </a:pPr>
            <a:fld id="{D85F0BED-3EAD-4C80-BBD7-7AFBBE2B013D}" type="slidenum">
              <a:rPr lang="en-US" altLang="zh-CN" smtClean="0"/>
              <a:pPr algn="r">
                <a:defRPr/>
              </a:pPr>
              <a:t>‹#›</a:t>
            </a:fld>
            <a:endParaRPr lang="en-US" altLang="zh-CN"/>
          </a:p>
        </p:txBody>
      </p:sp>
    </p:spTree>
    <p:extLst>
      <p:ext uri="{BB962C8B-B14F-4D97-AF65-F5344CB8AC3E}">
        <p14:creationId xmlns:p14="http://schemas.microsoft.com/office/powerpoint/2010/main" val="392373086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B6C64BF4-A216-400E-B6BB-9984D595F58B}"/>
              </a:ext>
            </a:extLst>
          </p:cNvPr>
          <p:cNvSpPr>
            <a:spLocks noGrp="1"/>
          </p:cNvSpPr>
          <p:nvPr>
            <p:ph type="sldNum" sz="quarter" idx="10"/>
          </p:nvPr>
        </p:nvSpPr>
        <p:spPr/>
        <p:txBody>
          <a:bodyPr/>
          <a:lstStyle>
            <a:lvl1pPr>
              <a:defRPr/>
            </a:lvl1pPr>
          </a:lstStyle>
          <a:p>
            <a:pPr algn="r">
              <a:defRPr/>
            </a:pPr>
            <a:fld id="{FCED3663-FCFE-4759-9683-806161F81B69}" type="slidenum">
              <a:rPr lang="en-US" altLang="zh-CN" smtClean="0"/>
              <a:pPr algn="r">
                <a:defRPr/>
              </a:pPr>
              <a:t>‹#›</a:t>
            </a:fld>
            <a:endParaRPr lang="en-US" altLang="zh-CN"/>
          </a:p>
        </p:txBody>
      </p:sp>
    </p:spTree>
    <p:extLst>
      <p:ext uri="{BB962C8B-B14F-4D97-AF65-F5344CB8AC3E}">
        <p14:creationId xmlns:p14="http://schemas.microsoft.com/office/powerpoint/2010/main" val="248887539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3F6D84B3-11BD-46AC-9EC3-FDF11ACDC32D}"/>
              </a:ext>
            </a:extLst>
          </p:cNvPr>
          <p:cNvSpPr>
            <a:spLocks noGrp="1"/>
          </p:cNvSpPr>
          <p:nvPr>
            <p:ph type="sldNum" sz="quarter" idx="10"/>
          </p:nvPr>
        </p:nvSpPr>
        <p:spPr/>
        <p:txBody>
          <a:bodyPr/>
          <a:lstStyle>
            <a:lvl1pPr>
              <a:defRPr/>
            </a:lvl1pPr>
          </a:lstStyle>
          <a:p>
            <a:pPr algn="r">
              <a:defRPr/>
            </a:pPr>
            <a:fld id="{A967B977-AEE2-4C17-BB13-00438F5C9B37}" type="slidenum">
              <a:rPr lang="en-US" altLang="zh-CN" smtClean="0"/>
              <a:pPr algn="r">
                <a:defRPr/>
              </a:pPr>
              <a:t>‹#›</a:t>
            </a:fld>
            <a:endParaRPr lang="en-US" altLang="zh-CN"/>
          </a:p>
        </p:txBody>
      </p:sp>
    </p:spTree>
    <p:extLst>
      <p:ext uri="{BB962C8B-B14F-4D97-AF65-F5344CB8AC3E}">
        <p14:creationId xmlns:p14="http://schemas.microsoft.com/office/powerpoint/2010/main" val="343777878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B9AB2B0-A3C6-4E48-BC16-D34CF75364B5}"/>
              </a:ext>
            </a:extLst>
          </p:cNvPr>
          <p:cNvSpPr>
            <a:spLocks noGrp="1"/>
          </p:cNvSpPr>
          <p:nvPr>
            <p:ph type="sldNum" sz="quarter" idx="10"/>
          </p:nvPr>
        </p:nvSpPr>
        <p:spPr/>
        <p:txBody>
          <a:bodyPr/>
          <a:lstStyle>
            <a:lvl1pPr>
              <a:defRPr/>
            </a:lvl1pPr>
          </a:lstStyle>
          <a:p>
            <a:pPr algn="r">
              <a:defRPr/>
            </a:pPr>
            <a:fld id="{EBA6F284-EC11-477E-81A0-A1A2197266D3}" type="slidenum">
              <a:rPr lang="en-US" altLang="zh-CN" smtClean="0"/>
              <a:pPr algn="r">
                <a:defRPr/>
              </a:pPr>
              <a:t>‹#›</a:t>
            </a:fld>
            <a:endParaRPr lang="en-US" altLang="zh-CN"/>
          </a:p>
        </p:txBody>
      </p:sp>
    </p:spTree>
    <p:extLst>
      <p:ext uri="{BB962C8B-B14F-4D97-AF65-F5344CB8AC3E}">
        <p14:creationId xmlns:p14="http://schemas.microsoft.com/office/powerpoint/2010/main" val="211098260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256C78FC-99CA-4732-A5DD-34F000959FAE}"/>
              </a:ext>
            </a:extLst>
          </p:cNvPr>
          <p:cNvSpPr>
            <a:spLocks noGrp="1"/>
          </p:cNvSpPr>
          <p:nvPr>
            <p:ph type="sldNum" sz="quarter" idx="10"/>
          </p:nvPr>
        </p:nvSpPr>
        <p:spPr/>
        <p:txBody>
          <a:bodyPr/>
          <a:lstStyle>
            <a:lvl1pPr>
              <a:defRPr/>
            </a:lvl1pPr>
          </a:lstStyle>
          <a:p>
            <a:pPr algn="r">
              <a:defRPr/>
            </a:pPr>
            <a:fld id="{6BBE7E4F-83BD-4772-8790-B72E6E751F09}" type="slidenum">
              <a:rPr lang="en-US" altLang="zh-CN" smtClean="0"/>
              <a:pPr algn="r">
                <a:defRPr/>
              </a:pPr>
              <a:t>‹#›</a:t>
            </a:fld>
            <a:endParaRPr lang="en-US" altLang="zh-CN"/>
          </a:p>
        </p:txBody>
      </p:sp>
    </p:spTree>
    <p:extLst>
      <p:ext uri="{BB962C8B-B14F-4D97-AF65-F5344CB8AC3E}">
        <p14:creationId xmlns:p14="http://schemas.microsoft.com/office/powerpoint/2010/main" val="42897662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56262058-16CF-44D7-858F-C1F8F37388FF}"/>
              </a:ext>
            </a:extLst>
          </p:cNvPr>
          <p:cNvSpPr>
            <a:spLocks noGrp="1"/>
          </p:cNvSpPr>
          <p:nvPr>
            <p:ph type="sldNum" sz="quarter" idx="10"/>
          </p:nvPr>
        </p:nvSpPr>
        <p:spPr/>
        <p:txBody>
          <a:bodyPr/>
          <a:lstStyle>
            <a:lvl1pPr>
              <a:defRPr/>
            </a:lvl1pPr>
          </a:lstStyle>
          <a:p>
            <a:pPr algn="r">
              <a:defRPr/>
            </a:pPr>
            <a:fld id="{059BDEB2-E00B-4522-923A-D8B7C654B220}" type="slidenum">
              <a:rPr lang="en-US" altLang="zh-CN" smtClean="0"/>
              <a:pPr algn="r">
                <a:defRPr/>
              </a:pPr>
              <a:t>‹#›</a:t>
            </a:fld>
            <a:endParaRPr lang="en-US" altLang="zh-CN"/>
          </a:p>
        </p:txBody>
      </p:sp>
    </p:spTree>
    <p:extLst>
      <p:ext uri="{BB962C8B-B14F-4D97-AF65-F5344CB8AC3E}">
        <p14:creationId xmlns:p14="http://schemas.microsoft.com/office/powerpoint/2010/main" val="45331997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28">
            <a:extLst>
              <a:ext uri="{FF2B5EF4-FFF2-40B4-BE49-F238E27FC236}">
                <a16:creationId xmlns:a16="http://schemas.microsoft.com/office/drawing/2014/main" id="{00D9FD42-30B9-4808-97F2-B6682D8DC1DC}"/>
              </a:ext>
            </a:extLst>
          </p:cNvPr>
          <p:cNvSpPr txBox="1">
            <a:spLocks noChangeArrowheads="1"/>
          </p:cNvSpPr>
          <p:nvPr userDrawn="1"/>
        </p:nvSpPr>
        <p:spPr bwMode="auto">
          <a:xfrm>
            <a:off x="696913" y="6338888"/>
            <a:ext cx="2728912" cy="519112"/>
          </a:xfrm>
          <a:prstGeom prst="rect">
            <a:avLst/>
          </a:prstGeom>
          <a:noFill/>
          <a:ln>
            <a:noFill/>
          </a:ln>
          <a:effectLst/>
        </p:spPr>
        <p:txBody>
          <a:bodyPr>
            <a:spAutoFit/>
          </a:bodyPr>
          <a:lstStyle>
            <a:lvl1pPr>
              <a:defRPr sz="2800" baseline="-25000">
                <a:solidFill>
                  <a:schemeClr val="accent2"/>
                </a:solidFill>
                <a:latin typeface="Times New Roman" pitchFamily="18" charset="0"/>
              </a:defRPr>
            </a:lvl1pPr>
            <a:lvl2pPr marL="742950" indent="-285750">
              <a:defRPr sz="2800" baseline="-25000">
                <a:solidFill>
                  <a:schemeClr val="accent2"/>
                </a:solidFill>
                <a:latin typeface="Times New Roman" pitchFamily="18" charset="0"/>
              </a:defRPr>
            </a:lvl2pPr>
            <a:lvl3pPr marL="1143000" indent="-228600">
              <a:defRPr sz="2800" baseline="-25000">
                <a:solidFill>
                  <a:schemeClr val="accent2"/>
                </a:solidFill>
                <a:latin typeface="Times New Roman" pitchFamily="18" charset="0"/>
              </a:defRPr>
            </a:lvl3pPr>
            <a:lvl4pPr marL="1600200" indent="-228600">
              <a:defRPr sz="2800" baseline="-25000">
                <a:solidFill>
                  <a:schemeClr val="accent2"/>
                </a:solidFill>
                <a:latin typeface="Times New Roman" pitchFamily="18" charset="0"/>
              </a:defRPr>
            </a:lvl4pPr>
            <a:lvl5pPr marL="2057400" indent="-228600">
              <a:defRPr sz="2800" baseline="-25000">
                <a:solidFill>
                  <a:schemeClr val="accent2"/>
                </a:solidFill>
                <a:latin typeface="Times New Roman" pitchFamily="18" charset="0"/>
              </a:defRPr>
            </a:lvl5pPr>
            <a:lvl6pPr marL="25146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18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290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862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pPr>
              <a:spcBef>
                <a:spcPct val="50000"/>
              </a:spcBef>
              <a:buFont typeface="Wingdings" panose="05000000000000000000" pitchFamily="2" charset="2"/>
              <a:buNone/>
              <a:defRPr/>
            </a:pPr>
            <a:endParaRPr lang="zh-CN" altLang="zh-CN" b="1" baseline="0">
              <a:ea typeface="宋体" pitchFamily="2" charset="-122"/>
            </a:endParaRPr>
          </a:p>
        </p:txBody>
      </p:sp>
      <p:sp>
        <p:nvSpPr>
          <p:cNvPr id="1027" name="Rectangle 3">
            <a:extLst>
              <a:ext uri="{FF2B5EF4-FFF2-40B4-BE49-F238E27FC236}">
                <a16:creationId xmlns:a16="http://schemas.microsoft.com/office/drawing/2014/main" id="{D569924A-50DF-4083-9F03-DAE7F675D053}"/>
              </a:ext>
            </a:extLst>
          </p:cNvPr>
          <p:cNvSpPr>
            <a:spLocks noGrp="1" noChangeArrowheads="1"/>
          </p:cNvSpPr>
          <p:nvPr>
            <p:ph type="body" idx="1"/>
          </p:nvPr>
        </p:nvSpPr>
        <p:spPr bwMode="auto">
          <a:xfrm>
            <a:off x="719138" y="1314450"/>
            <a:ext cx="7772400"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5" name="Rectangle 11">
            <a:extLst>
              <a:ext uri="{FF2B5EF4-FFF2-40B4-BE49-F238E27FC236}">
                <a16:creationId xmlns:a16="http://schemas.microsoft.com/office/drawing/2014/main" id="{008AB2B6-731E-4C59-B8CD-F45D687C8C21}"/>
              </a:ext>
            </a:extLst>
          </p:cNvPr>
          <p:cNvSpPr>
            <a:spLocks noGrp="1" noChangeArrowheads="1"/>
          </p:cNvSpPr>
          <p:nvPr>
            <p:ph type="sldNum" sz="quarter" idx="4"/>
          </p:nvPr>
        </p:nvSpPr>
        <p:spPr bwMode="auto">
          <a:xfrm>
            <a:off x="7226300" y="6515100"/>
            <a:ext cx="19177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600" baseline="0">
                <a:solidFill>
                  <a:schemeClr val="tx1"/>
                </a:solidFill>
                <a:ea typeface="宋体" panose="02010600030101010101" pitchFamily="2" charset="-122"/>
                <a:cs typeface="Times New Roman" panose="02020603050405020304" pitchFamily="18" charset="0"/>
              </a:defRPr>
            </a:lvl1pPr>
          </a:lstStyle>
          <a:p>
            <a:pPr algn="r">
              <a:defRPr/>
            </a:pPr>
            <a:fld id="{875647C1-E133-452A-8073-4945B78C12A5}" type="slidenum">
              <a:rPr lang="en-US" altLang="zh-CN" smtClean="0"/>
              <a:pPr algn="r">
                <a:defRPr/>
              </a:pPr>
              <a:t>‹#›</a:t>
            </a:fld>
            <a:endParaRPr lang="en-US" altLang="zh-CN"/>
          </a:p>
        </p:txBody>
      </p:sp>
      <p:sp>
        <p:nvSpPr>
          <p:cNvPr id="1029" name="Line 14">
            <a:extLst>
              <a:ext uri="{FF2B5EF4-FFF2-40B4-BE49-F238E27FC236}">
                <a16:creationId xmlns:a16="http://schemas.microsoft.com/office/drawing/2014/main" id="{1ABE469E-BD22-45DF-BCF5-2A4711AC1410}"/>
              </a:ext>
            </a:extLst>
          </p:cNvPr>
          <p:cNvSpPr>
            <a:spLocks noChangeShapeType="1"/>
          </p:cNvSpPr>
          <p:nvPr userDrawn="1"/>
        </p:nvSpPr>
        <p:spPr bwMode="auto">
          <a:xfrm>
            <a:off x="581025" y="1173163"/>
            <a:ext cx="8015288" cy="0"/>
          </a:xfrm>
          <a:prstGeom prst="line">
            <a:avLst/>
          </a:prstGeom>
          <a:noFill/>
          <a:ln w="7620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 name="Rectangle 15">
            <a:extLst>
              <a:ext uri="{FF2B5EF4-FFF2-40B4-BE49-F238E27FC236}">
                <a16:creationId xmlns:a16="http://schemas.microsoft.com/office/drawing/2014/main" id="{8360540E-7E03-45DB-96A5-05E9DC92F0DD}"/>
              </a:ext>
            </a:extLst>
          </p:cNvPr>
          <p:cNvSpPr>
            <a:spLocks noGrp="1" noChangeArrowheads="1"/>
          </p:cNvSpPr>
          <p:nvPr>
            <p:ph type="title"/>
          </p:nvPr>
        </p:nvSpPr>
        <p:spPr bwMode="auto">
          <a:xfrm>
            <a:off x="719138" y="65881"/>
            <a:ext cx="7772400" cy="102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p:hf hdr="0" ft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Helvetica" pitchFamily="34" charset="0"/>
        </a:defRPr>
      </a:lvl2pPr>
      <a:lvl3pPr algn="l" rtl="0" eaLnBrk="0" fontAlgn="base" hangingPunct="0">
        <a:spcBef>
          <a:spcPct val="0"/>
        </a:spcBef>
        <a:spcAft>
          <a:spcPct val="0"/>
        </a:spcAft>
        <a:defRPr sz="3200" b="1">
          <a:solidFill>
            <a:schemeClr val="tx1"/>
          </a:solidFill>
          <a:latin typeface="Helvetica" pitchFamily="34" charset="0"/>
        </a:defRPr>
      </a:lvl3pPr>
      <a:lvl4pPr algn="l" rtl="0" eaLnBrk="0" fontAlgn="base" hangingPunct="0">
        <a:spcBef>
          <a:spcPct val="0"/>
        </a:spcBef>
        <a:spcAft>
          <a:spcPct val="0"/>
        </a:spcAft>
        <a:defRPr sz="3200" b="1">
          <a:solidFill>
            <a:schemeClr val="tx1"/>
          </a:solidFill>
          <a:latin typeface="Helvetica" pitchFamily="34" charset="0"/>
        </a:defRPr>
      </a:lvl4pPr>
      <a:lvl5pPr algn="l" rtl="0" eaLnBrk="0" fontAlgn="base" hangingPunct="0">
        <a:spcBef>
          <a:spcPct val="0"/>
        </a:spcBef>
        <a:spcAft>
          <a:spcPct val="0"/>
        </a:spcAft>
        <a:defRPr sz="3200" b="1">
          <a:solidFill>
            <a:schemeClr val="tx1"/>
          </a:solidFill>
          <a:latin typeface="Helvetica" pitchFamily="34" charset="0"/>
        </a:defRPr>
      </a:lvl5pPr>
      <a:lvl6pPr marL="457200" algn="l" rtl="0" eaLnBrk="0" fontAlgn="base" hangingPunct="0">
        <a:spcBef>
          <a:spcPct val="0"/>
        </a:spcBef>
        <a:spcAft>
          <a:spcPct val="0"/>
        </a:spcAft>
        <a:defRPr sz="3200" b="1">
          <a:solidFill>
            <a:schemeClr val="tx1"/>
          </a:solidFill>
          <a:latin typeface="Helvetica" pitchFamily="34" charset="0"/>
        </a:defRPr>
      </a:lvl6pPr>
      <a:lvl7pPr marL="914400" algn="l" rtl="0" eaLnBrk="0" fontAlgn="base" hangingPunct="0">
        <a:spcBef>
          <a:spcPct val="0"/>
        </a:spcBef>
        <a:spcAft>
          <a:spcPct val="0"/>
        </a:spcAft>
        <a:defRPr sz="3200" b="1">
          <a:solidFill>
            <a:schemeClr val="tx1"/>
          </a:solidFill>
          <a:latin typeface="Helvetica" pitchFamily="34" charset="0"/>
        </a:defRPr>
      </a:lvl7pPr>
      <a:lvl8pPr marL="1371600" algn="l" rtl="0" eaLnBrk="0" fontAlgn="base" hangingPunct="0">
        <a:spcBef>
          <a:spcPct val="0"/>
        </a:spcBef>
        <a:spcAft>
          <a:spcPct val="0"/>
        </a:spcAft>
        <a:defRPr sz="3200" b="1">
          <a:solidFill>
            <a:schemeClr val="tx1"/>
          </a:solidFill>
          <a:latin typeface="Helvetica" pitchFamily="34" charset="0"/>
        </a:defRPr>
      </a:lvl8pPr>
      <a:lvl9pPr marL="1828800" algn="l" rtl="0" eaLnBrk="0" fontAlgn="base" hangingPunct="0">
        <a:spcBef>
          <a:spcPct val="0"/>
        </a:spcBef>
        <a:spcAft>
          <a:spcPct val="0"/>
        </a:spcAft>
        <a:defRPr sz="3200" b="1">
          <a:solidFill>
            <a:schemeClr val="tx1"/>
          </a:solidFill>
          <a:latin typeface="Helvetica" pitchFamily="34" charset="0"/>
        </a:defRPr>
      </a:lvl9pPr>
    </p:titleStyle>
    <p:body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D52C08C-1B47-422D-8A6A-BA417BC5662C}"/>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01B3A44-C09A-42B1-B7FB-8416F9C8D9A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1">
            <a:extLst>
              <a:ext uri="{FF2B5EF4-FFF2-40B4-BE49-F238E27FC236}">
                <a16:creationId xmlns:a16="http://schemas.microsoft.com/office/drawing/2014/main" id="{8E4C8E6E-733C-4D38-8390-BBF657AA6A87}"/>
              </a:ext>
            </a:extLst>
          </p:cNvPr>
          <p:cNvSpPr>
            <a:spLocks noGrp="1" noChangeArrowheads="1"/>
          </p:cNvSpPr>
          <p:nvPr>
            <p:ph type="sldNum" sz="quarter" idx="4"/>
          </p:nvPr>
        </p:nvSpPr>
        <p:spPr bwMode="auto">
          <a:xfrm>
            <a:off x="7226300" y="6515100"/>
            <a:ext cx="19177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600" baseline="0">
                <a:solidFill>
                  <a:schemeClr val="tx1"/>
                </a:solidFill>
                <a:ea typeface="宋体" panose="02010600030101010101" pitchFamily="2" charset="-122"/>
                <a:cs typeface="Times New Roman" panose="02020603050405020304" pitchFamily="18" charset="0"/>
              </a:defRPr>
            </a:lvl1pPr>
          </a:lstStyle>
          <a:p>
            <a:pPr algn="r">
              <a:defRPr/>
            </a:pPr>
            <a:fld id="{875647C1-E133-452A-8073-4945B78C12A5}" type="slidenum">
              <a:rPr lang="en-US" altLang="zh-CN" smtClean="0"/>
              <a:pPr algn="r">
                <a:defRPr/>
              </a:pPr>
              <a:t>‹#›</a:t>
            </a:fld>
            <a:endParaRPr lang="en-US" altLang="zh-CN"/>
          </a:p>
        </p:txBody>
      </p:sp>
    </p:spTree>
    <p:extLst>
      <p:ext uri="{BB962C8B-B14F-4D97-AF65-F5344CB8AC3E}">
        <p14:creationId xmlns:p14="http://schemas.microsoft.com/office/powerpoint/2010/main" val="372253690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1">
            <a:extLst>
              <a:ext uri="{FF2B5EF4-FFF2-40B4-BE49-F238E27FC236}">
                <a16:creationId xmlns:a16="http://schemas.microsoft.com/office/drawing/2014/main" id="{42B9A988-6EF2-4BB9-87BB-A0C4668BFA55}"/>
              </a:ext>
            </a:extLst>
          </p:cNvPr>
          <p:cNvSpPr txBox="1">
            <a:spLocks noChangeArrowheads="1"/>
          </p:cNvSpPr>
          <p:nvPr/>
        </p:nvSpPr>
        <p:spPr bwMode="auto">
          <a:xfrm>
            <a:off x="1797746" y="4412032"/>
            <a:ext cx="5913438" cy="938719"/>
          </a:xfrm>
          <a:prstGeom prst="rect">
            <a:avLst/>
          </a:prstGeom>
          <a:noFill/>
          <a:ln>
            <a:noFill/>
          </a:ln>
          <a:effectLst/>
        </p:spPr>
        <p:txBody>
          <a:bodyPr>
            <a:spAutoFit/>
          </a:bodyPr>
          <a:lstStyle/>
          <a:p>
            <a:pPr algn="ctr" eaLnBrk="1" fontAlgn="auto" hangingPunct="1">
              <a:spcBef>
                <a:spcPct val="50000"/>
              </a:spcBef>
              <a:spcAft>
                <a:spcPts val="0"/>
              </a:spcAft>
              <a:buFont typeface="Wingdings" panose="05000000000000000000" pitchFamily="2" charset="2"/>
              <a:buNone/>
              <a:defRPr/>
            </a:pPr>
            <a:r>
              <a:rPr lang="en-US" altLang="zh-CN" sz="2200" kern="0" baseline="0">
                <a:solidFill>
                  <a:srgbClr val="000000"/>
                </a:solidFill>
                <a:ea typeface="宋体" pitchFamily="2" charset="-122"/>
              </a:rPr>
              <a:t>Lei Wu</a:t>
            </a:r>
          </a:p>
          <a:p>
            <a:pPr algn="ctr" eaLnBrk="1" fontAlgn="auto" hangingPunct="1">
              <a:spcBef>
                <a:spcPct val="50000"/>
              </a:spcBef>
              <a:spcAft>
                <a:spcPts val="0"/>
              </a:spcAft>
              <a:buFont typeface="Wingdings" panose="05000000000000000000" pitchFamily="2" charset="2"/>
              <a:buNone/>
              <a:defRPr/>
            </a:pPr>
            <a:r>
              <a:rPr lang="en-US" altLang="zh-CN" sz="2200" kern="0" baseline="0">
                <a:solidFill>
                  <a:srgbClr val="000000"/>
                </a:solidFill>
                <a:ea typeface="宋体" pitchFamily="2" charset="-122"/>
                <a:cs typeface="Times New Roman" pitchFamily="18" charset="0"/>
              </a:rPr>
              <a:t>Zhejiang University</a:t>
            </a:r>
          </a:p>
        </p:txBody>
      </p:sp>
      <p:sp>
        <p:nvSpPr>
          <p:cNvPr id="3" name="Text Box 14">
            <a:extLst>
              <a:ext uri="{FF2B5EF4-FFF2-40B4-BE49-F238E27FC236}">
                <a16:creationId xmlns:a16="http://schemas.microsoft.com/office/drawing/2014/main" id="{DAAE08E7-F397-4386-AD4A-9EA00DA8BA7C}"/>
              </a:ext>
            </a:extLst>
          </p:cNvPr>
          <p:cNvSpPr txBox="1">
            <a:spLocks noChangeArrowheads="1"/>
          </p:cNvSpPr>
          <p:nvPr/>
        </p:nvSpPr>
        <p:spPr bwMode="auto">
          <a:xfrm>
            <a:off x="730787" y="3252602"/>
            <a:ext cx="7983537" cy="646331"/>
          </a:xfrm>
          <a:prstGeom prst="rect">
            <a:avLst/>
          </a:prstGeom>
          <a:noFill/>
          <a:ln>
            <a:noFill/>
          </a:ln>
          <a:effectLst/>
        </p:spPr>
        <p:txBody>
          <a:bodyPr>
            <a:spAutoFit/>
          </a:bodyPr>
          <a:lstStyle>
            <a:lvl1pPr>
              <a:defRPr sz="2800" baseline="-25000">
                <a:solidFill>
                  <a:schemeClr val="accent2"/>
                </a:solidFill>
                <a:latin typeface="Times New Roman" pitchFamily="18" charset="0"/>
              </a:defRPr>
            </a:lvl1pPr>
            <a:lvl2pPr marL="742950" indent="-285750">
              <a:defRPr sz="2800" baseline="-25000">
                <a:solidFill>
                  <a:schemeClr val="accent2"/>
                </a:solidFill>
                <a:latin typeface="Times New Roman" pitchFamily="18" charset="0"/>
              </a:defRPr>
            </a:lvl2pPr>
            <a:lvl3pPr marL="1143000" indent="-228600">
              <a:defRPr sz="2800" baseline="-25000">
                <a:solidFill>
                  <a:schemeClr val="accent2"/>
                </a:solidFill>
                <a:latin typeface="Times New Roman" pitchFamily="18" charset="0"/>
              </a:defRPr>
            </a:lvl3pPr>
            <a:lvl4pPr marL="1600200" indent="-228600">
              <a:defRPr sz="2800" baseline="-25000">
                <a:solidFill>
                  <a:schemeClr val="accent2"/>
                </a:solidFill>
                <a:latin typeface="Times New Roman" pitchFamily="18" charset="0"/>
              </a:defRPr>
            </a:lvl4pPr>
            <a:lvl5pPr marL="2057400" indent="-228600">
              <a:defRPr sz="2800" baseline="-25000">
                <a:solidFill>
                  <a:schemeClr val="accent2"/>
                </a:solidFill>
                <a:latin typeface="Times New Roman" pitchFamily="18" charset="0"/>
              </a:defRPr>
            </a:lvl5pPr>
            <a:lvl6pPr marL="25146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18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290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862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pPr algn="ctr">
              <a:spcBef>
                <a:spcPct val="50000"/>
              </a:spcBef>
              <a:buFont typeface="Wingdings" panose="05000000000000000000" pitchFamily="2" charset="2"/>
              <a:buNone/>
              <a:defRPr/>
            </a:pPr>
            <a:r>
              <a:rPr lang="en-US" altLang="zh-CN" sz="3600" b="1" baseline="0">
                <a:solidFill>
                  <a:srgbClr val="3333FF"/>
                </a:solidFill>
                <a:latin typeface="Arial" panose="020B0604020202020204" pitchFamily="34" charset="0"/>
                <a:ea typeface="宋体" pitchFamily="2" charset="-122"/>
                <a:cs typeface="Arial" panose="020B0604020202020204" pitchFamily="34" charset="0"/>
              </a:rPr>
              <a:t>Instruction Set Architecture</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Instruction Set Architecture (ISA)</a:t>
            </a:r>
          </a:p>
        </p:txBody>
      </p:sp>
      <p:sp>
        <p:nvSpPr>
          <p:cNvPr id="3" name="Content Placeholder 2"/>
          <p:cNvSpPr>
            <a:spLocks noGrp="1"/>
          </p:cNvSpPr>
          <p:nvPr>
            <p:ph idx="1"/>
          </p:nvPr>
        </p:nvSpPr>
        <p:spPr>
          <a:xfrm>
            <a:off x="472741" y="1188814"/>
            <a:ext cx="8564727" cy="5433928"/>
          </a:xfrm>
        </p:spPr>
        <p:txBody>
          <a:bodyPr/>
          <a:lstStyle/>
          <a:p>
            <a:r>
              <a:rPr lang="en-US" altLang="zh-CN" sz="2400"/>
              <a:t>The physical hardware that is controlled by the instructions is referred to as the </a:t>
            </a:r>
            <a:r>
              <a:rPr lang="en-US" altLang="zh-CN" sz="2400" i="1"/>
              <a:t>Instruction Set Architecture</a:t>
            </a:r>
            <a:r>
              <a:rPr lang="en-US" altLang="zh-CN" sz="2400"/>
              <a:t> (ISA)</a:t>
            </a:r>
          </a:p>
          <a:p>
            <a:pPr lvl="1"/>
            <a:r>
              <a:rPr lang="en-US" altLang="zh-CN" sz="2000"/>
              <a:t>One can think of an ISA as a hardware functionality of a given computer. </a:t>
            </a:r>
          </a:p>
          <a:p>
            <a:pPr lvl="1"/>
            <a:r>
              <a:rPr lang="en-US" altLang="zh-CN" sz="2000"/>
              <a:t>ISA refers to the actual programmer visible machine interface such as instruction set, registers, memory organization and exception (i.e., interrupt) handling.</a:t>
            </a:r>
          </a:p>
          <a:p>
            <a:endParaRPr lang="en-US" altLang="zh-CN" sz="2400"/>
          </a:p>
          <a:p>
            <a:r>
              <a:rPr lang="en-US" altLang="zh-CN" sz="2400"/>
              <a:t>Also called (computer) architecture</a:t>
            </a:r>
            <a:endParaRPr lang="en-US" altLang="zh-CN" sz="2000"/>
          </a:p>
          <a:p>
            <a:pPr lvl="1"/>
            <a:r>
              <a:rPr lang="en-US" altLang="zh-CN" sz="2000"/>
              <a:t>Implementation --&gt; actual realization of ISA</a:t>
            </a:r>
          </a:p>
          <a:p>
            <a:pPr lvl="1"/>
            <a:r>
              <a:rPr lang="en-US" altLang="zh-CN" sz="2000"/>
              <a:t>ISA can have multiple implementations</a:t>
            </a:r>
          </a:p>
          <a:p>
            <a:pPr lvl="1"/>
            <a:r>
              <a:rPr lang="en-US" altLang="zh-CN" sz="2000"/>
              <a:t>ISA allows software to direct hardware</a:t>
            </a:r>
          </a:p>
          <a:p>
            <a:pPr lvl="1"/>
            <a:r>
              <a:rPr lang="en-US" altLang="zh-CN" sz="2000"/>
              <a:t>ISA defines machine language</a:t>
            </a:r>
          </a:p>
          <a:p>
            <a:pPr marL="0" indent="0">
              <a:buNone/>
            </a:pPr>
            <a:endParaRPr lang="en-US" altLang="zh-CN" sz="2400"/>
          </a:p>
          <a:p>
            <a:endParaRPr lang="en-US" altLang="zh-CN" sz="2000"/>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10</a:t>
            </a:fld>
            <a:endParaRPr lang="en-US" altLang="zh-CN" sz="1600"/>
          </a:p>
        </p:txBody>
      </p:sp>
    </p:spTree>
    <p:extLst>
      <p:ext uri="{BB962C8B-B14F-4D97-AF65-F5344CB8AC3E}">
        <p14:creationId xmlns:p14="http://schemas.microsoft.com/office/powerpoint/2010/main" val="1684400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Instruction Set Architecture (ISA)</a:t>
            </a:r>
          </a:p>
        </p:txBody>
      </p:sp>
      <p:sp>
        <p:nvSpPr>
          <p:cNvPr id="3" name="Content Placeholder 2"/>
          <p:cNvSpPr>
            <a:spLocks noGrp="1"/>
          </p:cNvSpPr>
          <p:nvPr>
            <p:ph idx="1"/>
          </p:nvPr>
        </p:nvSpPr>
        <p:spPr>
          <a:xfrm>
            <a:off x="472741" y="1188814"/>
            <a:ext cx="8564727" cy="5433928"/>
          </a:xfrm>
        </p:spPr>
        <p:txBody>
          <a:bodyPr/>
          <a:lstStyle/>
          <a:p>
            <a:r>
              <a:rPr lang="en-US" altLang="zh-CN" sz="2400"/>
              <a:t>Specification of a microprocessor design</a:t>
            </a:r>
          </a:p>
          <a:p>
            <a:pPr lvl="1"/>
            <a:r>
              <a:rPr lang="en-US" altLang="zh-CN" sz="2000"/>
              <a:t>The ISA defines the CPU, or a CPU family (e.g., x86)</a:t>
            </a:r>
          </a:p>
          <a:p>
            <a:pPr lvl="2"/>
            <a:r>
              <a:rPr lang="en-US" altLang="zh-CN" sz="1600"/>
              <a:t>Not only a collection of instructions, </a:t>
            </a:r>
          </a:p>
          <a:p>
            <a:pPr lvl="2"/>
            <a:r>
              <a:rPr lang="en-US" altLang="zh-CN" sz="1600"/>
              <a:t>Includes the CPU view of memory, registers number and roles, etc.</a:t>
            </a:r>
          </a:p>
          <a:p>
            <a:pPr lvl="1"/>
            <a:r>
              <a:rPr lang="en-US" altLang="zh-CN" sz="2000"/>
              <a:t>ISA ≠ CPU architecture (</a:t>
            </a:r>
            <a:r>
              <a:rPr lang="el-GR" altLang="zh-CN" sz="2000"/>
              <a:t>μ-</a:t>
            </a:r>
            <a:r>
              <a:rPr lang="en-US" altLang="zh-CN" sz="2000"/>
              <a:t>architecture)</a:t>
            </a:r>
          </a:p>
          <a:p>
            <a:pPr lvl="2"/>
            <a:r>
              <a:rPr lang="en-US" altLang="zh-CN" sz="1600"/>
              <a:t>E.g., x86: Xeon ≠ Celeron, same ISA</a:t>
            </a:r>
            <a:endParaRPr lang="en-US" altLang="zh-CN" sz="2000"/>
          </a:p>
          <a:p>
            <a:r>
              <a:rPr lang="en-US" altLang="zh-CN" sz="2400"/>
              <a:t>Interface between user and machine’s functionality</a:t>
            </a:r>
          </a:p>
          <a:p>
            <a:pPr lvl="1"/>
            <a:r>
              <a:rPr lang="en-US" altLang="zh-CN" sz="2000"/>
              <a:t>The ISA is the contract between s/w and h/w</a:t>
            </a:r>
          </a:p>
          <a:p>
            <a:endParaRPr lang="en-US" altLang="zh-CN" sz="2400"/>
          </a:p>
          <a:p>
            <a:endParaRPr lang="en-US" altLang="zh-CN" sz="2400"/>
          </a:p>
          <a:p>
            <a:endParaRPr lang="en-US" altLang="zh-CN" sz="2400"/>
          </a:p>
          <a:p>
            <a:endParaRPr lang="en-US" altLang="zh-CN" sz="2400"/>
          </a:p>
          <a:p>
            <a:endParaRPr lang="en-US" altLang="zh-CN" sz="2400"/>
          </a:p>
          <a:p>
            <a:pPr marL="0" indent="0">
              <a:buNone/>
            </a:pPr>
            <a:endParaRPr lang="en-US" altLang="zh-CN" sz="2400"/>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11</a:t>
            </a:fld>
            <a:endParaRPr lang="en-US" altLang="zh-CN" sz="1600"/>
          </a:p>
        </p:txBody>
      </p:sp>
      <p:sp>
        <p:nvSpPr>
          <p:cNvPr id="7" name="Rectangle 16">
            <a:extLst>
              <a:ext uri="{FF2B5EF4-FFF2-40B4-BE49-F238E27FC236}">
                <a16:creationId xmlns:a16="http://schemas.microsoft.com/office/drawing/2014/main" id="{BCF87D7C-6067-4A52-9477-4DBBBC16BEFA}"/>
              </a:ext>
            </a:extLst>
          </p:cNvPr>
          <p:cNvSpPr>
            <a:spLocks noChangeArrowheads="1"/>
          </p:cNvSpPr>
          <p:nvPr/>
        </p:nvSpPr>
        <p:spPr bwMode="auto">
          <a:xfrm>
            <a:off x="1143231" y="4059259"/>
            <a:ext cx="6663956" cy="2637302"/>
          </a:xfrm>
          <a:prstGeom prst="rect">
            <a:avLst/>
          </a:prstGeom>
          <a:solidFill>
            <a:srgbClr val="E2E2E2"/>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Comic Sans MS" panose="030F0702030302020204" pitchFamily="66" charset="0"/>
            </a:endParaRPr>
          </a:p>
        </p:txBody>
      </p:sp>
      <p:grpSp>
        <p:nvGrpSpPr>
          <p:cNvPr id="8" name="Group 15">
            <a:extLst>
              <a:ext uri="{FF2B5EF4-FFF2-40B4-BE49-F238E27FC236}">
                <a16:creationId xmlns:a16="http://schemas.microsoft.com/office/drawing/2014/main" id="{3C626507-9718-4C28-8D9A-D34E68185A6F}"/>
              </a:ext>
            </a:extLst>
          </p:cNvPr>
          <p:cNvGrpSpPr>
            <a:grpSpLocks/>
          </p:cNvGrpSpPr>
          <p:nvPr/>
        </p:nvGrpSpPr>
        <p:grpSpPr bwMode="auto">
          <a:xfrm>
            <a:off x="1314312" y="4221044"/>
            <a:ext cx="6223000" cy="2416175"/>
            <a:chOff x="902" y="2112"/>
            <a:chExt cx="3920" cy="1522"/>
          </a:xfrm>
        </p:grpSpPr>
        <p:sp>
          <p:nvSpPr>
            <p:cNvPr id="9" name="Rectangle 3">
              <a:extLst>
                <a:ext uri="{FF2B5EF4-FFF2-40B4-BE49-F238E27FC236}">
                  <a16:creationId xmlns:a16="http://schemas.microsoft.com/office/drawing/2014/main" id="{9B38ED13-8FE9-4E6C-ABB8-920F2980ED3B}"/>
                </a:ext>
              </a:extLst>
            </p:cNvPr>
            <p:cNvSpPr>
              <a:spLocks noChangeArrowheads="1"/>
            </p:cNvSpPr>
            <p:nvPr/>
          </p:nvSpPr>
          <p:spPr bwMode="auto">
            <a:xfrm>
              <a:off x="902" y="3211"/>
              <a:ext cx="3920" cy="240"/>
            </a:xfrm>
            <a:prstGeom prst="rect">
              <a:avLst/>
            </a:prstGeom>
            <a:pattFill prst="horzBrick">
              <a:fgClr>
                <a:srgbClr val="618FFD"/>
              </a:fgClr>
              <a:bgClr>
                <a:srgbClr val="FFFFFF"/>
              </a:bgClr>
            </a:pattFill>
            <a:ln w="12700">
              <a:solidFill>
                <a:srgbClr val="00000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Comic Sans MS" panose="030F0702030302020204" pitchFamily="66" charset="0"/>
              </a:endParaRPr>
            </a:p>
          </p:txBody>
        </p:sp>
        <p:sp useBgFill="1">
          <p:nvSpPr>
            <p:cNvPr id="10" name="Rectangle 4">
              <a:extLst>
                <a:ext uri="{FF2B5EF4-FFF2-40B4-BE49-F238E27FC236}">
                  <a16:creationId xmlns:a16="http://schemas.microsoft.com/office/drawing/2014/main" id="{3DBECCEA-D994-40DD-A43D-457C3AB08D65}"/>
                </a:ext>
              </a:extLst>
            </p:cNvPr>
            <p:cNvSpPr>
              <a:spLocks noChangeArrowheads="1"/>
            </p:cNvSpPr>
            <p:nvPr/>
          </p:nvSpPr>
          <p:spPr bwMode="auto">
            <a:xfrm>
              <a:off x="2442" y="3236"/>
              <a:ext cx="972" cy="1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marL="0" marR="0" lvl="0" indent="0" defTabSz="914400" eaLnBrk="1" fontAlgn="auto" latinLnBrk="0" hangingPunct="1">
                <a:lnSpc>
                  <a:spcPct val="92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FC0128"/>
                  </a:solidFill>
                  <a:effectLst/>
                  <a:uLnTx/>
                  <a:uFillTx/>
                  <a:latin typeface="Arial" panose="020B0604020202020204" pitchFamily="34" charset="0"/>
                  <a:ea typeface="宋体" panose="02010600030101010101" pitchFamily="2" charset="-122"/>
                </a:rPr>
                <a:t>instruction set</a:t>
              </a:r>
            </a:p>
          </p:txBody>
        </p:sp>
        <p:sp>
          <p:nvSpPr>
            <p:cNvPr id="11" name="Rectangle 5">
              <a:extLst>
                <a:ext uri="{FF2B5EF4-FFF2-40B4-BE49-F238E27FC236}">
                  <a16:creationId xmlns:a16="http://schemas.microsoft.com/office/drawing/2014/main" id="{ABE2F8C5-DB3F-4BB7-A25B-1DCB32F031DA}"/>
                </a:ext>
              </a:extLst>
            </p:cNvPr>
            <p:cNvSpPr>
              <a:spLocks noChangeArrowheads="1"/>
            </p:cNvSpPr>
            <p:nvPr/>
          </p:nvSpPr>
          <p:spPr bwMode="auto">
            <a:xfrm>
              <a:off x="1344" y="2112"/>
              <a:ext cx="3079"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marL="0" marR="0" lvl="0" indent="0" defTabSz="914400" eaLnBrk="1" fontAlgn="auto" latinLnBrk="0" hangingPunct="1">
                <a:lnSpc>
                  <a:spcPct val="85000"/>
                </a:lnSpc>
                <a:spcBef>
                  <a:spcPts val="0"/>
                </a:spcBef>
                <a:spcAft>
                  <a:spcPts val="0"/>
                </a:spcAft>
                <a:buClrTx/>
                <a:buSzTx/>
                <a:buFontTx/>
                <a:buNone/>
                <a:tabLst/>
                <a:defRPr/>
              </a:pPr>
              <a:r>
                <a:rPr kumimoji="0" lang="en-US" altLang="zh-CN" sz="1600" b="1" i="0" u="sng"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High level language code : C, C++, Java, Fortran</a:t>
              </a: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t>
              </a:r>
            </a:p>
          </p:txBody>
        </p:sp>
        <p:sp>
          <p:nvSpPr>
            <p:cNvPr id="12" name="Rectangle 6">
              <a:extLst>
                <a:ext uri="{FF2B5EF4-FFF2-40B4-BE49-F238E27FC236}">
                  <a16:creationId xmlns:a16="http://schemas.microsoft.com/office/drawing/2014/main" id="{92ACADF8-0F02-448D-81F9-D27EFBF43220}"/>
                </a:ext>
              </a:extLst>
            </p:cNvPr>
            <p:cNvSpPr>
              <a:spLocks noChangeArrowheads="1"/>
            </p:cNvSpPr>
            <p:nvPr/>
          </p:nvSpPr>
          <p:spPr bwMode="auto">
            <a:xfrm>
              <a:off x="2600" y="3470"/>
              <a:ext cx="655"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marL="0" marR="0" lvl="0" indent="0" defTabSz="914400" eaLnBrk="1" fontAlgn="auto" latinLnBrk="0" hangingPunct="1">
                <a:lnSpc>
                  <a:spcPct val="85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hardware</a:t>
              </a:r>
            </a:p>
          </p:txBody>
        </p:sp>
        <p:sp>
          <p:nvSpPr>
            <p:cNvPr id="13" name="Rectangle 8">
              <a:extLst>
                <a:ext uri="{FF2B5EF4-FFF2-40B4-BE49-F238E27FC236}">
                  <a16:creationId xmlns:a16="http://schemas.microsoft.com/office/drawing/2014/main" id="{0DA10E0E-CA1A-43BA-A3A7-3E369E8270AA}"/>
                </a:ext>
              </a:extLst>
            </p:cNvPr>
            <p:cNvSpPr>
              <a:spLocks noChangeArrowheads="1"/>
            </p:cNvSpPr>
            <p:nvPr/>
          </p:nvSpPr>
          <p:spPr bwMode="auto">
            <a:xfrm>
              <a:off x="912" y="2496"/>
              <a:ext cx="372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marL="0" marR="0" lvl="0" indent="0" defTabSz="914400" eaLnBrk="1" fontAlgn="auto" latinLnBrk="0" hangingPunct="1">
                <a:lnSpc>
                  <a:spcPct val="85000"/>
                </a:lnSpc>
                <a:spcBef>
                  <a:spcPts val="0"/>
                </a:spcBef>
                <a:spcAft>
                  <a:spcPts val="0"/>
                </a:spcAft>
                <a:buClrTx/>
                <a:buSzTx/>
                <a:buFontTx/>
                <a:buNone/>
                <a:tabLst/>
                <a:defRPr/>
              </a:pPr>
              <a:r>
                <a:rPr kumimoji="0" lang="en-US" altLang="zh-CN" sz="1600" b="1" i="0" u="sng"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Assembly language code: architecture specific statements </a:t>
              </a:r>
              <a:endPar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4" name="Rectangle 9">
              <a:extLst>
                <a:ext uri="{FF2B5EF4-FFF2-40B4-BE49-F238E27FC236}">
                  <a16:creationId xmlns:a16="http://schemas.microsoft.com/office/drawing/2014/main" id="{E49012C3-3402-446E-A89C-5178E55253CF}"/>
                </a:ext>
              </a:extLst>
            </p:cNvPr>
            <p:cNvSpPr>
              <a:spLocks noChangeArrowheads="1"/>
            </p:cNvSpPr>
            <p:nvPr/>
          </p:nvSpPr>
          <p:spPr bwMode="auto">
            <a:xfrm>
              <a:off x="912" y="2880"/>
              <a:ext cx="3653"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marL="0" marR="0" lvl="0" indent="0" defTabSz="914400" eaLnBrk="1" fontAlgn="auto" latinLnBrk="0" hangingPunct="1">
                <a:lnSpc>
                  <a:spcPct val="85000"/>
                </a:lnSpc>
                <a:spcBef>
                  <a:spcPts val="0"/>
                </a:spcBef>
                <a:spcAft>
                  <a:spcPts val="0"/>
                </a:spcAft>
                <a:buClrTx/>
                <a:buSzTx/>
                <a:buFontTx/>
                <a:buNone/>
                <a:tabLst/>
                <a:defRPr/>
              </a:pPr>
              <a:r>
                <a:rPr kumimoji="0" lang="en-US" altLang="zh-CN" sz="1600" b="1" i="0" u="sng"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Machine language code: architecture specific bit patterns </a:t>
              </a:r>
              <a:endPar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5" name="Line 10">
              <a:extLst>
                <a:ext uri="{FF2B5EF4-FFF2-40B4-BE49-F238E27FC236}">
                  <a16:creationId xmlns:a16="http://schemas.microsoft.com/office/drawing/2014/main" id="{A5C87BB2-1C0B-41FB-92EF-0C100359D9FE}"/>
                </a:ext>
              </a:extLst>
            </p:cNvPr>
            <p:cNvSpPr>
              <a:spLocks noChangeShapeType="1"/>
            </p:cNvSpPr>
            <p:nvPr/>
          </p:nvSpPr>
          <p:spPr bwMode="auto">
            <a:xfrm>
              <a:off x="2928" y="2304"/>
              <a:ext cx="0" cy="192"/>
            </a:xfrm>
            <a:prstGeom prst="line">
              <a:avLst/>
            </a:prstGeom>
            <a:noFill/>
            <a:ln w="12700">
              <a:solidFill>
                <a:srgbClr val="000000"/>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6" name="Line 11">
              <a:extLst>
                <a:ext uri="{FF2B5EF4-FFF2-40B4-BE49-F238E27FC236}">
                  <a16:creationId xmlns:a16="http://schemas.microsoft.com/office/drawing/2014/main" id="{C07B9B47-82A1-4130-AFD6-8B6594EC06FA}"/>
                </a:ext>
              </a:extLst>
            </p:cNvPr>
            <p:cNvSpPr>
              <a:spLocks noChangeShapeType="1"/>
            </p:cNvSpPr>
            <p:nvPr/>
          </p:nvSpPr>
          <p:spPr bwMode="auto">
            <a:xfrm>
              <a:off x="2928" y="2688"/>
              <a:ext cx="0" cy="192"/>
            </a:xfrm>
            <a:prstGeom prst="line">
              <a:avLst/>
            </a:prstGeom>
            <a:noFill/>
            <a:ln w="12700">
              <a:solidFill>
                <a:srgbClr val="000000"/>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7" name="Rectangle 12">
              <a:extLst>
                <a:ext uri="{FF2B5EF4-FFF2-40B4-BE49-F238E27FC236}">
                  <a16:creationId xmlns:a16="http://schemas.microsoft.com/office/drawing/2014/main" id="{FA7DA89F-115F-4884-96CF-87B301C2BE3B}"/>
                </a:ext>
              </a:extLst>
            </p:cNvPr>
            <p:cNvSpPr>
              <a:spLocks noChangeArrowheads="1"/>
            </p:cNvSpPr>
            <p:nvPr/>
          </p:nvSpPr>
          <p:spPr bwMode="auto">
            <a:xfrm>
              <a:off x="2600" y="3063"/>
              <a:ext cx="613"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marL="0" marR="0" lvl="0" indent="0" defTabSz="914400" eaLnBrk="1" fontAlgn="auto" latinLnBrk="0" hangingPunct="1">
                <a:lnSpc>
                  <a:spcPct val="85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software</a:t>
              </a:r>
            </a:p>
          </p:txBody>
        </p:sp>
        <p:sp>
          <p:nvSpPr>
            <p:cNvPr id="18" name="Rectangle 13">
              <a:extLst>
                <a:ext uri="{FF2B5EF4-FFF2-40B4-BE49-F238E27FC236}">
                  <a16:creationId xmlns:a16="http://schemas.microsoft.com/office/drawing/2014/main" id="{41E40B65-ADFE-4EE3-9490-7504C20862B5}"/>
                </a:ext>
              </a:extLst>
            </p:cNvPr>
            <p:cNvSpPr>
              <a:spLocks noChangeArrowheads="1"/>
            </p:cNvSpPr>
            <p:nvPr/>
          </p:nvSpPr>
          <p:spPr bwMode="auto">
            <a:xfrm>
              <a:off x="3024" y="2304"/>
              <a:ext cx="62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marL="0" marR="0" lvl="0" indent="0" defTabSz="914400" eaLnBrk="1" fontAlgn="auto" latinLnBrk="0" hangingPunct="1">
                <a:lnSpc>
                  <a:spcPct val="85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237BC"/>
                  </a:solidFill>
                  <a:effectLst/>
                  <a:uLnTx/>
                  <a:uFillTx/>
                  <a:latin typeface="Arial" panose="020B0604020202020204" pitchFamily="34" charset="0"/>
                  <a:ea typeface="宋体" panose="02010600030101010101" pitchFamily="2" charset="-122"/>
                </a:rPr>
                <a:t>compiler</a:t>
              </a:r>
            </a:p>
          </p:txBody>
        </p:sp>
        <p:sp>
          <p:nvSpPr>
            <p:cNvPr id="19" name="Rectangle 14">
              <a:extLst>
                <a:ext uri="{FF2B5EF4-FFF2-40B4-BE49-F238E27FC236}">
                  <a16:creationId xmlns:a16="http://schemas.microsoft.com/office/drawing/2014/main" id="{564289B2-FD83-4057-9DAC-34D4B564FD98}"/>
                </a:ext>
              </a:extLst>
            </p:cNvPr>
            <p:cNvSpPr>
              <a:spLocks noChangeArrowheads="1"/>
            </p:cNvSpPr>
            <p:nvPr/>
          </p:nvSpPr>
          <p:spPr bwMode="auto">
            <a:xfrm>
              <a:off x="3024" y="2688"/>
              <a:ext cx="720"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marL="0" marR="0" lvl="0" indent="0" defTabSz="914400" eaLnBrk="1" fontAlgn="auto" latinLnBrk="0" hangingPunct="1">
                <a:lnSpc>
                  <a:spcPct val="85000"/>
                </a:lnSpc>
                <a:spcBef>
                  <a:spcPts val="0"/>
                </a:spcBef>
                <a:spcAft>
                  <a:spcPts val="0"/>
                </a:spcAft>
                <a:buClrTx/>
                <a:buSzTx/>
                <a:buFontTx/>
                <a:buNone/>
                <a:tabLst/>
                <a:defRPr/>
              </a:pPr>
              <a:r>
                <a:rPr kumimoji="0" lang="en-US" altLang="zh-CN" sz="1600" b="1" i="0" u="none" strike="noStrike" kern="0" cap="none" spc="0" normalizeH="0" baseline="0" noProof="0">
                  <a:ln>
                    <a:noFill/>
                  </a:ln>
                  <a:solidFill>
                    <a:srgbClr val="0237BC"/>
                  </a:solidFill>
                  <a:effectLst/>
                  <a:uLnTx/>
                  <a:uFillTx/>
                  <a:latin typeface="Arial" panose="020B0604020202020204" pitchFamily="34" charset="0"/>
                  <a:ea typeface="宋体" panose="02010600030101010101" pitchFamily="2" charset="-122"/>
                </a:rPr>
                <a:t>assembler</a:t>
              </a:r>
            </a:p>
          </p:txBody>
        </p:sp>
      </p:grpSp>
    </p:spTree>
    <p:extLst>
      <p:ext uri="{BB962C8B-B14F-4D97-AF65-F5344CB8AC3E}">
        <p14:creationId xmlns:p14="http://schemas.microsoft.com/office/powerpoint/2010/main" val="251267837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ISA Specifies How the Computer Changes State</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12</a:t>
            </a:fld>
            <a:endParaRPr lang="en-US" altLang="zh-CN" sz="1600"/>
          </a:p>
        </p:txBody>
      </p:sp>
      <p:pic>
        <p:nvPicPr>
          <p:cNvPr id="6" name="图片 5">
            <a:extLst>
              <a:ext uri="{FF2B5EF4-FFF2-40B4-BE49-F238E27FC236}">
                <a16:creationId xmlns:a16="http://schemas.microsoft.com/office/drawing/2014/main" id="{0B0ED080-E8BA-DDEA-0704-216686FC8E5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07689" y="1601855"/>
            <a:ext cx="8128621" cy="4192657"/>
          </a:xfrm>
          <a:prstGeom prst="rect">
            <a:avLst/>
          </a:prstGeom>
        </p:spPr>
      </p:pic>
    </p:spTree>
    <p:extLst>
      <p:ext uri="{BB962C8B-B14F-4D97-AF65-F5344CB8AC3E}">
        <p14:creationId xmlns:p14="http://schemas.microsoft.com/office/powerpoint/2010/main" val="270524448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ltLang="zh-CN"/>
              <a:t>Different ISAs: More Like Regional Dialects</a:t>
            </a:r>
            <a:endParaRPr lang="en-US"/>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13</a:t>
            </a:fld>
            <a:endParaRPr lang="en-US" altLang="zh-CN" sz="1600"/>
          </a:p>
        </p:txBody>
      </p:sp>
      <p:pic>
        <p:nvPicPr>
          <p:cNvPr id="7" name="图片 6" descr="文本&#10;&#10;描述已自动生成">
            <a:extLst>
              <a:ext uri="{FF2B5EF4-FFF2-40B4-BE49-F238E27FC236}">
                <a16:creationId xmlns:a16="http://schemas.microsoft.com/office/drawing/2014/main" id="{398CA260-18BE-4107-8189-5E5A272F4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357" y="1845896"/>
            <a:ext cx="7887286" cy="3431629"/>
          </a:xfrm>
          <a:prstGeom prst="rect">
            <a:avLst/>
          </a:prstGeom>
        </p:spPr>
      </p:pic>
    </p:spTree>
    <p:extLst>
      <p:ext uri="{BB962C8B-B14F-4D97-AF65-F5344CB8AC3E}">
        <p14:creationId xmlns:p14="http://schemas.microsoft.com/office/powerpoint/2010/main" val="423998023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8173366" cy="1020763"/>
          </a:xfrm>
        </p:spPr>
        <p:txBody>
          <a:bodyPr/>
          <a:lstStyle/>
          <a:p>
            <a:r>
              <a:rPr lang="en-US"/>
              <a:t>Some Thoughts of Instruction Formats</a:t>
            </a:r>
          </a:p>
        </p:txBody>
      </p:sp>
      <p:sp>
        <p:nvSpPr>
          <p:cNvPr id="3" name="Content Placeholder 2"/>
          <p:cNvSpPr>
            <a:spLocks noGrp="1"/>
          </p:cNvSpPr>
          <p:nvPr>
            <p:ph idx="1"/>
          </p:nvPr>
        </p:nvSpPr>
        <p:spPr>
          <a:xfrm>
            <a:off x="472741" y="1188814"/>
            <a:ext cx="8564727" cy="5433928"/>
          </a:xfrm>
        </p:spPr>
        <p:txBody>
          <a:bodyPr/>
          <a:lstStyle/>
          <a:p>
            <a:r>
              <a:rPr lang="en-US" altLang="zh-CN" sz="2800"/>
              <a:t>Short instruction length</a:t>
            </a:r>
          </a:p>
          <a:p>
            <a:r>
              <a:rPr lang="en-US" altLang="zh-CN" sz="2800"/>
              <a:t>Enough bits reserved for new opcodes</a:t>
            </a:r>
          </a:p>
          <a:p>
            <a:r>
              <a:rPr lang="en-US" altLang="zh-CN" sz="2800"/>
              <a:t>Distinct encoding and the illustration</a:t>
            </a:r>
          </a:p>
          <a:p>
            <a:r>
              <a:rPr lang="en-US" altLang="zh-CN" sz="2800"/>
              <a:t>Number of operands</a:t>
            </a:r>
          </a:p>
          <a:p>
            <a:r>
              <a:rPr lang="en-US" altLang="zh-CN" sz="2800"/>
              <a:t>Instruction alignment</a:t>
            </a:r>
          </a:p>
          <a:p>
            <a:pPr lvl="1"/>
            <a:r>
              <a:rPr lang="en-US" altLang="zh-CN" sz="2000"/>
              <a:t>Byte-/word- level alignment</a:t>
            </a:r>
          </a:p>
          <a:p>
            <a:r>
              <a:rPr lang="en-US" altLang="zh-CN" sz="2800"/>
              <a:t>Always keep regularity</a:t>
            </a:r>
          </a:p>
          <a:p>
            <a:pPr lvl="1"/>
            <a:r>
              <a:rPr lang="en-US" altLang="zh-CN" sz="1600"/>
              <a:t>Fixed instruction length</a:t>
            </a:r>
          </a:p>
          <a:p>
            <a:pPr lvl="1"/>
            <a:r>
              <a:rPr lang="en-US" altLang="zh-CN" sz="1600"/>
              <a:t>Fixed bits of opcodes</a:t>
            </a:r>
          </a:p>
          <a:p>
            <a:pPr lvl="1"/>
            <a:r>
              <a:rPr lang="en-US" altLang="zh-CN" sz="1600"/>
              <a:t>Fixed placement of operands</a:t>
            </a:r>
          </a:p>
          <a:p>
            <a:pPr lvl="1"/>
            <a:r>
              <a:rPr lang="en-US" altLang="zh-CN" sz="1600"/>
              <a:t>…</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14</a:t>
            </a:fld>
            <a:endParaRPr lang="en-US" altLang="zh-CN" sz="1600"/>
          </a:p>
        </p:txBody>
      </p:sp>
    </p:spTree>
    <p:extLst>
      <p:ext uri="{BB962C8B-B14F-4D97-AF65-F5344CB8AC3E}">
        <p14:creationId xmlns:p14="http://schemas.microsoft.com/office/powerpoint/2010/main" val="233559632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ltLang="zh-CN"/>
              <a:t>D</a:t>
            </a:r>
            <a:r>
              <a:rPr lang="en-US"/>
              <a:t>esign Principles</a:t>
            </a:r>
          </a:p>
        </p:txBody>
      </p:sp>
      <p:sp>
        <p:nvSpPr>
          <p:cNvPr id="3" name="Content Placeholder 2"/>
          <p:cNvSpPr>
            <a:spLocks noGrp="1"/>
          </p:cNvSpPr>
          <p:nvPr>
            <p:ph idx="1"/>
          </p:nvPr>
        </p:nvSpPr>
        <p:spPr>
          <a:xfrm>
            <a:off x="472741" y="1188814"/>
            <a:ext cx="8564727" cy="5433928"/>
          </a:xfrm>
        </p:spPr>
        <p:txBody>
          <a:bodyPr/>
          <a:lstStyle/>
          <a:p>
            <a:r>
              <a:rPr lang="en-US" altLang="zh-CN" sz="2800"/>
              <a:t>Underlying design principles, as articulated by Hennessy and Patterson:</a:t>
            </a:r>
          </a:p>
          <a:p>
            <a:pPr lvl="1"/>
            <a:r>
              <a:rPr lang="en-US" altLang="zh-CN" sz="2400"/>
              <a:t>Simplicity favors regularity</a:t>
            </a:r>
          </a:p>
          <a:p>
            <a:pPr lvl="1"/>
            <a:r>
              <a:rPr lang="en-US" altLang="zh-CN" sz="2400"/>
              <a:t>Make the common case fast</a:t>
            </a:r>
          </a:p>
          <a:p>
            <a:pPr lvl="1"/>
            <a:r>
              <a:rPr lang="en-US" altLang="zh-CN" sz="2400"/>
              <a:t>Smaller is faster</a:t>
            </a:r>
          </a:p>
          <a:p>
            <a:pPr lvl="1"/>
            <a:r>
              <a:rPr lang="en-US" altLang="zh-CN" sz="2400"/>
              <a:t>Good design demands good compromises</a:t>
            </a:r>
          </a:p>
          <a:p>
            <a:endParaRPr lang="en-US" altLang="zh-CN" sz="2800"/>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15</a:t>
            </a:fld>
            <a:endParaRPr lang="en-US" altLang="zh-CN" sz="1600"/>
          </a:p>
        </p:txBody>
      </p:sp>
      <p:pic>
        <p:nvPicPr>
          <p:cNvPr id="1026" name="Picture 2">
            <a:extLst>
              <a:ext uri="{FF2B5EF4-FFF2-40B4-BE49-F238E27FC236}">
                <a16:creationId xmlns:a16="http://schemas.microsoft.com/office/drawing/2014/main" id="{5A40B357-E16E-8DA6-7946-88C856D96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7269" y="3991685"/>
            <a:ext cx="2081486" cy="27048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DD4C66A-5EEF-E2CE-D37E-E86D303E26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5504" y="4008045"/>
            <a:ext cx="2079398" cy="2688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03516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ltLang="zh-CN"/>
              <a:t>D</a:t>
            </a:r>
            <a:r>
              <a:rPr lang="en-US"/>
              <a:t>esign Principles</a:t>
            </a:r>
          </a:p>
        </p:txBody>
      </p:sp>
      <p:sp>
        <p:nvSpPr>
          <p:cNvPr id="3" name="Content Placeholder 2"/>
          <p:cNvSpPr>
            <a:spLocks noGrp="1"/>
          </p:cNvSpPr>
          <p:nvPr>
            <p:ph idx="1"/>
          </p:nvPr>
        </p:nvSpPr>
        <p:spPr>
          <a:xfrm>
            <a:off x="472741" y="1188814"/>
            <a:ext cx="8564727" cy="5433928"/>
          </a:xfrm>
        </p:spPr>
        <p:txBody>
          <a:bodyPr/>
          <a:lstStyle/>
          <a:p>
            <a:r>
              <a:rPr lang="en-US" altLang="zh-CN" sz="2800"/>
              <a:t>Simplicity favors regularity</a:t>
            </a:r>
          </a:p>
          <a:p>
            <a:pPr lvl="1"/>
            <a:r>
              <a:rPr lang="en-US" altLang="zh-CN" sz="2400"/>
              <a:t>E.g., instruction size, instruction formats, data formats</a:t>
            </a:r>
          </a:p>
          <a:p>
            <a:pPr lvl="1"/>
            <a:r>
              <a:rPr lang="en-US" altLang="zh-CN" sz="2400"/>
              <a:t>Eases implementation by simplifying hardware </a:t>
            </a:r>
          </a:p>
          <a:p>
            <a:r>
              <a:rPr lang="en-US" altLang="zh-CN" sz="2800"/>
              <a:t>Make the common case fast</a:t>
            </a:r>
          </a:p>
          <a:p>
            <a:pPr lvl="1"/>
            <a:r>
              <a:rPr lang="en-US" altLang="zh-CN" sz="2400"/>
              <a:t>Fewer bits to read, move, &amp; write</a:t>
            </a:r>
          </a:p>
          <a:p>
            <a:pPr lvl="1"/>
            <a:r>
              <a:rPr lang="en-US" altLang="zh-CN" sz="2400"/>
              <a:t>Use/reuse the register file instead of memory</a:t>
            </a:r>
          </a:p>
          <a:p>
            <a:r>
              <a:rPr lang="en-US" altLang="zh-CN" sz="2800"/>
              <a:t>Smaller is faster</a:t>
            </a:r>
          </a:p>
          <a:p>
            <a:pPr lvl="1"/>
            <a:r>
              <a:rPr lang="en-US" altLang="zh-CN" sz="2400"/>
              <a:t>E.g., small constants are common, thus immediate fields can be small </a:t>
            </a:r>
          </a:p>
          <a:p>
            <a:r>
              <a:rPr lang="en-US" altLang="zh-CN" sz="2800"/>
              <a:t>Good design demands good compromises</a:t>
            </a:r>
          </a:p>
          <a:p>
            <a:pPr lvl="1"/>
            <a:r>
              <a:rPr lang="en-US" altLang="zh-CN" sz="2400"/>
              <a:t>Special formats for important exceptions</a:t>
            </a:r>
          </a:p>
          <a:p>
            <a:pPr lvl="1"/>
            <a:r>
              <a:rPr lang="en-US" altLang="zh-CN" sz="2400"/>
              <a:t>E.g., a jump far away (beyond a small constant) </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16</a:t>
            </a:fld>
            <a:endParaRPr lang="en-US" altLang="zh-CN" sz="1600"/>
          </a:p>
        </p:txBody>
      </p:sp>
    </p:spTree>
    <p:extLst>
      <p:ext uri="{BB962C8B-B14F-4D97-AF65-F5344CB8AC3E}">
        <p14:creationId xmlns:p14="http://schemas.microsoft.com/office/powerpoint/2010/main" val="343333869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72" y="72189"/>
            <a:ext cx="7772400" cy="1020763"/>
          </a:xfrm>
        </p:spPr>
        <p:txBody>
          <a:bodyPr/>
          <a:lstStyle/>
          <a:p>
            <a:r>
              <a:rPr lang="en-US"/>
              <a:t>Overview</a:t>
            </a:r>
          </a:p>
        </p:txBody>
      </p:sp>
      <p:sp>
        <p:nvSpPr>
          <p:cNvPr id="3" name="Content Placeholder 2"/>
          <p:cNvSpPr>
            <a:spLocks noGrp="1"/>
          </p:cNvSpPr>
          <p:nvPr>
            <p:ph idx="1"/>
          </p:nvPr>
        </p:nvSpPr>
        <p:spPr>
          <a:xfrm>
            <a:off x="493761" y="1203700"/>
            <a:ext cx="8256007" cy="5311399"/>
          </a:xfrm>
        </p:spPr>
        <p:txBody>
          <a:bodyPr/>
          <a:lstStyle/>
          <a:p>
            <a:r>
              <a:rPr lang="en-US" altLang="zh-CN">
                <a:solidFill>
                  <a:schemeClr val="bg1">
                    <a:lumMod val="75000"/>
                  </a:schemeClr>
                </a:solidFill>
              </a:rPr>
              <a:t>Introduction to ISA</a:t>
            </a:r>
          </a:p>
          <a:p>
            <a:r>
              <a:rPr lang="en-US" altLang="zh-CN"/>
              <a:t>About ISA design</a:t>
            </a:r>
          </a:p>
          <a:p>
            <a:pPr lvl="1"/>
            <a:r>
              <a:rPr lang="en-US" altLang="zh-CN"/>
              <a:t>Issues in the design</a:t>
            </a:r>
          </a:p>
          <a:p>
            <a:pPr lvl="1"/>
            <a:r>
              <a:rPr lang="en-US" altLang="zh-CN"/>
              <a:t>Operands and addressing modes</a:t>
            </a:r>
          </a:p>
          <a:p>
            <a:pPr lvl="1"/>
            <a:r>
              <a:rPr lang="en-US" altLang="zh-CN"/>
              <a:t>Types of operations and encodings</a:t>
            </a:r>
          </a:p>
          <a:p>
            <a:pPr lvl="1"/>
            <a:r>
              <a:rPr lang="en-US" altLang="zh-CN"/>
              <a:t>Evolution and classification</a:t>
            </a:r>
          </a:p>
          <a:p>
            <a:pPr lvl="1"/>
            <a:endParaRPr lang="en-US" altLang="zh-CN"/>
          </a:p>
          <a:p>
            <a:endParaRPr lang="en-US" altLang="zh-CN"/>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17</a:t>
            </a:fld>
            <a:endParaRPr lang="en-US" altLang="zh-CN" sz="1600"/>
          </a:p>
        </p:txBody>
      </p:sp>
    </p:spTree>
    <p:extLst>
      <p:ext uri="{BB962C8B-B14F-4D97-AF65-F5344CB8AC3E}">
        <p14:creationId xmlns:p14="http://schemas.microsoft.com/office/powerpoint/2010/main" val="185228644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72" y="72189"/>
            <a:ext cx="7772400" cy="1020763"/>
          </a:xfrm>
        </p:spPr>
        <p:txBody>
          <a:bodyPr/>
          <a:lstStyle/>
          <a:p>
            <a:r>
              <a:rPr lang="en-US" altLang="zh-CN"/>
              <a:t>About ISA Design</a:t>
            </a:r>
            <a:endParaRPr lang="en-US"/>
          </a:p>
        </p:txBody>
      </p:sp>
      <p:sp>
        <p:nvSpPr>
          <p:cNvPr id="3" name="Content Placeholder 2"/>
          <p:cNvSpPr>
            <a:spLocks noGrp="1"/>
          </p:cNvSpPr>
          <p:nvPr>
            <p:ph idx="1"/>
          </p:nvPr>
        </p:nvSpPr>
        <p:spPr>
          <a:xfrm>
            <a:off x="493761" y="1203700"/>
            <a:ext cx="8256007" cy="5311399"/>
          </a:xfrm>
        </p:spPr>
        <p:txBody>
          <a:bodyPr/>
          <a:lstStyle/>
          <a:p>
            <a:r>
              <a:rPr lang="en-US" altLang="zh-CN"/>
              <a:t>Issues in the design</a:t>
            </a:r>
          </a:p>
          <a:p>
            <a:r>
              <a:rPr lang="en-US" altLang="zh-CN">
                <a:solidFill>
                  <a:schemeClr val="bg1">
                    <a:lumMod val="75000"/>
                  </a:schemeClr>
                </a:solidFill>
              </a:rPr>
              <a:t>Operands and addressing modes</a:t>
            </a:r>
          </a:p>
          <a:p>
            <a:r>
              <a:rPr lang="en-US" altLang="zh-CN">
                <a:solidFill>
                  <a:schemeClr val="bg1">
                    <a:lumMod val="75000"/>
                  </a:schemeClr>
                </a:solidFill>
              </a:rPr>
              <a:t>Types of operations and encodings</a:t>
            </a:r>
          </a:p>
          <a:p>
            <a:r>
              <a:rPr lang="en-US" altLang="zh-CN">
                <a:solidFill>
                  <a:schemeClr val="bg1">
                    <a:lumMod val="75000"/>
                  </a:schemeClr>
                </a:solidFill>
              </a:rPr>
              <a:t>Evolution and classification</a:t>
            </a:r>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18</a:t>
            </a:fld>
            <a:endParaRPr lang="en-US" altLang="zh-CN" sz="1600"/>
          </a:p>
        </p:txBody>
      </p:sp>
    </p:spTree>
    <p:extLst>
      <p:ext uri="{BB962C8B-B14F-4D97-AF65-F5344CB8AC3E}">
        <p14:creationId xmlns:p14="http://schemas.microsoft.com/office/powerpoint/2010/main" val="367335200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Basic</a:t>
            </a:r>
            <a:r>
              <a:rPr lang="zh-CN" altLang="en-US"/>
              <a:t> </a:t>
            </a:r>
            <a:r>
              <a:rPr lang="en-US" altLang="zh-CN"/>
              <a:t>Design</a:t>
            </a:r>
            <a:r>
              <a:rPr lang="en-US"/>
              <a:t> Issues</a:t>
            </a:r>
          </a:p>
        </p:txBody>
      </p:sp>
      <p:sp>
        <p:nvSpPr>
          <p:cNvPr id="3" name="Content Placeholder 2"/>
          <p:cNvSpPr>
            <a:spLocks noGrp="1"/>
          </p:cNvSpPr>
          <p:nvPr>
            <p:ph idx="1"/>
          </p:nvPr>
        </p:nvSpPr>
        <p:spPr>
          <a:xfrm>
            <a:off x="472741" y="1188814"/>
            <a:ext cx="8564727" cy="5433928"/>
          </a:xfrm>
        </p:spPr>
        <p:txBody>
          <a:bodyPr/>
          <a:lstStyle/>
          <a:p>
            <a:r>
              <a:rPr lang="en-US" altLang="zh-CN" sz="2000"/>
              <a:t>What data types are supported and what size</a:t>
            </a:r>
          </a:p>
          <a:p>
            <a:r>
              <a:rPr lang="en-US" altLang="zh-CN" sz="2000"/>
              <a:t>What operations (and how many) should be provided</a:t>
            </a:r>
          </a:p>
          <a:p>
            <a:pPr lvl="1"/>
            <a:r>
              <a:rPr lang="en-US" altLang="zh-CN" sz="1600"/>
              <a:t>LD/ST/INC/BRN sufficient to encode any computation, or just Sub and Branch!</a:t>
            </a:r>
          </a:p>
          <a:p>
            <a:pPr lvl="1"/>
            <a:r>
              <a:rPr lang="en-US" altLang="zh-CN" sz="1600"/>
              <a:t>But not useful because programs too long!</a:t>
            </a:r>
          </a:p>
          <a:p>
            <a:r>
              <a:rPr lang="en-US" altLang="zh-CN" sz="2000"/>
              <a:t>How (and how many) operands are specified</a:t>
            </a:r>
          </a:p>
          <a:p>
            <a:pPr lvl="1"/>
            <a:r>
              <a:rPr lang="en-US" altLang="zh-CN" sz="1600"/>
              <a:t>Most operations are dyadic (e.g.,  A &lt;- B + C)</a:t>
            </a:r>
          </a:p>
          <a:p>
            <a:pPr lvl="1"/>
            <a:r>
              <a:rPr lang="en-US" altLang="zh-CN" sz="1600"/>
              <a:t>Some are monadic  (e.g., A &lt;- ~B)</a:t>
            </a:r>
          </a:p>
          <a:p>
            <a:r>
              <a:rPr lang="en-US" altLang="zh-CN" sz="2000"/>
              <a:t>Location of operands and result</a:t>
            </a:r>
          </a:p>
          <a:p>
            <a:pPr lvl="1"/>
            <a:r>
              <a:rPr lang="en-US" altLang="zh-CN" sz="1600"/>
              <a:t>Where other than memory?</a:t>
            </a:r>
          </a:p>
          <a:p>
            <a:pPr lvl="1"/>
            <a:r>
              <a:rPr lang="en-US" altLang="zh-CN" sz="1600"/>
              <a:t>How many explicit operands?</a:t>
            </a:r>
          </a:p>
          <a:p>
            <a:pPr lvl="1"/>
            <a:r>
              <a:rPr lang="en-US" altLang="zh-CN" sz="1600"/>
              <a:t>How are memory operands located?</a:t>
            </a:r>
          </a:p>
          <a:p>
            <a:pPr lvl="1"/>
            <a:r>
              <a:rPr lang="en-US" altLang="zh-CN" sz="1600"/>
              <a:t>Which can or cannot be in memory?</a:t>
            </a:r>
          </a:p>
          <a:p>
            <a:pPr lvl="1"/>
            <a:r>
              <a:rPr lang="en-US" altLang="zh-CN" sz="1600"/>
              <a:t>How are they addressed</a:t>
            </a:r>
          </a:p>
          <a:p>
            <a:r>
              <a:rPr lang="en-US" altLang="zh-CN" sz="2000"/>
              <a:t>How to encode these into consistent instruction formats</a:t>
            </a:r>
          </a:p>
          <a:p>
            <a:pPr lvl="1"/>
            <a:r>
              <a:rPr lang="en-US" altLang="zh-CN" sz="1600"/>
              <a:t>Instructions should be multiples of basic data/address widths</a:t>
            </a:r>
          </a:p>
          <a:p>
            <a:pPr lvl="1"/>
            <a:r>
              <a:rPr lang="en-US" altLang="zh-CN" sz="1600"/>
              <a:t>Encoding</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19</a:t>
            </a:fld>
            <a:endParaRPr lang="en-US" altLang="zh-CN" sz="1600"/>
          </a:p>
        </p:txBody>
      </p:sp>
      <p:sp>
        <p:nvSpPr>
          <p:cNvPr id="7" name="Rectangle 4">
            <a:extLst>
              <a:ext uri="{FF2B5EF4-FFF2-40B4-BE49-F238E27FC236}">
                <a16:creationId xmlns:a16="http://schemas.microsoft.com/office/drawing/2014/main" id="{F73859CE-22D9-4BB3-8D3C-0FF66BA910A6}"/>
              </a:ext>
            </a:extLst>
          </p:cNvPr>
          <p:cNvSpPr>
            <a:spLocks noChangeArrowheads="1"/>
          </p:cNvSpPr>
          <p:nvPr/>
        </p:nvSpPr>
        <p:spPr bwMode="auto">
          <a:xfrm>
            <a:off x="5599044" y="2635983"/>
            <a:ext cx="3505200" cy="2431948"/>
          </a:xfrm>
          <a:prstGeom prst="rect">
            <a:avLst/>
          </a:prstGeom>
          <a:noFill/>
          <a:ln w="9525">
            <a:solidFill>
              <a:srgbClr val="FC012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1" fontAlgn="auto" latinLnBrk="0" hangingPunct="1">
              <a:lnSpc>
                <a:spcPct val="85000"/>
              </a:lnSpc>
              <a:spcBef>
                <a:spcPts val="0"/>
              </a:spcBef>
              <a:spcAft>
                <a:spcPts val="0"/>
              </a:spcAft>
              <a:buClrTx/>
              <a:buSzTx/>
              <a:buFontTx/>
              <a:buNone/>
              <a:tabLst/>
              <a:defRPr/>
            </a:pPr>
            <a:r>
              <a:rPr kumimoji="0" lang="en-US" altLang="zh-CN" sz="1400" b="1" i="1" u="none" strike="noStrike" kern="0" cap="none" spc="0" normalizeH="0" baseline="0" noProof="0">
                <a:ln>
                  <a:noFill/>
                </a:ln>
                <a:solidFill>
                  <a:srgbClr val="FC0128"/>
                </a:solidFill>
                <a:effectLst/>
                <a:uLnTx/>
                <a:uFillTx/>
                <a:latin typeface="+mn-lt"/>
                <a:ea typeface="宋体" panose="02010600030101010101" pitchFamily="2" charset="-122"/>
              </a:rPr>
              <a:t>Typical instruction set:</a:t>
            </a:r>
          </a:p>
          <a:p>
            <a:pPr marL="0" marR="0" lvl="0" indent="0" defTabSz="914400" eaLnBrk="1" fontAlgn="auto" latinLnBrk="0" hangingPunct="1">
              <a:lnSpc>
                <a:spcPct val="85000"/>
              </a:lnSpc>
              <a:spcBef>
                <a:spcPts val="0"/>
              </a:spcBef>
              <a:spcAft>
                <a:spcPts val="0"/>
              </a:spcAft>
              <a:buClrTx/>
              <a:buSzTx/>
              <a:buFontTx/>
              <a:buNone/>
              <a:tabLst/>
              <a:defRPr/>
            </a:pPr>
            <a:endParaRPr kumimoji="0" lang="en-US" altLang="zh-CN" sz="1400" b="1" i="1" u="none" strike="noStrike" kern="0" cap="none" spc="0" normalizeH="0" baseline="0" noProof="0">
              <a:ln>
                <a:noFill/>
              </a:ln>
              <a:solidFill>
                <a:srgbClr val="FC0128"/>
              </a:solidFill>
              <a:effectLst/>
              <a:uLnTx/>
              <a:uFillTx/>
              <a:latin typeface="+mn-lt"/>
              <a:ea typeface="宋体" panose="02010600030101010101" pitchFamily="2" charset="-122"/>
            </a:endParaRPr>
          </a:p>
          <a:p>
            <a:pPr marL="0" marR="0" lvl="0" indent="0" defTabSz="914400" eaLnBrk="1" fontAlgn="auto" latinLnBrk="0" hangingPunct="1">
              <a:lnSpc>
                <a:spcPct val="85000"/>
              </a:lnSpc>
              <a:spcBef>
                <a:spcPts val="0"/>
              </a:spcBef>
              <a:spcAft>
                <a:spcPts val="0"/>
              </a:spcAft>
              <a:buClrTx/>
              <a:buSzTx/>
              <a:buFontTx/>
              <a:buChar char="•"/>
              <a:tabLst/>
              <a:defRPr/>
            </a:pPr>
            <a:r>
              <a:rPr kumimoji="0" lang="en-US" altLang="zh-CN" sz="1400" b="1" i="0" u="none" strike="noStrike" kern="0" cap="none" spc="0" normalizeH="0" baseline="0" noProof="0">
                <a:ln>
                  <a:noFill/>
                </a:ln>
                <a:solidFill>
                  <a:srgbClr val="FC0128"/>
                </a:solidFill>
                <a:effectLst/>
                <a:uLnTx/>
                <a:uFillTx/>
                <a:latin typeface="+mn-lt"/>
                <a:ea typeface="宋体" panose="02010600030101010101" pitchFamily="2" charset="-122"/>
              </a:rPr>
              <a:t> 32-bit word</a:t>
            </a:r>
          </a:p>
          <a:p>
            <a:pPr marL="0" marR="0" lvl="0" indent="0" defTabSz="914400" eaLnBrk="1" fontAlgn="auto" latinLnBrk="0" hangingPunct="1">
              <a:lnSpc>
                <a:spcPct val="85000"/>
              </a:lnSpc>
              <a:spcBef>
                <a:spcPts val="0"/>
              </a:spcBef>
              <a:spcAft>
                <a:spcPts val="0"/>
              </a:spcAft>
              <a:buClrTx/>
              <a:buSzTx/>
              <a:buFontTx/>
              <a:buChar char="•"/>
              <a:tabLst/>
              <a:defRPr/>
            </a:pPr>
            <a:r>
              <a:rPr lang="en-US" altLang="zh-CN" sz="1400" b="1" kern="0" baseline="0">
                <a:solidFill>
                  <a:srgbClr val="FC0128"/>
                </a:solidFill>
                <a:latin typeface="+mn-lt"/>
                <a:ea typeface="宋体" panose="02010600030101010101" pitchFamily="2" charset="-122"/>
              </a:rPr>
              <a:t> B</a:t>
            </a:r>
            <a:r>
              <a:rPr kumimoji="0" lang="en-US" altLang="zh-CN" sz="1400" b="1" i="0" u="none" strike="noStrike" kern="0" cap="none" spc="0" normalizeH="0" baseline="0" noProof="0" err="1">
                <a:ln>
                  <a:noFill/>
                </a:ln>
                <a:solidFill>
                  <a:srgbClr val="FC0128"/>
                </a:solidFill>
                <a:effectLst/>
                <a:uLnTx/>
                <a:uFillTx/>
                <a:latin typeface="+mn-lt"/>
                <a:ea typeface="宋体" panose="02010600030101010101" pitchFamily="2" charset="-122"/>
              </a:rPr>
              <a:t>asic</a:t>
            </a:r>
            <a:r>
              <a:rPr kumimoji="0" lang="en-US" altLang="zh-CN" sz="1400" b="1" i="0" u="none" strike="noStrike" kern="0" cap="none" spc="0" normalizeH="0" baseline="0" noProof="0">
                <a:ln>
                  <a:noFill/>
                </a:ln>
                <a:solidFill>
                  <a:srgbClr val="FC0128"/>
                </a:solidFill>
                <a:effectLst/>
                <a:uLnTx/>
                <a:uFillTx/>
                <a:latin typeface="+mn-lt"/>
                <a:ea typeface="宋体" panose="02010600030101010101" pitchFamily="2" charset="-122"/>
              </a:rPr>
              <a:t> operand addresses are 32 bits long</a:t>
            </a:r>
          </a:p>
          <a:p>
            <a:pPr marL="0" marR="0" lvl="0" indent="0" defTabSz="914400" eaLnBrk="1" fontAlgn="auto" latinLnBrk="0" hangingPunct="1">
              <a:lnSpc>
                <a:spcPct val="85000"/>
              </a:lnSpc>
              <a:spcBef>
                <a:spcPts val="0"/>
              </a:spcBef>
              <a:spcAft>
                <a:spcPts val="0"/>
              </a:spcAft>
              <a:buClrTx/>
              <a:buSzTx/>
              <a:buFontTx/>
              <a:buChar char="•"/>
              <a:tabLst/>
              <a:defRPr/>
            </a:pPr>
            <a:r>
              <a:rPr kumimoji="0" lang="en-US" altLang="zh-CN" sz="1400" b="1" i="0" u="none" strike="noStrike" kern="0" cap="none" spc="0" normalizeH="0" baseline="0" noProof="0">
                <a:ln>
                  <a:noFill/>
                </a:ln>
                <a:solidFill>
                  <a:srgbClr val="FC0128"/>
                </a:solidFill>
                <a:effectLst/>
                <a:uLnTx/>
                <a:uFillTx/>
                <a:latin typeface="+mn-lt"/>
                <a:ea typeface="宋体" panose="02010600030101010101" pitchFamily="2" charset="-122"/>
              </a:rPr>
              <a:t> Basic operands, like integers, are 32 bits long</a:t>
            </a:r>
          </a:p>
          <a:p>
            <a:pPr marL="0" marR="0" lvl="0" indent="0" defTabSz="914400" eaLnBrk="1" fontAlgn="auto" latinLnBrk="0" hangingPunct="1">
              <a:lnSpc>
                <a:spcPct val="85000"/>
              </a:lnSpc>
              <a:spcBef>
                <a:spcPts val="0"/>
              </a:spcBef>
              <a:spcAft>
                <a:spcPts val="0"/>
              </a:spcAft>
              <a:buClrTx/>
              <a:buSzTx/>
              <a:buFontTx/>
              <a:buChar char="•"/>
              <a:tabLst/>
              <a:defRPr/>
            </a:pPr>
            <a:r>
              <a:rPr kumimoji="0" lang="en-US" altLang="zh-CN" sz="1400" b="1" i="0" u="none" strike="noStrike" kern="0" cap="none" spc="0" normalizeH="0" baseline="0" noProof="0">
                <a:ln>
                  <a:noFill/>
                </a:ln>
                <a:solidFill>
                  <a:srgbClr val="FC0128"/>
                </a:solidFill>
                <a:effectLst/>
                <a:uLnTx/>
                <a:uFillTx/>
                <a:latin typeface="+mn-lt"/>
                <a:ea typeface="宋体" panose="02010600030101010101" pitchFamily="2" charset="-122"/>
              </a:rPr>
              <a:t> In general case, instruction could reference 3 operands (A := B + C)</a:t>
            </a:r>
          </a:p>
          <a:p>
            <a:pPr marL="0" marR="0" lvl="0" indent="0" defTabSz="914400" eaLnBrk="1" fontAlgn="auto" latinLnBrk="0" hangingPunct="1">
              <a:lnSpc>
                <a:spcPct val="85000"/>
              </a:lnSpc>
              <a:spcBef>
                <a:spcPts val="0"/>
              </a:spcBef>
              <a:spcAft>
                <a:spcPts val="0"/>
              </a:spcAft>
              <a:buClrTx/>
              <a:buSzTx/>
              <a:buFontTx/>
              <a:buNone/>
              <a:tabLst/>
              <a:defRPr/>
            </a:pPr>
            <a:endParaRPr kumimoji="0" lang="en-US" altLang="zh-CN" sz="1400" b="1" i="0" u="none" strike="noStrike" kern="0" cap="none" spc="0" normalizeH="0" baseline="0" noProof="0">
              <a:ln>
                <a:noFill/>
              </a:ln>
              <a:solidFill>
                <a:srgbClr val="FC0128"/>
              </a:solidFill>
              <a:effectLst/>
              <a:uLnTx/>
              <a:uFillTx/>
              <a:latin typeface="+mn-lt"/>
              <a:ea typeface="宋体" panose="02010600030101010101" pitchFamily="2" charset="-122"/>
            </a:endParaRPr>
          </a:p>
          <a:p>
            <a:pPr marL="0" marR="0" lvl="0" indent="0" defTabSz="914400" eaLnBrk="1" fontAlgn="auto" latinLnBrk="0" hangingPunct="1">
              <a:lnSpc>
                <a:spcPct val="85000"/>
              </a:lnSpc>
              <a:spcBef>
                <a:spcPts val="0"/>
              </a:spcBef>
              <a:spcAft>
                <a:spcPts val="0"/>
              </a:spcAft>
              <a:buClrTx/>
              <a:buSzTx/>
              <a:buFontTx/>
              <a:buNone/>
              <a:tabLst/>
              <a:defRPr/>
            </a:pPr>
            <a:r>
              <a:rPr kumimoji="0" lang="en-US" altLang="zh-CN" sz="1400" b="1" i="1" u="none" strike="noStrike" kern="0" cap="none" spc="0" normalizeH="0" baseline="0" noProof="0">
                <a:ln>
                  <a:noFill/>
                </a:ln>
                <a:solidFill>
                  <a:srgbClr val="FC0128"/>
                </a:solidFill>
                <a:effectLst/>
                <a:uLnTx/>
                <a:uFillTx/>
                <a:latin typeface="+mn-lt"/>
                <a:ea typeface="宋体" panose="02010600030101010101" pitchFamily="2" charset="-122"/>
              </a:rPr>
              <a:t>Typical challenge:</a:t>
            </a:r>
          </a:p>
          <a:p>
            <a:pPr marL="0" marR="0" lvl="0" indent="0" defTabSz="914400" eaLnBrk="1" fontAlgn="auto" latinLnBrk="0" hangingPunct="1">
              <a:lnSpc>
                <a:spcPct val="85000"/>
              </a:lnSpc>
              <a:spcBef>
                <a:spcPts val="0"/>
              </a:spcBef>
              <a:spcAft>
                <a:spcPts val="0"/>
              </a:spcAft>
              <a:buClrTx/>
              <a:buSzTx/>
              <a:buFontTx/>
              <a:buNone/>
              <a:tabLst/>
              <a:defRPr/>
            </a:pPr>
            <a:endParaRPr kumimoji="0" lang="en-US" altLang="zh-CN" sz="1400" b="1" i="1" u="none" strike="noStrike" kern="0" cap="none" spc="0" normalizeH="0" baseline="0" noProof="0">
              <a:ln>
                <a:noFill/>
              </a:ln>
              <a:solidFill>
                <a:srgbClr val="FC0128"/>
              </a:solidFill>
              <a:effectLst/>
              <a:uLnTx/>
              <a:uFillTx/>
              <a:latin typeface="+mn-lt"/>
              <a:ea typeface="宋体" panose="02010600030101010101" pitchFamily="2" charset="-122"/>
            </a:endParaRPr>
          </a:p>
          <a:p>
            <a:pPr marL="0" marR="0" lvl="0" indent="0" defTabSz="914400" eaLnBrk="1" fontAlgn="auto" latinLnBrk="0" hangingPunct="1">
              <a:lnSpc>
                <a:spcPct val="85000"/>
              </a:lnSpc>
              <a:spcBef>
                <a:spcPts val="0"/>
              </a:spcBef>
              <a:spcAft>
                <a:spcPts val="0"/>
              </a:spcAft>
              <a:buClrTx/>
              <a:buSzTx/>
              <a:buFontTx/>
              <a:buChar char="•"/>
              <a:tabLst/>
              <a:defRPr/>
            </a:pPr>
            <a:r>
              <a:rPr kumimoji="0" lang="en-US" altLang="zh-CN" sz="1400" b="1" i="0" u="none" strike="noStrike" kern="0" cap="none" spc="0" normalizeH="0" baseline="0" noProof="0">
                <a:ln>
                  <a:noFill/>
                </a:ln>
                <a:solidFill>
                  <a:srgbClr val="FC0128"/>
                </a:solidFill>
                <a:effectLst/>
                <a:uLnTx/>
                <a:uFillTx/>
                <a:latin typeface="+mn-lt"/>
                <a:ea typeface="宋体" panose="02010600030101010101" pitchFamily="2" charset="-122"/>
              </a:rPr>
              <a:t> Encode operations in a small number of bits</a:t>
            </a:r>
          </a:p>
        </p:txBody>
      </p:sp>
    </p:spTree>
    <p:extLst>
      <p:ext uri="{BB962C8B-B14F-4D97-AF65-F5344CB8AC3E}">
        <p14:creationId xmlns:p14="http://schemas.microsoft.com/office/powerpoint/2010/main" val="390450303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9DA74013-E518-4560-A30E-31EF11EDC80A}"/>
              </a:ext>
            </a:extLst>
          </p:cNvPr>
          <p:cNvSpPr txBox="1">
            <a:spLocks noChangeArrowheads="1"/>
          </p:cNvSpPr>
          <p:nvPr/>
        </p:nvSpPr>
        <p:spPr bwMode="auto">
          <a:xfrm>
            <a:off x="527344" y="1242445"/>
            <a:ext cx="7772400" cy="5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a:lnSpc>
                <a:spcPct val="90000"/>
              </a:lnSpc>
            </a:pPr>
            <a:r>
              <a:rPr lang="en-US" altLang="zh-CN" sz="2400" b="1" kern="0" baseline="0">
                <a:ea typeface="宋体" panose="02010600030101010101" pitchFamily="2" charset="-122"/>
              </a:rPr>
              <a:t>Many images and resources used in this lecture are collected from the Internet, and they are used only for the educational purpose. The copyright belong to the original owners, respectively. </a:t>
            </a:r>
          </a:p>
          <a:p>
            <a:pPr>
              <a:lnSpc>
                <a:spcPct val="90000"/>
              </a:lnSpc>
            </a:pPr>
            <a:endParaRPr lang="en-US" altLang="zh-CN" sz="2400" b="1" kern="0" baseline="0">
              <a:ea typeface="宋体" panose="02010600030101010101" pitchFamily="2" charset="-122"/>
            </a:endParaRPr>
          </a:p>
          <a:p>
            <a:pPr>
              <a:lnSpc>
                <a:spcPct val="90000"/>
              </a:lnSpc>
            </a:pPr>
            <a:r>
              <a:rPr lang="en-US" altLang="zh-CN" sz="2400" b="1" kern="0" baseline="0">
                <a:ea typeface="宋体" panose="02010600030101010101" pitchFamily="2" charset="-122"/>
              </a:rPr>
              <a:t>Part of slides credit to</a:t>
            </a:r>
          </a:p>
          <a:p>
            <a:pPr lvl="1">
              <a:lnSpc>
                <a:spcPct val="90000"/>
              </a:lnSpc>
            </a:pPr>
            <a:r>
              <a:rPr lang="en-US" altLang="zh-CN" sz="1800" b="1" kern="0" baseline="0">
                <a:ea typeface="宋体" panose="02010600030101010101" pitchFamily="2" charset="-122"/>
              </a:rPr>
              <a:t>David Money Harris and Sarah L. Harris. Digital Design and Computer Architecture, 2nd Edition.</a:t>
            </a:r>
          </a:p>
          <a:p>
            <a:pPr lvl="1">
              <a:lnSpc>
                <a:spcPct val="90000"/>
              </a:lnSpc>
            </a:pPr>
            <a:r>
              <a:rPr lang="en-US" altLang="zh-CN" sz="1800" b="1" kern="0" baseline="0">
                <a:ea typeface="宋体" panose="02010600030101010101" pitchFamily="2" charset="-122"/>
              </a:rPr>
              <a:t>ECE C61, Prof. Alok N. Choudhary @ Northwestern University</a:t>
            </a:r>
          </a:p>
          <a:p>
            <a:pPr lvl="1">
              <a:lnSpc>
                <a:spcPct val="90000"/>
              </a:lnSpc>
            </a:pPr>
            <a:r>
              <a:rPr lang="en-US" altLang="zh-CN" sz="1800" b="1" kern="0" baseline="0">
                <a:ea typeface="宋体" panose="02010600030101010101" pitchFamily="2" charset="-122"/>
              </a:rPr>
              <a:t>Computer Organization, Prof. Sukumar Ghosh @ University of Iowa</a:t>
            </a:r>
          </a:p>
          <a:p>
            <a:pPr lvl="1">
              <a:lnSpc>
                <a:spcPct val="90000"/>
              </a:lnSpc>
            </a:pPr>
            <a:r>
              <a:rPr lang="en-US" altLang="zh-CN" sz="1800" b="1" kern="0" baseline="0">
                <a:ea typeface="宋体" panose="02010600030101010101" pitchFamily="2" charset="-122"/>
              </a:rPr>
              <a:t>ECE 4100/6100, Prof. Hsien-</a:t>
            </a:r>
            <a:r>
              <a:rPr lang="en-US" altLang="zh-CN" sz="1800" b="1" kern="0" baseline="0" err="1">
                <a:ea typeface="宋体" panose="02010600030101010101" pitchFamily="2" charset="-122"/>
              </a:rPr>
              <a:t>Hsin</a:t>
            </a:r>
            <a:r>
              <a:rPr lang="en-US" altLang="zh-CN" sz="1800" b="1" kern="0" baseline="0">
                <a:ea typeface="宋体" panose="02010600030101010101" pitchFamily="2" charset="-122"/>
              </a:rPr>
              <a:t> Sean Lee @ Georgia Institute of Technology</a:t>
            </a:r>
          </a:p>
          <a:p>
            <a:pPr lvl="1">
              <a:lnSpc>
                <a:spcPct val="90000"/>
              </a:lnSpc>
            </a:pPr>
            <a:endParaRPr lang="en-US" altLang="zh-CN" sz="2000" b="1" kern="0" baseline="0">
              <a:ea typeface="宋体" panose="02010600030101010101" pitchFamily="2" charset="-122"/>
            </a:endParaRPr>
          </a:p>
          <a:p>
            <a:pPr lvl="1">
              <a:lnSpc>
                <a:spcPct val="90000"/>
              </a:lnSpc>
            </a:pPr>
            <a:endParaRPr lang="en-US" altLang="zh-CN" sz="2000" b="1" kern="0" baseline="0">
              <a:ea typeface="宋体" panose="02010600030101010101" pitchFamily="2" charset="-122"/>
            </a:endParaRPr>
          </a:p>
          <a:p>
            <a:pPr lvl="1">
              <a:lnSpc>
                <a:spcPct val="90000"/>
              </a:lnSpc>
            </a:pPr>
            <a:endParaRPr lang="en-US" altLang="zh-CN" sz="2000" b="1" kern="0" baseline="0">
              <a:ea typeface="宋体" panose="02010600030101010101" pitchFamily="2" charset="-122"/>
            </a:endParaRPr>
          </a:p>
          <a:p>
            <a:pPr lvl="1">
              <a:lnSpc>
                <a:spcPct val="90000"/>
              </a:lnSpc>
            </a:pPr>
            <a:endParaRPr lang="en-US" altLang="zh-CN" sz="2000" b="1" kern="0" baseline="0">
              <a:ea typeface="宋体" panose="02010600030101010101" pitchFamily="2" charset="-122"/>
            </a:endParaRPr>
          </a:p>
          <a:p>
            <a:pPr marL="0" indent="0">
              <a:lnSpc>
                <a:spcPct val="90000"/>
              </a:lnSpc>
              <a:buNone/>
            </a:pPr>
            <a:endParaRPr lang="en-US" altLang="zh-CN" sz="2400" b="1" kern="0" baseline="0">
              <a:ea typeface="宋体" panose="02010600030101010101" pitchFamily="2" charset="-122"/>
            </a:endParaRPr>
          </a:p>
        </p:txBody>
      </p:sp>
      <p:sp>
        <p:nvSpPr>
          <p:cNvPr id="7" name="Rectangle 4">
            <a:extLst>
              <a:ext uri="{FF2B5EF4-FFF2-40B4-BE49-F238E27FC236}">
                <a16:creationId xmlns:a16="http://schemas.microsoft.com/office/drawing/2014/main" id="{61613075-73BA-4468-B5E1-05BA35F281E1}"/>
              </a:ext>
            </a:extLst>
          </p:cNvPr>
          <p:cNvSpPr txBox="1">
            <a:spLocks noChangeArrowheads="1"/>
          </p:cNvSpPr>
          <p:nvPr/>
        </p:nvSpPr>
        <p:spPr>
          <a:xfrm>
            <a:off x="527344" y="221682"/>
            <a:ext cx="7772400" cy="1020763"/>
          </a:xfrm>
          <a:prstGeom prst="rect">
            <a:avLst/>
          </a:prstGeom>
          <a:noFill/>
        </p:spPr>
        <p:txBody>
          <a:bodyPr anchor="ctr"/>
          <a:lst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Helvetica" pitchFamily="34" charset="0"/>
              </a:defRPr>
            </a:lvl2pPr>
            <a:lvl3pPr algn="l" rtl="0" eaLnBrk="0" fontAlgn="base" hangingPunct="0">
              <a:spcBef>
                <a:spcPct val="0"/>
              </a:spcBef>
              <a:spcAft>
                <a:spcPct val="0"/>
              </a:spcAft>
              <a:defRPr sz="3200" b="1">
                <a:solidFill>
                  <a:schemeClr val="tx1"/>
                </a:solidFill>
                <a:latin typeface="Helvetica" pitchFamily="34" charset="0"/>
              </a:defRPr>
            </a:lvl3pPr>
            <a:lvl4pPr algn="l" rtl="0" eaLnBrk="0" fontAlgn="base" hangingPunct="0">
              <a:spcBef>
                <a:spcPct val="0"/>
              </a:spcBef>
              <a:spcAft>
                <a:spcPct val="0"/>
              </a:spcAft>
              <a:defRPr sz="3200" b="1">
                <a:solidFill>
                  <a:schemeClr val="tx1"/>
                </a:solidFill>
                <a:latin typeface="Helvetica" pitchFamily="34" charset="0"/>
              </a:defRPr>
            </a:lvl4pPr>
            <a:lvl5pPr algn="l" rtl="0" eaLnBrk="0" fontAlgn="base" hangingPunct="0">
              <a:spcBef>
                <a:spcPct val="0"/>
              </a:spcBef>
              <a:spcAft>
                <a:spcPct val="0"/>
              </a:spcAft>
              <a:defRPr sz="3200" b="1">
                <a:solidFill>
                  <a:schemeClr val="tx1"/>
                </a:solidFill>
                <a:latin typeface="Helvetica" pitchFamily="34" charset="0"/>
              </a:defRPr>
            </a:lvl5pPr>
            <a:lvl6pPr marL="457200" algn="l" rtl="0" eaLnBrk="0" fontAlgn="base" hangingPunct="0">
              <a:spcBef>
                <a:spcPct val="0"/>
              </a:spcBef>
              <a:spcAft>
                <a:spcPct val="0"/>
              </a:spcAft>
              <a:defRPr sz="3200" b="1">
                <a:solidFill>
                  <a:schemeClr val="tx1"/>
                </a:solidFill>
                <a:latin typeface="Helvetica" pitchFamily="34" charset="0"/>
              </a:defRPr>
            </a:lvl6pPr>
            <a:lvl7pPr marL="914400" algn="l" rtl="0" eaLnBrk="0" fontAlgn="base" hangingPunct="0">
              <a:spcBef>
                <a:spcPct val="0"/>
              </a:spcBef>
              <a:spcAft>
                <a:spcPct val="0"/>
              </a:spcAft>
              <a:defRPr sz="3200" b="1">
                <a:solidFill>
                  <a:schemeClr val="tx1"/>
                </a:solidFill>
                <a:latin typeface="Helvetica" pitchFamily="34" charset="0"/>
              </a:defRPr>
            </a:lvl7pPr>
            <a:lvl8pPr marL="1371600" algn="l" rtl="0" eaLnBrk="0" fontAlgn="base" hangingPunct="0">
              <a:spcBef>
                <a:spcPct val="0"/>
              </a:spcBef>
              <a:spcAft>
                <a:spcPct val="0"/>
              </a:spcAft>
              <a:defRPr sz="3200" b="1">
                <a:solidFill>
                  <a:schemeClr val="tx1"/>
                </a:solidFill>
                <a:latin typeface="Helvetica" pitchFamily="34" charset="0"/>
              </a:defRPr>
            </a:lvl8pPr>
            <a:lvl9pPr marL="1828800" algn="l" rtl="0" eaLnBrk="0" fontAlgn="base" hangingPunct="0">
              <a:spcBef>
                <a:spcPct val="0"/>
              </a:spcBef>
              <a:spcAft>
                <a:spcPct val="0"/>
              </a:spcAft>
              <a:defRPr sz="3200" b="1">
                <a:solidFill>
                  <a:schemeClr val="tx1"/>
                </a:solidFill>
                <a:latin typeface="Helvetica" pitchFamily="34" charset="0"/>
              </a:defRPr>
            </a:lvl9pPr>
          </a:lstStyle>
          <a:p>
            <a:r>
              <a:rPr lang="en-US" altLang="zh-CN" sz="2800" kern="0" baseline="0">
                <a:latin typeface="Arial" panose="020B0604020202020204" pitchFamily="34" charset="0"/>
                <a:ea typeface="宋体" panose="02010600030101010101" pitchFamily="2" charset="-122"/>
                <a:cs typeface="Arial" panose="020B0604020202020204" pitchFamily="34" charset="0"/>
              </a:rPr>
              <a:t>Disclaimer</a:t>
            </a:r>
          </a:p>
        </p:txBody>
      </p:sp>
      <p:sp>
        <p:nvSpPr>
          <p:cNvPr id="5" name="灯片编号占位符 3">
            <a:extLst>
              <a:ext uri="{FF2B5EF4-FFF2-40B4-BE49-F238E27FC236}">
                <a16:creationId xmlns:a16="http://schemas.microsoft.com/office/drawing/2014/main" id="{4C2DB341-1DD7-4E37-AC38-4C798DBFE3F6}"/>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a:t>
            </a:fld>
            <a:endParaRPr lang="en-US" altLang="zh-CN" sz="1600"/>
          </a:p>
        </p:txBody>
      </p:sp>
    </p:spTree>
    <p:extLst>
      <p:ext uri="{BB962C8B-B14F-4D97-AF65-F5344CB8AC3E}">
        <p14:creationId xmlns:p14="http://schemas.microsoft.com/office/powerpoint/2010/main" val="24260704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72" y="72189"/>
            <a:ext cx="7772400" cy="1020763"/>
          </a:xfrm>
        </p:spPr>
        <p:txBody>
          <a:bodyPr/>
          <a:lstStyle/>
          <a:p>
            <a:r>
              <a:rPr lang="en-US" altLang="zh-CN"/>
              <a:t>About ISA Design</a:t>
            </a:r>
            <a:endParaRPr lang="en-US"/>
          </a:p>
        </p:txBody>
      </p:sp>
      <p:sp>
        <p:nvSpPr>
          <p:cNvPr id="3" name="Content Placeholder 2"/>
          <p:cNvSpPr>
            <a:spLocks noGrp="1"/>
          </p:cNvSpPr>
          <p:nvPr>
            <p:ph idx="1"/>
          </p:nvPr>
        </p:nvSpPr>
        <p:spPr>
          <a:xfrm>
            <a:off x="493761" y="1203700"/>
            <a:ext cx="8256007" cy="5311399"/>
          </a:xfrm>
        </p:spPr>
        <p:txBody>
          <a:bodyPr/>
          <a:lstStyle/>
          <a:p>
            <a:r>
              <a:rPr lang="en-US" altLang="zh-CN">
                <a:solidFill>
                  <a:schemeClr val="bg1">
                    <a:lumMod val="75000"/>
                  </a:schemeClr>
                </a:solidFill>
              </a:rPr>
              <a:t>Issues in the design</a:t>
            </a:r>
          </a:p>
          <a:p>
            <a:r>
              <a:rPr lang="en-US" altLang="zh-CN"/>
              <a:t>Operands and addressing modes</a:t>
            </a:r>
          </a:p>
          <a:p>
            <a:r>
              <a:rPr lang="en-US" altLang="zh-CN">
                <a:solidFill>
                  <a:schemeClr val="bg1">
                    <a:lumMod val="75000"/>
                  </a:schemeClr>
                </a:solidFill>
              </a:rPr>
              <a:t>Types of operations and encodings</a:t>
            </a:r>
          </a:p>
          <a:p>
            <a:r>
              <a:rPr lang="en-US" altLang="zh-CN">
                <a:solidFill>
                  <a:schemeClr val="bg1">
                    <a:lumMod val="75000"/>
                  </a:schemeClr>
                </a:solidFill>
              </a:rPr>
              <a:t>Evolution and classification</a:t>
            </a:r>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20</a:t>
            </a:fld>
            <a:endParaRPr lang="en-US" altLang="zh-CN" sz="1600"/>
          </a:p>
        </p:txBody>
      </p:sp>
    </p:spTree>
    <p:extLst>
      <p:ext uri="{BB962C8B-B14F-4D97-AF65-F5344CB8AC3E}">
        <p14:creationId xmlns:p14="http://schemas.microsoft.com/office/powerpoint/2010/main" val="416891279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Operands</a:t>
            </a:r>
          </a:p>
        </p:txBody>
      </p:sp>
      <p:sp>
        <p:nvSpPr>
          <p:cNvPr id="3" name="Content Placeholder 2"/>
          <p:cNvSpPr>
            <a:spLocks noGrp="1"/>
          </p:cNvSpPr>
          <p:nvPr>
            <p:ph idx="1"/>
          </p:nvPr>
        </p:nvSpPr>
        <p:spPr>
          <a:xfrm>
            <a:off x="472741" y="1188814"/>
            <a:ext cx="8564727" cy="5433928"/>
          </a:xfrm>
        </p:spPr>
        <p:txBody>
          <a:bodyPr/>
          <a:lstStyle/>
          <a:p>
            <a:r>
              <a:rPr lang="en-US" altLang="zh-CN" sz="2000"/>
              <a:t>One important design factor is the number of operands contained in each instruction</a:t>
            </a:r>
          </a:p>
          <a:p>
            <a:pPr lvl="1"/>
            <a:r>
              <a:rPr lang="en-US" altLang="zh-CN" sz="1800"/>
              <a:t>Has a significant impact on the word size and complexity of the CPU</a:t>
            </a:r>
          </a:p>
          <a:p>
            <a:pPr lvl="1"/>
            <a:r>
              <a:rPr lang="en-US" altLang="zh-CN" sz="1800"/>
              <a:t>E.g., lots of operands generally implies longer word size needed for an instruction</a:t>
            </a:r>
          </a:p>
          <a:p>
            <a:r>
              <a:rPr lang="en-US" altLang="zh-CN" sz="2000"/>
              <a:t>Consider how many operands we need for an ADD instruction</a:t>
            </a:r>
          </a:p>
          <a:p>
            <a:pPr lvl="1"/>
            <a:r>
              <a:rPr lang="en-US" altLang="zh-CN" sz="1800"/>
              <a:t>If we want to add the contents of two memory locations together, then we need to be able to handle at least two memory addresses</a:t>
            </a:r>
          </a:p>
          <a:p>
            <a:pPr lvl="1"/>
            <a:r>
              <a:rPr lang="en-US" altLang="zh-CN" sz="1800"/>
              <a:t>Where does the result of the add go?  We need a third operand to specify the destination</a:t>
            </a:r>
          </a:p>
          <a:p>
            <a:pPr lvl="1"/>
            <a:r>
              <a:rPr lang="en-US" altLang="zh-CN" sz="1800"/>
              <a:t>What instruction should be executed next?</a:t>
            </a:r>
          </a:p>
          <a:p>
            <a:pPr lvl="2"/>
            <a:r>
              <a:rPr lang="en-US" altLang="zh-CN" sz="1600"/>
              <a:t>Usually the next instruction, but sometimes we might want to jump or branch somewhere else</a:t>
            </a:r>
          </a:p>
          <a:p>
            <a:pPr lvl="2"/>
            <a:r>
              <a:rPr lang="en-US" altLang="zh-CN" sz="1600"/>
              <a:t>Do we need a fourth operand to specify the next instruction to execute?</a:t>
            </a:r>
          </a:p>
          <a:p>
            <a:r>
              <a:rPr lang="en-US" altLang="zh-CN" sz="2000"/>
              <a:t>If all of these operands are memory addresses, we need a really long instruction!</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21</a:t>
            </a:fld>
            <a:endParaRPr lang="en-US" altLang="zh-CN" sz="1600"/>
          </a:p>
        </p:txBody>
      </p:sp>
    </p:spTree>
    <p:extLst>
      <p:ext uri="{BB962C8B-B14F-4D97-AF65-F5344CB8AC3E}">
        <p14:creationId xmlns:p14="http://schemas.microsoft.com/office/powerpoint/2010/main" val="321434633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Number of Operands</a:t>
            </a:r>
          </a:p>
        </p:txBody>
      </p:sp>
      <p:sp>
        <p:nvSpPr>
          <p:cNvPr id="3" name="Content Placeholder 2"/>
          <p:cNvSpPr>
            <a:spLocks noGrp="1"/>
          </p:cNvSpPr>
          <p:nvPr>
            <p:ph idx="1"/>
          </p:nvPr>
        </p:nvSpPr>
        <p:spPr>
          <a:xfrm>
            <a:off x="472741" y="1188814"/>
            <a:ext cx="8564727" cy="5433928"/>
          </a:xfrm>
        </p:spPr>
        <p:txBody>
          <a:bodyPr/>
          <a:lstStyle/>
          <a:p>
            <a:r>
              <a:rPr lang="en-US" altLang="zh-CN" sz="2400"/>
              <a:t>In practice, we won’t really see a four-address instruction.  </a:t>
            </a:r>
          </a:p>
          <a:p>
            <a:pPr lvl="1"/>
            <a:r>
              <a:rPr lang="en-US" altLang="zh-CN" sz="1800"/>
              <a:t>Too much additional complexity in the CPU</a:t>
            </a:r>
          </a:p>
          <a:p>
            <a:pPr lvl="1"/>
            <a:r>
              <a:rPr lang="en-US" altLang="zh-CN" sz="1800"/>
              <a:t>Long instruction word</a:t>
            </a:r>
          </a:p>
          <a:p>
            <a:pPr lvl="1"/>
            <a:r>
              <a:rPr lang="en-US" altLang="zh-CN" sz="1800"/>
              <a:t>All operands won’t be used very frequently</a:t>
            </a:r>
          </a:p>
          <a:p>
            <a:endParaRPr lang="en-US" altLang="zh-CN" sz="2400"/>
          </a:p>
          <a:p>
            <a:r>
              <a:rPr lang="en-US" altLang="zh-CN" sz="2400"/>
              <a:t>Most instructions have one, two, or three operand addresses </a:t>
            </a:r>
          </a:p>
          <a:p>
            <a:pPr lvl="1"/>
            <a:r>
              <a:rPr lang="en-US" altLang="zh-CN" sz="1800"/>
              <a:t>The next instruction is obtained by incrementing the program counter, with the exception of branch instructions</a:t>
            </a:r>
          </a:p>
          <a:p>
            <a:endParaRPr lang="en-US" altLang="zh-CN" sz="2400"/>
          </a:p>
          <a:p>
            <a:r>
              <a:rPr lang="en-US" altLang="zh-CN" sz="2400"/>
              <a:t>Let’s describe a hypothetical set of instructions to carry out the computation for:</a:t>
            </a:r>
          </a:p>
          <a:p>
            <a:pPr marL="0" indent="0" algn="ctr">
              <a:buNone/>
            </a:pPr>
            <a:r>
              <a:rPr lang="en-US" altLang="zh-CN" sz="2000" b="1"/>
              <a:t>Y = (A-B) / (C + (D * E))</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22</a:t>
            </a:fld>
            <a:endParaRPr lang="en-US" altLang="zh-CN" sz="1600"/>
          </a:p>
        </p:txBody>
      </p:sp>
    </p:spTree>
    <p:extLst>
      <p:ext uri="{BB962C8B-B14F-4D97-AF65-F5344CB8AC3E}">
        <p14:creationId xmlns:p14="http://schemas.microsoft.com/office/powerpoint/2010/main" val="62423090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Three-Operand Instructions</a:t>
            </a:r>
          </a:p>
        </p:txBody>
      </p:sp>
      <p:sp>
        <p:nvSpPr>
          <p:cNvPr id="3" name="Content Placeholder 2"/>
          <p:cNvSpPr>
            <a:spLocks noGrp="1"/>
          </p:cNvSpPr>
          <p:nvPr>
            <p:ph idx="1"/>
          </p:nvPr>
        </p:nvSpPr>
        <p:spPr>
          <a:xfrm>
            <a:off x="472741" y="1188814"/>
            <a:ext cx="8564727" cy="5433928"/>
          </a:xfrm>
        </p:spPr>
        <p:txBody>
          <a:bodyPr/>
          <a:lstStyle/>
          <a:p>
            <a:r>
              <a:rPr lang="en-US" altLang="zh-CN" sz="2400"/>
              <a:t>If we had a three-operand instruction, we could specify two source operands and a destination to store the result.  </a:t>
            </a:r>
          </a:p>
          <a:p>
            <a:r>
              <a:rPr lang="en-US" altLang="zh-CN" sz="2400"/>
              <a:t>Here is a possible sequence of instructions for our equation:</a:t>
            </a:r>
          </a:p>
          <a:p>
            <a:pPr marL="0" indent="0" algn="ctr">
              <a:buNone/>
            </a:pPr>
            <a:r>
              <a:rPr lang="en-US" altLang="zh-CN" sz="2400" b="1"/>
              <a:t>Y = (A-B) / (C + (D * E))</a:t>
            </a:r>
          </a:p>
          <a:p>
            <a:pPr lvl="1"/>
            <a:r>
              <a:rPr lang="en-US" altLang="zh-CN" sz="2000"/>
              <a:t>SUB R1, A, B		; Register R1 ← A - B</a:t>
            </a:r>
          </a:p>
          <a:p>
            <a:pPr lvl="1"/>
            <a:r>
              <a:rPr lang="en-US" altLang="zh-CN" sz="2000"/>
              <a:t>MUL R2, D, E		; Register R2 ← D * E</a:t>
            </a:r>
          </a:p>
          <a:p>
            <a:pPr lvl="1"/>
            <a:r>
              <a:rPr lang="en-US" altLang="zh-CN" sz="2000"/>
              <a:t>ADD R2, R2, C		; Register R2 ← R2 + C</a:t>
            </a:r>
          </a:p>
          <a:p>
            <a:pPr lvl="1"/>
            <a:r>
              <a:rPr lang="en-US" altLang="zh-CN" sz="2000"/>
              <a:t>DIV  R1, R1, R2		; Register R1 ← R1 / R2</a:t>
            </a:r>
          </a:p>
          <a:p>
            <a:endParaRPr lang="en-US" altLang="zh-CN" sz="2400"/>
          </a:p>
          <a:p>
            <a:r>
              <a:rPr lang="en-US" altLang="zh-CN" sz="2400"/>
              <a:t>The three-address format is fairly convenient because we have the flexibility to dictate where the result of computations should go. </a:t>
            </a:r>
            <a:r>
              <a:rPr lang="en-US" altLang="zh-CN" sz="2400" i="1"/>
              <a:t>Note that after this calculation is done, we haven’t changed the contents of any of our original locations A, B, C, D, or E.</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23</a:t>
            </a:fld>
            <a:endParaRPr lang="en-US" altLang="zh-CN" sz="1600"/>
          </a:p>
        </p:txBody>
      </p:sp>
    </p:spTree>
    <p:extLst>
      <p:ext uri="{BB962C8B-B14F-4D97-AF65-F5344CB8AC3E}">
        <p14:creationId xmlns:p14="http://schemas.microsoft.com/office/powerpoint/2010/main" val="48852782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Two-</a:t>
            </a:r>
            <a:r>
              <a:rPr lang="en-US" altLang="zh-CN"/>
              <a:t>O</a:t>
            </a:r>
            <a:r>
              <a:rPr lang="en-US"/>
              <a:t>perand Instructions</a:t>
            </a:r>
          </a:p>
        </p:txBody>
      </p:sp>
      <p:sp>
        <p:nvSpPr>
          <p:cNvPr id="3" name="Content Placeholder 2"/>
          <p:cNvSpPr>
            <a:spLocks noGrp="1"/>
          </p:cNvSpPr>
          <p:nvPr>
            <p:ph idx="1"/>
          </p:nvPr>
        </p:nvSpPr>
        <p:spPr>
          <a:xfrm>
            <a:off x="472741" y="1188814"/>
            <a:ext cx="8564727" cy="5433928"/>
          </a:xfrm>
        </p:spPr>
        <p:txBody>
          <a:bodyPr/>
          <a:lstStyle/>
          <a:p>
            <a:r>
              <a:rPr lang="en-US" altLang="zh-CN" sz="2800"/>
              <a:t>How can we cut down the number of operands?</a:t>
            </a:r>
          </a:p>
          <a:p>
            <a:pPr lvl="1"/>
            <a:r>
              <a:rPr lang="en-US" altLang="zh-CN" sz="2400"/>
              <a:t>Might want to make the instruction shorter</a:t>
            </a:r>
          </a:p>
          <a:p>
            <a:r>
              <a:rPr lang="en-US" altLang="zh-CN" sz="2800"/>
              <a:t>Typical method is to assign a default destination operand to hold the results of the computation</a:t>
            </a:r>
          </a:p>
          <a:p>
            <a:pPr lvl="1"/>
            <a:r>
              <a:rPr lang="en-US" altLang="zh-CN" sz="2400"/>
              <a:t>Result always goes into this operand</a:t>
            </a:r>
          </a:p>
          <a:p>
            <a:pPr lvl="1"/>
            <a:r>
              <a:rPr lang="en-US" altLang="zh-CN" sz="2400"/>
              <a:t>Overwrites and old data in that location</a:t>
            </a:r>
          </a:p>
          <a:p>
            <a:r>
              <a:rPr lang="en-US" altLang="zh-CN" sz="2800"/>
              <a:t>Let’s say that the default destination is the first operand in the instruction</a:t>
            </a:r>
          </a:p>
          <a:p>
            <a:pPr lvl="1"/>
            <a:r>
              <a:rPr lang="en-US" altLang="zh-CN" sz="2400"/>
              <a:t>First operand might be a register, memory, etc.</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24</a:t>
            </a:fld>
            <a:endParaRPr lang="en-US" altLang="zh-CN" sz="1600"/>
          </a:p>
        </p:txBody>
      </p:sp>
    </p:spTree>
    <p:extLst>
      <p:ext uri="{BB962C8B-B14F-4D97-AF65-F5344CB8AC3E}">
        <p14:creationId xmlns:p14="http://schemas.microsoft.com/office/powerpoint/2010/main" val="307981885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Two-Operand Instructions</a:t>
            </a:r>
          </a:p>
        </p:txBody>
      </p:sp>
      <p:sp>
        <p:nvSpPr>
          <p:cNvPr id="3" name="Content Placeholder 2"/>
          <p:cNvSpPr>
            <a:spLocks noGrp="1"/>
          </p:cNvSpPr>
          <p:nvPr>
            <p:ph idx="1"/>
          </p:nvPr>
        </p:nvSpPr>
        <p:spPr>
          <a:xfrm>
            <a:off x="472741" y="1188814"/>
            <a:ext cx="8564727" cy="5433928"/>
          </a:xfrm>
        </p:spPr>
        <p:txBody>
          <a:bodyPr/>
          <a:lstStyle/>
          <a:p>
            <a:r>
              <a:rPr lang="en-US" altLang="zh-CN" sz="1800"/>
              <a:t>Here is a possible sequence of instructions for our equation (say the operands are registers):</a:t>
            </a:r>
          </a:p>
          <a:p>
            <a:pPr marL="0" indent="0" algn="ctr">
              <a:buNone/>
            </a:pPr>
            <a:r>
              <a:rPr lang="en-US" altLang="zh-CN" sz="1800" b="1"/>
              <a:t>Y = (A-B) / (C + (D * E))</a:t>
            </a:r>
          </a:p>
          <a:p>
            <a:pPr lvl="1"/>
            <a:r>
              <a:rPr lang="en-US" altLang="zh-CN" sz="1600"/>
              <a:t>SUB  A, B		; Register A ← A - B</a:t>
            </a:r>
          </a:p>
          <a:p>
            <a:pPr lvl="1"/>
            <a:r>
              <a:rPr lang="en-US" altLang="zh-CN" sz="1600"/>
              <a:t>MUL D, E		; Register D ← D * E</a:t>
            </a:r>
          </a:p>
          <a:p>
            <a:pPr lvl="1"/>
            <a:r>
              <a:rPr lang="en-US" altLang="zh-CN" sz="1600"/>
              <a:t>ADD D, C		; Register D ← D + C</a:t>
            </a:r>
          </a:p>
          <a:p>
            <a:pPr lvl="1"/>
            <a:r>
              <a:rPr lang="en-US" altLang="zh-CN" sz="1600"/>
              <a:t>DIV  A, D		; Register A ← A / D</a:t>
            </a:r>
          </a:p>
          <a:p>
            <a:r>
              <a:rPr lang="en-US" altLang="zh-CN" sz="1800"/>
              <a:t>Get same end result as before, but we changed the contents of registers A and D</a:t>
            </a:r>
          </a:p>
          <a:p>
            <a:r>
              <a:rPr lang="en-US" altLang="zh-CN" sz="1800"/>
              <a:t>If we had some later processing that wanted to use the original contents of those registers, we must make a copy of them before performing the computation</a:t>
            </a:r>
          </a:p>
          <a:p>
            <a:pPr lvl="1"/>
            <a:r>
              <a:rPr lang="en-US" altLang="zh-CN" sz="1600"/>
              <a:t>MOV  R1, A		; Copy A to register R1</a:t>
            </a:r>
          </a:p>
          <a:p>
            <a:pPr lvl="1"/>
            <a:r>
              <a:rPr lang="en-US" altLang="zh-CN" sz="1600"/>
              <a:t>MOV  R2, D		; Copy D to register R2</a:t>
            </a:r>
          </a:p>
          <a:p>
            <a:pPr lvl="1"/>
            <a:r>
              <a:rPr lang="en-US" altLang="zh-CN" sz="1600"/>
              <a:t>SUB  R1, B		; Register R1 ← R1 - B</a:t>
            </a:r>
          </a:p>
          <a:p>
            <a:pPr lvl="1"/>
            <a:r>
              <a:rPr lang="en-US" altLang="zh-CN" sz="1600"/>
              <a:t>MUL R2, E		; Register R2 ← R2 * E</a:t>
            </a:r>
          </a:p>
          <a:p>
            <a:pPr lvl="1"/>
            <a:r>
              <a:rPr lang="en-US" altLang="zh-CN" sz="1600"/>
              <a:t>ADD R2, C		; Register R2 ← R2 + C</a:t>
            </a:r>
          </a:p>
          <a:p>
            <a:pPr lvl="1"/>
            <a:r>
              <a:rPr lang="en-US" altLang="zh-CN" sz="1600"/>
              <a:t>DIV  R1, R2		; Register R1 ← R1 / R2</a:t>
            </a:r>
          </a:p>
          <a:p>
            <a:r>
              <a:rPr lang="en-US" altLang="zh-CN" sz="1800"/>
              <a:t>Now the original registers for A-E remain the same as before, but at the cost of some extra instructions to save the results. </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25</a:t>
            </a:fld>
            <a:endParaRPr lang="en-US" altLang="zh-CN" sz="1600"/>
          </a:p>
        </p:txBody>
      </p:sp>
    </p:spTree>
    <p:extLst>
      <p:ext uri="{BB962C8B-B14F-4D97-AF65-F5344CB8AC3E}">
        <p14:creationId xmlns:p14="http://schemas.microsoft.com/office/powerpoint/2010/main" val="119726197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One-Operand Instructions</a:t>
            </a:r>
          </a:p>
        </p:txBody>
      </p:sp>
      <p:sp>
        <p:nvSpPr>
          <p:cNvPr id="3" name="Content Placeholder 2"/>
          <p:cNvSpPr>
            <a:spLocks noGrp="1"/>
          </p:cNvSpPr>
          <p:nvPr>
            <p:ph idx="1"/>
          </p:nvPr>
        </p:nvSpPr>
        <p:spPr>
          <a:xfrm>
            <a:off x="472741" y="1188814"/>
            <a:ext cx="8564727" cy="5433928"/>
          </a:xfrm>
        </p:spPr>
        <p:txBody>
          <a:bodyPr/>
          <a:lstStyle/>
          <a:p>
            <a:r>
              <a:rPr lang="en-US" altLang="zh-CN" sz="2000"/>
              <a:t>Can use the same idea to get rid of the second operand, leaving only one operand</a:t>
            </a:r>
          </a:p>
          <a:p>
            <a:r>
              <a:rPr lang="en-US" altLang="zh-CN" sz="2000"/>
              <a:t>The second operand is left implicit; e.g., could assume that the second operand will always be in a register such as the Accumulator:</a:t>
            </a:r>
          </a:p>
          <a:p>
            <a:pPr marL="0" indent="0" algn="ctr">
              <a:buNone/>
            </a:pPr>
            <a:r>
              <a:rPr lang="en-US" altLang="zh-CN" sz="2000" b="1"/>
              <a:t>Y = (A-B) / (C + (D * E))</a:t>
            </a:r>
          </a:p>
          <a:p>
            <a:pPr lvl="1"/>
            <a:r>
              <a:rPr lang="en-US" altLang="zh-CN" sz="1800"/>
              <a:t>LDA   D			; Load ACC with D</a:t>
            </a:r>
          </a:p>
          <a:p>
            <a:pPr lvl="1"/>
            <a:r>
              <a:rPr lang="en-US" altLang="zh-CN" sz="1800"/>
              <a:t>MUL  E			; Acc ← Acc * E</a:t>
            </a:r>
          </a:p>
          <a:p>
            <a:pPr lvl="1"/>
            <a:r>
              <a:rPr lang="en-US" altLang="zh-CN" sz="1800"/>
              <a:t>ADD  C			; Acc ← Acc + C</a:t>
            </a:r>
          </a:p>
          <a:p>
            <a:pPr lvl="1"/>
            <a:r>
              <a:rPr lang="en-US" altLang="zh-CN" sz="1800"/>
              <a:t>STO  R1			;  Store Acc to R1</a:t>
            </a:r>
          </a:p>
          <a:p>
            <a:pPr lvl="1"/>
            <a:r>
              <a:rPr lang="en-US" altLang="zh-CN" sz="1800"/>
              <a:t>LDA  A			; Acc ← A</a:t>
            </a:r>
          </a:p>
          <a:p>
            <a:pPr lvl="1"/>
            <a:r>
              <a:rPr lang="en-US" altLang="zh-CN" sz="1800"/>
              <a:t>SUB  B 			; Acc ← A-B</a:t>
            </a:r>
          </a:p>
          <a:p>
            <a:pPr lvl="1"/>
            <a:r>
              <a:rPr lang="en-US" altLang="zh-CN" sz="1800"/>
              <a:t>DIV  R1			; Acc ← Acc / R1</a:t>
            </a:r>
          </a:p>
          <a:p>
            <a:r>
              <a:rPr lang="en-US" altLang="zh-CN" sz="2000"/>
              <a:t>Many early computers relied heavily on one-address based instructions, as it makes the CPU much simpler to design.  As you can see, it does become somewhat more unwieldy to program.</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26</a:t>
            </a:fld>
            <a:endParaRPr lang="en-US" altLang="zh-CN" sz="1600"/>
          </a:p>
        </p:txBody>
      </p:sp>
    </p:spTree>
    <p:extLst>
      <p:ext uri="{BB962C8B-B14F-4D97-AF65-F5344CB8AC3E}">
        <p14:creationId xmlns:p14="http://schemas.microsoft.com/office/powerpoint/2010/main" val="210948923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Zero-Operand Instructions</a:t>
            </a:r>
          </a:p>
        </p:txBody>
      </p:sp>
      <p:sp>
        <p:nvSpPr>
          <p:cNvPr id="3" name="Content Placeholder 2"/>
          <p:cNvSpPr>
            <a:spLocks noGrp="1"/>
          </p:cNvSpPr>
          <p:nvPr>
            <p:ph idx="1"/>
          </p:nvPr>
        </p:nvSpPr>
        <p:spPr>
          <a:xfrm>
            <a:off x="472741" y="1188814"/>
            <a:ext cx="8564727" cy="5433928"/>
          </a:xfrm>
        </p:spPr>
        <p:txBody>
          <a:bodyPr/>
          <a:lstStyle/>
          <a:p>
            <a:r>
              <a:rPr lang="en-US" altLang="zh-CN" sz="2800"/>
              <a:t>In some cases, we can have zero-operand instructions</a:t>
            </a:r>
          </a:p>
          <a:p>
            <a:r>
              <a:rPr lang="en-US" altLang="zh-CN" sz="2800"/>
              <a:t>Uses the </a:t>
            </a:r>
            <a:r>
              <a:rPr lang="en-US" altLang="zh-CN" sz="2800" b="1"/>
              <a:t>Stack</a:t>
            </a:r>
          </a:p>
          <a:p>
            <a:pPr lvl="1"/>
            <a:r>
              <a:rPr lang="en-US" altLang="zh-CN" sz="2400"/>
              <a:t>Section of memory where we can add and remove items in LIFO order</a:t>
            </a:r>
          </a:p>
          <a:p>
            <a:pPr lvl="2"/>
            <a:r>
              <a:rPr lang="en-US" altLang="zh-CN" sz="2000"/>
              <a:t>Last In, First Out</a:t>
            </a:r>
          </a:p>
          <a:p>
            <a:pPr lvl="1"/>
            <a:r>
              <a:rPr lang="en-US" altLang="zh-CN" sz="2400"/>
              <a:t>Envision a stack of trays in a cafeteria; the last tray placed on the stack is the first one someone takes out</a:t>
            </a:r>
          </a:p>
          <a:p>
            <a:pPr lvl="1"/>
            <a:r>
              <a:rPr lang="en-US" altLang="zh-CN" sz="2400"/>
              <a:t>The stack in the computer behaves the same way, but with data values</a:t>
            </a:r>
          </a:p>
          <a:p>
            <a:pPr lvl="2"/>
            <a:r>
              <a:rPr lang="en-US" altLang="zh-CN" sz="1800"/>
              <a:t>PUSH A	; Places A on top of stack</a:t>
            </a:r>
          </a:p>
          <a:p>
            <a:pPr lvl="2"/>
            <a:r>
              <a:rPr lang="en-US" altLang="zh-CN" sz="1800"/>
              <a:t>POP A	                ; Removes value on top of stack and puts result in A</a:t>
            </a:r>
          </a:p>
          <a:p>
            <a:pPr lvl="2"/>
            <a:r>
              <a:rPr lang="en-US" altLang="zh-CN" sz="1800"/>
              <a:t>ADD		; Pops top two values off stack, pushes result back on</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27</a:t>
            </a:fld>
            <a:endParaRPr lang="en-US" altLang="zh-CN" sz="1600"/>
          </a:p>
        </p:txBody>
      </p:sp>
    </p:spTree>
    <p:extLst>
      <p:ext uri="{BB962C8B-B14F-4D97-AF65-F5344CB8AC3E}">
        <p14:creationId xmlns:p14="http://schemas.microsoft.com/office/powerpoint/2010/main" val="425392955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Stack-Based Instructions</a:t>
            </a:r>
          </a:p>
        </p:txBody>
      </p:sp>
      <p:sp>
        <p:nvSpPr>
          <p:cNvPr id="3" name="Content Placeholder 2"/>
          <p:cNvSpPr>
            <a:spLocks noGrp="1"/>
          </p:cNvSpPr>
          <p:nvPr>
            <p:ph idx="1"/>
          </p:nvPr>
        </p:nvSpPr>
        <p:spPr>
          <a:xfrm>
            <a:off x="472741" y="1188814"/>
            <a:ext cx="8564727" cy="5433928"/>
          </a:xfrm>
        </p:spPr>
        <p:txBody>
          <a:bodyPr/>
          <a:lstStyle/>
          <a:p>
            <a:pPr marL="0" indent="0" algn="ctr">
              <a:buNone/>
            </a:pPr>
            <a:r>
              <a:rPr lang="en-US" altLang="zh-CN" sz="2800" b="1"/>
              <a:t>Y = (A-B) / (C + (D * E))</a:t>
            </a:r>
          </a:p>
          <a:p>
            <a:r>
              <a:rPr lang="en-US" altLang="zh-CN" sz="2400" b="1"/>
              <a:t>Instruction		Stack Contents (stack increase -&gt;)</a:t>
            </a:r>
          </a:p>
          <a:p>
            <a:r>
              <a:rPr lang="en-US" altLang="zh-CN" sz="2400"/>
              <a:t>PUSH B		; B </a:t>
            </a:r>
          </a:p>
          <a:p>
            <a:r>
              <a:rPr lang="en-US" altLang="zh-CN" sz="2400"/>
              <a:t>PUSH A		; B, A</a:t>
            </a:r>
          </a:p>
          <a:p>
            <a:r>
              <a:rPr lang="en-US" altLang="zh-CN" sz="2400"/>
              <a:t>SUB		; (A-B)</a:t>
            </a:r>
          </a:p>
          <a:p>
            <a:r>
              <a:rPr lang="en-US" altLang="zh-CN" sz="2400"/>
              <a:t>PUSH E		; (A-B), E</a:t>
            </a:r>
          </a:p>
          <a:p>
            <a:r>
              <a:rPr lang="en-US" altLang="zh-CN" sz="2400"/>
              <a:t>PUSH D		; (A-B), E, D</a:t>
            </a:r>
          </a:p>
          <a:p>
            <a:r>
              <a:rPr lang="en-US" altLang="zh-CN" sz="2400"/>
              <a:t>MUL		; (A-B), (E*D)</a:t>
            </a:r>
          </a:p>
          <a:p>
            <a:r>
              <a:rPr lang="en-US" altLang="zh-CN" sz="2400"/>
              <a:t>PUSH C		; (A-B), (E*D), C</a:t>
            </a:r>
          </a:p>
          <a:p>
            <a:r>
              <a:rPr lang="en-US" altLang="zh-CN" sz="2400"/>
              <a:t>ADD		; (A-B), (E*D+C)</a:t>
            </a:r>
          </a:p>
          <a:p>
            <a:r>
              <a:rPr lang="en-US" altLang="zh-CN" sz="2400"/>
              <a:t>DIV			; (A-B) / (E*D+C)</a:t>
            </a:r>
          </a:p>
          <a:p>
            <a:endParaRPr lang="en-US" altLang="zh-CN" sz="2800"/>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28</a:t>
            </a:fld>
            <a:endParaRPr lang="en-US" altLang="zh-CN" sz="1600"/>
          </a:p>
        </p:txBody>
      </p:sp>
    </p:spTree>
    <p:extLst>
      <p:ext uri="{BB962C8B-B14F-4D97-AF65-F5344CB8AC3E}">
        <p14:creationId xmlns:p14="http://schemas.microsoft.com/office/powerpoint/2010/main" val="360910809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How many operands </a:t>
            </a:r>
            <a:r>
              <a:rPr lang="en-US" altLang="zh-CN"/>
              <a:t>are</a:t>
            </a:r>
            <a:r>
              <a:rPr lang="en-US"/>
              <a:t> best? </a:t>
            </a:r>
          </a:p>
        </p:txBody>
      </p:sp>
      <p:sp>
        <p:nvSpPr>
          <p:cNvPr id="3" name="Content Placeholder 2"/>
          <p:cNvSpPr>
            <a:spLocks noGrp="1"/>
          </p:cNvSpPr>
          <p:nvPr>
            <p:ph idx="1"/>
          </p:nvPr>
        </p:nvSpPr>
        <p:spPr>
          <a:xfrm>
            <a:off x="472741" y="1188814"/>
            <a:ext cx="8564727" cy="5433928"/>
          </a:xfrm>
        </p:spPr>
        <p:txBody>
          <a:bodyPr/>
          <a:lstStyle/>
          <a:p>
            <a:r>
              <a:rPr lang="en-US" altLang="zh-CN" sz="2800"/>
              <a:t>More operands</a:t>
            </a:r>
          </a:p>
          <a:p>
            <a:pPr lvl="1"/>
            <a:r>
              <a:rPr lang="en-US" altLang="zh-CN" sz="2400"/>
              <a:t>More complex (powerful?) instructions</a:t>
            </a:r>
          </a:p>
          <a:p>
            <a:pPr lvl="1"/>
            <a:r>
              <a:rPr lang="en-US" altLang="zh-CN" sz="2400"/>
              <a:t>Fewer instructions per program</a:t>
            </a:r>
          </a:p>
          <a:p>
            <a:r>
              <a:rPr lang="en-US" altLang="zh-CN" sz="2800"/>
              <a:t>More registers</a:t>
            </a:r>
          </a:p>
          <a:p>
            <a:pPr lvl="1"/>
            <a:r>
              <a:rPr lang="en-US" altLang="zh-CN" sz="2400"/>
              <a:t>Inter-register operations are quicker</a:t>
            </a:r>
          </a:p>
          <a:p>
            <a:r>
              <a:rPr lang="en-US" altLang="zh-CN" sz="2800"/>
              <a:t>Fewer operands</a:t>
            </a:r>
          </a:p>
          <a:p>
            <a:pPr lvl="1"/>
            <a:r>
              <a:rPr lang="en-US" altLang="zh-CN" sz="2400"/>
              <a:t>Less complex (powerful?) instructions</a:t>
            </a:r>
          </a:p>
          <a:p>
            <a:pPr lvl="1"/>
            <a:r>
              <a:rPr lang="en-US" altLang="zh-CN" sz="2400"/>
              <a:t>More instructions per program</a:t>
            </a:r>
          </a:p>
          <a:p>
            <a:pPr lvl="1"/>
            <a:r>
              <a:rPr lang="en-US" altLang="zh-CN" sz="2400"/>
              <a:t>Faster fetch/execution of instructions</a:t>
            </a:r>
          </a:p>
          <a:p>
            <a:endParaRPr lang="en-US" altLang="zh-CN" sz="2800"/>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29</a:t>
            </a:fld>
            <a:endParaRPr lang="en-US" altLang="zh-CN" sz="1600"/>
          </a:p>
        </p:txBody>
      </p:sp>
    </p:spTree>
    <p:extLst>
      <p:ext uri="{BB962C8B-B14F-4D97-AF65-F5344CB8AC3E}">
        <p14:creationId xmlns:p14="http://schemas.microsoft.com/office/powerpoint/2010/main" val="91867617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72" y="72189"/>
            <a:ext cx="7772400" cy="1020763"/>
          </a:xfrm>
        </p:spPr>
        <p:txBody>
          <a:bodyPr/>
          <a:lstStyle/>
          <a:p>
            <a:r>
              <a:rPr lang="en-US"/>
              <a:t>Overview</a:t>
            </a:r>
          </a:p>
        </p:txBody>
      </p:sp>
      <p:sp>
        <p:nvSpPr>
          <p:cNvPr id="3" name="Content Placeholder 2"/>
          <p:cNvSpPr>
            <a:spLocks noGrp="1"/>
          </p:cNvSpPr>
          <p:nvPr>
            <p:ph idx="1"/>
          </p:nvPr>
        </p:nvSpPr>
        <p:spPr>
          <a:xfrm>
            <a:off x="493761" y="1203700"/>
            <a:ext cx="8256007" cy="5311399"/>
          </a:xfrm>
        </p:spPr>
        <p:txBody>
          <a:bodyPr/>
          <a:lstStyle/>
          <a:p>
            <a:r>
              <a:rPr lang="en-US" altLang="zh-CN"/>
              <a:t>Introduction to ISA</a:t>
            </a:r>
          </a:p>
          <a:p>
            <a:r>
              <a:rPr lang="en-US" altLang="zh-CN"/>
              <a:t>About ISA design</a:t>
            </a:r>
          </a:p>
          <a:p>
            <a:endParaRPr lang="en-US" altLang="zh-CN"/>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a:t>
            </a:fld>
            <a:endParaRPr lang="en-US" altLang="zh-CN" sz="1600"/>
          </a:p>
        </p:txBody>
      </p:sp>
    </p:spTree>
    <p:extLst>
      <p:ext uri="{BB962C8B-B14F-4D97-AF65-F5344CB8AC3E}">
        <p14:creationId xmlns:p14="http://schemas.microsoft.com/office/powerpoint/2010/main" val="388475522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Design Tradeoff Decisions</a:t>
            </a:r>
          </a:p>
        </p:txBody>
      </p:sp>
      <p:sp>
        <p:nvSpPr>
          <p:cNvPr id="3" name="Content Placeholder 2"/>
          <p:cNvSpPr>
            <a:spLocks noGrp="1"/>
          </p:cNvSpPr>
          <p:nvPr>
            <p:ph idx="1"/>
          </p:nvPr>
        </p:nvSpPr>
        <p:spPr>
          <a:xfrm>
            <a:off x="472741" y="1188814"/>
            <a:ext cx="8564727" cy="5433928"/>
          </a:xfrm>
        </p:spPr>
        <p:txBody>
          <a:bodyPr/>
          <a:lstStyle/>
          <a:p>
            <a:r>
              <a:rPr lang="en-US" altLang="zh-CN" sz="2800"/>
              <a:t>Operation repertoire</a:t>
            </a:r>
          </a:p>
          <a:p>
            <a:pPr lvl="1"/>
            <a:r>
              <a:rPr lang="en-US" altLang="zh-CN" sz="2400"/>
              <a:t>How many ops?</a:t>
            </a:r>
          </a:p>
          <a:p>
            <a:pPr lvl="1"/>
            <a:r>
              <a:rPr lang="en-US" altLang="zh-CN" sz="2400"/>
              <a:t>What can they do?</a:t>
            </a:r>
          </a:p>
          <a:p>
            <a:pPr lvl="1"/>
            <a:r>
              <a:rPr lang="en-US" altLang="zh-CN" sz="2400"/>
              <a:t>How complex are they?</a:t>
            </a:r>
          </a:p>
          <a:p>
            <a:r>
              <a:rPr lang="en-US" altLang="zh-CN" sz="2800"/>
              <a:t>Data types</a:t>
            </a:r>
          </a:p>
          <a:p>
            <a:pPr lvl="1"/>
            <a:r>
              <a:rPr lang="en-US" altLang="zh-CN" sz="2400"/>
              <a:t>What types of data should ops perform on?</a:t>
            </a:r>
          </a:p>
          <a:p>
            <a:r>
              <a:rPr lang="en-US" altLang="zh-CN" sz="2800"/>
              <a:t>Registers</a:t>
            </a:r>
          </a:p>
          <a:p>
            <a:pPr lvl="1"/>
            <a:r>
              <a:rPr lang="en-US" altLang="zh-CN" sz="2400"/>
              <a:t>Number of registers, what ops on what registers?</a:t>
            </a:r>
          </a:p>
          <a:p>
            <a:r>
              <a:rPr lang="en-US" altLang="zh-CN" sz="2800"/>
              <a:t>Addressing</a:t>
            </a:r>
          </a:p>
          <a:p>
            <a:pPr lvl="1"/>
            <a:r>
              <a:rPr lang="en-US" altLang="zh-CN" sz="2400"/>
              <a:t>Mode by which an address is specified (more on this later)</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30</a:t>
            </a:fld>
            <a:endParaRPr lang="en-US" altLang="zh-CN" sz="1600"/>
          </a:p>
        </p:txBody>
      </p:sp>
    </p:spTree>
    <p:extLst>
      <p:ext uri="{BB962C8B-B14F-4D97-AF65-F5344CB8AC3E}">
        <p14:creationId xmlns:p14="http://schemas.microsoft.com/office/powerpoint/2010/main" val="169187119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Addressing</a:t>
            </a:r>
          </a:p>
        </p:txBody>
      </p:sp>
      <p:sp>
        <p:nvSpPr>
          <p:cNvPr id="3" name="Content Placeholder 2"/>
          <p:cNvSpPr>
            <a:spLocks noGrp="1"/>
          </p:cNvSpPr>
          <p:nvPr>
            <p:ph idx="1"/>
          </p:nvPr>
        </p:nvSpPr>
        <p:spPr>
          <a:xfrm>
            <a:off x="472741" y="1188814"/>
            <a:ext cx="8219375" cy="5433928"/>
          </a:xfrm>
        </p:spPr>
        <p:txBody>
          <a:bodyPr/>
          <a:lstStyle/>
          <a:p>
            <a:r>
              <a:rPr lang="en-US" altLang="zh-CN" sz="2800"/>
              <a:t>Addressing modes specify where an operand is located.</a:t>
            </a:r>
          </a:p>
          <a:p>
            <a:r>
              <a:rPr lang="en-US" altLang="zh-CN" sz="2800"/>
              <a:t>They can specify a constant, a register, or a memory location.</a:t>
            </a:r>
          </a:p>
          <a:p>
            <a:r>
              <a:rPr lang="en-US" altLang="zh-CN" sz="2800"/>
              <a:t>The actual location of an operand is its </a:t>
            </a:r>
            <a:r>
              <a:rPr lang="en-US" altLang="zh-CN" sz="2800" b="1" i="1"/>
              <a:t>effective address</a:t>
            </a:r>
            <a:r>
              <a:rPr lang="en-US" altLang="zh-CN" sz="2800"/>
              <a:t>.</a:t>
            </a:r>
          </a:p>
          <a:p>
            <a:r>
              <a:rPr lang="en-US" altLang="zh-CN" sz="2800"/>
              <a:t>Certain addressing modes allow us to determine the address of an operand dynamically.</a:t>
            </a:r>
          </a:p>
          <a:p>
            <a:endParaRPr lang="en-US" altLang="zh-CN" sz="2800"/>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31</a:t>
            </a:fld>
            <a:endParaRPr lang="en-US" altLang="zh-CN" sz="1600"/>
          </a:p>
        </p:txBody>
      </p:sp>
    </p:spTree>
    <p:extLst>
      <p:ext uri="{BB962C8B-B14F-4D97-AF65-F5344CB8AC3E}">
        <p14:creationId xmlns:p14="http://schemas.microsoft.com/office/powerpoint/2010/main" val="137192186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Addressing Modes</a:t>
            </a:r>
          </a:p>
        </p:txBody>
      </p:sp>
      <p:sp>
        <p:nvSpPr>
          <p:cNvPr id="3" name="Content Placeholder 2"/>
          <p:cNvSpPr>
            <a:spLocks noGrp="1"/>
          </p:cNvSpPr>
          <p:nvPr>
            <p:ph idx="1"/>
          </p:nvPr>
        </p:nvSpPr>
        <p:spPr>
          <a:xfrm>
            <a:off x="472742" y="1188814"/>
            <a:ext cx="8123682" cy="5433928"/>
          </a:xfrm>
        </p:spPr>
        <p:txBody>
          <a:bodyPr/>
          <a:lstStyle/>
          <a:p>
            <a:r>
              <a:rPr lang="en-US" altLang="zh-CN" sz="2800"/>
              <a:t>Addressing refers to how an operand refers to the data we are interested in for a particular instruction</a:t>
            </a:r>
          </a:p>
          <a:p>
            <a:r>
              <a:rPr lang="en-US" altLang="zh-CN" sz="2800"/>
              <a:t>In the Fetch part of the instruction cycle, there are several common ways to handle addressing in the instruction</a:t>
            </a:r>
          </a:p>
          <a:p>
            <a:pPr lvl="1"/>
            <a:r>
              <a:rPr lang="en-US" altLang="zh-CN" sz="2400"/>
              <a:t>Immediate</a:t>
            </a:r>
          </a:p>
          <a:p>
            <a:pPr lvl="1"/>
            <a:r>
              <a:rPr lang="en-US" altLang="zh-CN" sz="2400"/>
              <a:t>Direct</a:t>
            </a:r>
          </a:p>
          <a:p>
            <a:pPr lvl="1"/>
            <a:r>
              <a:rPr lang="en-US" altLang="zh-CN" sz="2400"/>
              <a:t>Indirect</a:t>
            </a:r>
          </a:p>
          <a:p>
            <a:pPr lvl="1"/>
            <a:r>
              <a:rPr lang="en-US" altLang="zh-CN" sz="2400"/>
              <a:t>Register Direct/Indirect</a:t>
            </a:r>
          </a:p>
          <a:p>
            <a:pPr lvl="1"/>
            <a:r>
              <a:rPr lang="en-US" altLang="zh-CN" sz="2400"/>
              <a:t>Relative, Indexed and Based</a:t>
            </a:r>
          </a:p>
          <a:p>
            <a:pPr marL="457200" lvl="1" indent="0">
              <a:buNone/>
            </a:pPr>
            <a:endParaRPr lang="en-US" altLang="zh-CN" sz="2400"/>
          </a:p>
          <a:p>
            <a:endParaRPr lang="en-US" altLang="zh-CN" sz="2800"/>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32</a:t>
            </a:fld>
            <a:endParaRPr lang="en-US" altLang="zh-CN" sz="1600"/>
          </a:p>
        </p:txBody>
      </p:sp>
    </p:spTree>
    <p:extLst>
      <p:ext uri="{BB962C8B-B14F-4D97-AF65-F5344CB8AC3E}">
        <p14:creationId xmlns:p14="http://schemas.microsoft.com/office/powerpoint/2010/main" val="292399271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Immediate Addressing</a:t>
            </a:r>
          </a:p>
        </p:txBody>
      </p:sp>
      <p:sp>
        <p:nvSpPr>
          <p:cNvPr id="3" name="Content Placeholder 2"/>
          <p:cNvSpPr>
            <a:spLocks noGrp="1"/>
          </p:cNvSpPr>
          <p:nvPr>
            <p:ph idx="1"/>
          </p:nvPr>
        </p:nvSpPr>
        <p:spPr>
          <a:xfrm>
            <a:off x="472741" y="1188814"/>
            <a:ext cx="8097101" cy="5433928"/>
          </a:xfrm>
        </p:spPr>
        <p:txBody>
          <a:bodyPr/>
          <a:lstStyle/>
          <a:p>
            <a:r>
              <a:rPr lang="en-US" altLang="zh-CN" sz="2800"/>
              <a:t>The operand directly contains the value we are interested in working with</a:t>
            </a:r>
          </a:p>
          <a:p>
            <a:pPr lvl="1"/>
            <a:r>
              <a:rPr lang="en-US" altLang="zh-CN" sz="2400"/>
              <a:t>E.g., ADD #5</a:t>
            </a:r>
          </a:p>
          <a:p>
            <a:pPr lvl="2"/>
            <a:r>
              <a:rPr lang="en-US" altLang="zh-CN" sz="1800"/>
              <a:t>Means add the number 5 to something</a:t>
            </a:r>
          </a:p>
          <a:p>
            <a:pPr lvl="1"/>
            <a:r>
              <a:rPr lang="en-US" altLang="zh-CN" sz="2400"/>
              <a:t>This uses immediate addressing for the value 5</a:t>
            </a:r>
          </a:p>
          <a:p>
            <a:pPr lvl="1"/>
            <a:r>
              <a:rPr lang="en-US" altLang="zh-CN" sz="2400"/>
              <a:t>The two’s complement representation for the number 5 is directly stored in the ADD instruction</a:t>
            </a:r>
          </a:p>
          <a:p>
            <a:pPr lvl="1"/>
            <a:r>
              <a:rPr lang="en-US" altLang="zh-CN" sz="2400"/>
              <a:t>Must know value at assembly time</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33</a:t>
            </a:fld>
            <a:endParaRPr lang="en-US" altLang="zh-CN" sz="1600"/>
          </a:p>
        </p:txBody>
      </p:sp>
    </p:spTree>
    <p:extLst>
      <p:ext uri="{BB962C8B-B14F-4D97-AF65-F5344CB8AC3E}">
        <p14:creationId xmlns:p14="http://schemas.microsoft.com/office/powerpoint/2010/main" val="27199134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Direct Addressing</a:t>
            </a:r>
          </a:p>
        </p:txBody>
      </p:sp>
      <p:sp>
        <p:nvSpPr>
          <p:cNvPr id="3" name="Content Placeholder 2"/>
          <p:cNvSpPr>
            <a:spLocks noGrp="1"/>
          </p:cNvSpPr>
          <p:nvPr>
            <p:ph idx="1"/>
          </p:nvPr>
        </p:nvSpPr>
        <p:spPr>
          <a:xfrm>
            <a:off x="472741" y="1188814"/>
            <a:ext cx="8559617" cy="5433928"/>
          </a:xfrm>
        </p:spPr>
        <p:txBody>
          <a:bodyPr/>
          <a:lstStyle/>
          <a:p>
            <a:r>
              <a:rPr lang="en-US" altLang="zh-CN" sz="2800"/>
              <a:t>The operand contains an address with the data</a:t>
            </a:r>
          </a:p>
          <a:p>
            <a:pPr lvl="1"/>
            <a:r>
              <a:rPr lang="en-US" altLang="zh-CN" sz="2400"/>
              <a:t>E.g., ADD 100</a:t>
            </a:r>
          </a:p>
          <a:p>
            <a:pPr lvl="2"/>
            <a:r>
              <a:rPr lang="en-US" altLang="zh-CN" sz="2000"/>
              <a:t>Means to add (Contents of Memory Location 100) to something</a:t>
            </a:r>
          </a:p>
          <a:p>
            <a:pPr lvl="1"/>
            <a:r>
              <a:rPr lang="en-US" altLang="zh-CN" sz="2400"/>
              <a:t>Downside: Need to fit entire address in the instruction, may limit address space</a:t>
            </a:r>
          </a:p>
          <a:p>
            <a:pPr lvl="2"/>
            <a:r>
              <a:rPr lang="en-US" altLang="zh-CN" sz="2000"/>
              <a:t>E.g., 32-bit word size and 32-bit addresses.  Do we have a problem here?</a:t>
            </a:r>
          </a:p>
          <a:p>
            <a:pPr lvl="2"/>
            <a:r>
              <a:rPr lang="en-US" altLang="zh-CN" sz="2000"/>
              <a:t>Some solutions: specify offset only, use implied segment</a:t>
            </a:r>
          </a:p>
          <a:p>
            <a:pPr lvl="1"/>
            <a:r>
              <a:rPr lang="en-US" altLang="zh-CN" sz="2400"/>
              <a:t>Must know address at assembly time</a:t>
            </a:r>
          </a:p>
          <a:p>
            <a:endParaRPr lang="en-US" altLang="zh-CN" sz="2800"/>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34</a:t>
            </a:fld>
            <a:endParaRPr lang="en-US" altLang="zh-CN" sz="1600"/>
          </a:p>
        </p:txBody>
      </p:sp>
    </p:spTree>
    <p:extLst>
      <p:ext uri="{BB962C8B-B14F-4D97-AF65-F5344CB8AC3E}">
        <p14:creationId xmlns:p14="http://schemas.microsoft.com/office/powerpoint/2010/main" val="404430142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Indirect Addressing</a:t>
            </a:r>
          </a:p>
        </p:txBody>
      </p:sp>
      <p:sp>
        <p:nvSpPr>
          <p:cNvPr id="3" name="Content Placeholder 2"/>
          <p:cNvSpPr>
            <a:spLocks noGrp="1"/>
          </p:cNvSpPr>
          <p:nvPr>
            <p:ph idx="1"/>
          </p:nvPr>
        </p:nvSpPr>
        <p:spPr>
          <a:xfrm>
            <a:off x="472741" y="1188814"/>
            <a:ext cx="8559617" cy="5433928"/>
          </a:xfrm>
        </p:spPr>
        <p:txBody>
          <a:bodyPr/>
          <a:lstStyle/>
          <a:p>
            <a:r>
              <a:rPr lang="en-US" altLang="zh-CN" sz="2400"/>
              <a:t>The operand contains an address, and that address contains the address of the data</a:t>
            </a:r>
          </a:p>
          <a:p>
            <a:pPr lvl="1"/>
            <a:r>
              <a:rPr lang="en-US" altLang="zh-CN" sz="2000"/>
              <a:t>E.g.,  Add [100]</a:t>
            </a:r>
          </a:p>
          <a:p>
            <a:pPr lvl="2"/>
            <a:r>
              <a:rPr lang="en-US" altLang="zh-CN" sz="1800"/>
              <a:t>Means “The data at memory location 100 is an address.  Go to the address stored there and get that data and add it to the Accumulator” </a:t>
            </a:r>
          </a:p>
          <a:p>
            <a:pPr lvl="1"/>
            <a:r>
              <a:rPr lang="en-US" altLang="zh-CN" sz="2000"/>
              <a:t>Downside: Requires additional memory access</a:t>
            </a:r>
          </a:p>
          <a:p>
            <a:pPr lvl="1"/>
            <a:r>
              <a:rPr lang="en-US" altLang="zh-CN" sz="2000"/>
              <a:t>Upside: Can store a full address at memory location 100</a:t>
            </a:r>
          </a:p>
          <a:p>
            <a:pPr lvl="2"/>
            <a:r>
              <a:rPr lang="en-US" altLang="zh-CN" sz="1800"/>
              <a:t>First address must be fixed at assembly time, but second address can change during runtime!  This is very useful for dynamically accessing different addresses in memory (e.g., traversing an array)</a:t>
            </a:r>
          </a:p>
          <a:p>
            <a:r>
              <a:rPr lang="en-US" altLang="zh-CN" sz="2400"/>
              <a:t>Indirect Addressing can be thought of as additional instruction </a:t>
            </a:r>
            <a:r>
              <a:rPr lang="en-US" altLang="zh-CN" sz="2400" err="1"/>
              <a:t>subcycle</a:t>
            </a:r>
            <a:endParaRPr lang="en-US" altLang="zh-CN" sz="2400"/>
          </a:p>
          <a:p>
            <a:endParaRPr lang="en-US" altLang="zh-CN" sz="2400"/>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35</a:t>
            </a:fld>
            <a:endParaRPr lang="en-US" altLang="zh-CN" sz="1600"/>
          </a:p>
        </p:txBody>
      </p:sp>
    </p:spTree>
    <p:extLst>
      <p:ext uri="{BB962C8B-B14F-4D97-AF65-F5344CB8AC3E}">
        <p14:creationId xmlns:p14="http://schemas.microsoft.com/office/powerpoint/2010/main" val="254661933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Register Direct/Indirect Addressing</a:t>
            </a:r>
          </a:p>
        </p:txBody>
      </p:sp>
      <p:sp>
        <p:nvSpPr>
          <p:cNvPr id="3" name="Content Placeholder 2"/>
          <p:cNvSpPr>
            <a:spLocks noGrp="1"/>
          </p:cNvSpPr>
          <p:nvPr>
            <p:ph idx="1"/>
          </p:nvPr>
        </p:nvSpPr>
        <p:spPr>
          <a:xfrm>
            <a:off x="472742" y="1188814"/>
            <a:ext cx="8209786" cy="5433928"/>
          </a:xfrm>
        </p:spPr>
        <p:txBody>
          <a:bodyPr/>
          <a:lstStyle/>
          <a:p>
            <a:r>
              <a:rPr lang="en-US" altLang="zh-CN" sz="2800"/>
              <a:t>Can do direct addressing with registers</a:t>
            </a:r>
          </a:p>
          <a:p>
            <a:pPr lvl="1"/>
            <a:r>
              <a:rPr lang="en-US" altLang="zh-CN" sz="2400"/>
              <a:t>E.g.,  ADD R5</a:t>
            </a:r>
          </a:p>
          <a:p>
            <a:pPr lvl="2"/>
            <a:r>
              <a:rPr lang="en-US" altLang="zh-CN" sz="2000"/>
              <a:t>Means to add (Contents of Register 5) to something</a:t>
            </a:r>
          </a:p>
          <a:p>
            <a:pPr lvl="1"/>
            <a:r>
              <a:rPr lang="en-US" altLang="zh-CN" sz="2400"/>
              <a:t>Upside:  Not that many registers, don’t have previous problem of the direct addressing</a:t>
            </a:r>
          </a:p>
          <a:p>
            <a:endParaRPr lang="en-US" altLang="zh-CN" sz="2800"/>
          </a:p>
          <a:p>
            <a:r>
              <a:rPr lang="en-US" altLang="zh-CN" sz="2800"/>
              <a:t>Can also do indirect addressing with registers</a:t>
            </a:r>
          </a:p>
          <a:p>
            <a:pPr lvl="1"/>
            <a:r>
              <a:rPr lang="en-US" altLang="zh-CN" sz="2400"/>
              <a:t>E.g., Add [R3]</a:t>
            </a:r>
          </a:p>
          <a:p>
            <a:pPr lvl="2"/>
            <a:r>
              <a:rPr lang="en-US" altLang="zh-CN" sz="2000"/>
              <a:t>Means “The data in register 3 is an address. Go to that address in memory, get the data, and add it to the Accumulator”</a:t>
            </a:r>
          </a:p>
          <a:p>
            <a:endParaRPr lang="en-US" altLang="zh-CN" sz="2400"/>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36</a:t>
            </a:fld>
            <a:endParaRPr lang="en-US" altLang="zh-CN" sz="1600"/>
          </a:p>
        </p:txBody>
      </p:sp>
    </p:spTree>
    <p:extLst>
      <p:ext uri="{BB962C8B-B14F-4D97-AF65-F5344CB8AC3E}">
        <p14:creationId xmlns:p14="http://schemas.microsoft.com/office/powerpoint/2010/main" val="321594754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Other Addressing Modes</a:t>
            </a:r>
          </a:p>
        </p:txBody>
      </p:sp>
      <p:sp>
        <p:nvSpPr>
          <p:cNvPr id="3" name="Content Placeholder 2"/>
          <p:cNvSpPr>
            <a:spLocks noGrp="1"/>
          </p:cNvSpPr>
          <p:nvPr>
            <p:ph idx="1"/>
          </p:nvPr>
        </p:nvSpPr>
        <p:spPr>
          <a:xfrm>
            <a:off x="472742" y="1188814"/>
            <a:ext cx="8277854" cy="5433928"/>
          </a:xfrm>
        </p:spPr>
        <p:txBody>
          <a:bodyPr/>
          <a:lstStyle/>
          <a:p>
            <a:r>
              <a:rPr lang="en-US" altLang="zh-CN" sz="2400" b="1" i="1"/>
              <a:t>Relative addressing</a:t>
            </a:r>
            <a:r>
              <a:rPr lang="en-US" altLang="zh-CN" sz="2400"/>
              <a:t> uses the PC register as an offset, which is added to the address in the operand to determine the effective address of the data.</a:t>
            </a:r>
            <a:endParaRPr lang="en-US" altLang="zh-CN" sz="2400" b="1" i="1"/>
          </a:p>
          <a:p>
            <a:r>
              <a:rPr lang="en-US" altLang="zh-CN" sz="2400" b="1" i="1"/>
              <a:t>Indexed addressing</a:t>
            </a:r>
            <a:r>
              <a:rPr lang="en-US" altLang="zh-CN" sz="2400"/>
              <a:t> uses a register (implicitly or explicitly) as an offset, which is added to the address in the operand to determine the effective address of the data.</a:t>
            </a:r>
          </a:p>
          <a:p>
            <a:r>
              <a:rPr lang="en-US" altLang="zh-CN" sz="2400" b="1" i="1"/>
              <a:t>Based addressing</a:t>
            </a:r>
            <a:r>
              <a:rPr lang="en-US" altLang="zh-CN" sz="2400"/>
              <a:t> is similar except that a base register is used instead of an index register.</a:t>
            </a:r>
          </a:p>
          <a:p>
            <a:r>
              <a:rPr lang="en-US" altLang="zh-CN" sz="2400"/>
              <a:t>The difference between Indexed addressing and Based addressing is that an index register holds an offset relative to the address given in the instruction, a base register holds a base address where the address field represents a displacement from this base.</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37</a:t>
            </a:fld>
            <a:endParaRPr lang="en-US" altLang="zh-CN" sz="1600"/>
          </a:p>
        </p:txBody>
      </p:sp>
    </p:spTree>
    <p:extLst>
      <p:ext uri="{BB962C8B-B14F-4D97-AF65-F5344CB8AC3E}">
        <p14:creationId xmlns:p14="http://schemas.microsoft.com/office/powerpoint/2010/main" val="302285481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Summary - Addressing Modes</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38</a:t>
            </a:fld>
            <a:endParaRPr lang="en-US" altLang="zh-CN" sz="1600"/>
          </a:p>
        </p:txBody>
      </p:sp>
      <p:pic>
        <p:nvPicPr>
          <p:cNvPr id="1026" name="Picture 2" descr="Instruction Set Architectures - ppt download">
            <a:extLst>
              <a:ext uri="{FF2B5EF4-FFF2-40B4-BE49-F238E27FC236}">
                <a16:creationId xmlns:a16="http://schemas.microsoft.com/office/drawing/2014/main" id="{E00FBD6B-5EE1-4228-BB50-D1CBB90BBD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061" r="4374" b="4336"/>
          <a:stretch/>
        </p:blipFill>
        <p:spPr bwMode="auto">
          <a:xfrm>
            <a:off x="974242" y="1474555"/>
            <a:ext cx="7313838" cy="4680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4896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Addressing Example</a:t>
            </a:r>
          </a:p>
        </p:txBody>
      </p:sp>
      <p:sp>
        <p:nvSpPr>
          <p:cNvPr id="3" name="Content Placeholder 2"/>
          <p:cNvSpPr>
            <a:spLocks noGrp="1"/>
          </p:cNvSpPr>
          <p:nvPr>
            <p:ph idx="1"/>
          </p:nvPr>
        </p:nvSpPr>
        <p:spPr>
          <a:xfrm>
            <a:off x="472742" y="1188814"/>
            <a:ext cx="8139630" cy="1070605"/>
          </a:xfrm>
        </p:spPr>
        <p:txBody>
          <a:bodyPr/>
          <a:lstStyle/>
          <a:p>
            <a:r>
              <a:rPr lang="en-US" altLang="zh-CN" sz="2400"/>
              <a:t>What value is loaded into the accumulator for each addressing mode?</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39</a:t>
            </a:fld>
            <a:endParaRPr lang="en-US" altLang="zh-CN" sz="1600"/>
          </a:p>
        </p:txBody>
      </p:sp>
      <p:pic>
        <p:nvPicPr>
          <p:cNvPr id="15" name="Picture 15">
            <a:extLst>
              <a:ext uri="{FF2B5EF4-FFF2-40B4-BE49-F238E27FC236}">
                <a16:creationId xmlns:a16="http://schemas.microsoft.com/office/drawing/2014/main" id="{B562A8AF-FB96-4FBB-889C-49D90C5FBF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752060"/>
            <a:ext cx="3781425" cy="334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4">
            <a:extLst>
              <a:ext uri="{FF2B5EF4-FFF2-40B4-BE49-F238E27FC236}">
                <a16:creationId xmlns:a16="http://schemas.microsoft.com/office/drawing/2014/main" id="{F03E27CE-84D6-481C-873A-EF009E5FCE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3971260"/>
            <a:ext cx="4572000" cy="203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 Box 9">
            <a:extLst>
              <a:ext uri="{FF2B5EF4-FFF2-40B4-BE49-F238E27FC236}">
                <a16:creationId xmlns:a16="http://schemas.microsoft.com/office/drawing/2014/main" id="{E7E88E01-20F6-47B3-BDEB-9C0E8475A611}"/>
              </a:ext>
            </a:extLst>
          </p:cNvPr>
          <p:cNvSpPr txBox="1">
            <a:spLocks noChangeArrowheads="1"/>
          </p:cNvSpPr>
          <p:nvPr/>
        </p:nvSpPr>
        <p:spPr bwMode="auto">
          <a:xfrm>
            <a:off x="2895600" y="4720856"/>
            <a:ext cx="9300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aseline="0">
                <a:solidFill>
                  <a:srgbClr val="000000"/>
                </a:solidFill>
                <a:latin typeface="Arial" panose="020B0604020202020204" pitchFamily="34" charset="0"/>
                <a:ea typeface="宋体" panose="02010600030101010101" pitchFamily="2" charset="-122"/>
              </a:rPr>
              <a:t>Load 800</a:t>
            </a:r>
          </a:p>
        </p:txBody>
      </p:sp>
      <p:sp>
        <p:nvSpPr>
          <p:cNvPr id="18" name="Text Box 10">
            <a:extLst>
              <a:ext uri="{FF2B5EF4-FFF2-40B4-BE49-F238E27FC236}">
                <a16:creationId xmlns:a16="http://schemas.microsoft.com/office/drawing/2014/main" id="{9C9D915D-8EF9-4D0A-8901-68B9C0266EAA}"/>
              </a:ext>
            </a:extLst>
          </p:cNvPr>
          <p:cNvSpPr txBox="1">
            <a:spLocks noChangeArrowheads="1"/>
          </p:cNvSpPr>
          <p:nvPr/>
        </p:nvSpPr>
        <p:spPr bwMode="auto">
          <a:xfrm>
            <a:off x="2895600" y="5041531"/>
            <a:ext cx="9300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aseline="0">
                <a:solidFill>
                  <a:srgbClr val="000000"/>
                </a:solidFill>
                <a:latin typeface="Arial" panose="020B0604020202020204" pitchFamily="34" charset="0"/>
                <a:ea typeface="宋体" panose="02010600030101010101" pitchFamily="2" charset="-122"/>
              </a:rPr>
              <a:t>Load 800</a:t>
            </a:r>
          </a:p>
        </p:txBody>
      </p:sp>
      <p:sp>
        <p:nvSpPr>
          <p:cNvPr id="19" name="Text Box 11">
            <a:extLst>
              <a:ext uri="{FF2B5EF4-FFF2-40B4-BE49-F238E27FC236}">
                <a16:creationId xmlns:a16="http://schemas.microsoft.com/office/drawing/2014/main" id="{4AF998F5-D3BE-44B7-9402-6CFBF7F86C41}"/>
              </a:ext>
            </a:extLst>
          </p:cNvPr>
          <p:cNvSpPr txBox="1">
            <a:spLocks noChangeArrowheads="1"/>
          </p:cNvSpPr>
          <p:nvPr/>
        </p:nvSpPr>
        <p:spPr bwMode="auto">
          <a:xfrm>
            <a:off x="2895600" y="5346331"/>
            <a:ext cx="9300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aseline="0">
                <a:solidFill>
                  <a:srgbClr val="000000"/>
                </a:solidFill>
                <a:latin typeface="Arial" panose="020B0604020202020204" pitchFamily="34" charset="0"/>
                <a:ea typeface="宋体" panose="02010600030101010101" pitchFamily="2" charset="-122"/>
              </a:rPr>
              <a:t>Load 800</a:t>
            </a:r>
          </a:p>
        </p:txBody>
      </p:sp>
      <p:sp>
        <p:nvSpPr>
          <p:cNvPr id="20" name="Text Box 12">
            <a:extLst>
              <a:ext uri="{FF2B5EF4-FFF2-40B4-BE49-F238E27FC236}">
                <a16:creationId xmlns:a16="http://schemas.microsoft.com/office/drawing/2014/main" id="{AF3CB4E6-198C-402D-A2FA-BCCE1DEAB9F7}"/>
              </a:ext>
            </a:extLst>
          </p:cNvPr>
          <p:cNvSpPr txBox="1">
            <a:spLocks noChangeArrowheads="1"/>
          </p:cNvSpPr>
          <p:nvPr/>
        </p:nvSpPr>
        <p:spPr bwMode="auto">
          <a:xfrm>
            <a:off x="2895600" y="5619381"/>
            <a:ext cx="125867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aseline="0">
                <a:solidFill>
                  <a:srgbClr val="000000"/>
                </a:solidFill>
                <a:latin typeface="Arial" panose="020B0604020202020204" pitchFamily="34" charset="0"/>
                <a:ea typeface="宋体" panose="02010600030101010101" pitchFamily="2" charset="-122"/>
              </a:rPr>
              <a:t>Load R1[800]</a:t>
            </a:r>
          </a:p>
        </p:txBody>
      </p:sp>
    </p:spTree>
    <p:extLst>
      <p:ext uri="{BB962C8B-B14F-4D97-AF65-F5344CB8AC3E}">
        <p14:creationId xmlns:p14="http://schemas.microsoft.com/office/powerpoint/2010/main" val="20851927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72" y="72189"/>
            <a:ext cx="7772400" cy="1020763"/>
          </a:xfrm>
        </p:spPr>
        <p:txBody>
          <a:bodyPr/>
          <a:lstStyle/>
          <a:p>
            <a:r>
              <a:rPr lang="en-US"/>
              <a:t>Overview</a:t>
            </a:r>
          </a:p>
        </p:txBody>
      </p:sp>
      <p:sp>
        <p:nvSpPr>
          <p:cNvPr id="3" name="Content Placeholder 2"/>
          <p:cNvSpPr>
            <a:spLocks noGrp="1"/>
          </p:cNvSpPr>
          <p:nvPr>
            <p:ph idx="1"/>
          </p:nvPr>
        </p:nvSpPr>
        <p:spPr>
          <a:xfrm>
            <a:off x="493761" y="1203700"/>
            <a:ext cx="8256007" cy="5311399"/>
          </a:xfrm>
        </p:spPr>
        <p:txBody>
          <a:bodyPr/>
          <a:lstStyle/>
          <a:p>
            <a:r>
              <a:rPr lang="en-US" altLang="zh-CN"/>
              <a:t>Introduction to ISA</a:t>
            </a:r>
          </a:p>
          <a:p>
            <a:r>
              <a:rPr lang="en-US" altLang="zh-CN">
                <a:solidFill>
                  <a:schemeClr val="bg1">
                    <a:lumMod val="75000"/>
                  </a:schemeClr>
                </a:solidFill>
              </a:rPr>
              <a:t>About ISA design</a:t>
            </a:r>
          </a:p>
          <a:p>
            <a:endParaRPr lang="en-US" altLang="zh-CN"/>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a:t>
            </a:fld>
            <a:endParaRPr lang="en-US" altLang="zh-CN" sz="1600"/>
          </a:p>
        </p:txBody>
      </p:sp>
    </p:spTree>
    <p:extLst>
      <p:ext uri="{BB962C8B-B14F-4D97-AF65-F5344CB8AC3E}">
        <p14:creationId xmlns:p14="http://schemas.microsoft.com/office/powerpoint/2010/main" val="282587143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Addressing Example</a:t>
            </a:r>
          </a:p>
        </p:txBody>
      </p:sp>
      <p:sp>
        <p:nvSpPr>
          <p:cNvPr id="3" name="Content Placeholder 2"/>
          <p:cNvSpPr>
            <a:spLocks noGrp="1"/>
          </p:cNvSpPr>
          <p:nvPr>
            <p:ph idx="1"/>
          </p:nvPr>
        </p:nvSpPr>
        <p:spPr>
          <a:xfrm>
            <a:off x="472742" y="1188814"/>
            <a:ext cx="8139630" cy="1070605"/>
          </a:xfrm>
        </p:spPr>
        <p:txBody>
          <a:bodyPr/>
          <a:lstStyle/>
          <a:p>
            <a:r>
              <a:rPr lang="en-US" altLang="zh-CN" sz="2400"/>
              <a:t>These are the values loaded into the accumulator for each addressing mode.</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40</a:t>
            </a:fld>
            <a:endParaRPr lang="en-US" altLang="zh-CN" sz="1600"/>
          </a:p>
        </p:txBody>
      </p:sp>
      <p:pic>
        <p:nvPicPr>
          <p:cNvPr id="12" name="Picture 2">
            <a:extLst>
              <a:ext uri="{FF2B5EF4-FFF2-40B4-BE49-F238E27FC236}">
                <a16:creationId xmlns:a16="http://schemas.microsoft.com/office/drawing/2014/main" id="{DEF3AC87-3911-4A73-9AA5-6F86E89AC3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362200"/>
            <a:ext cx="8043863" cy="379888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5">
            <a:extLst>
              <a:ext uri="{FF2B5EF4-FFF2-40B4-BE49-F238E27FC236}">
                <a16:creationId xmlns:a16="http://schemas.microsoft.com/office/drawing/2014/main" id="{379FE683-BB8B-466E-B15D-DE8E900E3EA6}"/>
              </a:ext>
            </a:extLst>
          </p:cNvPr>
          <p:cNvSpPr txBox="1">
            <a:spLocks noChangeArrowheads="1"/>
          </p:cNvSpPr>
          <p:nvPr/>
        </p:nvSpPr>
        <p:spPr bwMode="auto">
          <a:xfrm>
            <a:off x="3361734" y="4572960"/>
            <a:ext cx="1847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ct val="15000"/>
              </a:spcBef>
              <a:spcAft>
                <a:spcPts val="0"/>
              </a:spcAft>
              <a:buClrTx/>
              <a:buSzTx/>
              <a:buFontTx/>
              <a:buNone/>
              <a:tabLst/>
              <a:defRPr/>
            </a:pPr>
            <a:endParaRPr kumimoji="0" lang="zh-CN" altLang="zh-CN" sz="1800" b="0" i="0" u="none" strike="noStrike" kern="0" cap="none" spc="0" normalizeH="0" baseline="30000" noProof="0">
              <a:ln>
                <a:noFill/>
              </a:ln>
              <a:solidFill>
                <a:srgbClr val="000000"/>
              </a:solidFill>
              <a:effectLst/>
              <a:uLnTx/>
              <a:uFillTx/>
            </a:endParaRPr>
          </a:p>
        </p:txBody>
      </p:sp>
      <p:sp>
        <p:nvSpPr>
          <p:cNvPr id="14" name="Text Box 6">
            <a:extLst>
              <a:ext uri="{FF2B5EF4-FFF2-40B4-BE49-F238E27FC236}">
                <a16:creationId xmlns:a16="http://schemas.microsoft.com/office/drawing/2014/main" id="{BD187C87-050B-4B31-BBF9-4FA1C16333DD}"/>
              </a:ext>
            </a:extLst>
          </p:cNvPr>
          <p:cNvSpPr txBox="1">
            <a:spLocks noChangeArrowheads="1"/>
          </p:cNvSpPr>
          <p:nvPr/>
        </p:nvSpPr>
        <p:spPr bwMode="auto">
          <a:xfrm>
            <a:off x="2362200" y="6248400"/>
            <a:ext cx="41217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aseline="0">
                <a:solidFill>
                  <a:srgbClr val="000000"/>
                </a:solidFill>
                <a:latin typeface="Arial" panose="020B0604020202020204" pitchFamily="34" charset="0"/>
                <a:ea typeface="宋体" panose="02010600030101010101" pitchFamily="2" charset="-122"/>
              </a:rPr>
              <a:t>Load R1     Using Indirect Addressing?</a:t>
            </a:r>
          </a:p>
        </p:txBody>
      </p:sp>
      <p:sp>
        <p:nvSpPr>
          <p:cNvPr id="15" name="Text Box 9">
            <a:extLst>
              <a:ext uri="{FF2B5EF4-FFF2-40B4-BE49-F238E27FC236}">
                <a16:creationId xmlns:a16="http://schemas.microsoft.com/office/drawing/2014/main" id="{75A94A3D-3064-48A9-BC5A-23EA56E5B66A}"/>
              </a:ext>
            </a:extLst>
          </p:cNvPr>
          <p:cNvSpPr txBox="1">
            <a:spLocks noChangeArrowheads="1"/>
          </p:cNvSpPr>
          <p:nvPr/>
        </p:nvSpPr>
        <p:spPr bwMode="auto">
          <a:xfrm>
            <a:off x="2883802" y="4572960"/>
            <a:ext cx="9300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aseline="0">
                <a:solidFill>
                  <a:srgbClr val="000000"/>
                </a:solidFill>
                <a:latin typeface="Arial" panose="020B0604020202020204" pitchFamily="34" charset="0"/>
                <a:ea typeface="宋体" panose="02010600030101010101" pitchFamily="2" charset="-122"/>
              </a:rPr>
              <a:t>Load 800</a:t>
            </a:r>
          </a:p>
        </p:txBody>
      </p:sp>
      <p:sp>
        <p:nvSpPr>
          <p:cNvPr id="16" name="Text Box 10">
            <a:extLst>
              <a:ext uri="{FF2B5EF4-FFF2-40B4-BE49-F238E27FC236}">
                <a16:creationId xmlns:a16="http://schemas.microsoft.com/office/drawing/2014/main" id="{91C62E5B-332F-458A-A97F-345673C96873}"/>
              </a:ext>
            </a:extLst>
          </p:cNvPr>
          <p:cNvSpPr txBox="1">
            <a:spLocks noChangeArrowheads="1"/>
          </p:cNvSpPr>
          <p:nvPr/>
        </p:nvSpPr>
        <p:spPr bwMode="auto">
          <a:xfrm>
            <a:off x="2883802" y="4893635"/>
            <a:ext cx="9300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aseline="0">
                <a:solidFill>
                  <a:srgbClr val="000000"/>
                </a:solidFill>
                <a:latin typeface="Arial" panose="020B0604020202020204" pitchFamily="34" charset="0"/>
                <a:ea typeface="宋体" panose="02010600030101010101" pitchFamily="2" charset="-122"/>
              </a:rPr>
              <a:t>Load 800</a:t>
            </a:r>
          </a:p>
        </p:txBody>
      </p:sp>
      <p:sp>
        <p:nvSpPr>
          <p:cNvPr id="17" name="Text Box 11">
            <a:extLst>
              <a:ext uri="{FF2B5EF4-FFF2-40B4-BE49-F238E27FC236}">
                <a16:creationId xmlns:a16="http://schemas.microsoft.com/office/drawing/2014/main" id="{B2828767-73C5-4CE1-9B75-A036B73E443A}"/>
              </a:ext>
            </a:extLst>
          </p:cNvPr>
          <p:cNvSpPr txBox="1">
            <a:spLocks noChangeArrowheads="1"/>
          </p:cNvSpPr>
          <p:nvPr/>
        </p:nvSpPr>
        <p:spPr bwMode="auto">
          <a:xfrm>
            <a:off x="2883802" y="5198435"/>
            <a:ext cx="9300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aseline="0">
                <a:solidFill>
                  <a:srgbClr val="000000"/>
                </a:solidFill>
                <a:latin typeface="Arial" panose="020B0604020202020204" pitchFamily="34" charset="0"/>
                <a:ea typeface="宋体" panose="02010600030101010101" pitchFamily="2" charset="-122"/>
              </a:rPr>
              <a:t>Load 800</a:t>
            </a:r>
          </a:p>
        </p:txBody>
      </p:sp>
      <p:sp>
        <p:nvSpPr>
          <p:cNvPr id="18" name="Text Box 12">
            <a:extLst>
              <a:ext uri="{FF2B5EF4-FFF2-40B4-BE49-F238E27FC236}">
                <a16:creationId xmlns:a16="http://schemas.microsoft.com/office/drawing/2014/main" id="{DB916790-426C-4C2D-A8C0-F66A1C536FB8}"/>
              </a:ext>
            </a:extLst>
          </p:cNvPr>
          <p:cNvSpPr txBox="1">
            <a:spLocks noChangeArrowheads="1"/>
          </p:cNvSpPr>
          <p:nvPr/>
        </p:nvSpPr>
        <p:spPr bwMode="auto">
          <a:xfrm>
            <a:off x="2883802" y="5471485"/>
            <a:ext cx="125867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aseline="0">
                <a:solidFill>
                  <a:srgbClr val="000000"/>
                </a:solidFill>
                <a:latin typeface="Arial" panose="020B0604020202020204" pitchFamily="34" charset="0"/>
                <a:ea typeface="宋体" panose="02010600030101010101" pitchFamily="2" charset="-122"/>
              </a:rPr>
              <a:t>Load R1[800]</a:t>
            </a:r>
          </a:p>
        </p:txBody>
      </p:sp>
    </p:spTree>
    <p:extLst>
      <p:ext uri="{BB962C8B-B14F-4D97-AF65-F5344CB8AC3E}">
        <p14:creationId xmlns:p14="http://schemas.microsoft.com/office/powerpoint/2010/main" val="366242514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72" y="72189"/>
            <a:ext cx="7772400" cy="1020763"/>
          </a:xfrm>
        </p:spPr>
        <p:txBody>
          <a:bodyPr/>
          <a:lstStyle/>
          <a:p>
            <a:r>
              <a:rPr lang="en-US" altLang="zh-CN"/>
              <a:t>About ISA Design</a:t>
            </a:r>
            <a:endParaRPr lang="en-US"/>
          </a:p>
        </p:txBody>
      </p:sp>
      <p:sp>
        <p:nvSpPr>
          <p:cNvPr id="3" name="Content Placeholder 2"/>
          <p:cNvSpPr>
            <a:spLocks noGrp="1"/>
          </p:cNvSpPr>
          <p:nvPr>
            <p:ph idx="1"/>
          </p:nvPr>
        </p:nvSpPr>
        <p:spPr>
          <a:xfrm>
            <a:off x="493761" y="1203700"/>
            <a:ext cx="8256007" cy="5311399"/>
          </a:xfrm>
        </p:spPr>
        <p:txBody>
          <a:bodyPr/>
          <a:lstStyle/>
          <a:p>
            <a:r>
              <a:rPr lang="en-US" altLang="zh-CN">
                <a:solidFill>
                  <a:schemeClr val="bg1">
                    <a:lumMod val="75000"/>
                  </a:schemeClr>
                </a:solidFill>
              </a:rPr>
              <a:t>Issues in the design</a:t>
            </a:r>
          </a:p>
          <a:p>
            <a:r>
              <a:rPr lang="en-US" altLang="zh-CN">
                <a:solidFill>
                  <a:schemeClr val="bg1">
                    <a:lumMod val="75000"/>
                  </a:schemeClr>
                </a:solidFill>
              </a:rPr>
              <a:t>Operands and addressing modes</a:t>
            </a:r>
          </a:p>
          <a:p>
            <a:r>
              <a:rPr lang="en-US" altLang="zh-CN"/>
              <a:t>Types of operations and encodings</a:t>
            </a:r>
          </a:p>
          <a:p>
            <a:r>
              <a:rPr lang="en-US" altLang="zh-CN">
                <a:solidFill>
                  <a:schemeClr val="bg1">
                    <a:lumMod val="75000"/>
                  </a:schemeClr>
                </a:solidFill>
              </a:rPr>
              <a:t>Evolution and classification</a:t>
            </a:r>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41</a:t>
            </a:fld>
            <a:endParaRPr lang="en-US" altLang="zh-CN" sz="1600"/>
          </a:p>
        </p:txBody>
      </p:sp>
    </p:spTree>
    <p:extLst>
      <p:ext uri="{BB962C8B-B14F-4D97-AF65-F5344CB8AC3E}">
        <p14:creationId xmlns:p14="http://schemas.microsoft.com/office/powerpoint/2010/main" val="32616519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Types of Operations</a:t>
            </a:r>
          </a:p>
        </p:txBody>
      </p:sp>
      <p:sp>
        <p:nvSpPr>
          <p:cNvPr id="3" name="Content Placeholder 2"/>
          <p:cNvSpPr>
            <a:spLocks noGrp="1"/>
          </p:cNvSpPr>
          <p:nvPr>
            <p:ph idx="1"/>
          </p:nvPr>
        </p:nvSpPr>
        <p:spPr>
          <a:xfrm>
            <a:off x="472741" y="1188814"/>
            <a:ext cx="8564727" cy="5433928"/>
          </a:xfrm>
        </p:spPr>
        <p:txBody>
          <a:bodyPr/>
          <a:lstStyle/>
          <a:p>
            <a:r>
              <a:rPr lang="en-US" altLang="zh-CN" sz="2400"/>
              <a:t>Arithmetic and Logic</a:t>
            </a:r>
          </a:p>
          <a:p>
            <a:r>
              <a:rPr lang="en-US" altLang="zh-CN" sz="2400"/>
              <a:t>Shift</a:t>
            </a:r>
            <a:endParaRPr lang="en-US" altLang="zh-CN" sz="2000"/>
          </a:p>
          <a:p>
            <a:r>
              <a:rPr lang="en-US" altLang="zh-CN" sz="2400"/>
              <a:t>Data Transfer</a:t>
            </a:r>
          </a:p>
          <a:p>
            <a:pPr lvl="1"/>
            <a:r>
              <a:rPr lang="en-US" altLang="zh-CN" sz="2000"/>
              <a:t>E.g., MOV/LOAD/STORE</a:t>
            </a:r>
          </a:p>
          <a:p>
            <a:r>
              <a:rPr lang="en-US" altLang="zh-CN" sz="2400"/>
              <a:t>String</a:t>
            </a:r>
          </a:p>
          <a:p>
            <a:r>
              <a:rPr lang="en-US" altLang="zh-CN" sz="2400"/>
              <a:t>Control</a:t>
            </a:r>
          </a:p>
          <a:p>
            <a:pPr lvl="1"/>
            <a:r>
              <a:rPr lang="en-US" altLang="zh-CN" sz="2000"/>
              <a:t>BRANCH/JMP/CALL/RET/…	</a:t>
            </a:r>
          </a:p>
          <a:p>
            <a:r>
              <a:rPr lang="en-US" altLang="zh-CN" sz="2400"/>
              <a:t>System</a:t>
            </a:r>
          </a:p>
          <a:p>
            <a:pPr lvl="1"/>
            <a:r>
              <a:rPr lang="en-US" altLang="zh-CN" sz="2000"/>
              <a:t>HALT/INTERRUPT ON/INTERRUPT OFF/SWITCH…		</a:t>
            </a:r>
          </a:p>
          <a:p>
            <a:r>
              <a:rPr lang="en-US" altLang="zh-CN" sz="2400"/>
              <a:t>Input/Output</a:t>
            </a:r>
          </a:p>
          <a:p>
            <a:r>
              <a:rPr lang="en-US" altLang="zh-CN" sz="2400"/>
              <a:t>…				</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42</a:t>
            </a:fld>
            <a:endParaRPr lang="en-US" altLang="zh-CN" sz="1600"/>
          </a:p>
        </p:txBody>
      </p:sp>
    </p:spTree>
    <p:extLst>
      <p:ext uri="{BB962C8B-B14F-4D97-AF65-F5344CB8AC3E}">
        <p14:creationId xmlns:p14="http://schemas.microsoft.com/office/powerpoint/2010/main" val="420645124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Typical Operations (little change since 1960)</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52880" y="6472572"/>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43</a:t>
            </a:fld>
            <a:endParaRPr lang="en-US" altLang="zh-CN" sz="1600"/>
          </a:p>
        </p:txBody>
      </p:sp>
      <p:pic>
        <p:nvPicPr>
          <p:cNvPr id="27" name="Picture 1047">
            <a:extLst>
              <a:ext uri="{FF2B5EF4-FFF2-40B4-BE49-F238E27FC236}">
                <a16:creationId xmlns:a16="http://schemas.microsoft.com/office/drawing/2014/main" id="{30B85491-9C8C-4285-917F-6A8D183DCE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5223" y="1391870"/>
            <a:ext cx="2318067" cy="5252152"/>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1027">
            <a:extLst>
              <a:ext uri="{FF2B5EF4-FFF2-40B4-BE49-F238E27FC236}">
                <a16:creationId xmlns:a16="http://schemas.microsoft.com/office/drawing/2014/main" id="{20066491-ED60-4F1D-BB5D-9645B60A4BE1}"/>
              </a:ext>
            </a:extLst>
          </p:cNvPr>
          <p:cNvSpPr>
            <a:spLocks noChangeArrowheads="1"/>
          </p:cNvSpPr>
          <p:nvPr/>
        </p:nvSpPr>
        <p:spPr bwMode="auto">
          <a:xfrm>
            <a:off x="499321" y="1257118"/>
            <a:ext cx="1458733"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baseline="0">
                <a:solidFill>
                  <a:srgbClr val="000000"/>
                </a:solidFill>
                <a:latin typeface="+mn-lt"/>
                <a:ea typeface="宋体" panose="02010600030101010101" pitchFamily="2" charset="-122"/>
              </a:rPr>
              <a:t>Data Movement</a:t>
            </a:r>
          </a:p>
        </p:txBody>
      </p:sp>
      <p:sp>
        <p:nvSpPr>
          <p:cNvPr id="29" name="Rectangle 1028">
            <a:extLst>
              <a:ext uri="{FF2B5EF4-FFF2-40B4-BE49-F238E27FC236}">
                <a16:creationId xmlns:a16="http://schemas.microsoft.com/office/drawing/2014/main" id="{FC002FE8-B9F5-4034-8677-BF4974A3926B}"/>
              </a:ext>
            </a:extLst>
          </p:cNvPr>
          <p:cNvSpPr>
            <a:spLocks noChangeArrowheads="1"/>
          </p:cNvSpPr>
          <p:nvPr/>
        </p:nvSpPr>
        <p:spPr bwMode="auto">
          <a:xfrm>
            <a:off x="3301259" y="1255530"/>
            <a:ext cx="2306722" cy="151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baseline="0">
                <a:solidFill>
                  <a:srgbClr val="000000"/>
                </a:solidFill>
                <a:latin typeface="+mn-lt"/>
                <a:ea typeface="宋体" panose="02010600030101010101" pitchFamily="2" charset="-122"/>
              </a:rPr>
              <a:t>Load (from memory)</a:t>
            </a:r>
          </a:p>
          <a:p>
            <a:pPr>
              <a:lnSpc>
                <a:spcPct val="85000"/>
              </a:lnSpc>
            </a:pPr>
            <a:r>
              <a:rPr lang="en-US" altLang="zh-CN" sz="1600" baseline="0">
                <a:solidFill>
                  <a:srgbClr val="000000"/>
                </a:solidFill>
                <a:latin typeface="+mn-lt"/>
                <a:ea typeface="宋体" panose="02010600030101010101" pitchFamily="2" charset="-122"/>
              </a:rPr>
              <a:t>Store (to memory)</a:t>
            </a:r>
          </a:p>
          <a:p>
            <a:pPr>
              <a:lnSpc>
                <a:spcPct val="85000"/>
              </a:lnSpc>
            </a:pPr>
            <a:r>
              <a:rPr lang="en-US" altLang="zh-CN" sz="1600" baseline="0">
                <a:solidFill>
                  <a:srgbClr val="000000"/>
                </a:solidFill>
                <a:latin typeface="+mn-lt"/>
                <a:ea typeface="宋体" panose="02010600030101010101" pitchFamily="2" charset="-122"/>
              </a:rPr>
              <a:t>memory-to-memory move</a:t>
            </a:r>
          </a:p>
          <a:p>
            <a:pPr>
              <a:lnSpc>
                <a:spcPct val="85000"/>
              </a:lnSpc>
            </a:pPr>
            <a:r>
              <a:rPr lang="en-US" altLang="zh-CN" sz="1600" baseline="0">
                <a:solidFill>
                  <a:srgbClr val="000000"/>
                </a:solidFill>
                <a:latin typeface="+mn-lt"/>
                <a:ea typeface="宋体" panose="02010600030101010101" pitchFamily="2" charset="-122"/>
              </a:rPr>
              <a:t>register-to-register move</a:t>
            </a:r>
          </a:p>
          <a:p>
            <a:pPr>
              <a:lnSpc>
                <a:spcPct val="85000"/>
              </a:lnSpc>
            </a:pPr>
            <a:r>
              <a:rPr lang="en-US" altLang="zh-CN" sz="1600" baseline="0">
                <a:solidFill>
                  <a:srgbClr val="000000"/>
                </a:solidFill>
                <a:latin typeface="+mn-lt"/>
                <a:ea typeface="宋体" panose="02010600030101010101" pitchFamily="2" charset="-122"/>
              </a:rPr>
              <a:t>input (from I/O device)</a:t>
            </a:r>
          </a:p>
          <a:p>
            <a:pPr>
              <a:lnSpc>
                <a:spcPct val="85000"/>
              </a:lnSpc>
            </a:pPr>
            <a:r>
              <a:rPr lang="en-US" altLang="zh-CN" sz="1600" baseline="0">
                <a:solidFill>
                  <a:srgbClr val="000000"/>
                </a:solidFill>
                <a:latin typeface="+mn-lt"/>
                <a:ea typeface="宋体" panose="02010600030101010101" pitchFamily="2" charset="-122"/>
              </a:rPr>
              <a:t>output (to I/O device)</a:t>
            </a:r>
          </a:p>
          <a:p>
            <a:pPr>
              <a:lnSpc>
                <a:spcPct val="85000"/>
              </a:lnSpc>
            </a:pPr>
            <a:r>
              <a:rPr lang="en-US" altLang="zh-CN" sz="1600" baseline="0">
                <a:solidFill>
                  <a:srgbClr val="000000"/>
                </a:solidFill>
                <a:latin typeface="+mn-lt"/>
                <a:ea typeface="宋体" panose="02010600030101010101" pitchFamily="2" charset="-122"/>
              </a:rPr>
              <a:t>push, pop (to/from stack)</a:t>
            </a:r>
          </a:p>
        </p:txBody>
      </p:sp>
      <p:sp>
        <p:nvSpPr>
          <p:cNvPr id="30" name="Rectangle 1029">
            <a:extLst>
              <a:ext uri="{FF2B5EF4-FFF2-40B4-BE49-F238E27FC236}">
                <a16:creationId xmlns:a16="http://schemas.microsoft.com/office/drawing/2014/main" id="{77F872B0-CBDF-4F8E-A50C-626EFE63ECC6}"/>
              </a:ext>
            </a:extLst>
          </p:cNvPr>
          <p:cNvSpPr>
            <a:spLocks noChangeArrowheads="1"/>
          </p:cNvSpPr>
          <p:nvPr/>
        </p:nvSpPr>
        <p:spPr bwMode="auto">
          <a:xfrm>
            <a:off x="575521" y="3162118"/>
            <a:ext cx="1021113"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baseline="0">
                <a:solidFill>
                  <a:srgbClr val="000000"/>
                </a:solidFill>
                <a:latin typeface="+mn-lt"/>
                <a:ea typeface="宋体" panose="02010600030101010101" pitchFamily="2" charset="-122"/>
              </a:rPr>
              <a:t>Arithmetic</a:t>
            </a:r>
          </a:p>
        </p:txBody>
      </p:sp>
      <p:sp>
        <p:nvSpPr>
          <p:cNvPr id="31" name="Rectangle 1030">
            <a:extLst>
              <a:ext uri="{FF2B5EF4-FFF2-40B4-BE49-F238E27FC236}">
                <a16:creationId xmlns:a16="http://schemas.microsoft.com/office/drawing/2014/main" id="{097221F1-AA5D-48F7-A9D9-AAAD67FE31F6}"/>
              </a:ext>
            </a:extLst>
          </p:cNvPr>
          <p:cNvSpPr>
            <a:spLocks noChangeArrowheads="1"/>
          </p:cNvSpPr>
          <p:nvPr/>
        </p:nvSpPr>
        <p:spPr bwMode="auto">
          <a:xfrm>
            <a:off x="3301259" y="3160530"/>
            <a:ext cx="2787623" cy="469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baseline="0">
                <a:solidFill>
                  <a:srgbClr val="000000"/>
                </a:solidFill>
                <a:latin typeface="+mn-lt"/>
                <a:ea typeface="宋体" panose="02010600030101010101" pitchFamily="2" charset="-122"/>
              </a:rPr>
              <a:t>integer (binary + decimal) or FP</a:t>
            </a:r>
          </a:p>
          <a:p>
            <a:pPr>
              <a:lnSpc>
                <a:spcPct val="85000"/>
              </a:lnSpc>
            </a:pPr>
            <a:r>
              <a:rPr lang="en-US" altLang="zh-CN" sz="1600" baseline="0">
                <a:solidFill>
                  <a:srgbClr val="000000"/>
                </a:solidFill>
                <a:latin typeface="+mn-lt"/>
                <a:ea typeface="宋体" panose="02010600030101010101" pitchFamily="2" charset="-122"/>
              </a:rPr>
              <a:t>Add, Subtract, Multiply, Divide</a:t>
            </a:r>
          </a:p>
        </p:txBody>
      </p:sp>
      <p:sp>
        <p:nvSpPr>
          <p:cNvPr id="32" name="Rectangle 1031">
            <a:extLst>
              <a:ext uri="{FF2B5EF4-FFF2-40B4-BE49-F238E27FC236}">
                <a16:creationId xmlns:a16="http://schemas.microsoft.com/office/drawing/2014/main" id="{6B575C52-BCA3-4BC4-AC04-07C3548D0ACE}"/>
              </a:ext>
            </a:extLst>
          </p:cNvPr>
          <p:cNvSpPr>
            <a:spLocks noChangeArrowheads="1"/>
          </p:cNvSpPr>
          <p:nvPr/>
        </p:nvSpPr>
        <p:spPr bwMode="auto">
          <a:xfrm>
            <a:off x="577109" y="4228918"/>
            <a:ext cx="783869"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baseline="0">
                <a:solidFill>
                  <a:srgbClr val="000000"/>
                </a:solidFill>
                <a:latin typeface="+mn-lt"/>
                <a:ea typeface="宋体" panose="02010600030101010101" pitchFamily="2" charset="-122"/>
              </a:rPr>
              <a:t>Logical</a:t>
            </a:r>
          </a:p>
        </p:txBody>
      </p:sp>
      <p:sp>
        <p:nvSpPr>
          <p:cNvPr id="33" name="Rectangle 1032">
            <a:extLst>
              <a:ext uri="{FF2B5EF4-FFF2-40B4-BE49-F238E27FC236}">
                <a16:creationId xmlns:a16="http://schemas.microsoft.com/office/drawing/2014/main" id="{4C84E6E2-12F6-407B-9102-3C27A57B3A12}"/>
              </a:ext>
            </a:extLst>
          </p:cNvPr>
          <p:cNvSpPr>
            <a:spLocks noChangeArrowheads="1"/>
          </p:cNvSpPr>
          <p:nvPr/>
        </p:nvSpPr>
        <p:spPr bwMode="auto">
          <a:xfrm>
            <a:off x="3302846" y="4227330"/>
            <a:ext cx="1891352"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baseline="0">
                <a:solidFill>
                  <a:srgbClr val="000000"/>
                </a:solidFill>
                <a:latin typeface="+mn-lt"/>
                <a:ea typeface="宋体" panose="02010600030101010101" pitchFamily="2" charset="-122"/>
              </a:rPr>
              <a:t>not, and, or, set, clear</a:t>
            </a:r>
          </a:p>
        </p:txBody>
      </p:sp>
      <p:sp>
        <p:nvSpPr>
          <p:cNvPr id="34" name="Rectangle 1033">
            <a:extLst>
              <a:ext uri="{FF2B5EF4-FFF2-40B4-BE49-F238E27FC236}">
                <a16:creationId xmlns:a16="http://schemas.microsoft.com/office/drawing/2014/main" id="{3511D88E-7AFD-4CE2-B6E3-4829788A3C55}"/>
              </a:ext>
            </a:extLst>
          </p:cNvPr>
          <p:cNvSpPr>
            <a:spLocks noChangeArrowheads="1"/>
          </p:cNvSpPr>
          <p:nvPr/>
        </p:nvSpPr>
        <p:spPr bwMode="auto">
          <a:xfrm>
            <a:off x="577109" y="3847918"/>
            <a:ext cx="528991"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baseline="0">
                <a:solidFill>
                  <a:srgbClr val="000000"/>
                </a:solidFill>
                <a:latin typeface="+mn-lt"/>
                <a:ea typeface="宋体" panose="02010600030101010101" pitchFamily="2" charset="-122"/>
              </a:rPr>
              <a:t>Shift</a:t>
            </a:r>
          </a:p>
        </p:txBody>
      </p:sp>
      <p:sp>
        <p:nvSpPr>
          <p:cNvPr id="35" name="Rectangle 1034">
            <a:extLst>
              <a:ext uri="{FF2B5EF4-FFF2-40B4-BE49-F238E27FC236}">
                <a16:creationId xmlns:a16="http://schemas.microsoft.com/office/drawing/2014/main" id="{E7C3B838-9767-4443-AA8C-243C15AAAB99}"/>
              </a:ext>
            </a:extLst>
          </p:cNvPr>
          <p:cNvSpPr>
            <a:spLocks noChangeArrowheads="1"/>
          </p:cNvSpPr>
          <p:nvPr/>
        </p:nvSpPr>
        <p:spPr bwMode="auto">
          <a:xfrm>
            <a:off x="3302846" y="3846330"/>
            <a:ext cx="2616101"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baseline="0">
                <a:solidFill>
                  <a:srgbClr val="000000"/>
                </a:solidFill>
                <a:latin typeface="+mn-lt"/>
                <a:ea typeface="宋体" panose="02010600030101010101" pitchFamily="2" charset="-122"/>
              </a:rPr>
              <a:t>shift left/right, rotate left/right</a:t>
            </a:r>
          </a:p>
        </p:txBody>
      </p:sp>
      <p:sp>
        <p:nvSpPr>
          <p:cNvPr id="36" name="Rectangle 1035">
            <a:extLst>
              <a:ext uri="{FF2B5EF4-FFF2-40B4-BE49-F238E27FC236}">
                <a16:creationId xmlns:a16="http://schemas.microsoft.com/office/drawing/2014/main" id="{F3E37D14-8B39-4FFB-B56F-10DCF01FB96C}"/>
              </a:ext>
            </a:extLst>
          </p:cNvPr>
          <p:cNvSpPr>
            <a:spLocks noChangeArrowheads="1"/>
          </p:cNvSpPr>
          <p:nvPr/>
        </p:nvSpPr>
        <p:spPr bwMode="auto">
          <a:xfrm>
            <a:off x="577109" y="4686118"/>
            <a:ext cx="2042226"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baseline="0">
                <a:solidFill>
                  <a:srgbClr val="000000"/>
                </a:solidFill>
                <a:latin typeface="+mn-lt"/>
                <a:ea typeface="宋体" panose="02010600030101010101" pitchFamily="2" charset="-122"/>
              </a:rPr>
              <a:t>Control (Jump/Branch)</a:t>
            </a:r>
          </a:p>
        </p:txBody>
      </p:sp>
      <p:sp>
        <p:nvSpPr>
          <p:cNvPr id="37" name="Rectangle 1036">
            <a:extLst>
              <a:ext uri="{FF2B5EF4-FFF2-40B4-BE49-F238E27FC236}">
                <a16:creationId xmlns:a16="http://schemas.microsoft.com/office/drawing/2014/main" id="{7348E990-03FA-4D32-9332-2B737D90A00E}"/>
              </a:ext>
            </a:extLst>
          </p:cNvPr>
          <p:cNvSpPr>
            <a:spLocks noChangeArrowheads="1"/>
          </p:cNvSpPr>
          <p:nvPr/>
        </p:nvSpPr>
        <p:spPr bwMode="auto">
          <a:xfrm>
            <a:off x="3302846" y="4684530"/>
            <a:ext cx="2289088"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baseline="0">
                <a:solidFill>
                  <a:srgbClr val="000000"/>
                </a:solidFill>
                <a:latin typeface="+mn-lt"/>
                <a:ea typeface="宋体" panose="02010600030101010101" pitchFamily="2" charset="-122"/>
              </a:rPr>
              <a:t>unconditional, conditional</a:t>
            </a:r>
          </a:p>
        </p:txBody>
      </p:sp>
      <p:sp>
        <p:nvSpPr>
          <p:cNvPr id="38" name="Rectangle 1037">
            <a:extLst>
              <a:ext uri="{FF2B5EF4-FFF2-40B4-BE49-F238E27FC236}">
                <a16:creationId xmlns:a16="http://schemas.microsoft.com/office/drawing/2014/main" id="{656A78B5-2EDE-4440-B73A-02B0383E5D51}"/>
              </a:ext>
            </a:extLst>
          </p:cNvPr>
          <p:cNvSpPr>
            <a:spLocks noChangeArrowheads="1"/>
          </p:cNvSpPr>
          <p:nvPr/>
        </p:nvSpPr>
        <p:spPr bwMode="auto">
          <a:xfrm>
            <a:off x="577109" y="5143318"/>
            <a:ext cx="1755289"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baseline="0">
                <a:solidFill>
                  <a:srgbClr val="000000"/>
                </a:solidFill>
                <a:latin typeface="+mn-lt"/>
                <a:ea typeface="宋体" panose="02010600030101010101" pitchFamily="2" charset="-122"/>
              </a:rPr>
              <a:t>Subroutine Linkage</a:t>
            </a:r>
          </a:p>
        </p:txBody>
      </p:sp>
      <p:sp>
        <p:nvSpPr>
          <p:cNvPr id="39" name="Rectangle 1038">
            <a:extLst>
              <a:ext uri="{FF2B5EF4-FFF2-40B4-BE49-F238E27FC236}">
                <a16:creationId xmlns:a16="http://schemas.microsoft.com/office/drawing/2014/main" id="{1CFECCC6-C5A8-45A3-8C6C-69CCA199771B}"/>
              </a:ext>
            </a:extLst>
          </p:cNvPr>
          <p:cNvSpPr>
            <a:spLocks noChangeArrowheads="1"/>
          </p:cNvSpPr>
          <p:nvPr/>
        </p:nvSpPr>
        <p:spPr bwMode="auto">
          <a:xfrm>
            <a:off x="3302846" y="5141730"/>
            <a:ext cx="1021113"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baseline="0">
                <a:solidFill>
                  <a:srgbClr val="000000"/>
                </a:solidFill>
                <a:latin typeface="+mn-lt"/>
                <a:ea typeface="宋体" panose="02010600030101010101" pitchFamily="2" charset="-122"/>
              </a:rPr>
              <a:t>call, return</a:t>
            </a:r>
          </a:p>
        </p:txBody>
      </p:sp>
      <p:sp>
        <p:nvSpPr>
          <p:cNvPr id="40" name="Rectangle 1039">
            <a:extLst>
              <a:ext uri="{FF2B5EF4-FFF2-40B4-BE49-F238E27FC236}">
                <a16:creationId xmlns:a16="http://schemas.microsoft.com/office/drawing/2014/main" id="{C1846951-7B7E-4F0F-B059-EB0034A199A3}"/>
              </a:ext>
            </a:extLst>
          </p:cNvPr>
          <p:cNvSpPr>
            <a:spLocks noChangeArrowheads="1"/>
          </p:cNvSpPr>
          <p:nvPr/>
        </p:nvSpPr>
        <p:spPr bwMode="auto">
          <a:xfrm>
            <a:off x="577109" y="5524318"/>
            <a:ext cx="849592"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baseline="0">
                <a:solidFill>
                  <a:srgbClr val="000000"/>
                </a:solidFill>
                <a:latin typeface="+mn-lt"/>
                <a:ea typeface="宋体" panose="02010600030101010101" pitchFamily="2" charset="-122"/>
              </a:rPr>
              <a:t>Interrupt</a:t>
            </a:r>
          </a:p>
        </p:txBody>
      </p:sp>
      <p:sp>
        <p:nvSpPr>
          <p:cNvPr id="41" name="Rectangle 1040">
            <a:extLst>
              <a:ext uri="{FF2B5EF4-FFF2-40B4-BE49-F238E27FC236}">
                <a16:creationId xmlns:a16="http://schemas.microsoft.com/office/drawing/2014/main" id="{3E00F485-F5B3-468C-B37D-DA9A82DB4DBD}"/>
              </a:ext>
            </a:extLst>
          </p:cNvPr>
          <p:cNvSpPr>
            <a:spLocks noChangeArrowheads="1"/>
          </p:cNvSpPr>
          <p:nvPr/>
        </p:nvSpPr>
        <p:spPr bwMode="auto">
          <a:xfrm>
            <a:off x="3302846" y="5522730"/>
            <a:ext cx="1043555"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baseline="0">
                <a:solidFill>
                  <a:srgbClr val="000000"/>
                </a:solidFill>
                <a:latin typeface="+mn-lt"/>
                <a:ea typeface="宋体" panose="02010600030101010101" pitchFamily="2" charset="-122"/>
              </a:rPr>
              <a:t>trap, return</a:t>
            </a:r>
          </a:p>
        </p:txBody>
      </p:sp>
      <p:sp>
        <p:nvSpPr>
          <p:cNvPr id="42" name="Rectangle 1041">
            <a:extLst>
              <a:ext uri="{FF2B5EF4-FFF2-40B4-BE49-F238E27FC236}">
                <a16:creationId xmlns:a16="http://schemas.microsoft.com/office/drawing/2014/main" id="{32B84996-F1B4-441F-B046-A79ED04AB4DE}"/>
              </a:ext>
            </a:extLst>
          </p:cNvPr>
          <p:cNvSpPr>
            <a:spLocks noChangeArrowheads="1"/>
          </p:cNvSpPr>
          <p:nvPr/>
        </p:nvSpPr>
        <p:spPr bwMode="auto">
          <a:xfrm>
            <a:off x="577109" y="5905318"/>
            <a:ext cx="1476366"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baseline="0">
                <a:solidFill>
                  <a:srgbClr val="000000"/>
                </a:solidFill>
                <a:latin typeface="+mn-lt"/>
                <a:ea typeface="宋体" panose="02010600030101010101" pitchFamily="2" charset="-122"/>
              </a:rPr>
              <a:t>Synchronization</a:t>
            </a:r>
          </a:p>
        </p:txBody>
      </p:sp>
      <p:sp>
        <p:nvSpPr>
          <p:cNvPr id="43" name="Rectangle 1042">
            <a:extLst>
              <a:ext uri="{FF2B5EF4-FFF2-40B4-BE49-F238E27FC236}">
                <a16:creationId xmlns:a16="http://schemas.microsoft.com/office/drawing/2014/main" id="{AD6F7B7B-5B2C-4EEB-AFA2-2B52AE96E176}"/>
              </a:ext>
            </a:extLst>
          </p:cNvPr>
          <p:cNvSpPr>
            <a:spLocks noChangeArrowheads="1"/>
          </p:cNvSpPr>
          <p:nvPr/>
        </p:nvSpPr>
        <p:spPr bwMode="auto">
          <a:xfrm>
            <a:off x="3302846" y="5903730"/>
            <a:ext cx="2219262"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baseline="0">
                <a:solidFill>
                  <a:srgbClr val="000000"/>
                </a:solidFill>
                <a:latin typeface="+mn-lt"/>
                <a:ea typeface="宋体" panose="02010600030101010101" pitchFamily="2" charset="-122"/>
              </a:rPr>
              <a:t>test &amp; set (atomic r-m-w)</a:t>
            </a:r>
          </a:p>
        </p:txBody>
      </p:sp>
      <p:sp>
        <p:nvSpPr>
          <p:cNvPr id="44" name="Rectangle 1043">
            <a:extLst>
              <a:ext uri="{FF2B5EF4-FFF2-40B4-BE49-F238E27FC236}">
                <a16:creationId xmlns:a16="http://schemas.microsoft.com/office/drawing/2014/main" id="{04E900E6-F743-4625-B83E-819604537858}"/>
              </a:ext>
            </a:extLst>
          </p:cNvPr>
          <p:cNvSpPr>
            <a:spLocks noChangeArrowheads="1"/>
          </p:cNvSpPr>
          <p:nvPr/>
        </p:nvSpPr>
        <p:spPr bwMode="auto">
          <a:xfrm>
            <a:off x="577109" y="6286318"/>
            <a:ext cx="631583"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baseline="0">
                <a:solidFill>
                  <a:srgbClr val="000000"/>
                </a:solidFill>
                <a:latin typeface="+mn-lt"/>
                <a:ea typeface="宋体" panose="02010600030101010101" pitchFamily="2" charset="-122"/>
              </a:rPr>
              <a:t>String</a:t>
            </a:r>
          </a:p>
        </p:txBody>
      </p:sp>
      <p:sp>
        <p:nvSpPr>
          <p:cNvPr id="45" name="Rectangle 1044">
            <a:extLst>
              <a:ext uri="{FF2B5EF4-FFF2-40B4-BE49-F238E27FC236}">
                <a16:creationId xmlns:a16="http://schemas.microsoft.com/office/drawing/2014/main" id="{CA368EC3-D423-4F74-A230-CFBB00CE4832}"/>
              </a:ext>
            </a:extLst>
          </p:cNvPr>
          <p:cNvSpPr>
            <a:spLocks noChangeArrowheads="1"/>
          </p:cNvSpPr>
          <p:nvPr/>
        </p:nvSpPr>
        <p:spPr bwMode="auto">
          <a:xfrm>
            <a:off x="3302846" y="6284730"/>
            <a:ext cx="1455527"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baseline="0">
                <a:solidFill>
                  <a:srgbClr val="000000"/>
                </a:solidFill>
                <a:latin typeface="+mn-lt"/>
                <a:ea typeface="宋体" panose="02010600030101010101" pitchFamily="2" charset="-122"/>
              </a:rPr>
              <a:t>search, translate</a:t>
            </a:r>
          </a:p>
        </p:txBody>
      </p:sp>
      <p:sp>
        <p:nvSpPr>
          <p:cNvPr id="46" name="Rectangle 1045">
            <a:extLst>
              <a:ext uri="{FF2B5EF4-FFF2-40B4-BE49-F238E27FC236}">
                <a16:creationId xmlns:a16="http://schemas.microsoft.com/office/drawing/2014/main" id="{9B94C84F-E031-41FC-A963-34EF11F95CA8}"/>
              </a:ext>
            </a:extLst>
          </p:cNvPr>
          <p:cNvSpPr>
            <a:spLocks noChangeArrowheads="1"/>
          </p:cNvSpPr>
          <p:nvPr/>
        </p:nvSpPr>
        <p:spPr bwMode="auto">
          <a:xfrm>
            <a:off x="577109" y="6591118"/>
            <a:ext cx="1572546"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baseline="0">
                <a:solidFill>
                  <a:srgbClr val="000000"/>
                </a:solidFill>
                <a:latin typeface="+mn-lt"/>
                <a:ea typeface="宋体" panose="02010600030101010101" pitchFamily="2" charset="-122"/>
              </a:rPr>
              <a:t>Graphics (MMX)</a:t>
            </a:r>
          </a:p>
        </p:txBody>
      </p:sp>
      <p:sp>
        <p:nvSpPr>
          <p:cNvPr id="47" name="Rectangle 1046">
            <a:extLst>
              <a:ext uri="{FF2B5EF4-FFF2-40B4-BE49-F238E27FC236}">
                <a16:creationId xmlns:a16="http://schemas.microsoft.com/office/drawing/2014/main" id="{482571CA-7312-414E-A4F7-1029233E11E9}"/>
              </a:ext>
            </a:extLst>
          </p:cNvPr>
          <p:cNvSpPr>
            <a:spLocks noChangeArrowheads="1"/>
          </p:cNvSpPr>
          <p:nvPr/>
        </p:nvSpPr>
        <p:spPr bwMode="auto">
          <a:xfrm>
            <a:off x="3302846" y="6589530"/>
            <a:ext cx="2955937"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600" baseline="0">
                <a:solidFill>
                  <a:srgbClr val="000000"/>
                </a:solidFill>
                <a:latin typeface="+mn-lt"/>
                <a:ea typeface="宋体" panose="02010600030101010101" pitchFamily="2" charset="-122"/>
              </a:rPr>
              <a:t>parallel subword ops (4 16bit add)</a:t>
            </a:r>
          </a:p>
        </p:txBody>
      </p:sp>
    </p:spTree>
    <p:extLst>
      <p:ext uri="{BB962C8B-B14F-4D97-AF65-F5344CB8AC3E}">
        <p14:creationId xmlns:p14="http://schemas.microsoft.com/office/powerpoint/2010/main" val="3820693684"/>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Types of Encodings</a:t>
            </a:r>
          </a:p>
        </p:txBody>
      </p:sp>
      <p:sp>
        <p:nvSpPr>
          <p:cNvPr id="3" name="Content Placeholder 2"/>
          <p:cNvSpPr>
            <a:spLocks noGrp="1"/>
          </p:cNvSpPr>
          <p:nvPr>
            <p:ph idx="1"/>
          </p:nvPr>
        </p:nvSpPr>
        <p:spPr>
          <a:xfrm>
            <a:off x="472741" y="1188814"/>
            <a:ext cx="8564727" cy="5433928"/>
          </a:xfrm>
        </p:spPr>
        <p:txBody>
          <a:bodyPr/>
          <a:lstStyle/>
          <a:p>
            <a:endParaRPr lang="en-US" altLang="zh-CN" sz="1800"/>
          </a:p>
          <a:p>
            <a:endParaRPr lang="en-US" altLang="zh-CN" sz="1800"/>
          </a:p>
          <a:p>
            <a:endParaRPr lang="en-US" altLang="zh-CN" sz="1800"/>
          </a:p>
          <a:p>
            <a:endParaRPr lang="en-US" altLang="zh-CN" sz="1800"/>
          </a:p>
          <a:p>
            <a:endParaRPr lang="en-US" altLang="zh-CN" sz="1800"/>
          </a:p>
          <a:p>
            <a:endParaRPr lang="en-US" altLang="zh-CN" sz="1800"/>
          </a:p>
          <a:p>
            <a:endParaRPr lang="en-US" altLang="zh-CN" sz="1800"/>
          </a:p>
          <a:p>
            <a:endParaRPr lang="en-US" altLang="zh-CN" sz="1800"/>
          </a:p>
          <a:p>
            <a:endParaRPr lang="en-US" altLang="zh-CN" sz="1800"/>
          </a:p>
          <a:p>
            <a:endParaRPr lang="en-US" altLang="zh-CN" sz="1800"/>
          </a:p>
          <a:p>
            <a:endParaRPr lang="en-US" altLang="zh-CN" sz="1800"/>
          </a:p>
          <a:p>
            <a:r>
              <a:rPr lang="en-US" altLang="zh-CN" sz="1800"/>
              <a:t>If code size is most important, use variable length instructions</a:t>
            </a:r>
          </a:p>
          <a:p>
            <a:r>
              <a:rPr lang="en-US" altLang="zh-CN" sz="1800"/>
              <a:t>If performance is most important, use fixed length instructions</a:t>
            </a:r>
          </a:p>
          <a:p>
            <a:r>
              <a:rPr lang="en-US" altLang="zh-CN" sz="1800"/>
              <a:t>Recent embedded machines (ARM, MIPS) added optional mode to execute subset of 16-bit wide instructions (Thumb, MIPS16); per procedure decide performance or density</a:t>
            </a:r>
          </a:p>
          <a:p>
            <a:r>
              <a:rPr lang="en-US" altLang="zh-CN" sz="1800"/>
              <a:t>Some architectures actually exploring on-the-fly decompression for more density.</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44</a:t>
            </a:fld>
            <a:endParaRPr lang="en-US" altLang="zh-CN" sz="1600"/>
          </a:p>
        </p:txBody>
      </p:sp>
      <p:sp>
        <p:nvSpPr>
          <p:cNvPr id="33" name="Rectangle 3">
            <a:extLst>
              <a:ext uri="{FF2B5EF4-FFF2-40B4-BE49-F238E27FC236}">
                <a16:creationId xmlns:a16="http://schemas.microsoft.com/office/drawing/2014/main" id="{DF18B1F9-687E-4037-ABEA-167B0FA5696D}"/>
              </a:ext>
            </a:extLst>
          </p:cNvPr>
          <p:cNvSpPr>
            <a:spLocks noChangeArrowheads="1"/>
          </p:cNvSpPr>
          <p:nvPr/>
        </p:nvSpPr>
        <p:spPr bwMode="auto">
          <a:xfrm>
            <a:off x="744538" y="1564574"/>
            <a:ext cx="1109727" cy="2308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90000"/>
              </a:lnSpc>
            </a:pPr>
            <a:r>
              <a:rPr lang="en-US" altLang="zh-CN" sz="2000" baseline="0">
                <a:solidFill>
                  <a:srgbClr val="000000"/>
                </a:solidFill>
                <a:latin typeface="+mn-lt"/>
                <a:ea typeface="宋体" panose="02010600030101010101" pitchFamily="2" charset="-122"/>
              </a:rPr>
              <a:t>Variable:</a:t>
            </a:r>
          </a:p>
          <a:p>
            <a:pPr>
              <a:lnSpc>
                <a:spcPct val="90000"/>
              </a:lnSpc>
            </a:pPr>
            <a:endParaRPr lang="en-US" altLang="zh-CN" sz="2000" baseline="0">
              <a:solidFill>
                <a:srgbClr val="000000"/>
              </a:solidFill>
              <a:latin typeface="+mn-lt"/>
              <a:ea typeface="宋体" panose="02010600030101010101" pitchFamily="2" charset="-122"/>
            </a:endParaRPr>
          </a:p>
          <a:p>
            <a:pPr>
              <a:lnSpc>
                <a:spcPct val="90000"/>
              </a:lnSpc>
            </a:pPr>
            <a:endParaRPr lang="en-US" altLang="zh-CN" sz="2000" baseline="0">
              <a:solidFill>
                <a:srgbClr val="000000"/>
              </a:solidFill>
              <a:latin typeface="+mn-lt"/>
              <a:ea typeface="宋体" panose="02010600030101010101" pitchFamily="2" charset="-122"/>
            </a:endParaRPr>
          </a:p>
          <a:p>
            <a:pPr>
              <a:lnSpc>
                <a:spcPct val="90000"/>
              </a:lnSpc>
            </a:pPr>
            <a:endParaRPr lang="en-US" altLang="zh-CN" sz="2000" baseline="0">
              <a:solidFill>
                <a:srgbClr val="000000"/>
              </a:solidFill>
              <a:latin typeface="+mn-lt"/>
              <a:ea typeface="宋体" panose="02010600030101010101" pitchFamily="2" charset="-122"/>
            </a:endParaRPr>
          </a:p>
          <a:p>
            <a:pPr>
              <a:lnSpc>
                <a:spcPct val="90000"/>
              </a:lnSpc>
            </a:pPr>
            <a:r>
              <a:rPr lang="en-US" altLang="zh-CN" sz="2000" baseline="0">
                <a:solidFill>
                  <a:srgbClr val="000000"/>
                </a:solidFill>
                <a:latin typeface="+mn-lt"/>
                <a:ea typeface="宋体" panose="02010600030101010101" pitchFamily="2" charset="-122"/>
              </a:rPr>
              <a:t>Fixed:</a:t>
            </a:r>
          </a:p>
          <a:p>
            <a:pPr>
              <a:lnSpc>
                <a:spcPct val="90000"/>
              </a:lnSpc>
            </a:pPr>
            <a:endParaRPr lang="en-US" altLang="zh-CN" sz="2000" baseline="0">
              <a:solidFill>
                <a:srgbClr val="000000"/>
              </a:solidFill>
              <a:latin typeface="+mn-lt"/>
              <a:ea typeface="宋体" panose="02010600030101010101" pitchFamily="2" charset="-122"/>
            </a:endParaRPr>
          </a:p>
          <a:p>
            <a:pPr>
              <a:lnSpc>
                <a:spcPct val="90000"/>
              </a:lnSpc>
            </a:pPr>
            <a:endParaRPr lang="en-US" altLang="zh-CN" sz="2000" baseline="0">
              <a:solidFill>
                <a:srgbClr val="000000"/>
              </a:solidFill>
              <a:latin typeface="+mn-lt"/>
              <a:ea typeface="宋体" panose="02010600030101010101" pitchFamily="2" charset="-122"/>
            </a:endParaRPr>
          </a:p>
          <a:p>
            <a:pPr>
              <a:lnSpc>
                <a:spcPct val="90000"/>
              </a:lnSpc>
            </a:pPr>
            <a:r>
              <a:rPr lang="en-US" altLang="zh-CN" sz="2000" baseline="0">
                <a:solidFill>
                  <a:srgbClr val="000000"/>
                </a:solidFill>
                <a:latin typeface="+mn-lt"/>
                <a:ea typeface="宋体" panose="02010600030101010101" pitchFamily="2" charset="-122"/>
              </a:rPr>
              <a:t>Hybrid:</a:t>
            </a:r>
          </a:p>
        </p:txBody>
      </p:sp>
      <p:sp>
        <p:nvSpPr>
          <p:cNvPr id="34" name="Rectangle 4">
            <a:extLst>
              <a:ext uri="{FF2B5EF4-FFF2-40B4-BE49-F238E27FC236}">
                <a16:creationId xmlns:a16="http://schemas.microsoft.com/office/drawing/2014/main" id="{FC0966E4-3664-4D1E-AE84-A4B6C80621F9}"/>
              </a:ext>
            </a:extLst>
          </p:cNvPr>
          <p:cNvSpPr>
            <a:spLocks noChangeArrowheads="1"/>
          </p:cNvSpPr>
          <p:nvPr/>
        </p:nvSpPr>
        <p:spPr bwMode="auto">
          <a:xfrm>
            <a:off x="2603500" y="2628014"/>
            <a:ext cx="2717800" cy="355600"/>
          </a:xfrm>
          <a:prstGeom prst="rect">
            <a:avLst/>
          </a:prstGeom>
          <a:solidFill>
            <a:srgbClr val="FC0128"/>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endParaRPr>
          </a:p>
        </p:txBody>
      </p:sp>
      <p:sp>
        <p:nvSpPr>
          <p:cNvPr id="35" name="Rectangle 5">
            <a:extLst>
              <a:ext uri="{FF2B5EF4-FFF2-40B4-BE49-F238E27FC236}">
                <a16:creationId xmlns:a16="http://schemas.microsoft.com/office/drawing/2014/main" id="{8003F8FA-B2AA-4C10-86A9-AEFB982C4B3A}"/>
              </a:ext>
            </a:extLst>
          </p:cNvPr>
          <p:cNvSpPr>
            <a:spLocks noChangeArrowheads="1"/>
          </p:cNvSpPr>
          <p:nvPr/>
        </p:nvSpPr>
        <p:spPr bwMode="auto">
          <a:xfrm>
            <a:off x="2603500" y="3147238"/>
            <a:ext cx="1346200" cy="355600"/>
          </a:xfrm>
          <a:prstGeom prst="rect">
            <a:avLst/>
          </a:prstGeom>
          <a:solidFill>
            <a:srgbClr val="FDA4B5"/>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endParaRPr>
          </a:p>
        </p:txBody>
      </p:sp>
      <p:sp>
        <p:nvSpPr>
          <p:cNvPr id="36" name="Rectangle 6">
            <a:extLst>
              <a:ext uri="{FF2B5EF4-FFF2-40B4-BE49-F238E27FC236}">
                <a16:creationId xmlns:a16="http://schemas.microsoft.com/office/drawing/2014/main" id="{CD6CB0B5-BCA9-4F96-9074-6D96BAA0FF49}"/>
              </a:ext>
            </a:extLst>
          </p:cNvPr>
          <p:cNvSpPr>
            <a:spLocks noChangeArrowheads="1"/>
          </p:cNvSpPr>
          <p:nvPr/>
        </p:nvSpPr>
        <p:spPr bwMode="auto">
          <a:xfrm>
            <a:off x="2603500" y="3558363"/>
            <a:ext cx="2717800" cy="355600"/>
          </a:xfrm>
          <a:prstGeom prst="rect">
            <a:avLst/>
          </a:prstGeom>
          <a:solidFill>
            <a:srgbClr val="FDA4B5"/>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endParaRPr>
          </a:p>
        </p:txBody>
      </p:sp>
      <p:sp>
        <p:nvSpPr>
          <p:cNvPr id="37" name="Rectangle 7">
            <a:extLst>
              <a:ext uri="{FF2B5EF4-FFF2-40B4-BE49-F238E27FC236}">
                <a16:creationId xmlns:a16="http://schemas.microsoft.com/office/drawing/2014/main" id="{222D82F7-256C-4819-AB0F-C4964015A5C7}"/>
              </a:ext>
            </a:extLst>
          </p:cNvPr>
          <p:cNvSpPr>
            <a:spLocks noChangeArrowheads="1"/>
          </p:cNvSpPr>
          <p:nvPr/>
        </p:nvSpPr>
        <p:spPr bwMode="auto">
          <a:xfrm>
            <a:off x="2603500" y="3978349"/>
            <a:ext cx="4089400" cy="355600"/>
          </a:xfrm>
          <a:prstGeom prst="rect">
            <a:avLst/>
          </a:prstGeom>
          <a:solidFill>
            <a:srgbClr val="FDA4B5"/>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endParaRPr>
          </a:p>
        </p:txBody>
      </p:sp>
      <p:sp>
        <p:nvSpPr>
          <p:cNvPr id="38" name="Rectangle 8">
            <a:extLst>
              <a:ext uri="{FF2B5EF4-FFF2-40B4-BE49-F238E27FC236}">
                <a16:creationId xmlns:a16="http://schemas.microsoft.com/office/drawing/2014/main" id="{964A20F7-94F4-421E-AB7D-923FBB184C9F}"/>
              </a:ext>
            </a:extLst>
          </p:cNvPr>
          <p:cNvSpPr>
            <a:spLocks noChangeArrowheads="1"/>
          </p:cNvSpPr>
          <p:nvPr/>
        </p:nvSpPr>
        <p:spPr bwMode="auto">
          <a:xfrm>
            <a:off x="5926138" y="1901124"/>
            <a:ext cx="42386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90000"/>
              </a:lnSpc>
            </a:pPr>
            <a:r>
              <a:rPr lang="en-US" altLang="zh-CN" baseline="0">
                <a:solidFill>
                  <a:srgbClr val="000000"/>
                </a:solidFill>
                <a:latin typeface="Comic Sans MS" panose="030F0702030302020204" pitchFamily="66" charset="0"/>
                <a:ea typeface="宋体" panose="02010600030101010101" pitchFamily="2" charset="-122"/>
              </a:rPr>
              <a:t>…</a:t>
            </a:r>
          </a:p>
        </p:txBody>
      </p:sp>
      <p:grpSp>
        <p:nvGrpSpPr>
          <p:cNvPr id="39" name="Group 9">
            <a:extLst>
              <a:ext uri="{FF2B5EF4-FFF2-40B4-BE49-F238E27FC236}">
                <a16:creationId xmlns:a16="http://schemas.microsoft.com/office/drawing/2014/main" id="{16B12FEC-14CF-45DE-8443-0F94B7186DE9}"/>
              </a:ext>
            </a:extLst>
          </p:cNvPr>
          <p:cNvGrpSpPr>
            <a:grpSpLocks/>
          </p:cNvGrpSpPr>
          <p:nvPr/>
        </p:nvGrpSpPr>
        <p:grpSpPr bwMode="auto">
          <a:xfrm>
            <a:off x="2603500" y="2020186"/>
            <a:ext cx="4622800" cy="355600"/>
            <a:chOff x="1640" y="1016"/>
            <a:chExt cx="2912" cy="224"/>
          </a:xfrm>
        </p:grpSpPr>
        <p:sp>
          <p:nvSpPr>
            <p:cNvPr id="40" name="Rectangle 10">
              <a:extLst>
                <a:ext uri="{FF2B5EF4-FFF2-40B4-BE49-F238E27FC236}">
                  <a16:creationId xmlns:a16="http://schemas.microsoft.com/office/drawing/2014/main" id="{CC048526-EBF4-430D-8E66-5E900CACF519}"/>
                </a:ext>
              </a:extLst>
            </p:cNvPr>
            <p:cNvSpPr>
              <a:spLocks noChangeArrowheads="1"/>
            </p:cNvSpPr>
            <p:nvPr/>
          </p:nvSpPr>
          <p:spPr bwMode="auto">
            <a:xfrm>
              <a:off x="1640" y="1016"/>
              <a:ext cx="416" cy="224"/>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endParaRPr>
            </a:p>
          </p:txBody>
        </p:sp>
        <p:sp>
          <p:nvSpPr>
            <p:cNvPr id="41" name="Rectangle 11">
              <a:extLst>
                <a:ext uri="{FF2B5EF4-FFF2-40B4-BE49-F238E27FC236}">
                  <a16:creationId xmlns:a16="http://schemas.microsoft.com/office/drawing/2014/main" id="{E191405C-1810-4D55-91EE-49638AEAE2C0}"/>
                </a:ext>
              </a:extLst>
            </p:cNvPr>
            <p:cNvSpPr>
              <a:spLocks noChangeArrowheads="1"/>
            </p:cNvSpPr>
            <p:nvPr/>
          </p:nvSpPr>
          <p:spPr bwMode="auto">
            <a:xfrm>
              <a:off x="2072" y="1016"/>
              <a:ext cx="416" cy="224"/>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endParaRPr>
            </a:p>
          </p:txBody>
        </p:sp>
        <p:sp>
          <p:nvSpPr>
            <p:cNvPr id="42" name="Rectangle 12">
              <a:extLst>
                <a:ext uri="{FF2B5EF4-FFF2-40B4-BE49-F238E27FC236}">
                  <a16:creationId xmlns:a16="http://schemas.microsoft.com/office/drawing/2014/main" id="{C640E1CE-52EE-41E6-8CC4-B18594B99E63}"/>
                </a:ext>
              </a:extLst>
            </p:cNvPr>
            <p:cNvSpPr>
              <a:spLocks noChangeArrowheads="1"/>
            </p:cNvSpPr>
            <p:nvPr/>
          </p:nvSpPr>
          <p:spPr bwMode="auto">
            <a:xfrm>
              <a:off x="2504" y="1016"/>
              <a:ext cx="416" cy="224"/>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endParaRPr>
            </a:p>
          </p:txBody>
        </p:sp>
        <p:sp>
          <p:nvSpPr>
            <p:cNvPr id="43" name="Rectangle 13">
              <a:extLst>
                <a:ext uri="{FF2B5EF4-FFF2-40B4-BE49-F238E27FC236}">
                  <a16:creationId xmlns:a16="http://schemas.microsoft.com/office/drawing/2014/main" id="{FC1F2ADF-3E53-4812-8459-26B71C01F5EE}"/>
                </a:ext>
              </a:extLst>
            </p:cNvPr>
            <p:cNvSpPr>
              <a:spLocks noChangeArrowheads="1"/>
            </p:cNvSpPr>
            <p:nvPr/>
          </p:nvSpPr>
          <p:spPr bwMode="auto">
            <a:xfrm>
              <a:off x="2936" y="1016"/>
              <a:ext cx="416" cy="224"/>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endParaRPr>
            </a:p>
          </p:txBody>
        </p:sp>
        <p:sp>
          <p:nvSpPr>
            <p:cNvPr id="44" name="Rectangle 14">
              <a:extLst>
                <a:ext uri="{FF2B5EF4-FFF2-40B4-BE49-F238E27FC236}">
                  <a16:creationId xmlns:a16="http://schemas.microsoft.com/office/drawing/2014/main" id="{20D57447-B2E8-43B9-BE35-C39A05B298F1}"/>
                </a:ext>
              </a:extLst>
            </p:cNvPr>
            <p:cNvSpPr>
              <a:spLocks noChangeArrowheads="1"/>
            </p:cNvSpPr>
            <p:nvPr/>
          </p:nvSpPr>
          <p:spPr bwMode="auto">
            <a:xfrm>
              <a:off x="4136" y="1016"/>
              <a:ext cx="416" cy="224"/>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endParaRPr>
            </a:p>
          </p:txBody>
        </p:sp>
      </p:grpSp>
      <p:sp>
        <p:nvSpPr>
          <p:cNvPr id="45" name="Rectangle 15">
            <a:extLst>
              <a:ext uri="{FF2B5EF4-FFF2-40B4-BE49-F238E27FC236}">
                <a16:creationId xmlns:a16="http://schemas.microsoft.com/office/drawing/2014/main" id="{C91E8A8D-5E23-4465-BB36-6A2BF9C330AB}"/>
              </a:ext>
            </a:extLst>
          </p:cNvPr>
          <p:cNvSpPr>
            <a:spLocks noChangeArrowheads="1"/>
          </p:cNvSpPr>
          <p:nvPr/>
        </p:nvSpPr>
        <p:spPr bwMode="auto">
          <a:xfrm>
            <a:off x="2603500" y="1334386"/>
            <a:ext cx="660400" cy="3556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endParaRPr>
          </a:p>
        </p:txBody>
      </p:sp>
      <p:sp>
        <p:nvSpPr>
          <p:cNvPr id="46" name="Rectangle 16">
            <a:extLst>
              <a:ext uri="{FF2B5EF4-FFF2-40B4-BE49-F238E27FC236}">
                <a16:creationId xmlns:a16="http://schemas.microsoft.com/office/drawing/2014/main" id="{F5D7AB7B-C492-4D41-B023-1239731E2A88}"/>
              </a:ext>
            </a:extLst>
          </p:cNvPr>
          <p:cNvSpPr>
            <a:spLocks noChangeArrowheads="1"/>
          </p:cNvSpPr>
          <p:nvPr/>
        </p:nvSpPr>
        <p:spPr bwMode="auto">
          <a:xfrm>
            <a:off x="2649538" y="1521711"/>
            <a:ext cx="42386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nSpc>
                <a:spcPct val="90000"/>
              </a:lnSpc>
            </a:pPr>
            <a:r>
              <a:rPr lang="en-US" altLang="zh-CN" baseline="0">
                <a:solidFill>
                  <a:srgbClr val="000000"/>
                </a:solidFill>
                <a:latin typeface="Comic Sans MS" panose="030F0702030302020204" pitchFamily="66" charset="0"/>
                <a:ea typeface="宋体" panose="02010600030101010101" pitchFamily="2" charset="-122"/>
              </a:rPr>
              <a:t>…</a:t>
            </a:r>
          </a:p>
        </p:txBody>
      </p:sp>
    </p:spTree>
    <p:extLst>
      <p:ext uri="{BB962C8B-B14F-4D97-AF65-F5344CB8AC3E}">
        <p14:creationId xmlns:p14="http://schemas.microsoft.com/office/powerpoint/2010/main" val="286214046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972" y="72189"/>
            <a:ext cx="7772400" cy="1020763"/>
          </a:xfrm>
        </p:spPr>
        <p:txBody>
          <a:bodyPr/>
          <a:lstStyle/>
          <a:p>
            <a:r>
              <a:rPr lang="en-US" altLang="zh-CN"/>
              <a:t>About ISA Design</a:t>
            </a:r>
            <a:endParaRPr lang="en-US"/>
          </a:p>
        </p:txBody>
      </p:sp>
      <p:sp>
        <p:nvSpPr>
          <p:cNvPr id="3" name="Content Placeholder 2"/>
          <p:cNvSpPr>
            <a:spLocks noGrp="1"/>
          </p:cNvSpPr>
          <p:nvPr>
            <p:ph idx="1"/>
          </p:nvPr>
        </p:nvSpPr>
        <p:spPr>
          <a:xfrm>
            <a:off x="493761" y="1203700"/>
            <a:ext cx="8256007" cy="5311399"/>
          </a:xfrm>
        </p:spPr>
        <p:txBody>
          <a:bodyPr/>
          <a:lstStyle/>
          <a:p>
            <a:r>
              <a:rPr lang="en-US" altLang="zh-CN">
                <a:solidFill>
                  <a:schemeClr val="bg1">
                    <a:lumMod val="75000"/>
                  </a:schemeClr>
                </a:solidFill>
              </a:rPr>
              <a:t>Issues in the design</a:t>
            </a:r>
          </a:p>
          <a:p>
            <a:r>
              <a:rPr lang="en-US" altLang="zh-CN">
                <a:solidFill>
                  <a:schemeClr val="bg1">
                    <a:lumMod val="75000"/>
                  </a:schemeClr>
                </a:solidFill>
              </a:rPr>
              <a:t>Operands and addressing modes</a:t>
            </a:r>
          </a:p>
          <a:p>
            <a:r>
              <a:rPr lang="en-US" altLang="zh-CN">
                <a:solidFill>
                  <a:schemeClr val="bg1">
                    <a:lumMod val="75000"/>
                  </a:schemeClr>
                </a:solidFill>
              </a:rPr>
              <a:t>Types of operations and encodings</a:t>
            </a:r>
          </a:p>
          <a:p>
            <a:r>
              <a:rPr lang="en-US" altLang="zh-CN"/>
              <a:t>Evolution and classification</a:t>
            </a:r>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45</a:t>
            </a:fld>
            <a:endParaRPr lang="en-US" altLang="zh-CN" sz="1600"/>
          </a:p>
        </p:txBody>
      </p:sp>
    </p:spTree>
    <p:extLst>
      <p:ext uri="{BB962C8B-B14F-4D97-AF65-F5344CB8AC3E}">
        <p14:creationId xmlns:p14="http://schemas.microsoft.com/office/powerpoint/2010/main" val="260838870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0" y="94232"/>
            <a:ext cx="8485095" cy="1020763"/>
          </a:xfrm>
        </p:spPr>
        <p:txBody>
          <a:bodyPr/>
          <a:lstStyle/>
          <a:p>
            <a:r>
              <a:rPr lang="en-US"/>
              <a:t>Evolution of Instruction Sets</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46</a:t>
            </a:fld>
            <a:endParaRPr lang="en-US" altLang="zh-CN" sz="1600"/>
          </a:p>
        </p:txBody>
      </p:sp>
      <p:sp>
        <p:nvSpPr>
          <p:cNvPr id="34" name="Rectangle 3">
            <a:extLst>
              <a:ext uri="{FF2B5EF4-FFF2-40B4-BE49-F238E27FC236}">
                <a16:creationId xmlns:a16="http://schemas.microsoft.com/office/drawing/2014/main" id="{F69252DA-3B68-4C21-9822-FB4632CBBC38}"/>
              </a:ext>
            </a:extLst>
          </p:cNvPr>
          <p:cNvSpPr>
            <a:spLocks noChangeArrowheads="1"/>
          </p:cNvSpPr>
          <p:nvPr/>
        </p:nvSpPr>
        <p:spPr bwMode="auto">
          <a:xfrm>
            <a:off x="2292350" y="1352181"/>
            <a:ext cx="56388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1" baseline="0">
                <a:solidFill>
                  <a:srgbClr val="FC0128"/>
                </a:solidFill>
                <a:latin typeface="Arial" panose="020B0604020202020204" pitchFamily="34" charset="0"/>
                <a:ea typeface="宋体" panose="02010600030101010101" pitchFamily="2" charset="-122"/>
              </a:rPr>
              <a:t>Single Accumulator</a:t>
            </a:r>
            <a:r>
              <a:rPr lang="en-US" altLang="zh-CN" sz="1800" b="1" baseline="0">
                <a:solidFill>
                  <a:srgbClr val="000000"/>
                </a:solidFill>
                <a:latin typeface="Arial" panose="020B0604020202020204" pitchFamily="34" charset="0"/>
                <a:ea typeface="宋体" panose="02010600030101010101" pitchFamily="2" charset="-122"/>
              </a:rPr>
              <a:t> (EDSAC 1950, Maurice Wilkes)</a:t>
            </a:r>
          </a:p>
        </p:txBody>
      </p:sp>
      <p:sp>
        <p:nvSpPr>
          <p:cNvPr id="35" name="Rectangle 4">
            <a:extLst>
              <a:ext uri="{FF2B5EF4-FFF2-40B4-BE49-F238E27FC236}">
                <a16:creationId xmlns:a16="http://schemas.microsoft.com/office/drawing/2014/main" id="{F515B2BE-7ABE-4D04-BF26-B2184058D487}"/>
              </a:ext>
            </a:extLst>
          </p:cNvPr>
          <p:cNvSpPr>
            <a:spLocks noChangeArrowheads="1"/>
          </p:cNvSpPr>
          <p:nvPr/>
        </p:nvSpPr>
        <p:spPr bwMode="auto">
          <a:xfrm>
            <a:off x="2139950" y="1809381"/>
            <a:ext cx="3498850" cy="296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1" baseline="0">
                <a:solidFill>
                  <a:srgbClr val="FC0128"/>
                </a:solidFill>
                <a:latin typeface="Arial" panose="020B0604020202020204" pitchFamily="34" charset="0"/>
                <a:ea typeface="宋体" panose="02010600030101010101" pitchFamily="2" charset="-122"/>
              </a:rPr>
              <a:t>Accumulator + Index Registers</a:t>
            </a:r>
          </a:p>
        </p:txBody>
      </p:sp>
      <p:sp>
        <p:nvSpPr>
          <p:cNvPr id="36" name="Rectangle 5">
            <a:extLst>
              <a:ext uri="{FF2B5EF4-FFF2-40B4-BE49-F238E27FC236}">
                <a16:creationId xmlns:a16="http://schemas.microsoft.com/office/drawing/2014/main" id="{8B600BCF-D730-4E94-8D6F-E6F81678DB20}"/>
              </a:ext>
            </a:extLst>
          </p:cNvPr>
          <p:cNvSpPr>
            <a:spLocks noChangeArrowheads="1"/>
          </p:cNvSpPr>
          <p:nvPr/>
        </p:nvSpPr>
        <p:spPr bwMode="auto">
          <a:xfrm>
            <a:off x="1778000" y="2095131"/>
            <a:ext cx="4572000" cy="296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1" baseline="0">
                <a:solidFill>
                  <a:srgbClr val="000000"/>
                </a:solidFill>
                <a:latin typeface="Arial" panose="020B0604020202020204" pitchFamily="34" charset="0"/>
                <a:ea typeface="宋体" panose="02010600030101010101" pitchFamily="2" charset="-122"/>
              </a:rPr>
              <a:t>(Manchester Mark I, IBM 700 series 1953)</a:t>
            </a:r>
          </a:p>
        </p:txBody>
      </p:sp>
      <p:sp>
        <p:nvSpPr>
          <p:cNvPr id="37" name="Rectangle 6">
            <a:extLst>
              <a:ext uri="{FF2B5EF4-FFF2-40B4-BE49-F238E27FC236}">
                <a16:creationId xmlns:a16="http://schemas.microsoft.com/office/drawing/2014/main" id="{9F75598B-7C50-4987-B8FC-3A632509019E}"/>
              </a:ext>
            </a:extLst>
          </p:cNvPr>
          <p:cNvSpPr>
            <a:spLocks noChangeArrowheads="1"/>
          </p:cNvSpPr>
          <p:nvPr/>
        </p:nvSpPr>
        <p:spPr bwMode="auto">
          <a:xfrm>
            <a:off x="2368550" y="2799981"/>
            <a:ext cx="3873500" cy="5302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1" baseline="0">
                <a:solidFill>
                  <a:srgbClr val="FC0128"/>
                </a:solidFill>
                <a:latin typeface="Arial" panose="020B0604020202020204" pitchFamily="34" charset="0"/>
                <a:ea typeface="宋体" panose="02010600030101010101" pitchFamily="2" charset="-122"/>
              </a:rPr>
              <a:t>Separation of Programming Model</a:t>
            </a:r>
          </a:p>
          <a:p>
            <a:pPr>
              <a:lnSpc>
                <a:spcPct val="85000"/>
              </a:lnSpc>
            </a:pPr>
            <a:r>
              <a:rPr lang="en-US" altLang="zh-CN" sz="1800" b="1" baseline="0">
                <a:solidFill>
                  <a:srgbClr val="FC0128"/>
                </a:solidFill>
                <a:latin typeface="Arial" panose="020B0604020202020204" pitchFamily="34" charset="0"/>
                <a:ea typeface="宋体" panose="02010600030101010101" pitchFamily="2" charset="-122"/>
              </a:rPr>
              <a:t>          from Implementation</a:t>
            </a:r>
          </a:p>
        </p:txBody>
      </p:sp>
      <p:sp>
        <p:nvSpPr>
          <p:cNvPr id="38" name="Rectangle 7">
            <a:extLst>
              <a:ext uri="{FF2B5EF4-FFF2-40B4-BE49-F238E27FC236}">
                <a16:creationId xmlns:a16="http://schemas.microsoft.com/office/drawing/2014/main" id="{64155284-E6B9-48EC-BEC6-79647172E1D0}"/>
              </a:ext>
            </a:extLst>
          </p:cNvPr>
          <p:cNvSpPr>
            <a:spLocks noChangeArrowheads="1"/>
          </p:cNvSpPr>
          <p:nvPr/>
        </p:nvSpPr>
        <p:spPr bwMode="auto">
          <a:xfrm>
            <a:off x="615950" y="3714381"/>
            <a:ext cx="3124200" cy="296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1" baseline="0">
                <a:solidFill>
                  <a:srgbClr val="FC0128"/>
                </a:solidFill>
                <a:latin typeface="Arial" panose="020B0604020202020204" pitchFamily="34" charset="0"/>
                <a:ea typeface="宋体" panose="02010600030101010101" pitchFamily="2" charset="-122"/>
              </a:rPr>
              <a:t>High-level Language Based</a:t>
            </a:r>
          </a:p>
        </p:txBody>
      </p:sp>
      <p:sp>
        <p:nvSpPr>
          <p:cNvPr id="39" name="Rectangle 8">
            <a:extLst>
              <a:ext uri="{FF2B5EF4-FFF2-40B4-BE49-F238E27FC236}">
                <a16:creationId xmlns:a16="http://schemas.microsoft.com/office/drawing/2014/main" id="{731DD57E-038A-48A6-BCF9-6F717662E86A}"/>
              </a:ext>
            </a:extLst>
          </p:cNvPr>
          <p:cNvSpPr>
            <a:spLocks noChangeArrowheads="1"/>
          </p:cNvSpPr>
          <p:nvPr/>
        </p:nvSpPr>
        <p:spPr bwMode="auto">
          <a:xfrm>
            <a:off x="5187950" y="3714381"/>
            <a:ext cx="2311400" cy="296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1" baseline="0">
                <a:solidFill>
                  <a:srgbClr val="FC0128"/>
                </a:solidFill>
                <a:latin typeface="Arial" panose="020B0604020202020204" pitchFamily="34" charset="0"/>
                <a:ea typeface="宋体" panose="02010600030101010101" pitchFamily="2" charset="-122"/>
              </a:rPr>
              <a:t>Concept of a Family</a:t>
            </a:r>
          </a:p>
        </p:txBody>
      </p:sp>
      <p:sp>
        <p:nvSpPr>
          <p:cNvPr id="40" name="Rectangle 9">
            <a:extLst>
              <a:ext uri="{FF2B5EF4-FFF2-40B4-BE49-F238E27FC236}">
                <a16:creationId xmlns:a16="http://schemas.microsoft.com/office/drawing/2014/main" id="{3CEA42AB-FAA0-4E16-B975-5D0571ED241A}"/>
              </a:ext>
            </a:extLst>
          </p:cNvPr>
          <p:cNvSpPr>
            <a:spLocks noChangeArrowheads="1"/>
          </p:cNvSpPr>
          <p:nvPr/>
        </p:nvSpPr>
        <p:spPr bwMode="auto">
          <a:xfrm>
            <a:off x="996950" y="4019181"/>
            <a:ext cx="1536700" cy="296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1" baseline="0">
                <a:solidFill>
                  <a:srgbClr val="000000"/>
                </a:solidFill>
                <a:latin typeface="Arial" panose="020B0604020202020204" pitchFamily="34" charset="0"/>
                <a:ea typeface="宋体" panose="02010600030101010101" pitchFamily="2" charset="-122"/>
              </a:rPr>
              <a:t>(B5000 1963)</a:t>
            </a:r>
          </a:p>
        </p:txBody>
      </p:sp>
      <p:sp>
        <p:nvSpPr>
          <p:cNvPr id="41" name="Rectangle 10">
            <a:extLst>
              <a:ext uri="{FF2B5EF4-FFF2-40B4-BE49-F238E27FC236}">
                <a16:creationId xmlns:a16="http://schemas.microsoft.com/office/drawing/2014/main" id="{C0B5CBB5-0D41-47CB-99AC-460130231D5A}"/>
              </a:ext>
            </a:extLst>
          </p:cNvPr>
          <p:cNvSpPr>
            <a:spLocks noChangeArrowheads="1"/>
          </p:cNvSpPr>
          <p:nvPr/>
        </p:nvSpPr>
        <p:spPr bwMode="auto">
          <a:xfrm>
            <a:off x="5645150" y="4019181"/>
            <a:ext cx="1727200" cy="296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1" baseline="0">
                <a:solidFill>
                  <a:srgbClr val="000000"/>
                </a:solidFill>
                <a:latin typeface="Arial" panose="020B0604020202020204" pitchFamily="34" charset="0"/>
                <a:ea typeface="宋体" panose="02010600030101010101" pitchFamily="2" charset="-122"/>
              </a:rPr>
              <a:t>(IBM 360 1964)</a:t>
            </a:r>
          </a:p>
        </p:txBody>
      </p:sp>
      <p:sp>
        <p:nvSpPr>
          <p:cNvPr id="42" name="Rectangle 11">
            <a:extLst>
              <a:ext uri="{FF2B5EF4-FFF2-40B4-BE49-F238E27FC236}">
                <a16:creationId xmlns:a16="http://schemas.microsoft.com/office/drawing/2014/main" id="{EEDBE238-36ED-4159-9DDC-960BEFD212D1}"/>
              </a:ext>
            </a:extLst>
          </p:cNvPr>
          <p:cNvSpPr>
            <a:spLocks noChangeArrowheads="1"/>
          </p:cNvSpPr>
          <p:nvPr/>
        </p:nvSpPr>
        <p:spPr bwMode="auto">
          <a:xfrm>
            <a:off x="2292350" y="4552581"/>
            <a:ext cx="4051300" cy="296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1" baseline="0">
                <a:solidFill>
                  <a:srgbClr val="FC0128"/>
                </a:solidFill>
                <a:latin typeface="Arial" panose="020B0604020202020204" pitchFamily="34" charset="0"/>
                <a:ea typeface="宋体" panose="02010600030101010101" pitchFamily="2" charset="-122"/>
              </a:rPr>
              <a:t>General Purpose Register Machines</a:t>
            </a:r>
          </a:p>
        </p:txBody>
      </p:sp>
      <p:sp>
        <p:nvSpPr>
          <p:cNvPr id="43" name="Rectangle 12">
            <a:extLst>
              <a:ext uri="{FF2B5EF4-FFF2-40B4-BE49-F238E27FC236}">
                <a16:creationId xmlns:a16="http://schemas.microsoft.com/office/drawing/2014/main" id="{C9937334-C5FD-48E9-8214-495400C05744}"/>
              </a:ext>
            </a:extLst>
          </p:cNvPr>
          <p:cNvSpPr>
            <a:spLocks noChangeArrowheads="1"/>
          </p:cNvSpPr>
          <p:nvPr/>
        </p:nvSpPr>
        <p:spPr bwMode="auto">
          <a:xfrm>
            <a:off x="463550" y="5162181"/>
            <a:ext cx="2895600" cy="296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1" baseline="0">
                <a:solidFill>
                  <a:srgbClr val="FC0128"/>
                </a:solidFill>
                <a:latin typeface="Arial" panose="020B0604020202020204" pitchFamily="34" charset="0"/>
                <a:ea typeface="宋体" panose="02010600030101010101" pitchFamily="2" charset="-122"/>
              </a:rPr>
              <a:t>Complex Instruction Sets</a:t>
            </a:r>
          </a:p>
        </p:txBody>
      </p:sp>
      <p:sp>
        <p:nvSpPr>
          <p:cNvPr id="44" name="Rectangle 13">
            <a:extLst>
              <a:ext uri="{FF2B5EF4-FFF2-40B4-BE49-F238E27FC236}">
                <a16:creationId xmlns:a16="http://schemas.microsoft.com/office/drawing/2014/main" id="{6A8D1C49-ABAE-4A4A-AC4B-C29997DC549E}"/>
              </a:ext>
            </a:extLst>
          </p:cNvPr>
          <p:cNvSpPr>
            <a:spLocks noChangeArrowheads="1"/>
          </p:cNvSpPr>
          <p:nvPr/>
        </p:nvSpPr>
        <p:spPr bwMode="auto">
          <a:xfrm>
            <a:off x="5111750" y="5162181"/>
            <a:ext cx="2743200" cy="296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1" baseline="0">
                <a:solidFill>
                  <a:srgbClr val="FC0128"/>
                </a:solidFill>
                <a:latin typeface="Arial" panose="020B0604020202020204" pitchFamily="34" charset="0"/>
                <a:ea typeface="宋体" panose="02010600030101010101" pitchFamily="2" charset="-122"/>
              </a:rPr>
              <a:t>Load/Store Architecture</a:t>
            </a:r>
          </a:p>
        </p:txBody>
      </p:sp>
      <p:sp>
        <p:nvSpPr>
          <p:cNvPr id="45" name="Rectangle 14">
            <a:extLst>
              <a:ext uri="{FF2B5EF4-FFF2-40B4-BE49-F238E27FC236}">
                <a16:creationId xmlns:a16="http://schemas.microsoft.com/office/drawing/2014/main" id="{BB742F0E-E232-4C43-9A68-8C5E10D39073}"/>
              </a:ext>
            </a:extLst>
          </p:cNvPr>
          <p:cNvSpPr>
            <a:spLocks noChangeArrowheads="1"/>
          </p:cNvSpPr>
          <p:nvPr/>
        </p:nvSpPr>
        <p:spPr bwMode="auto">
          <a:xfrm>
            <a:off x="5410200" y="6000381"/>
            <a:ext cx="6731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1" baseline="0">
                <a:solidFill>
                  <a:srgbClr val="FC0128"/>
                </a:solidFill>
                <a:latin typeface="Arial" panose="020B0604020202020204" pitchFamily="34" charset="0"/>
                <a:ea typeface="宋体" panose="02010600030101010101" pitchFamily="2" charset="-122"/>
              </a:rPr>
              <a:t>RISC</a:t>
            </a:r>
          </a:p>
        </p:txBody>
      </p:sp>
      <p:sp>
        <p:nvSpPr>
          <p:cNvPr id="46" name="Rectangle 15">
            <a:extLst>
              <a:ext uri="{FF2B5EF4-FFF2-40B4-BE49-F238E27FC236}">
                <a16:creationId xmlns:a16="http://schemas.microsoft.com/office/drawing/2014/main" id="{30D4C739-8A31-47C4-A979-FA59B547CB1F}"/>
              </a:ext>
            </a:extLst>
          </p:cNvPr>
          <p:cNvSpPr>
            <a:spLocks noChangeArrowheads="1"/>
          </p:cNvSpPr>
          <p:nvPr/>
        </p:nvSpPr>
        <p:spPr bwMode="auto">
          <a:xfrm>
            <a:off x="768350" y="5543181"/>
            <a:ext cx="2641600" cy="296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1" baseline="0">
                <a:solidFill>
                  <a:srgbClr val="000000"/>
                </a:solidFill>
                <a:latin typeface="Arial" panose="020B0604020202020204" pitchFamily="34" charset="0"/>
                <a:ea typeface="宋体" panose="02010600030101010101" pitchFamily="2" charset="-122"/>
              </a:rPr>
              <a:t>(Vax, Intel 432 1977-80)</a:t>
            </a:r>
          </a:p>
        </p:txBody>
      </p:sp>
      <p:sp>
        <p:nvSpPr>
          <p:cNvPr id="47" name="Rectangle 16">
            <a:extLst>
              <a:ext uri="{FF2B5EF4-FFF2-40B4-BE49-F238E27FC236}">
                <a16:creationId xmlns:a16="http://schemas.microsoft.com/office/drawing/2014/main" id="{D03A4FE5-B55E-4D2F-927F-B9A577A6F2F5}"/>
              </a:ext>
            </a:extLst>
          </p:cNvPr>
          <p:cNvSpPr>
            <a:spLocks noChangeArrowheads="1"/>
          </p:cNvSpPr>
          <p:nvPr/>
        </p:nvSpPr>
        <p:spPr bwMode="auto">
          <a:xfrm>
            <a:off x="5492750" y="5466981"/>
            <a:ext cx="3086100" cy="296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1" baseline="0">
                <a:solidFill>
                  <a:srgbClr val="000000"/>
                </a:solidFill>
                <a:latin typeface="Arial" panose="020B0604020202020204" pitchFamily="34" charset="0"/>
                <a:ea typeface="宋体" panose="02010600030101010101" pitchFamily="2" charset="-122"/>
              </a:rPr>
              <a:t>(CDC 6600, Cray 1 1963-76)</a:t>
            </a:r>
          </a:p>
        </p:txBody>
      </p:sp>
      <p:sp>
        <p:nvSpPr>
          <p:cNvPr id="48" name="Rectangle 17">
            <a:extLst>
              <a:ext uri="{FF2B5EF4-FFF2-40B4-BE49-F238E27FC236}">
                <a16:creationId xmlns:a16="http://schemas.microsoft.com/office/drawing/2014/main" id="{5BBEE42E-03A7-4AF3-8089-A392DDB43002}"/>
              </a:ext>
            </a:extLst>
          </p:cNvPr>
          <p:cNvSpPr>
            <a:spLocks noChangeArrowheads="1"/>
          </p:cNvSpPr>
          <p:nvPr/>
        </p:nvSpPr>
        <p:spPr bwMode="auto">
          <a:xfrm>
            <a:off x="3511550" y="6267081"/>
            <a:ext cx="56388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1" baseline="0">
                <a:solidFill>
                  <a:srgbClr val="000000"/>
                </a:solidFill>
                <a:latin typeface="Arial" panose="020B0604020202020204" pitchFamily="34" charset="0"/>
                <a:ea typeface="宋体" panose="02010600030101010101" pitchFamily="2" charset="-122"/>
              </a:rPr>
              <a:t>(MIPS,Sparc,HP-PA,IBM RS6000,PowerPC . . .1987)</a:t>
            </a:r>
          </a:p>
        </p:txBody>
      </p:sp>
      <p:sp>
        <p:nvSpPr>
          <p:cNvPr id="49" name="Line 18">
            <a:extLst>
              <a:ext uri="{FF2B5EF4-FFF2-40B4-BE49-F238E27FC236}">
                <a16:creationId xmlns:a16="http://schemas.microsoft.com/office/drawing/2014/main" id="{E27C5CC1-8A49-4343-A106-558F1DE963C6}"/>
              </a:ext>
            </a:extLst>
          </p:cNvPr>
          <p:cNvSpPr>
            <a:spLocks noChangeShapeType="1"/>
          </p:cNvSpPr>
          <p:nvPr/>
        </p:nvSpPr>
        <p:spPr bwMode="auto">
          <a:xfrm>
            <a:off x="3733800" y="1650631"/>
            <a:ext cx="0"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50" name="Line 19">
            <a:extLst>
              <a:ext uri="{FF2B5EF4-FFF2-40B4-BE49-F238E27FC236}">
                <a16:creationId xmlns:a16="http://schemas.microsoft.com/office/drawing/2014/main" id="{724A6B8C-E494-44F7-A078-09626D52DE2F}"/>
              </a:ext>
            </a:extLst>
          </p:cNvPr>
          <p:cNvSpPr>
            <a:spLocks noChangeShapeType="1"/>
          </p:cNvSpPr>
          <p:nvPr/>
        </p:nvSpPr>
        <p:spPr bwMode="auto">
          <a:xfrm>
            <a:off x="3733800" y="2488831"/>
            <a:ext cx="0" cy="2794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51" name="Line 20">
            <a:extLst>
              <a:ext uri="{FF2B5EF4-FFF2-40B4-BE49-F238E27FC236}">
                <a16:creationId xmlns:a16="http://schemas.microsoft.com/office/drawing/2014/main" id="{209B127D-1836-4DE1-B94D-492F23E9F9CD}"/>
              </a:ext>
            </a:extLst>
          </p:cNvPr>
          <p:cNvSpPr>
            <a:spLocks noChangeShapeType="1"/>
          </p:cNvSpPr>
          <p:nvPr/>
        </p:nvSpPr>
        <p:spPr bwMode="auto">
          <a:xfrm flipH="1">
            <a:off x="2425700" y="3327031"/>
            <a:ext cx="1016000" cy="2794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52" name="Line 21">
            <a:extLst>
              <a:ext uri="{FF2B5EF4-FFF2-40B4-BE49-F238E27FC236}">
                <a16:creationId xmlns:a16="http://schemas.microsoft.com/office/drawing/2014/main" id="{E63B20C7-AE28-4939-8845-D11DA2EF34DD}"/>
              </a:ext>
            </a:extLst>
          </p:cNvPr>
          <p:cNvSpPr>
            <a:spLocks noChangeShapeType="1"/>
          </p:cNvSpPr>
          <p:nvPr/>
        </p:nvSpPr>
        <p:spPr bwMode="auto">
          <a:xfrm>
            <a:off x="4432300" y="3327031"/>
            <a:ext cx="1346200" cy="2794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53" name="Line 22">
            <a:extLst>
              <a:ext uri="{FF2B5EF4-FFF2-40B4-BE49-F238E27FC236}">
                <a16:creationId xmlns:a16="http://schemas.microsoft.com/office/drawing/2014/main" id="{142D90E6-4F66-4F21-BE12-ED4A531BF28D}"/>
              </a:ext>
            </a:extLst>
          </p:cNvPr>
          <p:cNvSpPr>
            <a:spLocks noChangeShapeType="1"/>
          </p:cNvSpPr>
          <p:nvPr/>
        </p:nvSpPr>
        <p:spPr bwMode="auto">
          <a:xfrm>
            <a:off x="2222500" y="4304931"/>
            <a:ext cx="584200" cy="2794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54" name="Line 23">
            <a:extLst>
              <a:ext uri="{FF2B5EF4-FFF2-40B4-BE49-F238E27FC236}">
                <a16:creationId xmlns:a16="http://schemas.microsoft.com/office/drawing/2014/main" id="{0754E60F-6924-46D4-B5AD-6ECDAFE303D1}"/>
              </a:ext>
            </a:extLst>
          </p:cNvPr>
          <p:cNvSpPr>
            <a:spLocks noChangeShapeType="1"/>
          </p:cNvSpPr>
          <p:nvPr/>
        </p:nvSpPr>
        <p:spPr bwMode="auto">
          <a:xfrm flipH="1">
            <a:off x="5092700" y="4089031"/>
            <a:ext cx="482600" cy="355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55" name="Line 24">
            <a:extLst>
              <a:ext uri="{FF2B5EF4-FFF2-40B4-BE49-F238E27FC236}">
                <a16:creationId xmlns:a16="http://schemas.microsoft.com/office/drawing/2014/main" id="{07E0627A-6405-4C15-BFDD-43392A3F7BB7}"/>
              </a:ext>
            </a:extLst>
          </p:cNvPr>
          <p:cNvSpPr>
            <a:spLocks noChangeShapeType="1"/>
          </p:cNvSpPr>
          <p:nvPr/>
        </p:nvSpPr>
        <p:spPr bwMode="auto">
          <a:xfrm flipH="1">
            <a:off x="1968500" y="4851031"/>
            <a:ext cx="1397000" cy="2794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56" name="Line 25">
            <a:extLst>
              <a:ext uri="{FF2B5EF4-FFF2-40B4-BE49-F238E27FC236}">
                <a16:creationId xmlns:a16="http://schemas.microsoft.com/office/drawing/2014/main" id="{92D541C0-4025-405E-83EC-A3A15F698E53}"/>
              </a:ext>
            </a:extLst>
          </p:cNvPr>
          <p:cNvSpPr>
            <a:spLocks noChangeShapeType="1"/>
          </p:cNvSpPr>
          <p:nvPr/>
        </p:nvSpPr>
        <p:spPr bwMode="auto">
          <a:xfrm>
            <a:off x="4813300" y="4851031"/>
            <a:ext cx="965200" cy="203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57" name="Line 26">
            <a:extLst>
              <a:ext uri="{FF2B5EF4-FFF2-40B4-BE49-F238E27FC236}">
                <a16:creationId xmlns:a16="http://schemas.microsoft.com/office/drawing/2014/main" id="{FF92A380-A0EF-4CDA-868C-1264A5730793}"/>
              </a:ext>
            </a:extLst>
          </p:cNvPr>
          <p:cNvSpPr>
            <a:spLocks noChangeShapeType="1"/>
          </p:cNvSpPr>
          <p:nvPr/>
        </p:nvSpPr>
        <p:spPr bwMode="auto">
          <a:xfrm>
            <a:off x="5791200" y="5765431"/>
            <a:ext cx="0" cy="203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58" name="Line 30">
            <a:extLst>
              <a:ext uri="{FF2B5EF4-FFF2-40B4-BE49-F238E27FC236}">
                <a16:creationId xmlns:a16="http://schemas.microsoft.com/office/drawing/2014/main" id="{96651044-104B-4260-AB67-CD9D295972BE}"/>
              </a:ext>
            </a:extLst>
          </p:cNvPr>
          <p:cNvSpPr>
            <a:spLocks noChangeShapeType="1"/>
          </p:cNvSpPr>
          <p:nvPr/>
        </p:nvSpPr>
        <p:spPr bwMode="auto">
          <a:xfrm>
            <a:off x="1219200" y="5828931"/>
            <a:ext cx="0" cy="203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59" name="Rectangle 31">
            <a:extLst>
              <a:ext uri="{FF2B5EF4-FFF2-40B4-BE49-F238E27FC236}">
                <a16:creationId xmlns:a16="http://schemas.microsoft.com/office/drawing/2014/main" id="{7A075807-F170-410A-9A0B-38E6D65B677F}"/>
              </a:ext>
            </a:extLst>
          </p:cNvPr>
          <p:cNvSpPr>
            <a:spLocks noChangeArrowheads="1"/>
          </p:cNvSpPr>
          <p:nvPr/>
        </p:nvSpPr>
        <p:spPr bwMode="auto">
          <a:xfrm>
            <a:off x="914400" y="6057531"/>
            <a:ext cx="6731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1" baseline="0">
                <a:solidFill>
                  <a:srgbClr val="FC0128"/>
                </a:solidFill>
                <a:latin typeface="Arial" panose="020B0604020202020204" pitchFamily="34" charset="0"/>
                <a:ea typeface="宋体" panose="02010600030101010101" pitchFamily="2" charset="-122"/>
              </a:rPr>
              <a:t>CISC</a:t>
            </a:r>
          </a:p>
        </p:txBody>
      </p:sp>
      <p:sp>
        <p:nvSpPr>
          <p:cNvPr id="60" name="Rectangle 32">
            <a:extLst>
              <a:ext uri="{FF2B5EF4-FFF2-40B4-BE49-F238E27FC236}">
                <a16:creationId xmlns:a16="http://schemas.microsoft.com/office/drawing/2014/main" id="{2CD44CF7-AF1F-4605-9E6F-F3B916B107E2}"/>
              </a:ext>
            </a:extLst>
          </p:cNvPr>
          <p:cNvSpPr>
            <a:spLocks noChangeArrowheads="1"/>
          </p:cNvSpPr>
          <p:nvPr/>
        </p:nvSpPr>
        <p:spPr bwMode="auto">
          <a:xfrm>
            <a:off x="457200" y="6286131"/>
            <a:ext cx="20701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1" baseline="0">
                <a:solidFill>
                  <a:srgbClr val="000000"/>
                </a:solidFill>
                <a:latin typeface="Arial" panose="020B0604020202020204" pitchFamily="34" charset="0"/>
                <a:ea typeface="宋体" panose="02010600030101010101" pitchFamily="2" charset="-122"/>
              </a:rPr>
              <a:t>Intel x86, Pentium</a:t>
            </a:r>
          </a:p>
        </p:txBody>
      </p:sp>
    </p:spTree>
    <p:extLst>
      <p:ext uri="{BB962C8B-B14F-4D97-AF65-F5344CB8AC3E}">
        <p14:creationId xmlns:p14="http://schemas.microsoft.com/office/powerpoint/2010/main" val="181065600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CISC</a:t>
            </a:r>
          </a:p>
        </p:txBody>
      </p:sp>
      <p:sp>
        <p:nvSpPr>
          <p:cNvPr id="3" name="Content Placeholder 2"/>
          <p:cNvSpPr>
            <a:spLocks noGrp="1"/>
          </p:cNvSpPr>
          <p:nvPr>
            <p:ph idx="1"/>
          </p:nvPr>
        </p:nvSpPr>
        <p:spPr>
          <a:xfrm>
            <a:off x="472741" y="1188814"/>
            <a:ext cx="8564727" cy="5433928"/>
          </a:xfrm>
        </p:spPr>
        <p:txBody>
          <a:bodyPr/>
          <a:lstStyle/>
          <a:p>
            <a:r>
              <a:rPr lang="en-US" altLang="zh-CN" sz="2800"/>
              <a:t>Complex Instruction Set Computers</a:t>
            </a:r>
          </a:p>
          <a:p>
            <a:endParaRPr lang="en-US" altLang="zh-CN" sz="2800"/>
          </a:p>
          <a:p>
            <a:r>
              <a:rPr lang="en-US" altLang="zh-CN" sz="2800"/>
              <a:t>Close “semantic gap” between programming and execution</a:t>
            </a:r>
          </a:p>
          <a:p>
            <a:pPr lvl="1"/>
            <a:r>
              <a:rPr lang="en-US" altLang="zh-CN" sz="2400"/>
              <a:t>Smaller code size (memory was expensive!)</a:t>
            </a:r>
          </a:p>
          <a:p>
            <a:pPr lvl="1"/>
            <a:r>
              <a:rPr lang="en-US" altLang="zh-CN" sz="2400"/>
              <a:t>Simplify compilation</a:t>
            </a:r>
          </a:p>
          <a:p>
            <a:endParaRPr lang="en-US" altLang="zh-CN" sz="2800"/>
          </a:p>
          <a:p>
            <a:r>
              <a:rPr lang="en-US" altLang="zh-CN" sz="2800"/>
              <a:t>Another state machine (controlled by microcode) inside the machine</a:t>
            </a:r>
          </a:p>
          <a:p>
            <a:endParaRPr lang="en-US" altLang="zh-CN" sz="2800"/>
          </a:p>
          <a:p>
            <a:r>
              <a:rPr lang="en-US" altLang="zh-CN" sz="2800"/>
              <a:t>Example: x86, Intel 432, IBM 360, DEC VAX</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47</a:t>
            </a:fld>
            <a:endParaRPr lang="en-US" altLang="zh-CN" sz="1600"/>
          </a:p>
        </p:txBody>
      </p:sp>
    </p:spTree>
    <p:extLst>
      <p:ext uri="{BB962C8B-B14F-4D97-AF65-F5344CB8AC3E}">
        <p14:creationId xmlns:p14="http://schemas.microsoft.com/office/powerpoint/2010/main" val="426402592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CISC Example: x86</a:t>
            </a:r>
          </a:p>
        </p:txBody>
      </p:sp>
      <p:sp>
        <p:nvSpPr>
          <p:cNvPr id="3" name="Content Placeholder 2"/>
          <p:cNvSpPr>
            <a:spLocks noGrp="1"/>
          </p:cNvSpPr>
          <p:nvPr>
            <p:ph idx="1"/>
          </p:nvPr>
        </p:nvSpPr>
        <p:spPr>
          <a:xfrm>
            <a:off x="472741" y="1188814"/>
            <a:ext cx="8564727" cy="5433928"/>
          </a:xfrm>
        </p:spPr>
        <p:txBody>
          <a:bodyPr/>
          <a:lstStyle/>
          <a:p>
            <a:r>
              <a:rPr lang="en-US" altLang="zh-CN" sz="2400"/>
              <a:t>MOVSD ;; move a double word, 1-byte instruction</a:t>
            </a:r>
          </a:p>
          <a:p>
            <a:pPr lvl="1">
              <a:buFontTx/>
              <a:buNone/>
            </a:pPr>
            <a:endParaRPr lang="en-US" altLang="zh-CN" sz="2400"/>
          </a:p>
          <a:p>
            <a:pPr lvl="1">
              <a:buFontTx/>
              <a:buNone/>
            </a:pPr>
            <a:r>
              <a:rPr lang="en-US" altLang="zh-CN" sz="2400"/>
              <a:t>			</a:t>
            </a:r>
            <a:r>
              <a:rPr lang="en-US" altLang="zh-CN" sz="2000"/>
              <a:t>MOVSD   // m32[DS:EDI] = m32[DS:ESI</a:t>
            </a:r>
            <a:r>
              <a:rPr lang="en-US" altLang="zh-CN" sz="2400"/>
              <a:t>]</a:t>
            </a:r>
          </a:p>
          <a:p>
            <a:endParaRPr lang="en-US" altLang="zh-CN" sz="2400"/>
          </a:p>
          <a:p>
            <a:r>
              <a:rPr lang="en-US" altLang="zh-CN" sz="2400"/>
              <a:t>REP;; 1-byte prefix to repeat string operations</a:t>
            </a:r>
          </a:p>
          <a:p>
            <a:pPr>
              <a:buFontTx/>
              <a:buNone/>
            </a:pPr>
            <a:endParaRPr lang="en-US" altLang="zh-CN" sz="2400"/>
          </a:p>
          <a:p>
            <a:pPr>
              <a:buFontTx/>
              <a:buNone/>
            </a:pPr>
            <a:r>
              <a:rPr lang="en-US" altLang="zh-CN" sz="2400"/>
              <a:t>			</a:t>
            </a:r>
            <a:r>
              <a:rPr lang="en-US" altLang="zh-CN" sz="2000"/>
              <a:t>REP MOVSD   // count set up in ECX</a:t>
            </a:r>
          </a:p>
          <a:p>
            <a:pPr>
              <a:buFontTx/>
              <a:buNone/>
            </a:pPr>
            <a:endParaRPr lang="en-US" altLang="zh-CN" sz="2000"/>
          </a:p>
          <a:p>
            <a:pPr>
              <a:buFontTx/>
              <a:buNone/>
            </a:pPr>
            <a:r>
              <a:rPr lang="en-US" altLang="zh-CN" sz="2400"/>
              <a:t>	</a:t>
            </a:r>
            <a:r>
              <a:rPr lang="en-US" altLang="zh-CN" sz="2000"/>
              <a:t>LOCK ADD ds:[</a:t>
            </a:r>
            <a:r>
              <a:rPr lang="en-US" altLang="zh-CN" sz="2000" err="1"/>
              <a:t>esi+ecx</a:t>
            </a:r>
            <a:r>
              <a:rPr lang="en-US" altLang="zh-CN" sz="2000"/>
              <a:t>*2+0x67452301], 0xEFCDAB89 // 13-byte</a:t>
            </a:r>
          </a:p>
          <a:p>
            <a:pPr>
              <a:buFontTx/>
              <a:buNone/>
            </a:pPr>
            <a:endParaRPr lang="en-US" altLang="zh-CN" sz="2000"/>
          </a:p>
          <a:p>
            <a:pPr>
              <a:buFontTx/>
              <a:buNone/>
            </a:pPr>
            <a:r>
              <a:rPr lang="en-US" altLang="zh-CN" sz="2400"/>
              <a:t>			</a:t>
            </a:r>
            <a:r>
              <a:rPr lang="en-US" altLang="zh-CN" sz="2000"/>
              <a:t>F0 3E 81 84 4E 01 23 45 67 89 AB CD EF</a:t>
            </a:r>
            <a:r>
              <a:rPr lang="en-US" altLang="zh-CN" sz="2400"/>
              <a:t>  </a:t>
            </a:r>
          </a:p>
          <a:p>
            <a:pPr lvl="1"/>
            <a:endParaRPr lang="en-US" altLang="zh-CN" sz="2400"/>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48</a:t>
            </a:fld>
            <a:endParaRPr lang="en-US" altLang="zh-CN" sz="1600"/>
          </a:p>
        </p:txBody>
      </p:sp>
      <p:grpSp>
        <p:nvGrpSpPr>
          <p:cNvPr id="15" name="Group 13">
            <a:extLst>
              <a:ext uri="{FF2B5EF4-FFF2-40B4-BE49-F238E27FC236}">
                <a16:creationId xmlns:a16="http://schemas.microsoft.com/office/drawing/2014/main" id="{37DB763D-F5C2-4E51-BB7C-84A25538618C}"/>
              </a:ext>
            </a:extLst>
          </p:cNvPr>
          <p:cNvGrpSpPr>
            <a:grpSpLocks/>
          </p:cNvGrpSpPr>
          <p:nvPr/>
        </p:nvGrpSpPr>
        <p:grpSpPr bwMode="auto">
          <a:xfrm>
            <a:off x="1128556" y="5070302"/>
            <a:ext cx="4057650" cy="1681163"/>
            <a:chOff x="672" y="3072"/>
            <a:chExt cx="2556" cy="1059"/>
          </a:xfrm>
        </p:grpSpPr>
        <p:sp>
          <p:nvSpPr>
            <p:cNvPr id="16" name="Line 4">
              <a:extLst>
                <a:ext uri="{FF2B5EF4-FFF2-40B4-BE49-F238E27FC236}">
                  <a16:creationId xmlns:a16="http://schemas.microsoft.com/office/drawing/2014/main" id="{F066312C-BE3F-4333-86CD-38E35DBC56AE}"/>
                </a:ext>
              </a:extLst>
            </p:cNvPr>
            <p:cNvSpPr>
              <a:spLocks noChangeShapeType="1"/>
            </p:cNvSpPr>
            <p:nvPr/>
          </p:nvSpPr>
          <p:spPr bwMode="auto">
            <a:xfrm flipH="1" flipV="1">
              <a:off x="672" y="3072"/>
              <a:ext cx="768" cy="33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Arial" panose="020B0604020202020204" pitchFamily="34" charset="0"/>
              </a:endParaRPr>
            </a:p>
          </p:txBody>
        </p:sp>
        <p:sp>
          <p:nvSpPr>
            <p:cNvPr id="17" name="Line 5">
              <a:extLst>
                <a:ext uri="{FF2B5EF4-FFF2-40B4-BE49-F238E27FC236}">
                  <a16:creationId xmlns:a16="http://schemas.microsoft.com/office/drawing/2014/main" id="{2F735B5B-9552-42DF-852E-25A604DA842C}"/>
                </a:ext>
              </a:extLst>
            </p:cNvPr>
            <p:cNvSpPr>
              <a:spLocks noChangeShapeType="1"/>
            </p:cNvSpPr>
            <p:nvPr/>
          </p:nvSpPr>
          <p:spPr bwMode="auto">
            <a:xfrm flipH="1" flipV="1">
              <a:off x="1152" y="3072"/>
              <a:ext cx="768" cy="33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Arial" panose="020B0604020202020204" pitchFamily="34" charset="0"/>
              </a:endParaRPr>
            </a:p>
          </p:txBody>
        </p:sp>
        <p:sp>
          <p:nvSpPr>
            <p:cNvPr id="18" name="Text Box 6">
              <a:extLst>
                <a:ext uri="{FF2B5EF4-FFF2-40B4-BE49-F238E27FC236}">
                  <a16:creationId xmlns:a16="http://schemas.microsoft.com/office/drawing/2014/main" id="{67A56CC4-9223-4298-9373-679E91921C8E}"/>
                </a:ext>
              </a:extLst>
            </p:cNvPr>
            <p:cNvSpPr txBox="1">
              <a:spLocks noChangeArrowheads="1"/>
            </p:cNvSpPr>
            <p:nvPr/>
          </p:nvSpPr>
          <p:spPr bwMode="auto">
            <a:xfrm>
              <a:off x="1365" y="3919"/>
              <a:ext cx="88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Arial" panose="020B0604020202020204" pitchFamily="34" charset="0"/>
                </a:rPr>
                <a:t>[--][--]+disp32</a:t>
              </a:r>
            </a:p>
          </p:txBody>
        </p:sp>
        <p:sp>
          <p:nvSpPr>
            <p:cNvPr id="19" name="Line 7">
              <a:extLst>
                <a:ext uri="{FF2B5EF4-FFF2-40B4-BE49-F238E27FC236}">
                  <a16:creationId xmlns:a16="http://schemas.microsoft.com/office/drawing/2014/main" id="{19DD3AA3-8FC5-4464-A3A0-B40258BA100D}"/>
                </a:ext>
              </a:extLst>
            </p:cNvPr>
            <p:cNvSpPr>
              <a:spLocks noChangeShapeType="1"/>
            </p:cNvSpPr>
            <p:nvPr/>
          </p:nvSpPr>
          <p:spPr bwMode="auto">
            <a:xfrm flipH="1">
              <a:off x="1824" y="3552"/>
              <a:ext cx="384" cy="38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Arial" panose="020B0604020202020204" pitchFamily="34" charset="0"/>
              </a:endParaRPr>
            </a:p>
          </p:txBody>
        </p:sp>
        <p:sp>
          <p:nvSpPr>
            <p:cNvPr id="20" name="Text Box 8">
              <a:extLst>
                <a:ext uri="{FF2B5EF4-FFF2-40B4-BE49-F238E27FC236}">
                  <a16:creationId xmlns:a16="http://schemas.microsoft.com/office/drawing/2014/main" id="{BC43420F-E4A3-4C44-BE15-3C71F9D9FF46}"/>
                </a:ext>
              </a:extLst>
            </p:cNvPr>
            <p:cNvSpPr txBox="1">
              <a:spLocks noChangeArrowheads="1"/>
            </p:cNvSpPr>
            <p:nvPr/>
          </p:nvSpPr>
          <p:spPr bwMode="auto">
            <a:xfrm>
              <a:off x="2448" y="3916"/>
              <a:ext cx="7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Arial" panose="020B0604020202020204" pitchFamily="34" charset="0"/>
                </a:rPr>
                <a:t>ESI+ECX*2</a:t>
              </a:r>
            </a:p>
          </p:txBody>
        </p:sp>
        <p:sp>
          <p:nvSpPr>
            <p:cNvPr id="21" name="Line 9">
              <a:extLst>
                <a:ext uri="{FF2B5EF4-FFF2-40B4-BE49-F238E27FC236}">
                  <a16:creationId xmlns:a16="http://schemas.microsoft.com/office/drawing/2014/main" id="{CF723D9D-3A9C-4878-A55B-0D8005733A25}"/>
                </a:ext>
              </a:extLst>
            </p:cNvPr>
            <p:cNvSpPr>
              <a:spLocks noChangeShapeType="1"/>
            </p:cNvSpPr>
            <p:nvPr/>
          </p:nvSpPr>
          <p:spPr bwMode="auto">
            <a:xfrm>
              <a:off x="2448" y="3552"/>
              <a:ext cx="336" cy="38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Arial" panose="020B0604020202020204" pitchFamily="34" charset="0"/>
              </a:endParaRPr>
            </a:p>
          </p:txBody>
        </p:sp>
        <p:sp>
          <p:nvSpPr>
            <p:cNvPr id="22" name="Line 10">
              <a:extLst>
                <a:ext uri="{FF2B5EF4-FFF2-40B4-BE49-F238E27FC236}">
                  <a16:creationId xmlns:a16="http://schemas.microsoft.com/office/drawing/2014/main" id="{592591CF-04DE-4496-8643-FAC22318B6A3}"/>
                </a:ext>
              </a:extLst>
            </p:cNvPr>
            <p:cNvSpPr>
              <a:spLocks noChangeShapeType="1"/>
            </p:cNvSpPr>
            <p:nvPr/>
          </p:nvSpPr>
          <p:spPr bwMode="auto">
            <a:xfrm flipH="1" flipV="1">
              <a:off x="1392" y="3072"/>
              <a:ext cx="336" cy="33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Arial" panose="020B0604020202020204" pitchFamily="34" charset="0"/>
              </a:endParaRPr>
            </a:p>
          </p:txBody>
        </p:sp>
        <p:sp>
          <p:nvSpPr>
            <p:cNvPr id="23" name="AutoShape 11">
              <a:extLst>
                <a:ext uri="{FF2B5EF4-FFF2-40B4-BE49-F238E27FC236}">
                  <a16:creationId xmlns:a16="http://schemas.microsoft.com/office/drawing/2014/main" id="{0BD9214A-5E6C-4ECF-A270-8A5148132147}"/>
                </a:ext>
              </a:extLst>
            </p:cNvPr>
            <p:cNvSpPr>
              <a:spLocks/>
            </p:cNvSpPr>
            <p:nvPr/>
          </p:nvSpPr>
          <p:spPr bwMode="auto">
            <a:xfrm rot="5400000">
              <a:off x="1608" y="3480"/>
              <a:ext cx="96" cy="336"/>
            </a:xfrm>
            <a:prstGeom prst="rightBrace">
              <a:avLst>
                <a:gd name="adj1" fmla="val 29167"/>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Arial" panose="020B0604020202020204" pitchFamily="34" charset="0"/>
              </a:endParaRPr>
            </a:p>
          </p:txBody>
        </p:sp>
        <p:sp>
          <p:nvSpPr>
            <p:cNvPr id="24" name="Text Box 12">
              <a:extLst>
                <a:ext uri="{FF2B5EF4-FFF2-40B4-BE49-F238E27FC236}">
                  <a16:creationId xmlns:a16="http://schemas.microsoft.com/office/drawing/2014/main" id="{F57E496D-E550-461E-A97D-3005E4B247F8}"/>
                </a:ext>
              </a:extLst>
            </p:cNvPr>
            <p:cNvSpPr txBox="1">
              <a:spLocks noChangeArrowheads="1"/>
            </p:cNvSpPr>
            <p:nvPr/>
          </p:nvSpPr>
          <p:spPr bwMode="auto">
            <a:xfrm>
              <a:off x="1440" y="3648"/>
              <a:ext cx="42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1" i="0" u="none" strike="noStrike" kern="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Arial" panose="020B0604020202020204" pitchFamily="34" charset="0"/>
                </a:rPr>
                <a:t>prefix</a:t>
              </a:r>
            </a:p>
          </p:txBody>
        </p:sp>
      </p:grpSp>
    </p:spTree>
    <p:extLst>
      <p:ext uri="{BB962C8B-B14F-4D97-AF65-F5344CB8AC3E}">
        <p14:creationId xmlns:p14="http://schemas.microsoft.com/office/powerpoint/2010/main" val="6989202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RISC</a:t>
            </a:r>
          </a:p>
        </p:txBody>
      </p:sp>
      <p:sp>
        <p:nvSpPr>
          <p:cNvPr id="3" name="Content Placeholder 2"/>
          <p:cNvSpPr>
            <a:spLocks noGrp="1"/>
          </p:cNvSpPr>
          <p:nvPr>
            <p:ph idx="1"/>
          </p:nvPr>
        </p:nvSpPr>
        <p:spPr>
          <a:xfrm>
            <a:off x="472741" y="1188814"/>
            <a:ext cx="8564727" cy="5433928"/>
          </a:xfrm>
        </p:spPr>
        <p:txBody>
          <a:bodyPr/>
          <a:lstStyle/>
          <a:p>
            <a:r>
              <a:rPr lang="en-US" altLang="zh-CN" sz="2400"/>
              <a:t>Observation made by IBM (John </a:t>
            </a:r>
            <a:r>
              <a:rPr lang="en-US" altLang="zh-CN" sz="2400" err="1"/>
              <a:t>Cocke</a:t>
            </a:r>
            <a:r>
              <a:rPr lang="en-US" altLang="zh-CN" sz="2400"/>
              <a:t>, Eckert-Mauchly Award’85, Turing Award’87,…)</a:t>
            </a:r>
          </a:p>
          <a:p>
            <a:pPr lvl="1"/>
            <a:r>
              <a:rPr lang="en-US" altLang="zh-CN" sz="2000"/>
              <a:t>Few of the available instructions are used</a:t>
            </a:r>
            <a:endParaRPr lang="en-US" altLang="zh-CN" sz="2400"/>
          </a:p>
          <a:p>
            <a:endParaRPr lang="en-US" altLang="zh-CN" sz="2400"/>
          </a:p>
          <a:p>
            <a:r>
              <a:rPr lang="en-US" altLang="zh-CN" sz="2400"/>
              <a:t>CISC : “n+1” phenomenon </a:t>
            </a:r>
          </a:p>
          <a:p>
            <a:pPr lvl="1"/>
            <a:r>
              <a:rPr lang="en-US" altLang="zh-CN" sz="2000"/>
              <a:t>Adding an instruction requiring an extra level of decoding logic can slow down the entire ISA</a:t>
            </a:r>
            <a:endParaRPr lang="en-US" altLang="zh-CN" sz="2400"/>
          </a:p>
          <a:p>
            <a:r>
              <a:rPr lang="en-US" altLang="zh-CN" sz="2400"/>
              <a:t>Reduced Instruction Set Computer </a:t>
            </a:r>
          </a:p>
          <a:p>
            <a:pPr lvl="1"/>
            <a:r>
              <a:rPr lang="en-US" altLang="zh-CN" sz="2000"/>
              <a:t>Originated at IBM in 1975, a telephone project</a:t>
            </a:r>
          </a:p>
          <a:p>
            <a:pPr lvl="1"/>
            <a:r>
              <a:rPr lang="en-US" altLang="zh-CN" sz="2000"/>
              <a:t>To achieve 12 MIPS (300 calls per sec, 20k </a:t>
            </a:r>
            <a:r>
              <a:rPr lang="en-US" altLang="zh-CN" sz="2000" err="1"/>
              <a:t>inst</a:t>
            </a:r>
            <a:r>
              <a:rPr lang="en-US" altLang="zh-CN" sz="2000"/>
              <a:t> per call)</a:t>
            </a:r>
          </a:p>
          <a:p>
            <a:pPr lvl="1"/>
            <a:r>
              <a:rPr lang="en-US" altLang="zh-CN" sz="2000"/>
              <a:t>Simple instructions</a:t>
            </a:r>
          </a:p>
          <a:p>
            <a:pPr lvl="1"/>
            <a:r>
              <a:rPr lang="en-US" altLang="zh-CN" sz="2000"/>
              <a:t>IBM 801 in 1978</a:t>
            </a:r>
          </a:p>
          <a:p>
            <a:pPr lvl="1"/>
            <a:r>
              <a:rPr lang="en-US" altLang="zh-CN" sz="2000"/>
              <a:t>More compiler effort to gain performance</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49</a:t>
            </a:fld>
            <a:endParaRPr lang="en-US" altLang="zh-CN" sz="1600"/>
          </a:p>
        </p:txBody>
      </p:sp>
      <p:pic>
        <p:nvPicPr>
          <p:cNvPr id="5" name="Picture 4">
            <a:extLst>
              <a:ext uri="{FF2B5EF4-FFF2-40B4-BE49-F238E27FC236}">
                <a16:creationId xmlns:a16="http://schemas.microsoft.com/office/drawing/2014/main" id="{D345C0A2-2784-40E3-9519-4E51110FF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3078" y="1696903"/>
            <a:ext cx="1262063"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357310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Instruction Set Architecture (ISA)</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5</a:t>
            </a:fld>
            <a:endParaRPr lang="en-US" altLang="zh-CN" sz="1600"/>
          </a:p>
        </p:txBody>
      </p:sp>
      <p:sp>
        <p:nvSpPr>
          <p:cNvPr id="20" name="矩形: 圆角 3">
            <a:extLst>
              <a:ext uri="{FF2B5EF4-FFF2-40B4-BE49-F238E27FC236}">
                <a16:creationId xmlns:a16="http://schemas.microsoft.com/office/drawing/2014/main" id="{EEE033FD-666E-4E96-8786-D00861707B7D}"/>
              </a:ext>
            </a:extLst>
          </p:cNvPr>
          <p:cNvSpPr>
            <a:spLocks noChangeArrowheads="1"/>
          </p:cNvSpPr>
          <p:nvPr/>
        </p:nvSpPr>
        <p:spPr bwMode="auto">
          <a:xfrm>
            <a:off x="1941917" y="1865313"/>
            <a:ext cx="5062538" cy="466725"/>
          </a:xfrm>
          <a:prstGeom prst="roundRect">
            <a:avLst>
              <a:gd name="adj" fmla="val 16667"/>
            </a:avLst>
          </a:prstGeom>
          <a:solidFill>
            <a:srgbClr val="FFFFFF"/>
          </a:solidFill>
          <a:ln w="1588"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800" baseline="-25000">
                <a:solidFill>
                  <a:schemeClr val="accent2"/>
                </a:solidFill>
                <a:latin typeface="Times New Roman" panose="02020603050405020304" pitchFamily="18" charset="0"/>
              </a:defRPr>
            </a:lvl1pPr>
            <a:lvl2pPr marL="742950" indent="-285750">
              <a:defRPr sz="2800" baseline="-25000">
                <a:solidFill>
                  <a:schemeClr val="accent2"/>
                </a:solidFill>
                <a:latin typeface="Times New Roman" panose="02020603050405020304" pitchFamily="18" charset="0"/>
              </a:defRPr>
            </a:lvl2pPr>
            <a:lvl3pPr marL="1143000" indent="-228600">
              <a:defRPr sz="2800" baseline="-25000">
                <a:solidFill>
                  <a:schemeClr val="accent2"/>
                </a:solidFill>
                <a:latin typeface="Times New Roman" panose="02020603050405020304" pitchFamily="18" charset="0"/>
              </a:defRPr>
            </a:lvl3pPr>
            <a:lvl4pPr marL="1600200" indent="-228600">
              <a:defRPr sz="2800" baseline="-25000">
                <a:solidFill>
                  <a:schemeClr val="accent2"/>
                </a:solidFill>
                <a:latin typeface="Times New Roman" panose="02020603050405020304" pitchFamily="18" charset="0"/>
              </a:defRPr>
            </a:lvl4pPr>
            <a:lvl5pPr marL="2057400" indent="-228600">
              <a:defRPr sz="2800" baseline="-250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pPr algn="ctr">
              <a:spcBef>
                <a:spcPct val="20000"/>
              </a:spcBef>
            </a:pPr>
            <a:r>
              <a:rPr lang="en-US" altLang="zh-CN" sz="2000" baseline="0">
                <a:solidFill>
                  <a:schemeClr val="tx1"/>
                </a:solidFill>
                <a:ea typeface="宋体" panose="02010600030101010101" pitchFamily="2" charset="-122"/>
              </a:rPr>
              <a:t>Application</a:t>
            </a:r>
            <a:endParaRPr lang="zh-CN" altLang="en-US" sz="2000" baseline="0">
              <a:solidFill>
                <a:schemeClr val="tx1"/>
              </a:solidFill>
              <a:ea typeface="宋体" panose="02010600030101010101" pitchFamily="2" charset="-122"/>
            </a:endParaRPr>
          </a:p>
        </p:txBody>
      </p:sp>
      <p:sp>
        <p:nvSpPr>
          <p:cNvPr id="21" name="矩形: 圆角 252">
            <a:extLst>
              <a:ext uri="{FF2B5EF4-FFF2-40B4-BE49-F238E27FC236}">
                <a16:creationId xmlns:a16="http://schemas.microsoft.com/office/drawing/2014/main" id="{4B1E930B-FC2E-430E-9449-18CC86C4FF5B}"/>
              </a:ext>
            </a:extLst>
          </p:cNvPr>
          <p:cNvSpPr>
            <a:spLocks noChangeArrowheads="1"/>
          </p:cNvSpPr>
          <p:nvPr/>
        </p:nvSpPr>
        <p:spPr bwMode="auto">
          <a:xfrm>
            <a:off x="1941917" y="2395538"/>
            <a:ext cx="5062538" cy="468312"/>
          </a:xfrm>
          <a:prstGeom prst="roundRect">
            <a:avLst>
              <a:gd name="adj" fmla="val 16667"/>
            </a:avLst>
          </a:prstGeom>
          <a:solidFill>
            <a:srgbClr val="FFFFFF"/>
          </a:solidFill>
          <a:ln w="1588"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800" baseline="-25000">
                <a:solidFill>
                  <a:schemeClr val="accent2"/>
                </a:solidFill>
                <a:latin typeface="Times New Roman" panose="02020603050405020304" pitchFamily="18" charset="0"/>
              </a:defRPr>
            </a:lvl1pPr>
            <a:lvl2pPr marL="742950" indent="-285750">
              <a:defRPr sz="2800" baseline="-25000">
                <a:solidFill>
                  <a:schemeClr val="accent2"/>
                </a:solidFill>
                <a:latin typeface="Times New Roman" panose="02020603050405020304" pitchFamily="18" charset="0"/>
              </a:defRPr>
            </a:lvl2pPr>
            <a:lvl3pPr marL="1143000" indent="-228600">
              <a:defRPr sz="2800" baseline="-25000">
                <a:solidFill>
                  <a:schemeClr val="accent2"/>
                </a:solidFill>
                <a:latin typeface="Times New Roman" panose="02020603050405020304" pitchFamily="18" charset="0"/>
              </a:defRPr>
            </a:lvl3pPr>
            <a:lvl4pPr marL="1600200" indent="-228600">
              <a:defRPr sz="2800" baseline="-25000">
                <a:solidFill>
                  <a:schemeClr val="accent2"/>
                </a:solidFill>
                <a:latin typeface="Times New Roman" panose="02020603050405020304" pitchFamily="18" charset="0"/>
              </a:defRPr>
            </a:lvl4pPr>
            <a:lvl5pPr marL="2057400" indent="-228600">
              <a:defRPr sz="2800" baseline="-250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pPr algn="ctr">
              <a:spcBef>
                <a:spcPct val="20000"/>
              </a:spcBef>
            </a:pPr>
            <a:r>
              <a:rPr lang="en-US" altLang="zh-CN" sz="2000" baseline="0">
                <a:solidFill>
                  <a:schemeClr val="tx1"/>
                </a:solidFill>
                <a:ea typeface="宋体" panose="02010600030101010101" pitchFamily="2" charset="-122"/>
              </a:rPr>
              <a:t>Compiler / Libraries of Macros and Procedures</a:t>
            </a:r>
            <a:endParaRPr lang="zh-CN" altLang="en-US" sz="2000" baseline="0">
              <a:solidFill>
                <a:schemeClr val="tx1"/>
              </a:solidFill>
              <a:ea typeface="宋体" panose="02010600030101010101" pitchFamily="2" charset="-122"/>
            </a:endParaRPr>
          </a:p>
        </p:txBody>
      </p:sp>
      <p:sp>
        <p:nvSpPr>
          <p:cNvPr id="22" name="矩形: 圆角 253">
            <a:extLst>
              <a:ext uri="{FF2B5EF4-FFF2-40B4-BE49-F238E27FC236}">
                <a16:creationId xmlns:a16="http://schemas.microsoft.com/office/drawing/2014/main" id="{89A5E0A0-2C97-48AD-8E8E-34961C0E626D}"/>
              </a:ext>
            </a:extLst>
          </p:cNvPr>
          <p:cNvSpPr>
            <a:spLocks noChangeArrowheads="1"/>
          </p:cNvSpPr>
          <p:nvPr/>
        </p:nvSpPr>
        <p:spPr bwMode="auto">
          <a:xfrm>
            <a:off x="1941917" y="2927350"/>
            <a:ext cx="5062538" cy="466725"/>
          </a:xfrm>
          <a:prstGeom prst="roundRect">
            <a:avLst>
              <a:gd name="adj" fmla="val 16667"/>
            </a:avLst>
          </a:prstGeom>
          <a:solidFill>
            <a:srgbClr val="FFFFFF"/>
          </a:solidFill>
          <a:ln w="1588"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800" baseline="-25000">
                <a:solidFill>
                  <a:schemeClr val="accent2"/>
                </a:solidFill>
                <a:latin typeface="Times New Roman" panose="02020603050405020304" pitchFamily="18" charset="0"/>
              </a:defRPr>
            </a:lvl1pPr>
            <a:lvl2pPr marL="742950" indent="-285750">
              <a:defRPr sz="2800" baseline="-25000">
                <a:solidFill>
                  <a:schemeClr val="accent2"/>
                </a:solidFill>
                <a:latin typeface="Times New Roman" panose="02020603050405020304" pitchFamily="18" charset="0"/>
              </a:defRPr>
            </a:lvl2pPr>
            <a:lvl3pPr marL="1143000" indent="-228600">
              <a:defRPr sz="2800" baseline="-25000">
                <a:solidFill>
                  <a:schemeClr val="accent2"/>
                </a:solidFill>
                <a:latin typeface="Times New Roman" panose="02020603050405020304" pitchFamily="18" charset="0"/>
              </a:defRPr>
            </a:lvl3pPr>
            <a:lvl4pPr marL="1600200" indent="-228600">
              <a:defRPr sz="2800" baseline="-25000">
                <a:solidFill>
                  <a:schemeClr val="accent2"/>
                </a:solidFill>
                <a:latin typeface="Times New Roman" panose="02020603050405020304" pitchFamily="18" charset="0"/>
              </a:defRPr>
            </a:lvl4pPr>
            <a:lvl5pPr marL="2057400" indent="-228600">
              <a:defRPr sz="2800" baseline="-250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pPr algn="ctr">
              <a:spcBef>
                <a:spcPct val="20000"/>
              </a:spcBef>
            </a:pPr>
            <a:r>
              <a:rPr lang="en-US" altLang="zh-CN" sz="2000" baseline="0">
                <a:solidFill>
                  <a:schemeClr val="tx1"/>
                </a:solidFill>
                <a:ea typeface="宋体" panose="02010600030101010101" pitchFamily="2" charset="-122"/>
              </a:rPr>
              <a:t>Operating System (OS)</a:t>
            </a:r>
            <a:endParaRPr lang="zh-CN" altLang="en-US" sz="2000" baseline="0">
              <a:solidFill>
                <a:schemeClr val="tx1"/>
              </a:solidFill>
              <a:ea typeface="宋体" panose="02010600030101010101" pitchFamily="2" charset="-122"/>
            </a:endParaRPr>
          </a:p>
        </p:txBody>
      </p:sp>
      <p:sp>
        <p:nvSpPr>
          <p:cNvPr id="23" name="矩形: 圆角 255">
            <a:extLst>
              <a:ext uri="{FF2B5EF4-FFF2-40B4-BE49-F238E27FC236}">
                <a16:creationId xmlns:a16="http://schemas.microsoft.com/office/drawing/2014/main" id="{DDE6D397-51D7-4704-A176-B1FCE4530E54}"/>
              </a:ext>
            </a:extLst>
          </p:cNvPr>
          <p:cNvSpPr>
            <a:spLocks noChangeArrowheads="1"/>
          </p:cNvSpPr>
          <p:nvPr/>
        </p:nvSpPr>
        <p:spPr bwMode="auto">
          <a:xfrm>
            <a:off x="1941917" y="3457575"/>
            <a:ext cx="5062538" cy="466725"/>
          </a:xfrm>
          <a:prstGeom prst="roundRect">
            <a:avLst>
              <a:gd name="adj" fmla="val 16667"/>
            </a:avLst>
          </a:prstGeom>
          <a:solidFill>
            <a:srgbClr val="92D050"/>
          </a:solidFill>
          <a:ln w="1588" algn="ctr">
            <a:solidFill>
              <a:schemeClr val="tx1"/>
            </a:solidFill>
            <a:round/>
            <a:headEnd/>
            <a:tailEnd/>
          </a:ln>
          <a:effectLst/>
        </p:spPr>
        <p:txBody>
          <a:bodyPr anchor="ctr"/>
          <a:lstStyle>
            <a:lvl1pPr>
              <a:defRPr sz="2800" baseline="-25000">
                <a:solidFill>
                  <a:schemeClr val="accent2"/>
                </a:solidFill>
                <a:latin typeface="Times New Roman" panose="02020603050405020304" pitchFamily="18" charset="0"/>
              </a:defRPr>
            </a:lvl1pPr>
            <a:lvl2pPr marL="742950" indent="-285750">
              <a:defRPr sz="2800" baseline="-25000">
                <a:solidFill>
                  <a:schemeClr val="accent2"/>
                </a:solidFill>
                <a:latin typeface="Times New Roman" panose="02020603050405020304" pitchFamily="18" charset="0"/>
              </a:defRPr>
            </a:lvl2pPr>
            <a:lvl3pPr marL="1143000" indent="-228600">
              <a:defRPr sz="2800" baseline="-25000">
                <a:solidFill>
                  <a:schemeClr val="accent2"/>
                </a:solidFill>
                <a:latin typeface="Times New Roman" panose="02020603050405020304" pitchFamily="18" charset="0"/>
              </a:defRPr>
            </a:lvl3pPr>
            <a:lvl4pPr marL="1600200" indent="-228600">
              <a:defRPr sz="2800" baseline="-25000">
                <a:solidFill>
                  <a:schemeClr val="accent2"/>
                </a:solidFill>
                <a:latin typeface="Times New Roman" panose="02020603050405020304" pitchFamily="18" charset="0"/>
              </a:defRPr>
            </a:lvl4pPr>
            <a:lvl5pPr marL="2057400" indent="-228600">
              <a:defRPr sz="2800" baseline="-250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pPr algn="ctr">
              <a:spcBef>
                <a:spcPct val="20000"/>
              </a:spcBef>
            </a:pPr>
            <a:r>
              <a:rPr lang="en-US" altLang="zh-CN" sz="2000" baseline="0">
                <a:solidFill>
                  <a:schemeClr val="tx1"/>
                </a:solidFill>
                <a:ea typeface="宋体" panose="02010600030101010101" pitchFamily="2" charset="-122"/>
              </a:rPr>
              <a:t>Instruction Set Architecture (ISA)</a:t>
            </a:r>
            <a:endParaRPr lang="zh-CN" altLang="en-US" sz="2000" baseline="0">
              <a:solidFill>
                <a:schemeClr val="tx1"/>
              </a:solidFill>
              <a:ea typeface="宋体" panose="02010600030101010101" pitchFamily="2" charset="-122"/>
            </a:endParaRPr>
          </a:p>
        </p:txBody>
      </p:sp>
      <p:sp>
        <p:nvSpPr>
          <p:cNvPr id="24" name="矩形: 圆角 256">
            <a:extLst>
              <a:ext uri="{FF2B5EF4-FFF2-40B4-BE49-F238E27FC236}">
                <a16:creationId xmlns:a16="http://schemas.microsoft.com/office/drawing/2014/main" id="{4E7C8B8D-9C44-4EF7-B6D6-C902B055B878}"/>
              </a:ext>
            </a:extLst>
          </p:cNvPr>
          <p:cNvSpPr>
            <a:spLocks noChangeArrowheads="1"/>
          </p:cNvSpPr>
          <p:nvPr/>
        </p:nvSpPr>
        <p:spPr bwMode="auto">
          <a:xfrm>
            <a:off x="1941917" y="3987800"/>
            <a:ext cx="5062538" cy="468313"/>
          </a:xfrm>
          <a:prstGeom prst="roundRect">
            <a:avLst>
              <a:gd name="adj" fmla="val 16667"/>
            </a:avLst>
          </a:prstGeom>
          <a:solidFill>
            <a:srgbClr val="FFFFFF"/>
          </a:solidFill>
          <a:ln w="1588"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800" baseline="-25000">
                <a:solidFill>
                  <a:schemeClr val="accent2"/>
                </a:solidFill>
                <a:latin typeface="Times New Roman" panose="02020603050405020304" pitchFamily="18" charset="0"/>
              </a:defRPr>
            </a:lvl1pPr>
            <a:lvl2pPr marL="742950" indent="-285750">
              <a:defRPr sz="2800" baseline="-25000">
                <a:solidFill>
                  <a:schemeClr val="accent2"/>
                </a:solidFill>
                <a:latin typeface="Times New Roman" panose="02020603050405020304" pitchFamily="18" charset="0"/>
              </a:defRPr>
            </a:lvl2pPr>
            <a:lvl3pPr marL="1143000" indent="-228600">
              <a:defRPr sz="2800" baseline="-25000">
                <a:solidFill>
                  <a:schemeClr val="accent2"/>
                </a:solidFill>
                <a:latin typeface="Times New Roman" panose="02020603050405020304" pitchFamily="18" charset="0"/>
              </a:defRPr>
            </a:lvl3pPr>
            <a:lvl4pPr marL="1600200" indent="-228600">
              <a:defRPr sz="2800" baseline="-25000">
                <a:solidFill>
                  <a:schemeClr val="accent2"/>
                </a:solidFill>
                <a:latin typeface="Times New Roman" panose="02020603050405020304" pitchFamily="18" charset="0"/>
              </a:defRPr>
            </a:lvl4pPr>
            <a:lvl5pPr marL="2057400" indent="-228600">
              <a:defRPr sz="2800" baseline="-250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pPr algn="ctr">
              <a:spcBef>
                <a:spcPct val="20000"/>
              </a:spcBef>
            </a:pPr>
            <a:r>
              <a:rPr lang="en-US" altLang="zh-CN" sz="2000" baseline="0">
                <a:solidFill>
                  <a:schemeClr val="tx1"/>
                </a:solidFill>
                <a:ea typeface="宋体" panose="02010600030101010101" pitchFamily="2" charset="-122"/>
              </a:rPr>
              <a:t>Computer Organization (Micro Architecture)</a:t>
            </a:r>
            <a:endParaRPr lang="zh-CN" altLang="en-US" sz="2000" baseline="0">
              <a:solidFill>
                <a:schemeClr val="tx1"/>
              </a:solidFill>
              <a:ea typeface="宋体" panose="02010600030101010101" pitchFamily="2" charset="-122"/>
            </a:endParaRPr>
          </a:p>
        </p:txBody>
      </p:sp>
      <p:sp>
        <p:nvSpPr>
          <p:cNvPr id="25" name="矩形: 圆角 257">
            <a:extLst>
              <a:ext uri="{FF2B5EF4-FFF2-40B4-BE49-F238E27FC236}">
                <a16:creationId xmlns:a16="http://schemas.microsoft.com/office/drawing/2014/main" id="{3F17B5D0-642D-4F9D-94A0-9AB37EA2838C}"/>
              </a:ext>
            </a:extLst>
          </p:cNvPr>
          <p:cNvSpPr>
            <a:spLocks noChangeArrowheads="1"/>
          </p:cNvSpPr>
          <p:nvPr/>
        </p:nvSpPr>
        <p:spPr bwMode="auto">
          <a:xfrm>
            <a:off x="1941917" y="4519613"/>
            <a:ext cx="5062538" cy="466725"/>
          </a:xfrm>
          <a:prstGeom prst="roundRect">
            <a:avLst>
              <a:gd name="adj" fmla="val 16667"/>
            </a:avLst>
          </a:prstGeom>
          <a:solidFill>
            <a:srgbClr val="FFC000"/>
          </a:solidFill>
          <a:ln w="1588" algn="ctr">
            <a:solidFill>
              <a:schemeClr val="tx1"/>
            </a:solidFill>
            <a:round/>
            <a:headEnd/>
            <a:tailEnd/>
          </a:ln>
          <a:effectLst/>
        </p:spPr>
        <p:txBody>
          <a:bodyPr anchor="ctr"/>
          <a:lstStyle>
            <a:lvl1pPr>
              <a:defRPr sz="2800" baseline="-25000">
                <a:solidFill>
                  <a:schemeClr val="accent2"/>
                </a:solidFill>
                <a:latin typeface="Times New Roman" panose="02020603050405020304" pitchFamily="18" charset="0"/>
              </a:defRPr>
            </a:lvl1pPr>
            <a:lvl2pPr marL="742950" indent="-285750">
              <a:defRPr sz="2800" baseline="-25000">
                <a:solidFill>
                  <a:schemeClr val="accent2"/>
                </a:solidFill>
                <a:latin typeface="Times New Roman" panose="02020603050405020304" pitchFamily="18" charset="0"/>
              </a:defRPr>
            </a:lvl2pPr>
            <a:lvl3pPr marL="1143000" indent="-228600">
              <a:defRPr sz="2800" baseline="-25000">
                <a:solidFill>
                  <a:schemeClr val="accent2"/>
                </a:solidFill>
                <a:latin typeface="Times New Roman" panose="02020603050405020304" pitchFamily="18" charset="0"/>
              </a:defRPr>
            </a:lvl3pPr>
            <a:lvl4pPr marL="1600200" indent="-228600">
              <a:defRPr sz="2800" baseline="-25000">
                <a:solidFill>
                  <a:schemeClr val="accent2"/>
                </a:solidFill>
                <a:latin typeface="Times New Roman" panose="02020603050405020304" pitchFamily="18" charset="0"/>
              </a:defRPr>
            </a:lvl4pPr>
            <a:lvl5pPr marL="2057400" indent="-228600">
              <a:defRPr sz="2800" baseline="-250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pPr algn="ctr">
              <a:spcBef>
                <a:spcPct val="20000"/>
              </a:spcBef>
            </a:pPr>
            <a:r>
              <a:rPr lang="en-US" altLang="zh-CN" sz="2000" baseline="0">
                <a:solidFill>
                  <a:schemeClr val="tx1"/>
                </a:solidFill>
                <a:ea typeface="宋体" panose="02010600030101010101" pitchFamily="2" charset="-122"/>
              </a:rPr>
              <a:t>Register Transfer Level (RTL)</a:t>
            </a:r>
            <a:endParaRPr lang="zh-CN" altLang="en-US" sz="2000" baseline="0">
              <a:solidFill>
                <a:schemeClr val="tx1"/>
              </a:solidFill>
              <a:ea typeface="宋体" panose="02010600030101010101" pitchFamily="2" charset="-122"/>
            </a:endParaRPr>
          </a:p>
        </p:txBody>
      </p:sp>
      <p:sp>
        <p:nvSpPr>
          <p:cNvPr id="26" name="矩形: 圆角 258">
            <a:extLst>
              <a:ext uri="{FF2B5EF4-FFF2-40B4-BE49-F238E27FC236}">
                <a16:creationId xmlns:a16="http://schemas.microsoft.com/office/drawing/2014/main" id="{001FA582-48A2-40BF-AF64-22B042E7D4AA}"/>
              </a:ext>
            </a:extLst>
          </p:cNvPr>
          <p:cNvSpPr>
            <a:spLocks noChangeArrowheads="1"/>
          </p:cNvSpPr>
          <p:nvPr/>
        </p:nvSpPr>
        <p:spPr bwMode="auto">
          <a:xfrm>
            <a:off x="1941917" y="5049838"/>
            <a:ext cx="5062538" cy="466725"/>
          </a:xfrm>
          <a:prstGeom prst="roundRect">
            <a:avLst>
              <a:gd name="adj" fmla="val 16667"/>
            </a:avLst>
          </a:prstGeom>
          <a:solidFill>
            <a:srgbClr val="FFC000"/>
          </a:solidFill>
          <a:ln w="1588" algn="ctr">
            <a:solidFill>
              <a:schemeClr val="tx1"/>
            </a:solidFill>
            <a:round/>
            <a:headEnd/>
            <a:tailEnd/>
          </a:ln>
          <a:effectLst/>
        </p:spPr>
        <p:txBody>
          <a:bodyPr anchor="ctr"/>
          <a:lstStyle>
            <a:lvl1pPr>
              <a:defRPr sz="2800" baseline="-25000">
                <a:solidFill>
                  <a:schemeClr val="accent2"/>
                </a:solidFill>
                <a:latin typeface="Times New Roman" panose="02020603050405020304" pitchFamily="18" charset="0"/>
              </a:defRPr>
            </a:lvl1pPr>
            <a:lvl2pPr marL="742950" indent="-285750">
              <a:defRPr sz="2800" baseline="-25000">
                <a:solidFill>
                  <a:schemeClr val="accent2"/>
                </a:solidFill>
                <a:latin typeface="Times New Roman" panose="02020603050405020304" pitchFamily="18" charset="0"/>
              </a:defRPr>
            </a:lvl2pPr>
            <a:lvl3pPr marL="1143000" indent="-228600">
              <a:defRPr sz="2800" baseline="-25000">
                <a:solidFill>
                  <a:schemeClr val="accent2"/>
                </a:solidFill>
                <a:latin typeface="Times New Roman" panose="02020603050405020304" pitchFamily="18" charset="0"/>
              </a:defRPr>
            </a:lvl3pPr>
            <a:lvl4pPr marL="1600200" indent="-228600">
              <a:defRPr sz="2800" baseline="-25000">
                <a:solidFill>
                  <a:schemeClr val="accent2"/>
                </a:solidFill>
                <a:latin typeface="Times New Roman" panose="02020603050405020304" pitchFamily="18" charset="0"/>
              </a:defRPr>
            </a:lvl4pPr>
            <a:lvl5pPr marL="2057400" indent="-228600">
              <a:defRPr sz="2800" baseline="-250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pPr algn="ctr">
              <a:spcBef>
                <a:spcPct val="20000"/>
              </a:spcBef>
            </a:pPr>
            <a:r>
              <a:rPr lang="en-US" altLang="zh-CN" sz="2000" baseline="0">
                <a:solidFill>
                  <a:schemeClr val="tx1"/>
                </a:solidFill>
                <a:ea typeface="宋体" panose="02010600030101010101" pitchFamily="2" charset="-122"/>
              </a:rPr>
              <a:t>Digital Logic Circuit (DLC)</a:t>
            </a:r>
            <a:endParaRPr lang="zh-CN" altLang="en-US" sz="2000" baseline="0">
              <a:solidFill>
                <a:schemeClr val="tx1"/>
              </a:solidFill>
              <a:ea typeface="宋体" panose="02010600030101010101" pitchFamily="2" charset="-122"/>
            </a:endParaRPr>
          </a:p>
        </p:txBody>
      </p:sp>
      <p:sp>
        <p:nvSpPr>
          <p:cNvPr id="27" name="矩形: 圆角 259">
            <a:extLst>
              <a:ext uri="{FF2B5EF4-FFF2-40B4-BE49-F238E27FC236}">
                <a16:creationId xmlns:a16="http://schemas.microsoft.com/office/drawing/2014/main" id="{FF697159-995F-4577-B9FC-DBC6A154DFE0}"/>
              </a:ext>
            </a:extLst>
          </p:cNvPr>
          <p:cNvSpPr>
            <a:spLocks noChangeArrowheads="1"/>
          </p:cNvSpPr>
          <p:nvPr/>
        </p:nvSpPr>
        <p:spPr bwMode="auto">
          <a:xfrm>
            <a:off x="1941917" y="5580063"/>
            <a:ext cx="5062538" cy="468312"/>
          </a:xfrm>
          <a:prstGeom prst="roundRect">
            <a:avLst>
              <a:gd name="adj" fmla="val 16667"/>
            </a:avLst>
          </a:prstGeom>
          <a:solidFill>
            <a:srgbClr val="FFFFFF"/>
          </a:solidFill>
          <a:ln w="1588"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defRPr sz="2800" baseline="-25000">
                <a:solidFill>
                  <a:schemeClr val="accent2"/>
                </a:solidFill>
                <a:latin typeface="Times New Roman" panose="02020603050405020304" pitchFamily="18" charset="0"/>
              </a:defRPr>
            </a:lvl1pPr>
            <a:lvl2pPr marL="742950" indent="-285750">
              <a:defRPr sz="2800" baseline="-25000">
                <a:solidFill>
                  <a:schemeClr val="accent2"/>
                </a:solidFill>
                <a:latin typeface="Times New Roman" panose="02020603050405020304" pitchFamily="18" charset="0"/>
              </a:defRPr>
            </a:lvl2pPr>
            <a:lvl3pPr marL="1143000" indent="-228600">
              <a:defRPr sz="2800" baseline="-25000">
                <a:solidFill>
                  <a:schemeClr val="accent2"/>
                </a:solidFill>
                <a:latin typeface="Times New Roman" panose="02020603050405020304" pitchFamily="18" charset="0"/>
              </a:defRPr>
            </a:lvl3pPr>
            <a:lvl4pPr marL="1600200" indent="-228600">
              <a:defRPr sz="2800" baseline="-25000">
                <a:solidFill>
                  <a:schemeClr val="accent2"/>
                </a:solidFill>
                <a:latin typeface="Times New Roman" panose="02020603050405020304" pitchFamily="18" charset="0"/>
              </a:defRPr>
            </a:lvl4pPr>
            <a:lvl5pPr marL="2057400" indent="-228600">
              <a:defRPr sz="2800" baseline="-250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pPr algn="ctr">
              <a:spcBef>
                <a:spcPct val="20000"/>
              </a:spcBef>
            </a:pPr>
            <a:r>
              <a:rPr lang="en-US" altLang="zh-CN" sz="2000" baseline="0">
                <a:solidFill>
                  <a:schemeClr val="tx1"/>
                </a:solidFill>
                <a:ea typeface="宋体" panose="02010600030101010101" pitchFamily="2" charset="-122"/>
              </a:rPr>
              <a:t>Device Technology</a:t>
            </a:r>
            <a:endParaRPr lang="zh-CN" altLang="en-US" sz="2000" baseline="0">
              <a:solidFill>
                <a:schemeClr val="tx1"/>
              </a:solidFill>
              <a:ea typeface="宋体" panose="02010600030101010101" pitchFamily="2" charset="-122"/>
            </a:endParaRPr>
          </a:p>
        </p:txBody>
      </p:sp>
      <p:cxnSp>
        <p:nvCxnSpPr>
          <p:cNvPr id="28" name="直接连接符 27">
            <a:extLst>
              <a:ext uri="{FF2B5EF4-FFF2-40B4-BE49-F238E27FC236}">
                <a16:creationId xmlns:a16="http://schemas.microsoft.com/office/drawing/2014/main" id="{B060213F-1657-4FF6-BB04-FEF92A6DB578}"/>
              </a:ext>
            </a:extLst>
          </p:cNvPr>
          <p:cNvCxnSpPr>
            <a:cxnSpLocks/>
            <a:stCxn id="23" idx="3"/>
          </p:cNvCxnSpPr>
          <p:nvPr/>
        </p:nvCxnSpPr>
        <p:spPr bwMode="auto">
          <a:xfrm>
            <a:off x="7004455" y="3690938"/>
            <a:ext cx="6477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7D24BBC0-AD1F-4E8E-8E25-C9431BFD82B1}"/>
              </a:ext>
            </a:extLst>
          </p:cNvPr>
          <p:cNvCxnSpPr>
            <a:cxnSpLocks/>
          </p:cNvCxnSpPr>
          <p:nvPr/>
        </p:nvCxnSpPr>
        <p:spPr bwMode="auto">
          <a:xfrm>
            <a:off x="7387042" y="1865313"/>
            <a:ext cx="0" cy="53022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125DFE20-74E6-4C63-AEA3-B0CBF7CEF04C}"/>
              </a:ext>
            </a:extLst>
          </p:cNvPr>
          <p:cNvCxnSpPr>
            <a:cxnSpLocks/>
          </p:cNvCxnSpPr>
          <p:nvPr/>
        </p:nvCxnSpPr>
        <p:spPr bwMode="auto">
          <a:xfrm>
            <a:off x="7398155" y="3457575"/>
            <a:ext cx="0" cy="530225"/>
          </a:xfrm>
          <a:prstGeom prst="straightConnector1">
            <a:avLst/>
          </a:prstGeom>
          <a:ln>
            <a:headEnd type="triangle" w="med" len="med"/>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A9CE0B1D-41BE-4C7C-9ABE-3B76E1686875}"/>
              </a:ext>
            </a:extLst>
          </p:cNvPr>
          <p:cNvCxnSpPr>
            <a:cxnSpLocks/>
          </p:cNvCxnSpPr>
          <p:nvPr/>
        </p:nvCxnSpPr>
        <p:spPr bwMode="auto">
          <a:xfrm>
            <a:off x="7387042" y="5475288"/>
            <a:ext cx="0" cy="530225"/>
          </a:xfrm>
          <a:prstGeom prst="straightConnector1">
            <a:avLst/>
          </a:prstGeom>
          <a:ln>
            <a:headEnd type="triangle" w="med" len="med"/>
            <a:tailEnd type="none"/>
          </a:ln>
        </p:spPr>
        <p:style>
          <a:lnRef idx="1">
            <a:schemeClr val="dk1"/>
          </a:lnRef>
          <a:fillRef idx="0">
            <a:schemeClr val="dk1"/>
          </a:fillRef>
          <a:effectRef idx="0">
            <a:schemeClr val="dk1"/>
          </a:effectRef>
          <a:fontRef idx="minor">
            <a:schemeClr val="tx1"/>
          </a:fontRef>
        </p:style>
      </p:cxnSp>
      <p:sp>
        <p:nvSpPr>
          <p:cNvPr id="32" name="文本框 12">
            <a:extLst>
              <a:ext uri="{FF2B5EF4-FFF2-40B4-BE49-F238E27FC236}">
                <a16:creationId xmlns:a16="http://schemas.microsoft.com/office/drawing/2014/main" id="{C10453F8-2A64-450F-846D-34AFB980D8F3}"/>
              </a:ext>
            </a:extLst>
          </p:cNvPr>
          <p:cNvSpPr txBox="1">
            <a:spLocks noChangeArrowheads="1"/>
          </p:cNvSpPr>
          <p:nvPr/>
        </p:nvSpPr>
        <p:spPr bwMode="auto">
          <a:xfrm>
            <a:off x="6917142" y="2633663"/>
            <a:ext cx="1193800"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aseline="-25000">
                <a:solidFill>
                  <a:schemeClr val="accent2"/>
                </a:solidFill>
                <a:latin typeface="Times New Roman" panose="02020603050405020304" pitchFamily="18" charset="0"/>
              </a:defRPr>
            </a:lvl1pPr>
            <a:lvl2pPr marL="742950" indent="-285750">
              <a:defRPr sz="2800" baseline="-25000">
                <a:solidFill>
                  <a:schemeClr val="accent2"/>
                </a:solidFill>
                <a:latin typeface="Times New Roman" panose="02020603050405020304" pitchFamily="18" charset="0"/>
              </a:defRPr>
            </a:lvl2pPr>
            <a:lvl3pPr marL="1143000" indent="-228600">
              <a:defRPr sz="2800" baseline="-25000">
                <a:solidFill>
                  <a:schemeClr val="accent2"/>
                </a:solidFill>
                <a:latin typeface="Times New Roman" panose="02020603050405020304" pitchFamily="18" charset="0"/>
              </a:defRPr>
            </a:lvl3pPr>
            <a:lvl4pPr marL="1600200" indent="-228600">
              <a:defRPr sz="2800" baseline="-25000">
                <a:solidFill>
                  <a:schemeClr val="accent2"/>
                </a:solidFill>
                <a:latin typeface="Times New Roman" panose="02020603050405020304" pitchFamily="18" charset="0"/>
              </a:defRPr>
            </a:lvl4pPr>
            <a:lvl5pPr marL="2057400" indent="-228600">
              <a:defRPr sz="2800" baseline="-250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pPr algn="ctr"/>
            <a:r>
              <a:rPr lang="en-US" altLang="zh-CN" b="1">
                <a:solidFill>
                  <a:schemeClr val="tx1"/>
                </a:solidFill>
                <a:ea typeface="宋体" panose="02010600030101010101" pitchFamily="2" charset="-122"/>
              </a:rPr>
              <a:t>Software</a:t>
            </a:r>
            <a:endParaRPr lang="zh-CN" altLang="en-US" b="1">
              <a:solidFill>
                <a:schemeClr val="tx1"/>
              </a:solidFill>
              <a:ea typeface="宋体" panose="02010600030101010101" pitchFamily="2" charset="-122"/>
            </a:endParaRPr>
          </a:p>
        </p:txBody>
      </p:sp>
      <p:sp>
        <p:nvSpPr>
          <p:cNvPr id="33" name="文本框 271">
            <a:extLst>
              <a:ext uri="{FF2B5EF4-FFF2-40B4-BE49-F238E27FC236}">
                <a16:creationId xmlns:a16="http://schemas.microsoft.com/office/drawing/2014/main" id="{AC5C458D-B845-46F6-A86C-66BC9D07AD8C}"/>
              </a:ext>
            </a:extLst>
          </p:cNvPr>
          <p:cNvSpPr txBox="1">
            <a:spLocks noChangeArrowheads="1"/>
          </p:cNvSpPr>
          <p:nvPr/>
        </p:nvSpPr>
        <p:spPr bwMode="auto">
          <a:xfrm>
            <a:off x="6917142" y="4519613"/>
            <a:ext cx="13604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aseline="-25000">
                <a:solidFill>
                  <a:schemeClr val="accent2"/>
                </a:solidFill>
                <a:latin typeface="Times New Roman" panose="02020603050405020304" pitchFamily="18" charset="0"/>
              </a:defRPr>
            </a:lvl1pPr>
            <a:lvl2pPr marL="742950" indent="-285750">
              <a:defRPr sz="2800" baseline="-25000">
                <a:solidFill>
                  <a:schemeClr val="accent2"/>
                </a:solidFill>
                <a:latin typeface="Times New Roman" panose="02020603050405020304" pitchFamily="18" charset="0"/>
              </a:defRPr>
            </a:lvl2pPr>
            <a:lvl3pPr marL="1143000" indent="-228600">
              <a:defRPr sz="2800" baseline="-25000">
                <a:solidFill>
                  <a:schemeClr val="accent2"/>
                </a:solidFill>
                <a:latin typeface="Times New Roman" panose="02020603050405020304" pitchFamily="18" charset="0"/>
              </a:defRPr>
            </a:lvl3pPr>
            <a:lvl4pPr marL="1600200" indent="-228600">
              <a:defRPr sz="2800" baseline="-25000">
                <a:solidFill>
                  <a:schemeClr val="accent2"/>
                </a:solidFill>
                <a:latin typeface="Times New Roman" panose="02020603050405020304" pitchFamily="18" charset="0"/>
              </a:defRPr>
            </a:lvl4pPr>
            <a:lvl5pPr marL="2057400" indent="-228600">
              <a:defRPr sz="2800" baseline="-25000">
                <a:solidFill>
                  <a:schemeClr val="accent2"/>
                </a:solidFill>
                <a:latin typeface="Times New Roman" panose="02020603050405020304" pitchFamily="18" charset="0"/>
              </a:defRPr>
            </a:lvl5pPr>
            <a:lvl6pPr marL="2514600" indent="-2286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pPr algn="ctr"/>
            <a:r>
              <a:rPr lang="en-US" altLang="zh-CN" b="1">
                <a:solidFill>
                  <a:schemeClr val="tx1"/>
                </a:solidFill>
                <a:ea typeface="宋体" panose="02010600030101010101" pitchFamily="2" charset="-122"/>
              </a:rPr>
              <a:t>Hardware</a:t>
            </a:r>
            <a:endParaRPr lang="zh-CN" altLang="en-US" b="1">
              <a:solidFill>
                <a:schemeClr val="tx1"/>
              </a:solidFill>
              <a:ea typeface="宋体" panose="02010600030101010101" pitchFamily="2" charset="-122"/>
            </a:endParaRPr>
          </a:p>
        </p:txBody>
      </p:sp>
    </p:spTree>
    <p:extLst>
      <p:ext uri="{BB962C8B-B14F-4D97-AF65-F5344CB8AC3E}">
        <p14:creationId xmlns:p14="http://schemas.microsoft.com/office/powerpoint/2010/main" val="3539005829"/>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A Typical RISC</a:t>
            </a:r>
          </a:p>
        </p:txBody>
      </p:sp>
      <p:sp>
        <p:nvSpPr>
          <p:cNvPr id="3" name="Content Placeholder 2"/>
          <p:cNvSpPr>
            <a:spLocks noGrp="1"/>
          </p:cNvSpPr>
          <p:nvPr>
            <p:ph idx="1"/>
          </p:nvPr>
        </p:nvSpPr>
        <p:spPr>
          <a:xfrm>
            <a:off x="472741" y="1188814"/>
            <a:ext cx="8564727" cy="5433928"/>
          </a:xfrm>
        </p:spPr>
        <p:txBody>
          <a:bodyPr/>
          <a:lstStyle/>
          <a:p>
            <a:r>
              <a:rPr lang="en-US" altLang="zh-CN" sz="2000"/>
              <a:t>Smaller number of instructions</a:t>
            </a:r>
          </a:p>
          <a:p>
            <a:r>
              <a:rPr lang="en-US" altLang="zh-CN" sz="2000"/>
              <a:t>Fixed format instruction (e.g., 32 bits)</a:t>
            </a:r>
          </a:p>
          <a:p>
            <a:r>
              <a:rPr lang="en-US" altLang="zh-CN" sz="2000"/>
              <a:t>3-address, reg-to-reg arithmetic instructions</a:t>
            </a:r>
          </a:p>
          <a:p>
            <a:r>
              <a:rPr lang="en-US" altLang="zh-CN" sz="2000"/>
              <a:t>Single cycle operation for execution </a:t>
            </a:r>
          </a:p>
          <a:p>
            <a:r>
              <a:rPr lang="en-US" altLang="zh-CN" sz="2000"/>
              <a:t>Load-store architecture</a:t>
            </a:r>
          </a:p>
          <a:p>
            <a:r>
              <a:rPr lang="en-US" altLang="zh-CN" sz="2000"/>
              <a:t>Simple address modes</a:t>
            </a:r>
          </a:p>
          <a:p>
            <a:pPr lvl="1"/>
            <a:r>
              <a:rPr lang="en-US" altLang="zh-CN" sz="1800"/>
              <a:t>Base + displacement</a:t>
            </a:r>
          </a:p>
          <a:p>
            <a:r>
              <a:rPr lang="en-US" altLang="zh-CN" sz="2000"/>
              <a:t>No indirection</a:t>
            </a:r>
          </a:p>
          <a:p>
            <a:r>
              <a:rPr lang="en-US" altLang="zh-CN" sz="2000"/>
              <a:t>Simple branch conditions </a:t>
            </a:r>
          </a:p>
          <a:p>
            <a:r>
              <a:rPr lang="en-US" altLang="zh-CN" sz="2000"/>
              <a:t>Hardwired control (No microcode)</a:t>
            </a:r>
          </a:p>
          <a:p>
            <a:r>
              <a:rPr lang="en-US" altLang="zh-CN" sz="2000"/>
              <a:t>More compiler effort</a:t>
            </a:r>
          </a:p>
          <a:p>
            <a:r>
              <a:rPr lang="en-US" altLang="zh-CN" sz="2000"/>
              <a:t>Examples:</a:t>
            </a:r>
          </a:p>
          <a:p>
            <a:pPr lvl="1"/>
            <a:r>
              <a:rPr lang="en-US" altLang="zh-CN" sz="1800"/>
              <a:t>RISC I and RISC II at Berkeley</a:t>
            </a:r>
          </a:p>
          <a:p>
            <a:pPr lvl="1"/>
            <a:r>
              <a:rPr lang="en-US" altLang="zh-CN" sz="1800"/>
              <a:t>MIPS (Microprocessors without Interlocked Pipe Stage) at Stanford</a:t>
            </a:r>
          </a:p>
          <a:p>
            <a:pPr lvl="1"/>
            <a:r>
              <a:rPr lang="en-US" altLang="zh-CN" sz="1800"/>
              <a:t>IBM RISC Technology, Sun Sparc, HP PA-RISC, ARM</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50</a:t>
            </a:fld>
            <a:endParaRPr lang="en-US" altLang="zh-CN" sz="1600"/>
          </a:p>
        </p:txBody>
      </p:sp>
    </p:spTree>
    <p:extLst>
      <p:ext uri="{BB962C8B-B14F-4D97-AF65-F5344CB8AC3E}">
        <p14:creationId xmlns:p14="http://schemas.microsoft.com/office/powerpoint/2010/main" val="399030077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RISC Example: MIPS</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51</a:t>
            </a:fld>
            <a:endParaRPr lang="en-US" altLang="zh-CN" sz="1600"/>
          </a:p>
        </p:txBody>
      </p:sp>
      <p:sp>
        <p:nvSpPr>
          <p:cNvPr id="96" name="Rectangle 4">
            <a:extLst>
              <a:ext uri="{FF2B5EF4-FFF2-40B4-BE49-F238E27FC236}">
                <a16:creationId xmlns:a16="http://schemas.microsoft.com/office/drawing/2014/main" id="{E49B8917-7DC2-40EC-94AF-6E1E6982D45B}"/>
              </a:ext>
            </a:extLst>
          </p:cNvPr>
          <p:cNvSpPr>
            <a:spLocks noChangeArrowheads="1"/>
          </p:cNvSpPr>
          <p:nvPr/>
        </p:nvSpPr>
        <p:spPr bwMode="auto">
          <a:xfrm>
            <a:off x="966835" y="2920695"/>
            <a:ext cx="1041400" cy="3556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Arial" panose="020B0604020202020204" pitchFamily="34" charset="0"/>
            </a:endParaRPr>
          </a:p>
        </p:txBody>
      </p:sp>
      <p:sp>
        <p:nvSpPr>
          <p:cNvPr id="97" name="Rectangle 5">
            <a:extLst>
              <a:ext uri="{FF2B5EF4-FFF2-40B4-BE49-F238E27FC236}">
                <a16:creationId xmlns:a16="http://schemas.microsoft.com/office/drawing/2014/main" id="{7557E241-1841-418F-9490-3895415AF0C5}"/>
              </a:ext>
            </a:extLst>
          </p:cNvPr>
          <p:cNvSpPr>
            <a:spLocks noChangeArrowheads="1"/>
          </p:cNvSpPr>
          <p:nvPr/>
        </p:nvSpPr>
        <p:spPr bwMode="auto">
          <a:xfrm>
            <a:off x="1195435" y="3009595"/>
            <a:ext cx="4318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aseline="0">
                <a:solidFill>
                  <a:srgbClr val="000000"/>
                </a:solidFill>
                <a:latin typeface="Arial" panose="020B0604020202020204" pitchFamily="34" charset="0"/>
                <a:ea typeface="PMingLiU" panose="02020500000000000000" pitchFamily="18" charset="-120"/>
                <a:cs typeface="Arial" panose="020B0604020202020204" pitchFamily="34" charset="0"/>
              </a:rPr>
              <a:t>Op</a:t>
            </a:r>
          </a:p>
        </p:txBody>
      </p:sp>
      <p:sp>
        <p:nvSpPr>
          <p:cNvPr id="98" name="Rectangle 6">
            <a:extLst>
              <a:ext uri="{FF2B5EF4-FFF2-40B4-BE49-F238E27FC236}">
                <a16:creationId xmlns:a16="http://schemas.microsoft.com/office/drawing/2014/main" id="{390B3F8D-3767-49C5-A951-CCB31604EF50}"/>
              </a:ext>
            </a:extLst>
          </p:cNvPr>
          <p:cNvSpPr>
            <a:spLocks noChangeArrowheads="1"/>
          </p:cNvSpPr>
          <p:nvPr/>
        </p:nvSpPr>
        <p:spPr bwMode="auto">
          <a:xfrm>
            <a:off x="890635" y="2666695"/>
            <a:ext cx="323850" cy="242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31</a:t>
            </a:r>
          </a:p>
        </p:txBody>
      </p:sp>
      <p:sp>
        <p:nvSpPr>
          <p:cNvPr id="99" name="Rectangle 7">
            <a:extLst>
              <a:ext uri="{FF2B5EF4-FFF2-40B4-BE49-F238E27FC236}">
                <a16:creationId xmlns:a16="http://schemas.microsoft.com/office/drawing/2014/main" id="{FF0F8B6C-9ACB-45F1-B770-27019062FA7A}"/>
              </a:ext>
            </a:extLst>
          </p:cNvPr>
          <p:cNvSpPr>
            <a:spLocks noChangeArrowheads="1"/>
          </p:cNvSpPr>
          <p:nvPr/>
        </p:nvSpPr>
        <p:spPr bwMode="auto">
          <a:xfrm>
            <a:off x="1728835" y="2666695"/>
            <a:ext cx="323850" cy="242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26</a:t>
            </a:r>
          </a:p>
        </p:txBody>
      </p:sp>
      <p:sp>
        <p:nvSpPr>
          <p:cNvPr id="100" name="Rectangle 8">
            <a:extLst>
              <a:ext uri="{FF2B5EF4-FFF2-40B4-BE49-F238E27FC236}">
                <a16:creationId xmlns:a16="http://schemas.microsoft.com/office/drawing/2014/main" id="{3F77A941-C035-4423-AB5E-46F0E90D8C52}"/>
              </a:ext>
            </a:extLst>
          </p:cNvPr>
          <p:cNvSpPr>
            <a:spLocks noChangeArrowheads="1"/>
          </p:cNvSpPr>
          <p:nvPr/>
        </p:nvSpPr>
        <p:spPr bwMode="auto">
          <a:xfrm>
            <a:off x="2033635" y="2920695"/>
            <a:ext cx="889000" cy="3556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Arial" panose="020B0604020202020204" pitchFamily="34" charset="0"/>
            </a:endParaRPr>
          </a:p>
        </p:txBody>
      </p:sp>
      <p:sp>
        <p:nvSpPr>
          <p:cNvPr id="101" name="Rectangle 9">
            <a:extLst>
              <a:ext uri="{FF2B5EF4-FFF2-40B4-BE49-F238E27FC236}">
                <a16:creationId xmlns:a16="http://schemas.microsoft.com/office/drawing/2014/main" id="{E5F1A704-B9C2-4247-8B3D-4F35CC555E18}"/>
              </a:ext>
            </a:extLst>
          </p:cNvPr>
          <p:cNvSpPr>
            <a:spLocks noChangeArrowheads="1"/>
          </p:cNvSpPr>
          <p:nvPr/>
        </p:nvSpPr>
        <p:spPr bwMode="auto">
          <a:xfrm>
            <a:off x="2948035" y="2920695"/>
            <a:ext cx="889000" cy="3556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Arial" panose="020B0604020202020204" pitchFamily="34" charset="0"/>
            </a:endParaRPr>
          </a:p>
        </p:txBody>
      </p:sp>
      <p:sp>
        <p:nvSpPr>
          <p:cNvPr id="102" name="Rectangle 10">
            <a:extLst>
              <a:ext uri="{FF2B5EF4-FFF2-40B4-BE49-F238E27FC236}">
                <a16:creationId xmlns:a16="http://schemas.microsoft.com/office/drawing/2014/main" id="{D048DCCA-A17D-4C34-BA4E-5F25DE3571A9}"/>
              </a:ext>
            </a:extLst>
          </p:cNvPr>
          <p:cNvSpPr>
            <a:spLocks noChangeArrowheads="1"/>
          </p:cNvSpPr>
          <p:nvPr/>
        </p:nvSpPr>
        <p:spPr bwMode="auto">
          <a:xfrm>
            <a:off x="3862435" y="2920695"/>
            <a:ext cx="3022600" cy="3556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Arial" panose="020B0604020202020204" pitchFamily="34" charset="0"/>
            </a:endParaRPr>
          </a:p>
        </p:txBody>
      </p:sp>
      <p:sp>
        <p:nvSpPr>
          <p:cNvPr id="103" name="Rectangle 11">
            <a:extLst>
              <a:ext uri="{FF2B5EF4-FFF2-40B4-BE49-F238E27FC236}">
                <a16:creationId xmlns:a16="http://schemas.microsoft.com/office/drawing/2014/main" id="{391465F5-B229-436D-BC52-E435A46BDD80}"/>
              </a:ext>
            </a:extLst>
          </p:cNvPr>
          <p:cNvSpPr>
            <a:spLocks noChangeArrowheads="1"/>
          </p:cNvSpPr>
          <p:nvPr/>
        </p:nvSpPr>
        <p:spPr bwMode="auto">
          <a:xfrm>
            <a:off x="6758035" y="2666695"/>
            <a:ext cx="225425" cy="242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0</a:t>
            </a:r>
          </a:p>
        </p:txBody>
      </p:sp>
      <p:sp>
        <p:nvSpPr>
          <p:cNvPr id="104" name="Rectangle 12">
            <a:extLst>
              <a:ext uri="{FF2B5EF4-FFF2-40B4-BE49-F238E27FC236}">
                <a16:creationId xmlns:a16="http://schemas.microsoft.com/office/drawing/2014/main" id="{8DD149D4-16BE-4A25-88F4-B55C18DF339B}"/>
              </a:ext>
            </a:extLst>
          </p:cNvPr>
          <p:cNvSpPr>
            <a:spLocks noChangeArrowheads="1"/>
          </p:cNvSpPr>
          <p:nvPr/>
        </p:nvSpPr>
        <p:spPr bwMode="auto">
          <a:xfrm>
            <a:off x="3862435" y="2666695"/>
            <a:ext cx="323850" cy="242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15</a:t>
            </a:r>
          </a:p>
        </p:txBody>
      </p:sp>
      <p:sp>
        <p:nvSpPr>
          <p:cNvPr id="105" name="Rectangle 13">
            <a:extLst>
              <a:ext uri="{FF2B5EF4-FFF2-40B4-BE49-F238E27FC236}">
                <a16:creationId xmlns:a16="http://schemas.microsoft.com/office/drawing/2014/main" id="{2C2184E2-1EED-48D9-A909-340BA570F94D}"/>
              </a:ext>
            </a:extLst>
          </p:cNvPr>
          <p:cNvSpPr>
            <a:spLocks noChangeArrowheads="1"/>
          </p:cNvSpPr>
          <p:nvPr/>
        </p:nvSpPr>
        <p:spPr bwMode="auto">
          <a:xfrm>
            <a:off x="3557635" y="2666695"/>
            <a:ext cx="323850" cy="242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16</a:t>
            </a:r>
          </a:p>
        </p:txBody>
      </p:sp>
      <p:sp>
        <p:nvSpPr>
          <p:cNvPr id="106" name="Rectangle 14">
            <a:extLst>
              <a:ext uri="{FF2B5EF4-FFF2-40B4-BE49-F238E27FC236}">
                <a16:creationId xmlns:a16="http://schemas.microsoft.com/office/drawing/2014/main" id="{9A3B5072-8A1B-46FF-AF78-367D5AA8EEC7}"/>
              </a:ext>
            </a:extLst>
          </p:cNvPr>
          <p:cNvSpPr>
            <a:spLocks noChangeArrowheads="1"/>
          </p:cNvSpPr>
          <p:nvPr/>
        </p:nvSpPr>
        <p:spPr bwMode="auto">
          <a:xfrm>
            <a:off x="2948035" y="2666695"/>
            <a:ext cx="323850" cy="242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20</a:t>
            </a:r>
          </a:p>
        </p:txBody>
      </p:sp>
      <p:sp>
        <p:nvSpPr>
          <p:cNvPr id="107" name="Rectangle 15">
            <a:extLst>
              <a:ext uri="{FF2B5EF4-FFF2-40B4-BE49-F238E27FC236}">
                <a16:creationId xmlns:a16="http://schemas.microsoft.com/office/drawing/2014/main" id="{5D132AD0-33F3-4421-A30E-C0086119CCFF}"/>
              </a:ext>
            </a:extLst>
          </p:cNvPr>
          <p:cNvSpPr>
            <a:spLocks noChangeArrowheads="1"/>
          </p:cNvSpPr>
          <p:nvPr/>
        </p:nvSpPr>
        <p:spPr bwMode="auto">
          <a:xfrm>
            <a:off x="2719435" y="2666695"/>
            <a:ext cx="323850" cy="242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21</a:t>
            </a:r>
          </a:p>
        </p:txBody>
      </p:sp>
      <p:sp>
        <p:nvSpPr>
          <p:cNvPr id="108" name="Rectangle 16">
            <a:extLst>
              <a:ext uri="{FF2B5EF4-FFF2-40B4-BE49-F238E27FC236}">
                <a16:creationId xmlns:a16="http://schemas.microsoft.com/office/drawing/2014/main" id="{64A5D95D-D449-4181-8296-811D855E7A3D}"/>
              </a:ext>
            </a:extLst>
          </p:cNvPr>
          <p:cNvSpPr>
            <a:spLocks noChangeArrowheads="1"/>
          </p:cNvSpPr>
          <p:nvPr/>
        </p:nvSpPr>
        <p:spPr bwMode="auto">
          <a:xfrm>
            <a:off x="2033635" y="2666695"/>
            <a:ext cx="323850" cy="242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25</a:t>
            </a:r>
          </a:p>
        </p:txBody>
      </p:sp>
      <p:sp>
        <p:nvSpPr>
          <p:cNvPr id="109" name="Rectangle 17">
            <a:extLst>
              <a:ext uri="{FF2B5EF4-FFF2-40B4-BE49-F238E27FC236}">
                <a16:creationId xmlns:a16="http://schemas.microsoft.com/office/drawing/2014/main" id="{476DB60C-5E9F-48C0-A215-4F2D9DF4B832}"/>
              </a:ext>
            </a:extLst>
          </p:cNvPr>
          <p:cNvSpPr>
            <a:spLocks noChangeArrowheads="1"/>
          </p:cNvSpPr>
          <p:nvPr/>
        </p:nvSpPr>
        <p:spPr bwMode="auto">
          <a:xfrm>
            <a:off x="2186035" y="3009595"/>
            <a:ext cx="4064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aseline="0">
                <a:solidFill>
                  <a:srgbClr val="000000"/>
                </a:solidFill>
                <a:latin typeface="Arial" panose="020B0604020202020204" pitchFamily="34" charset="0"/>
                <a:ea typeface="PMingLiU" panose="02020500000000000000" pitchFamily="18" charset="-120"/>
                <a:cs typeface="Arial" panose="020B0604020202020204" pitchFamily="34" charset="0"/>
              </a:rPr>
              <a:t>Rs</a:t>
            </a:r>
          </a:p>
        </p:txBody>
      </p:sp>
      <p:sp>
        <p:nvSpPr>
          <p:cNvPr id="110" name="Rectangle 18">
            <a:extLst>
              <a:ext uri="{FF2B5EF4-FFF2-40B4-BE49-F238E27FC236}">
                <a16:creationId xmlns:a16="http://schemas.microsoft.com/office/drawing/2014/main" id="{0DCB6B2E-BFD4-4010-96FF-789122B7A90C}"/>
              </a:ext>
            </a:extLst>
          </p:cNvPr>
          <p:cNvSpPr>
            <a:spLocks noChangeArrowheads="1"/>
          </p:cNvSpPr>
          <p:nvPr/>
        </p:nvSpPr>
        <p:spPr bwMode="auto">
          <a:xfrm>
            <a:off x="3176635" y="3009595"/>
            <a:ext cx="3556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aseline="0">
                <a:solidFill>
                  <a:srgbClr val="000000"/>
                </a:solidFill>
                <a:latin typeface="Arial" panose="020B0604020202020204" pitchFamily="34" charset="0"/>
                <a:ea typeface="PMingLiU" panose="02020500000000000000" pitchFamily="18" charset="-120"/>
                <a:cs typeface="Arial" panose="020B0604020202020204" pitchFamily="34" charset="0"/>
              </a:rPr>
              <a:t>Rt</a:t>
            </a:r>
          </a:p>
        </p:txBody>
      </p:sp>
      <p:sp>
        <p:nvSpPr>
          <p:cNvPr id="111" name="Rectangle 19">
            <a:extLst>
              <a:ext uri="{FF2B5EF4-FFF2-40B4-BE49-F238E27FC236}">
                <a16:creationId xmlns:a16="http://schemas.microsoft.com/office/drawing/2014/main" id="{1A88F6FA-616A-4D43-9627-9BBE3932096A}"/>
              </a:ext>
            </a:extLst>
          </p:cNvPr>
          <p:cNvSpPr>
            <a:spLocks noChangeArrowheads="1"/>
          </p:cNvSpPr>
          <p:nvPr/>
        </p:nvSpPr>
        <p:spPr bwMode="auto">
          <a:xfrm>
            <a:off x="4472035" y="2933395"/>
            <a:ext cx="11811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aseline="0">
                <a:solidFill>
                  <a:srgbClr val="000000"/>
                </a:solidFill>
                <a:latin typeface="Arial" panose="020B0604020202020204" pitchFamily="34" charset="0"/>
                <a:ea typeface="PMingLiU" panose="02020500000000000000" pitchFamily="18" charset="-120"/>
                <a:cs typeface="Arial" panose="020B0604020202020204" pitchFamily="34" charset="0"/>
              </a:rPr>
              <a:t>immediate</a:t>
            </a:r>
          </a:p>
        </p:txBody>
      </p:sp>
      <p:sp>
        <p:nvSpPr>
          <p:cNvPr id="112" name="Rectangle 20">
            <a:extLst>
              <a:ext uri="{FF2B5EF4-FFF2-40B4-BE49-F238E27FC236}">
                <a16:creationId xmlns:a16="http://schemas.microsoft.com/office/drawing/2014/main" id="{408BD2E0-3BC3-4110-BB41-D8378D5F2F75}"/>
              </a:ext>
            </a:extLst>
          </p:cNvPr>
          <p:cNvSpPr>
            <a:spLocks noChangeArrowheads="1"/>
          </p:cNvSpPr>
          <p:nvPr/>
        </p:nvSpPr>
        <p:spPr bwMode="auto">
          <a:xfrm>
            <a:off x="966835" y="6206820"/>
            <a:ext cx="1041400" cy="3556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Arial" panose="020B0604020202020204" pitchFamily="34" charset="0"/>
            </a:endParaRPr>
          </a:p>
        </p:txBody>
      </p:sp>
      <p:sp>
        <p:nvSpPr>
          <p:cNvPr id="113" name="Rectangle 21">
            <a:extLst>
              <a:ext uri="{FF2B5EF4-FFF2-40B4-BE49-F238E27FC236}">
                <a16:creationId xmlns:a16="http://schemas.microsoft.com/office/drawing/2014/main" id="{99ED78B7-7766-4948-A581-55EA26A674C4}"/>
              </a:ext>
            </a:extLst>
          </p:cNvPr>
          <p:cNvSpPr>
            <a:spLocks noChangeArrowheads="1"/>
          </p:cNvSpPr>
          <p:nvPr/>
        </p:nvSpPr>
        <p:spPr bwMode="auto">
          <a:xfrm>
            <a:off x="1195435" y="6295720"/>
            <a:ext cx="4318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aseline="0">
                <a:solidFill>
                  <a:srgbClr val="000000"/>
                </a:solidFill>
                <a:latin typeface="Arial" panose="020B0604020202020204" pitchFamily="34" charset="0"/>
                <a:ea typeface="PMingLiU" panose="02020500000000000000" pitchFamily="18" charset="-120"/>
                <a:cs typeface="Arial" panose="020B0604020202020204" pitchFamily="34" charset="0"/>
              </a:rPr>
              <a:t>Op</a:t>
            </a:r>
          </a:p>
        </p:txBody>
      </p:sp>
      <p:sp>
        <p:nvSpPr>
          <p:cNvPr id="114" name="Rectangle 22">
            <a:extLst>
              <a:ext uri="{FF2B5EF4-FFF2-40B4-BE49-F238E27FC236}">
                <a16:creationId xmlns:a16="http://schemas.microsoft.com/office/drawing/2014/main" id="{8E34897E-3E7A-46F3-B64F-885AB8BD4C80}"/>
              </a:ext>
            </a:extLst>
          </p:cNvPr>
          <p:cNvSpPr>
            <a:spLocks noChangeArrowheads="1"/>
          </p:cNvSpPr>
          <p:nvPr/>
        </p:nvSpPr>
        <p:spPr bwMode="auto">
          <a:xfrm>
            <a:off x="890635" y="5952820"/>
            <a:ext cx="323850" cy="242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31</a:t>
            </a:r>
          </a:p>
        </p:txBody>
      </p:sp>
      <p:sp>
        <p:nvSpPr>
          <p:cNvPr id="115" name="Rectangle 23">
            <a:extLst>
              <a:ext uri="{FF2B5EF4-FFF2-40B4-BE49-F238E27FC236}">
                <a16:creationId xmlns:a16="http://schemas.microsoft.com/office/drawing/2014/main" id="{8027C4A7-166D-4202-9696-EED3C3D622D9}"/>
              </a:ext>
            </a:extLst>
          </p:cNvPr>
          <p:cNvSpPr>
            <a:spLocks noChangeArrowheads="1"/>
          </p:cNvSpPr>
          <p:nvPr/>
        </p:nvSpPr>
        <p:spPr bwMode="auto">
          <a:xfrm>
            <a:off x="1728835" y="5952820"/>
            <a:ext cx="323850" cy="242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26</a:t>
            </a:r>
          </a:p>
        </p:txBody>
      </p:sp>
      <p:sp>
        <p:nvSpPr>
          <p:cNvPr id="116" name="Rectangle 24">
            <a:extLst>
              <a:ext uri="{FF2B5EF4-FFF2-40B4-BE49-F238E27FC236}">
                <a16:creationId xmlns:a16="http://schemas.microsoft.com/office/drawing/2014/main" id="{6A0A1F18-DB68-4A18-B5BE-471E14503073}"/>
              </a:ext>
            </a:extLst>
          </p:cNvPr>
          <p:cNvSpPr>
            <a:spLocks noChangeArrowheads="1"/>
          </p:cNvSpPr>
          <p:nvPr/>
        </p:nvSpPr>
        <p:spPr bwMode="auto">
          <a:xfrm>
            <a:off x="2033635" y="6206820"/>
            <a:ext cx="4851400" cy="3556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Arial" panose="020B0604020202020204" pitchFamily="34" charset="0"/>
            </a:endParaRPr>
          </a:p>
        </p:txBody>
      </p:sp>
      <p:sp>
        <p:nvSpPr>
          <p:cNvPr id="117" name="Rectangle 25">
            <a:extLst>
              <a:ext uri="{FF2B5EF4-FFF2-40B4-BE49-F238E27FC236}">
                <a16:creationId xmlns:a16="http://schemas.microsoft.com/office/drawing/2014/main" id="{AA07DB6B-6D20-4335-A80D-AB2CB313F7FB}"/>
              </a:ext>
            </a:extLst>
          </p:cNvPr>
          <p:cNvSpPr>
            <a:spLocks noChangeArrowheads="1"/>
          </p:cNvSpPr>
          <p:nvPr/>
        </p:nvSpPr>
        <p:spPr bwMode="auto">
          <a:xfrm>
            <a:off x="6758035" y="5952820"/>
            <a:ext cx="225425" cy="242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0</a:t>
            </a:r>
          </a:p>
        </p:txBody>
      </p:sp>
      <p:sp>
        <p:nvSpPr>
          <p:cNvPr id="118" name="Rectangle 26">
            <a:extLst>
              <a:ext uri="{FF2B5EF4-FFF2-40B4-BE49-F238E27FC236}">
                <a16:creationId xmlns:a16="http://schemas.microsoft.com/office/drawing/2014/main" id="{02BC88E6-9802-4B54-A830-63053643F313}"/>
              </a:ext>
            </a:extLst>
          </p:cNvPr>
          <p:cNvSpPr>
            <a:spLocks noChangeArrowheads="1"/>
          </p:cNvSpPr>
          <p:nvPr/>
        </p:nvSpPr>
        <p:spPr bwMode="auto">
          <a:xfrm>
            <a:off x="2033635" y="5952820"/>
            <a:ext cx="323850" cy="242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25</a:t>
            </a:r>
          </a:p>
        </p:txBody>
      </p:sp>
      <p:sp>
        <p:nvSpPr>
          <p:cNvPr id="119" name="Rectangle 27">
            <a:extLst>
              <a:ext uri="{FF2B5EF4-FFF2-40B4-BE49-F238E27FC236}">
                <a16:creationId xmlns:a16="http://schemas.microsoft.com/office/drawing/2014/main" id="{41D10ACF-A437-4498-AD14-2A310CBDAB74}"/>
              </a:ext>
            </a:extLst>
          </p:cNvPr>
          <p:cNvSpPr>
            <a:spLocks noChangeArrowheads="1"/>
          </p:cNvSpPr>
          <p:nvPr/>
        </p:nvSpPr>
        <p:spPr bwMode="auto">
          <a:xfrm>
            <a:off x="966835" y="1796745"/>
            <a:ext cx="1041400" cy="3556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Arial" panose="020B0604020202020204" pitchFamily="34" charset="0"/>
            </a:endParaRPr>
          </a:p>
        </p:txBody>
      </p:sp>
      <p:sp>
        <p:nvSpPr>
          <p:cNvPr id="120" name="Rectangle 28">
            <a:extLst>
              <a:ext uri="{FF2B5EF4-FFF2-40B4-BE49-F238E27FC236}">
                <a16:creationId xmlns:a16="http://schemas.microsoft.com/office/drawing/2014/main" id="{770BB37D-2973-4721-83F9-21C3ED91F24D}"/>
              </a:ext>
            </a:extLst>
          </p:cNvPr>
          <p:cNvSpPr>
            <a:spLocks noChangeArrowheads="1"/>
          </p:cNvSpPr>
          <p:nvPr/>
        </p:nvSpPr>
        <p:spPr bwMode="auto">
          <a:xfrm>
            <a:off x="1195435" y="1885645"/>
            <a:ext cx="4318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aseline="0">
                <a:solidFill>
                  <a:srgbClr val="000000"/>
                </a:solidFill>
                <a:latin typeface="Arial" panose="020B0604020202020204" pitchFamily="34" charset="0"/>
                <a:ea typeface="PMingLiU" panose="02020500000000000000" pitchFamily="18" charset="-120"/>
                <a:cs typeface="Arial" panose="020B0604020202020204" pitchFamily="34" charset="0"/>
              </a:rPr>
              <a:t>Op</a:t>
            </a:r>
          </a:p>
        </p:txBody>
      </p:sp>
      <p:sp>
        <p:nvSpPr>
          <p:cNvPr id="121" name="Rectangle 29">
            <a:extLst>
              <a:ext uri="{FF2B5EF4-FFF2-40B4-BE49-F238E27FC236}">
                <a16:creationId xmlns:a16="http://schemas.microsoft.com/office/drawing/2014/main" id="{603F656A-4A09-4104-A952-92549A1F9FE3}"/>
              </a:ext>
            </a:extLst>
          </p:cNvPr>
          <p:cNvSpPr>
            <a:spLocks noChangeArrowheads="1"/>
          </p:cNvSpPr>
          <p:nvPr/>
        </p:nvSpPr>
        <p:spPr bwMode="auto">
          <a:xfrm>
            <a:off x="890635" y="1542745"/>
            <a:ext cx="323850" cy="242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31</a:t>
            </a:r>
          </a:p>
        </p:txBody>
      </p:sp>
      <p:sp>
        <p:nvSpPr>
          <p:cNvPr id="122" name="Rectangle 30">
            <a:extLst>
              <a:ext uri="{FF2B5EF4-FFF2-40B4-BE49-F238E27FC236}">
                <a16:creationId xmlns:a16="http://schemas.microsoft.com/office/drawing/2014/main" id="{E306A8F0-25F5-47AB-B834-A6B4DF346EA7}"/>
              </a:ext>
            </a:extLst>
          </p:cNvPr>
          <p:cNvSpPr>
            <a:spLocks noChangeArrowheads="1"/>
          </p:cNvSpPr>
          <p:nvPr/>
        </p:nvSpPr>
        <p:spPr bwMode="auto">
          <a:xfrm>
            <a:off x="1728835" y="1542745"/>
            <a:ext cx="323850" cy="242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26</a:t>
            </a:r>
          </a:p>
        </p:txBody>
      </p:sp>
      <p:sp>
        <p:nvSpPr>
          <p:cNvPr id="123" name="Rectangle 31">
            <a:extLst>
              <a:ext uri="{FF2B5EF4-FFF2-40B4-BE49-F238E27FC236}">
                <a16:creationId xmlns:a16="http://schemas.microsoft.com/office/drawing/2014/main" id="{AAACDF7C-8644-4DB5-B01F-A9ED20F2A3F1}"/>
              </a:ext>
            </a:extLst>
          </p:cNvPr>
          <p:cNvSpPr>
            <a:spLocks noChangeArrowheads="1"/>
          </p:cNvSpPr>
          <p:nvPr/>
        </p:nvSpPr>
        <p:spPr bwMode="auto">
          <a:xfrm>
            <a:off x="2033635" y="1796745"/>
            <a:ext cx="889000" cy="3556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Arial" panose="020B0604020202020204" pitchFamily="34" charset="0"/>
            </a:endParaRPr>
          </a:p>
        </p:txBody>
      </p:sp>
      <p:sp>
        <p:nvSpPr>
          <p:cNvPr id="124" name="Rectangle 32">
            <a:extLst>
              <a:ext uri="{FF2B5EF4-FFF2-40B4-BE49-F238E27FC236}">
                <a16:creationId xmlns:a16="http://schemas.microsoft.com/office/drawing/2014/main" id="{4B5CDE62-5CFA-4785-921D-6A5FB92E2D7A}"/>
              </a:ext>
            </a:extLst>
          </p:cNvPr>
          <p:cNvSpPr>
            <a:spLocks noChangeArrowheads="1"/>
          </p:cNvSpPr>
          <p:nvPr/>
        </p:nvSpPr>
        <p:spPr bwMode="auto">
          <a:xfrm>
            <a:off x="2948035" y="1796745"/>
            <a:ext cx="889000" cy="3556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Arial" panose="020B0604020202020204" pitchFamily="34" charset="0"/>
            </a:endParaRPr>
          </a:p>
        </p:txBody>
      </p:sp>
      <p:sp>
        <p:nvSpPr>
          <p:cNvPr id="125" name="Rectangle 33">
            <a:extLst>
              <a:ext uri="{FF2B5EF4-FFF2-40B4-BE49-F238E27FC236}">
                <a16:creationId xmlns:a16="http://schemas.microsoft.com/office/drawing/2014/main" id="{0BEBA36A-9EC2-44E1-823B-1C807535194D}"/>
              </a:ext>
            </a:extLst>
          </p:cNvPr>
          <p:cNvSpPr>
            <a:spLocks noChangeArrowheads="1"/>
          </p:cNvSpPr>
          <p:nvPr/>
        </p:nvSpPr>
        <p:spPr bwMode="auto">
          <a:xfrm>
            <a:off x="3862435" y="1796745"/>
            <a:ext cx="3022600" cy="3556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Arial" panose="020B0604020202020204" pitchFamily="34" charset="0"/>
            </a:endParaRPr>
          </a:p>
        </p:txBody>
      </p:sp>
      <p:sp>
        <p:nvSpPr>
          <p:cNvPr id="126" name="Rectangle 34">
            <a:extLst>
              <a:ext uri="{FF2B5EF4-FFF2-40B4-BE49-F238E27FC236}">
                <a16:creationId xmlns:a16="http://schemas.microsoft.com/office/drawing/2014/main" id="{DCED33C4-C0AA-4D25-B01C-8D10ADFFA42E}"/>
              </a:ext>
            </a:extLst>
          </p:cNvPr>
          <p:cNvSpPr>
            <a:spLocks noChangeArrowheads="1"/>
          </p:cNvSpPr>
          <p:nvPr/>
        </p:nvSpPr>
        <p:spPr bwMode="auto">
          <a:xfrm>
            <a:off x="6758035" y="1542745"/>
            <a:ext cx="225425" cy="242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0</a:t>
            </a:r>
          </a:p>
        </p:txBody>
      </p:sp>
      <p:sp>
        <p:nvSpPr>
          <p:cNvPr id="127" name="Rectangle 35">
            <a:extLst>
              <a:ext uri="{FF2B5EF4-FFF2-40B4-BE49-F238E27FC236}">
                <a16:creationId xmlns:a16="http://schemas.microsoft.com/office/drawing/2014/main" id="{CC151F1C-ADC6-4844-9682-255350022B54}"/>
              </a:ext>
            </a:extLst>
          </p:cNvPr>
          <p:cNvSpPr>
            <a:spLocks noChangeArrowheads="1"/>
          </p:cNvSpPr>
          <p:nvPr/>
        </p:nvSpPr>
        <p:spPr bwMode="auto">
          <a:xfrm>
            <a:off x="3862435" y="1542745"/>
            <a:ext cx="323850" cy="242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15</a:t>
            </a:r>
          </a:p>
        </p:txBody>
      </p:sp>
      <p:sp>
        <p:nvSpPr>
          <p:cNvPr id="128" name="Rectangle 36">
            <a:extLst>
              <a:ext uri="{FF2B5EF4-FFF2-40B4-BE49-F238E27FC236}">
                <a16:creationId xmlns:a16="http://schemas.microsoft.com/office/drawing/2014/main" id="{E5776663-8875-453B-A0E0-DC2DAD0576F0}"/>
              </a:ext>
            </a:extLst>
          </p:cNvPr>
          <p:cNvSpPr>
            <a:spLocks noChangeArrowheads="1"/>
          </p:cNvSpPr>
          <p:nvPr/>
        </p:nvSpPr>
        <p:spPr bwMode="auto">
          <a:xfrm>
            <a:off x="3557635" y="1542745"/>
            <a:ext cx="323850" cy="242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16</a:t>
            </a:r>
          </a:p>
        </p:txBody>
      </p:sp>
      <p:sp>
        <p:nvSpPr>
          <p:cNvPr id="129" name="Rectangle 37">
            <a:extLst>
              <a:ext uri="{FF2B5EF4-FFF2-40B4-BE49-F238E27FC236}">
                <a16:creationId xmlns:a16="http://schemas.microsoft.com/office/drawing/2014/main" id="{398171F0-94A6-44B6-9A76-2A64AD9D9182}"/>
              </a:ext>
            </a:extLst>
          </p:cNvPr>
          <p:cNvSpPr>
            <a:spLocks noChangeArrowheads="1"/>
          </p:cNvSpPr>
          <p:nvPr/>
        </p:nvSpPr>
        <p:spPr bwMode="auto">
          <a:xfrm>
            <a:off x="2948035" y="1542745"/>
            <a:ext cx="323850" cy="242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20</a:t>
            </a:r>
          </a:p>
        </p:txBody>
      </p:sp>
      <p:sp>
        <p:nvSpPr>
          <p:cNvPr id="130" name="Rectangle 38">
            <a:extLst>
              <a:ext uri="{FF2B5EF4-FFF2-40B4-BE49-F238E27FC236}">
                <a16:creationId xmlns:a16="http://schemas.microsoft.com/office/drawing/2014/main" id="{40D193CA-000A-413A-BD16-167361C95794}"/>
              </a:ext>
            </a:extLst>
          </p:cNvPr>
          <p:cNvSpPr>
            <a:spLocks noChangeArrowheads="1"/>
          </p:cNvSpPr>
          <p:nvPr/>
        </p:nvSpPr>
        <p:spPr bwMode="auto">
          <a:xfrm>
            <a:off x="2719435" y="1542745"/>
            <a:ext cx="323850" cy="242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21</a:t>
            </a:r>
          </a:p>
        </p:txBody>
      </p:sp>
      <p:sp>
        <p:nvSpPr>
          <p:cNvPr id="131" name="Rectangle 39">
            <a:extLst>
              <a:ext uri="{FF2B5EF4-FFF2-40B4-BE49-F238E27FC236}">
                <a16:creationId xmlns:a16="http://schemas.microsoft.com/office/drawing/2014/main" id="{48FA1DB0-5FBA-41AF-9BD0-1AA93F8C8D72}"/>
              </a:ext>
            </a:extLst>
          </p:cNvPr>
          <p:cNvSpPr>
            <a:spLocks noChangeArrowheads="1"/>
          </p:cNvSpPr>
          <p:nvPr/>
        </p:nvSpPr>
        <p:spPr bwMode="auto">
          <a:xfrm>
            <a:off x="2033635" y="1542745"/>
            <a:ext cx="323850" cy="242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25</a:t>
            </a:r>
          </a:p>
        </p:txBody>
      </p:sp>
      <p:sp>
        <p:nvSpPr>
          <p:cNvPr id="132" name="Rectangle 40">
            <a:extLst>
              <a:ext uri="{FF2B5EF4-FFF2-40B4-BE49-F238E27FC236}">
                <a16:creationId xmlns:a16="http://schemas.microsoft.com/office/drawing/2014/main" id="{9CE62DB3-6FB8-4737-B55E-964B5C23CE7A}"/>
              </a:ext>
            </a:extLst>
          </p:cNvPr>
          <p:cNvSpPr>
            <a:spLocks noChangeArrowheads="1"/>
          </p:cNvSpPr>
          <p:nvPr/>
        </p:nvSpPr>
        <p:spPr bwMode="auto">
          <a:xfrm>
            <a:off x="2186035" y="1885645"/>
            <a:ext cx="4064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aseline="0">
                <a:solidFill>
                  <a:srgbClr val="000000"/>
                </a:solidFill>
                <a:latin typeface="Arial" panose="020B0604020202020204" pitchFamily="34" charset="0"/>
                <a:ea typeface="PMingLiU" panose="02020500000000000000" pitchFamily="18" charset="-120"/>
                <a:cs typeface="Arial" panose="020B0604020202020204" pitchFamily="34" charset="0"/>
              </a:rPr>
              <a:t>Rs</a:t>
            </a:r>
          </a:p>
        </p:txBody>
      </p:sp>
      <p:sp>
        <p:nvSpPr>
          <p:cNvPr id="133" name="Rectangle 41">
            <a:extLst>
              <a:ext uri="{FF2B5EF4-FFF2-40B4-BE49-F238E27FC236}">
                <a16:creationId xmlns:a16="http://schemas.microsoft.com/office/drawing/2014/main" id="{782E0597-BA2D-4251-8238-5E9F974098E1}"/>
              </a:ext>
            </a:extLst>
          </p:cNvPr>
          <p:cNvSpPr>
            <a:spLocks noChangeArrowheads="1"/>
          </p:cNvSpPr>
          <p:nvPr/>
        </p:nvSpPr>
        <p:spPr bwMode="auto">
          <a:xfrm>
            <a:off x="3176635" y="1885645"/>
            <a:ext cx="3556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aseline="0">
                <a:solidFill>
                  <a:srgbClr val="000000"/>
                </a:solidFill>
                <a:latin typeface="Arial" panose="020B0604020202020204" pitchFamily="34" charset="0"/>
                <a:ea typeface="PMingLiU" panose="02020500000000000000" pitchFamily="18" charset="-120"/>
                <a:cs typeface="Arial" panose="020B0604020202020204" pitchFamily="34" charset="0"/>
              </a:rPr>
              <a:t>Rt</a:t>
            </a:r>
          </a:p>
        </p:txBody>
      </p:sp>
      <p:sp>
        <p:nvSpPr>
          <p:cNvPr id="134" name="Rectangle 42">
            <a:extLst>
              <a:ext uri="{FF2B5EF4-FFF2-40B4-BE49-F238E27FC236}">
                <a16:creationId xmlns:a16="http://schemas.microsoft.com/office/drawing/2014/main" id="{82B97792-0B11-4548-B275-798314EF7927}"/>
              </a:ext>
            </a:extLst>
          </p:cNvPr>
          <p:cNvSpPr>
            <a:spLocks noChangeArrowheads="1"/>
          </p:cNvSpPr>
          <p:nvPr/>
        </p:nvSpPr>
        <p:spPr bwMode="auto">
          <a:xfrm>
            <a:off x="3481435" y="6219520"/>
            <a:ext cx="7112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aseline="0">
                <a:solidFill>
                  <a:srgbClr val="000000"/>
                </a:solidFill>
                <a:latin typeface="Arial" panose="020B0604020202020204" pitchFamily="34" charset="0"/>
                <a:ea typeface="PMingLiU" panose="02020500000000000000" pitchFamily="18" charset="-120"/>
                <a:cs typeface="Arial" panose="020B0604020202020204" pitchFamily="34" charset="0"/>
              </a:rPr>
              <a:t>target</a:t>
            </a:r>
          </a:p>
        </p:txBody>
      </p:sp>
      <p:sp>
        <p:nvSpPr>
          <p:cNvPr id="135" name="Rectangle 43">
            <a:extLst>
              <a:ext uri="{FF2B5EF4-FFF2-40B4-BE49-F238E27FC236}">
                <a16:creationId xmlns:a16="http://schemas.microsoft.com/office/drawing/2014/main" id="{1709151F-B400-45A6-94B9-407811B1218B}"/>
              </a:ext>
            </a:extLst>
          </p:cNvPr>
          <p:cNvSpPr>
            <a:spLocks noChangeArrowheads="1"/>
          </p:cNvSpPr>
          <p:nvPr/>
        </p:nvSpPr>
        <p:spPr bwMode="auto">
          <a:xfrm>
            <a:off x="3862435" y="1796745"/>
            <a:ext cx="889000" cy="3556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Arial" panose="020B0604020202020204" pitchFamily="34" charset="0"/>
            </a:endParaRPr>
          </a:p>
        </p:txBody>
      </p:sp>
      <p:sp>
        <p:nvSpPr>
          <p:cNvPr id="136" name="Rectangle 44">
            <a:extLst>
              <a:ext uri="{FF2B5EF4-FFF2-40B4-BE49-F238E27FC236}">
                <a16:creationId xmlns:a16="http://schemas.microsoft.com/office/drawing/2014/main" id="{E0E2A9A0-3FE7-459E-B123-72F34774795F}"/>
              </a:ext>
            </a:extLst>
          </p:cNvPr>
          <p:cNvSpPr>
            <a:spLocks noChangeArrowheads="1"/>
          </p:cNvSpPr>
          <p:nvPr/>
        </p:nvSpPr>
        <p:spPr bwMode="auto">
          <a:xfrm>
            <a:off x="4776835" y="1796745"/>
            <a:ext cx="889000" cy="3556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Arial" panose="020B0604020202020204" pitchFamily="34" charset="0"/>
            </a:endParaRPr>
          </a:p>
        </p:txBody>
      </p:sp>
      <p:sp>
        <p:nvSpPr>
          <p:cNvPr id="137" name="Rectangle 45">
            <a:extLst>
              <a:ext uri="{FF2B5EF4-FFF2-40B4-BE49-F238E27FC236}">
                <a16:creationId xmlns:a16="http://schemas.microsoft.com/office/drawing/2014/main" id="{F5722C53-61B5-43C2-A2C5-0FE86150E63A}"/>
              </a:ext>
            </a:extLst>
          </p:cNvPr>
          <p:cNvSpPr>
            <a:spLocks noChangeArrowheads="1"/>
          </p:cNvSpPr>
          <p:nvPr/>
        </p:nvSpPr>
        <p:spPr bwMode="auto">
          <a:xfrm>
            <a:off x="4014835" y="1885645"/>
            <a:ext cx="4191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aseline="0">
                <a:solidFill>
                  <a:srgbClr val="000000"/>
                </a:solidFill>
                <a:latin typeface="Arial" panose="020B0604020202020204" pitchFamily="34" charset="0"/>
                <a:ea typeface="PMingLiU" panose="02020500000000000000" pitchFamily="18" charset="-120"/>
                <a:cs typeface="Arial" panose="020B0604020202020204" pitchFamily="34" charset="0"/>
              </a:rPr>
              <a:t>Rd</a:t>
            </a:r>
          </a:p>
        </p:txBody>
      </p:sp>
      <p:sp>
        <p:nvSpPr>
          <p:cNvPr id="138" name="Rectangle 46">
            <a:extLst>
              <a:ext uri="{FF2B5EF4-FFF2-40B4-BE49-F238E27FC236}">
                <a16:creationId xmlns:a16="http://schemas.microsoft.com/office/drawing/2014/main" id="{8CC499BC-A68B-4A90-9E72-24BA6533BAC2}"/>
              </a:ext>
            </a:extLst>
          </p:cNvPr>
          <p:cNvSpPr>
            <a:spLocks noChangeArrowheads="1"/>
          </p:cNvSpPr>
          <p:nvPr/>
        </p:nvSpPr>
        <p:spPr bwMode="auto">
          <a:xfrm>
            <a:off x="5919835" y="1885645"/>
            <a:ext cx="6985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aseline="0">
                <a:solidFill>
                  <a:srgbClr val="000000"/>
                </a:solidFill>
                <a:latin typeface="Arial" panose="020B0604020202020204" pitchFamily="34" charset="0"/>
                <a:ea typeface="PMingLiU" panose="02020500000000000000" pitchFamily="18" charset="-120"/>
                <a:cs typeface="Arial" panose="020B0604020202020204" pitchFamily="34" charset="0"/>
              </a:rPr>
              <a:t>Funct</a:t>
            </a:r>
          </a:p>
        </p:txBody>
      </p:sp>
      <p:sp>
        <p:nvSpPr>
          <p:cNvPr id="139" name="Rectangle 47">
            <a:extLst>
              <a:ext uri="{FF2B5EF4-FFF2-40B4-BE49-F238E27FC236}">
                <a16:creationId xmlns:a16="http://schemas.microsoft.com/office/drawing/2014/main" id="{1F6ADC65-2DFD-4106-A442-894380374F99}"/>
              </a:ext>
            </a:extLst>
          </p:cNvPr>
          <p:cNvSpPr>
            <a:spLocks noChangeArrowheads="1"/>
          </p:cNvSpPr>
          <p:nvPr/>
        </p:nvSpPr>
        <p:spPr bwMode="auto">
          <a:xfrm>
            <a:off x="509635" y="1288745"/>
            <a:ext cx="32004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1" baseline="0">
                <a:solidFill>
                  <a:srgbClr val="000000"/>
                </a:solidFill>
                <a:latin typeface="Arial" panose="020B0604020202020204" pitchFamily="34" charset="0"/>
                <a:ea typeface="PMingLiU" panose="02020500000000000000" pitchFamily="18" charset="-120"/>
                <a:cs typeface="Arial" panose="020B0604020202020204" pitchFamily="34" charset="0"/>
              </a:rPr>
              <a:t>R-format (Register-Register)</a:t>
            </a:r>
          </a:p>
        </p:txBody>
      </p:sp>
      <p:sp>
        <p:nvSpPr>
          <p:cNvPr id="140" name="Rectangle 48">
            <a:extLst>
              <a:ext uri="{FF2B5EF4-FFF2-40B4-BE49-F238E27FC236}">
                <a16:creationId xmlns:a16="http://schemas.microsoft.com/office/drawing/2014/main" id="{A162A1FA-F457-4CDC-AE82-B53A3E839239}"/>
              </a:ext>
            </a:extLst>
          </p:cNvPr>
          <p:cNvSpPr>
            <a:spLocks noChangeArrowheads="1"/>
          </p:cNvSpPr>
          <p:nvPr/>
        </p:nvSpPr>
        <p:spPr bwMode="auto">
          <a:xfrm>
            <a:off x="5691235" y="1517345"/>
            <a:ext cx="225425" cy="242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5</a:t>
            </a:r>
          </a:p>
        </p:txBody>
      </p:sp>
      <p:sp>
        <p:nvSpPr>
          <p:cNvPr id="141" name="Rectangle 49">
            <a:extLst>
              <a:ext uri="{FF2B5EF4-FFF2-40B4-BE49-F238E27FC236}">
                <a16:creationId xmlns:a16="http://schemas.microsoft.com/office/drawing/2014/main" id="{17C21AF6-3EEF-4F21-A81E-13EE56838181}"/>
              </a:ext>
            </a:extLst>
          </p:cNvPr>
          <p:cNvSpPr>
            <a:spLocks noChangeArrowheads="1"/>
          </p:cNvSpPr>
          <p:nvPr/>
        </p:nvSpPr>
        <p:spPr bwMode="auto">
          <a:xfrm>
            <a:off x="5462635" y="1517345"/>
            <a:ext cx="225425" cy="242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6</a:t>
            </a:r>
          </a:p>
        </p:txBody>
      </p:sp>
      <p:sp>
        <p:nvSpPr>
          <p:cNvPr id="142" name="Rectangle 50">
            <a:extLst>
              <a:ext uri="{FF2B5EF4-FFF2-40B4-BE49-F238E27FC236}">
                <a16:creationId xmlns:a16="http://schemas.microsoft.com/office/drawing/2014/main" id="{FEB051AF-A325-46F2-8A7A-EDF0C9909817}"/>
              </a:ext>
            </a:extLst>
          </p:cNvPr>
          <p:cNvSpPr>
            <a:spLocks noChangeArrowheads="1"/>
          </p:cNvSpPr>
          <p:nvPr/>
        </p:nvSpPr>
        <p:spPr bwMode="auto">
          <a:xfrm>
            <a:off x="4776835" y="1530045"/>
            <a:ext cx="323850" cy="242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10</a:t>
            </a:r>
          </a:p>
        </p:txBody>
      </p:sp>
      <p:sp>
        <p:nvSpPr>
          <p:cNvPr id="143" name="Rectangle 51">
            <a:extLst>
              <a:ext uri="{FF2B5EF4-FFF2-40B4-BE49-F238E27FC236}">
                <a16:creationId xmlns:a16="http://schemas.microsoft.com/office/drawing/2014/main" id="{AA6224D8-6834-4954-86ED-C060CE432C14}"/>
              </a:ext>
            </a:extLst>
          </p:cNvPr>
          <p:cNvSpPr>
            <a:spLocks noChangeArrowheads="1"/>
          </p:cNvSpPr>
          <p:nvPr/>
        </p:nvSpPr>
        <p:spPr bwMode="auto">
          <a:xfrm>
            <a:off x="4548235" y="1530045"/>
            <a:ext cx="323850" cy="242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11</a:t>
            </a:r>
          </a:p>
        </p:txBody>
      </p:sp>
      <p:sp>
        <p:nvSpPr>
          <p:cNvPr id="144" name="Rectangle 52">
            <a:extLst>
              <a:ext uri="{FF2B5EF4-FFF2-40B4-BE49-F238E27FC236}">
                <a16:creationId xmlns:a16="http://schemas.microsoft.com/office/drawing/2014/main" id="{8972DD39-949E-4C88-8112-3B024D849D07}"/>
              </a:ext>
            </a:extLst>
          </p:cNvPr>
          <p:cNvSpPr>
            <a:spLocks noChangeArrowheads="1"/>
          </p:cNvSpPr>
          <p:nvPr/>
        </p:nvSpPr>
        <p:spPr bwMode="auto">
          <a:xfrm>
            <a:off x="509635" y="2355545"/>
            <a:ext cx="33147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1" baseline="0">
                <a:solidFill>
                  <a:srgbClr val="000000"/>
                </a:solidFill>
                <a:latin typeface="Arial" panose="020B0604020202020204" pitchFamily="34" charset="0"/>
                <a:ea typeface="PMingLiU" panose="02020500000000000000" pitchFamily="18" charset="-120"/>
                <a:cs typeface="Arial" panose="020B0604020202020204" pitchFamily="34" charset="0"/>
              </a:rPr>
              <a:t>I-format (Register-Immediate)</a:t>
            </a:r>
          </a:p>
        </p:txBody>
      </p:sp>
      <p:sp>
        <p:nvSpPr>
          <p:cNvPr id="145" name="Rectangle 53">
            <a:extLst>
              <a:ext uri="{FF2B5EF4-FFF2-40B4-BE49-F238E27FC236}">
                <a16:creationId xmlns:a16="http://schemas.microsoft.com/office/drawing/2014/main" id="{38423AF6-86A7-47C6-9668-A7EB4A766803}"/>
              </a:ext>
            </a:extLst>
          </p:cNvPr>
          <p:cNvSpPr>
            <a:spLocks noChangeArrowheads="1"/>
          </p:cNvSpPr>
          <p:nvPr/>
        </p:nvSpPr>
        <p:spPr bwMode="auto">
          <a:xfrm>
            <a:off x="966835" y="4987620"/>
            <a:ext cx="1041400" cy="3556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Arial" panose="020B0604020202020204" pitchFamily="34" charset="0"/>
            </a:endParaRPr>
          </a:p>
        </p:txBody>
      </p:sp>
      <p:sp>
        <p:nvSpPr>
          <p:cNvPr id="146" name="Rectangle 54">
            <a:extLst>
              <a:ext uri="{FF2B5EF4-FFF2-40B4-BE49-F238E27FC236}">
                <a16:creationId xmlns:a16="http://schemas.microsoft.com/office/drawing/2014/main" id="{1091EA7E-3835-4362-8C1F-8F1AC8186990}"/>
              </a:ext>
            </a:extLst>
          </p:cNvPr>
          <p:cNvSpPr>
            <a:spLocks noChangeArrowheads="1"/>
          </p:cNvSpPr>
          <p:nvPr/>
        </p:nvSpPr>
        <p:spPr bwMode="auto">
          <a:xfrm>
            <a:off x="1195435" y="5076520"/>
            <a:ext cx="4318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aseline="0">
                <a:solidFill>
                  <a:srgbClr val="000000"/>
                </a:solidFill>
                <a:latin typeface="Arial" panose="020B0604020202020204" pitchFamily="34" charset="0"/>
                <a:ea typeface="PMingLiU" panose="02020500000000000000" pitchFamily="18" charset="-120"/>
                <a:cs typeface="Arial" panose="020B0604020202020204" pitchFamily="34" charset="0"/>
              </a:rPr>
              <a:t>Op</a:t>
            </a:r>
          </a:p>
        </p:txBody>
      </p:sp>
      <p:sp>
        <p:nvSpPr>
          <p:cNvPr id="147" name="Rectangle 55">
            <a:extLst>
              <a:ext uri="{FF2B5EF4-FFF2-40B4-BE49-F238E27FC236}">
                <a16:creationId xmlns:a16="http://schemas.microsoft.com/office/drawing/2014/main" id="{F416AFA5-01AA-457F-AFD4-F4FD7CDA2BAC}"/>
              </a:ext>
            </a:extLst>
          </p:cNvPr>
          <p:cNvSpPr>
            <a:spLocks noChangeArrowheads="1"/>
          </p:cNvSpPr>
          <p:nvPr/>
        </p:nvSpPr>
        <p:spPr bwMode="auto">
          <a:xfrm>
            <a:off x="890635" y="4733620"/>
            <a:ext cx="323850" cy="242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31</a:t>
            </a:r>
          </a:p>
        </p:txBody>
      </p:sp>
      <p:sp>
        <p:nvSpPr>
          <p:cNvPr id="148" name="Rectangle 56">
            <a:extLst>
              <a:ext uri="{FF2B5EF4-FFF2-40B4-BE49-F238E27FC236}">
                <a16:creationId xmlns:a16="http://schemas.microsoft.com/office/drawing/2014/main" id="{A17C64C7-0CFB-4B17-B6BE-E5800FF23A18}"/>
              </a:ext>
            </a:extLst>
          </p:cNvPr>
          <p:cNvSpPr>
            <a:spLocks noChangeArrowheads="1"/>
          </p:cNvSpPr>
          <p:nvPr/>
        </p:nvSpPr>
        <p:spPr bwMode="auto">
          <a:xfrm>
            <a:off x="1728835" y="4733620"/>
            <a:ext cx="323850" cy="242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26</a:t>
            </a:r>
          </a:p>
        </p:txBody>
      </p:sp>
      <p:sp>
        <p:nvSpPr>
          <p:cNvPr id="149" name="Rectangle 57">
            <a:extLst>
              <a:ext uri="{FF2B5EF4-FFF2-40B4-BE49-F238E27FC236}">
                <a16:creationId xmlns:a16="http://schemas.microsoft.com/office/drawing/2014/main" id="{8A75284E-7834-4105-AF45-BD16FB733C27}"/>
              </a:ext>
            </a:extLst>
          </p:cNvPr>
          <p:cNvSpPr>
            <a:spLocks noChangeArrowheads="1"/>
          </p:cNvSpPr>
          <p:nvPr/>
        </p:nvSpPr>
        <p:spPr bwMode="auto">
          <a:xfrm>
            <a:off x="2033635" y="4987620"/>
            <a:ext cx="889000" cy="3556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Arial" panose="020B0604020202020204" pitchFamily="34" charset="0"/>
            </a:endParaRPr>
          </a:p>
        </p:txBody>
      </p:sp>
      <p:sp>
        <p:nvSpPr>
          <p:cNvPr id="150" name="Rectangle 58">
            <a:extLst>
              <a:ext uri="{FF2B5EF4-FFF2-40B4-BE49-F238E27FC236}">
                <a16:creationId xmlns:a16="http://schemas.microsoft.com/office/drawing/2014/main" id="{D450A648-D85E-4E14-98C7-FAE311FA0BFA}"/>
              </a:ext>
            </a:extLst>
          </p:cNvPr>
          <p:cNvSpPr>
            <a:spLocks noChangeArrowheads="1"/>
          </p:cNvSpPr>
          <p:nvPr/>
        </p:nvSpPr>
        <p:spPr bwMode="auto">
          <a:xfrm>
            <a:off x="2948035" y="4987620"/>
            <a:ext cx="889000" cy="3556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Arial" panose="020B0604020202020204" pitchFamily="34" charset="0"/>
            </a:endParaRPr>
          </a:p>
        </p:txBody>
      </p:sp>
      <p:sp>
        <p:nvSpPr>
          <p:cNvPr id="151" name="Rectangle 59">
            <a:extLst>
              <a:ext uri="{FF2B5EF4-FFF2-40B4-BE49-F238E27FC236}">
                <a16:creationId xmlns:a16="http://schemas.microsoft.com/office/drawing/2014/main" id="{A54FFFDB-5716-434D-B5AD-DCC72641EA35}"/>
              </a:ext>
            </a:extLst>
          </p:cNvPr>
          <p:cNvSpPr>
            <a:spLocks noChangeArrowheads="1"/>
          </p:cNvSpPr>
          <p:nvPr/>
        </p:nvSpPr>
        <p:spPr bwMode="auto">
          <a:xfrm>
            <a:off x="3862435" y="4987620"/>
            <a:ext cx="3022600" cy="3556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Arial" panose="020B0604020202020204" pitchFamily="34" charset="0"/>
            </a:endParaRPr>
          </a:p>
        </p:txBody>
      </p:sp>
      <p:sp>
        <p:nvSpPr>
          <p:cNvPr id="152" name="Rectangle 60">
            <a:extLst>
              <a:ext uri="{FF2B5EF4-FFF2-40B4-BE49-F238E27FC236}">
                <a16:creationId xmlns:a16="http://schemas.microsoft.com/office/drawing/2014/main" id="{612F8EF4-3394-4432-8C77-28DC73C363FA}"/>
              </a:ext>
            </a:extLst>
          </p:cNvPr>
          <p:cNvSpPr>
            <a:spLocks noChangeArrowheads="1"/>
          </p:cNvSpPr>
          <p:nvPr/>
        </p:nvSpPr>
        <p:spPr bwMode="auto">
          <a:xfrm>
            <a:off x="6758035" y="4733620"/>
            <a:ext cx="225425" cy="242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0</a:t>
            </a:r>
          </a:p>
        </p:txBody>
      </p:sp>
      <p:sp>
        <p:nvSpPr>
          <p:cNvPr id="153" name="Rectangle 61">
            <a:extLst>
              <a:ext uri="{FF2B5EF4-FFF2-40B4-BE49-F238E27FC236}">
                <a16:creationId xmlns:a16="http://schemas.microsoft.com/office/drawing/2014/main" id="{F2A75519-6DBF-469C-BB15-6AD08AD99513}"/>
              </a:ext>
            </a:extLst>
          </p:cNvPr>
          <p:cNvSpPr>
            <a:spLocks noChangeArrowheads="1"/>
          </p:cNvSpPr>
          <p:nvPr/>
        </p:nvSpPr>
        <p:spPr bwMode="auto">
          <a:xfrm>
            <a:off x="3862435" y="4733620"/>
            <a:ext cx="323850" cy="242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15</a:t>
            </a:r>
          </a:p>
        </p:txBody>
      </p:sp>
      <p:sp>
        <p:nvSpPr>
          <p:cNvPr id="154" name="Rectangle 62">
            <a:extLst>
              <a:ext uri="{FF2B5EF4-FFF2-40B4-BE49-F238E27FC236}">
                <a16:creationId xmlns:a16="http://schemas.microsoft.com/office/drawing/2014/main" id="{4EDF2CAA-6252-4324-902C-83E92252FFD0}"/>
              </a:ext>
            </a:extLst>
          </p:cNvPr>
          <p:cNvSpPr>
            <a:spLocks noChangeArrowheads="1"/>
          </p:cNvSpPr>
          <p:nvPr/>
        </p:nvSpPr>
        <p:spPr bwMode="auto">
          <a:xfrm>
            <a:off x="3557635" y="4733620"/>
            <a:ext cx="323850" cy="242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16</a:t>
            </a:r>
          </a:p>
        </p:txBody>
      </p:sp>
      <p:sp>
        <p:nvSpPr>
          <p:cNvPr id="155" name="Rectangle 63">
            <a:extLst>
              <a:ext uri="{FF2B5EF4-FFF2-40B4-BE49-F238E27FC236}">
                <a16:creationId xmlns:a16="http://schemas.microsoft.com/office/drawing/2014/main" id="{8DA4DBFD-8853-4210-91A8-02416A970E9F}"/>
              </a:ext>
            </a:extLst>
          </p:cNvPr>
          <p:cNvSpPr>
            <a:spLocks noChangeArrowheads="1"/>
          </p:cNvSpPr>
          <p:nvPr/>
        </p:nvSpPr>
        <p:spPr bwMode="auto">
          <a:xfrm>
            <a:off x="2948035" y="4733620"/>
            <a:ext cx="323850" cy="242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20</a:t>
            </a:r>
          </a:p>
        </p:txBody>
      </p:sp>
      <p:sp>
        <p:nvSpPr>
          <p:cNvPr id="156" name="Rectangle 64">
            <a:extLst>
              <a:ext uri="{FF2B5EF4-FFF2-40B4-BE49-F238E27FC236}">
                <a16:creationId xmlns:a16="http://schemas.microsoft.com/office/drawing/2014/main" id="{C8EBF89B-F2CF-473B-A958-07636D4F079E}"/>
              </a:ext>
            </a:extLst>
          </p:cNvPr>
          <p:cNvSpPr>
            <a:spLocks noChangeArrowheads="1"/>
          </p:cNvSpPr>
          <p:nvPr/>
        </p:nvSpPr>
        <p:spPr bwMode="auto">
          <a:xfrm>
            <a:off x="2719435" y="4733620"/>
            <a:ext cx="323850" cy="242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21</a:t>
            </a:r>
          </a:p>
        </p:txBody>
      </p:sp>
      <p:sp>
        <p:nvSpPr>
          <p:cNvPr id="157" name="Rectangle 65">
            <a:extLst>
              <a:ext uri="{FF2B5EF4-FFF2-40B4-BE49-F238E27FC236}">
                <a16:creationId xmlns:a16="http://schemas.microsoft.com/office/drawing/2014/main" id="{38A12267-D902-4142-9983-D22B0D1A0819}"/>
              </a:ext>
            </a:extLst>
          </p:cNvPr>
          <p:cNvSpPr>
            <a:spLocks noChangeArrowheads="1"/>
          </p:cNvSpPr>
          <p:nvPr/>
        </p:nvSpPr>
        <p:spPr bwMode="auto">
          <a:xfrm>
            <a:off x="2033635" y="4733620"/>
            <a:ext cx="323850" cy="2428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25</a:t>
            </a:r>
          </a:p>
        </p:txBody>
      </p:sp>
      <p:sp>
        <p:nvSpPr>
          <p:cNvPr id="158" name="Rectangle 66">
            <a:extLst>
              <a:ext uri="{FF2B5EF4-FFF2-40B4-BE49-F238E27FC236}">
                <a16:creationId xmlns:a16="http://schemas.microsoft.com/office/drawing/2014/main" id="{D79CC1B9-4ACA-47D1-AF94-04385BC56A99}"/>
              </a:ext>
            </a:extLst>
          </p:cNvPr>
          <p:cNvSpPr>
            <a:spLocks noChangeArrowheads="1"/>
          </p:cNvSpPr>
          <p:nvPr/>
        </p:nvSpPr>
        <p:spPr bwMode="auto">
          <a:xfrm>
            <a:off x="2186035" y="5076520"/>
            <a:ext cx="4064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aseline="0">
                <a:solidFill>
                  <a:srgbClr val="000000"/>
                </a:solidFill>
                <a:latin typeface="Arial" panose="020B0604020202020204" pitchFamily="34" charset="0"/>
                <a:ea typeface="PMingLiU" panose="02020500000000000000" pitchFamily="18" charset="-120"/>
                <a:cs typeface="Arial" panose="020B0604020202020204" pitchFamily="34" charset="0"/>
              </a:rPr>
              <a:t>Rs</a:t>
            </a:r>
          </a:p>
        </p:txBody>
      </p:sp>
      <p:sp>
        <p:nvSpPr>
          <p:cNvPr id="159" name="Rectangle 67">
            <a:extLst>
              <a:ext uri="{FF2B5EF4-FFF2-40B4-BE49-F238E27FC236}">
                <a16:creationId xmlns:a16="http://schemas.microsoft.com/office/drawing/2014/main" id="{C2672723-F1DC-43DB-91B0-9F6D6B2E9A17}"/>
              </a:ext>
            </a:extLst>
          </p:cNvPr>
          <p:cNvSpPr>
            <a:spLocks noChangeArrowheads="1"/>
          </p:cNvSpPr>
          <p:nvPr/>
        </p:nvSpPr>
        <p:spPr bwMode="auto">
          <a:xfrm>
            <a:off x="3087735" y="5076520"/>
            <a:ext cx="3556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aseline="0">
                <a:solidFill>
                  <a:srgbClr val="000000"/>
                </a:solidFill>
                <a:latin typeface="Arial" panose="020B0604020202020204" pitchFamily="34" charset="0"/>
                <a:ea typeface="PMingLiU" panose="02020500000000000000" pitchFamily="18" charset="-120"/>
                <a:cs typeface="Arial" panose="020B0604020202020204" pitchFamily="34" charset="0"/>
              </a:rPr>
              <a:t>Rt</a:t>
            </a:r>
          </a:p>
        </p:txBody>
      </p:sp>
      <p:sp>
        <p:nvSpPr>
          <p:cNvPr id="160" name="Rectangle 68">
            <a:extLst>
              <a:ext uri="{FF2B5EF4-FFF2-40B4-BE49-F238E27FC236}">
                <a16:creationId xmlns:a16="http://schemas.microsoft.com/office/drawing/2014/main" id="{1D587C14-EFCC-44E9-B90B-B57C1680113A}"/>
              </a:ext>
            </a:extLst>
          </p:cNvPr>
          <p:cNvSpPr>
            <a:spLocks noChangeArrowheads="1"/>
          </p:cNvSpPr>
          <p:nvPr/>
        </p:nvSpPr>
        <p:spPr bwMode="auto">
          <a:xfrm>
            <a:off x="4472035" y="5000320"/>
            <a:ext cx="1181100" cy="2841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aseline="0">
                <a:solidFill>
                  <a:srgbClr val="000000"/>
                </a:solidFill>
                <a:latin typeface="Arial" panose="020B0604020202020204" pitchFamily="34" charset="0"/>
                <a:ea typeface="PMingLiU" panose="02020500000000000000" pitchFamily="18" charset="-120"/>
                <a:cs typeface="Arial" panose="020B0604020202020204" pitchFamily="34" charset="0"/>
              </a:rPr>
              <a:t>immediate</a:t>
            </a:r>
          </a:p>
        </p:txBody>
      </p:sp>
      <p:sp>
        <p:nvSpPr>
          <p:cNvPr id="161" name="Rectangle 69">
            <a:extLst>
              <a:ext uri="{FF2B5EF4-FFF2-40B4-BE49-F238E27FC236}">
                <a16:creationId xmlns:a16="http://schemas.microsoft.com/office/drawing/2014/main" id="{2636C1CC-3B30-46FE-A213-FDD5D949CB5B}"/>
              </a:ext>
            </a:extLst>
          </p:cNvPr>
          <p:cNvSpPr>
            <a:spLocks noChangeArrowheads="1"/>
          </p:cNvSpPr>
          <p:nvPr/>
        </p:nvSpPr>
        <p:spPr bwMode="auto">
          <a:xfrm>
            <a:off x="509635" y="4412945"/>
            <a:ext cx="1981200" cy="298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800" b="1" baseline="0">
                <a:solidFill>
                  <a:srgbClr val="000000"/>
                </a:solidFill>
                <a:latin typeface="Arial" panose="020B0604020202020204" pitchFamily="34" charset="0"/>
                <a:ea typeface="PMingLiU" panose="02020500000000000000" pitchFamily="18" charset="-120"/>
                <a:cs typeface="Arial" panose="020B0604020202020204" pitchFamily="34" charset="0"/>
              </a:rPr>
              <a:t>I-format (Branch)</a:t>
            </a:r>
          </a:p>
        </p:txBody>
      </p:sp>
      <p:sp>
        <p:nvSpPr>
          <p:cNvPr id="162" name="Rectangle 70">
            <a:extLst>
              <a:ext uri="{FF2B5EF4-FFF2-40B4-BE49-F238E27FC236}">
                <a16:creationId xmlns:a16="http://schemas.microsoft.com/office/drawing/2014/main" id="{5484CB1B-CF26-409A-B04F-E9802D3D1D57}"/>
              </a:ext>
            </a:extLst>
          </p:cNvPr>
          <p:cNvSpPr>
            <a:spLocks noChangeArrowheads="1"/>
          </p:cNvSpPr>
          <p:nvPr/>
        </p:nvSpPr>
        <p:spPr bwMode="auto">
          <a:xfrm>
            <a:off x="509635" y="5574995"/>
            <a:ext cx="2476500" cy="298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800" b="1" baseline="0">
                <a:solidFill>
                  <a:srgbClr val="000000"/>
                </a:solidFill>
                <a:latin typeface="Arial" panose="020B0604020202020204" pitchFamily="34" charset="0"/>
                <a:ea typeface="PMingLiU" panose="02020500000000000000" pitchFamily="18" charset="-120"/>
                <a:cs typeface="Arial" panose="020B0604020202020204" pitchFamily="34" charset="0"/>
              </a:rPr>
              <a:t>J-format (Jump / Call)</a:t>
            </a:r>
          </a:p>
        </p:txBody>
      </p:sp>
      <p:sp>
        <p:nvSpPr>
          <p:cNvPr id="163" name="Rectangle 71">
            <a:extLst>
              <a:ext uri="{FF2B5EF4-FFF2-40B4-BE49-F238E27FC236}">
                <a16:creationId xmlns:a16="http://schemas.microsoft.com/office/drawing/2014/main" id="{AD053BCB-503D-4212-A922-28A33337AC89}"/>
              </a:ext>
            </a:extLst>
          </p:cNvPr>
          <p:cNvSpPr>
            <a:spLocks noChangeArrowheads="1"/>
          </p:cNvSpPr>
          <p:nvPr/>
        </p:nvSpPr>
        <p:spPr bwMode="auto">
          <a:xfrm>
            <a:off x="4840335" y="1880883"/>
            <a:ext cx="787400" cy="2841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aseline="0">
                <a:solidFill>
                  <a:srgbClr val="000000"/>
                </a:solidFill>
                <a:latin typeface="Arial" panose="020B0604020202020204" pitchFamily="34" charset="0"/>
                <a:ea typeface="PMingLiU" panose="02020500000000000000" pitchFamily="18" charset="-120"/>
                <a:cs typeface="Arial" panose="020B0604020202020204" pitchFamily="34" charset="0"/>
              </a:rPr>
              <a:t>Shamt</a:t>
            </a:r>
          </a:p>
        </p:txBody>
      </p:sp>
      <p:sp>
        <p:nvSpPr>
          <p:cNvPr id="164" name="Rectangle 72">
            <a:extLst>
              <a:ext uri="{FF2B5EF4-FFF2-40B4-BE49-F238E27FC236}">
                <a16:creationId xmlns:a16="http://schemas.microsoft.com/office/drawing/2014/main" id="{CAE8D171-25E7-4FB0-BE04-3B7B5FFEE439}"/>
              </a:ext>
            </a:extLst>
          </p:cNvPr>
          <p:cNvSpPr>
            <a:spLocks noChangeArrowheads="1"/>
          </p:cNvSpPr>
          <p:nvPr/>
        </p:nvSpPr>
        <p:spPr bwMode="auto">
          <a:xfrm>
            <a:off x="957310" y="3963683"/>
            <a:ext cx="1041400" cy="3556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Arial" panose="020B0604020202020204" pitchFamily="34" charset="0"/>
            </a:endParaRPr>
          </a:p>
        </p:txBody>
      </p:sp>
      <p:sp>
        <p:nvSpPr>
          <p:cNvPr id="165" name="Rectangle 73">
            <a:extLst>
              <a:ext uri="{FF2B5EF4-FFF2-40B4-BE49-F238E27FC236}">
                <a16:creationId xmlns:a16="http://schemas.microsoft.com/office/drawing/2014/main" id="{8DA5C5B4-BE46-42B2-BEEF-0CF0504E549B}"/>
              </a:ext>
            </a:extLst>
          </p:cNvPr>
          <p:cNvSpPr>
            <a:spLocks noChangeArrowheads="1"/>
          </p:cNvSpPr>
          <p:nvPr/>
        </p:nvSpPr>
        <p:spPr bwMode="auto">
          <a:xfrm>
            <a:off x="1185910" y="4052583"/>
            <a:ext cx="431800" cy="2841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aseline="0">
                <a:solidFill>
                  <a:srgbClr val="000000"/>
                </a:solidFill>
                <a:latin typeface="Arial" panose="020B0604020202020204" pitchFamily="34" charset="0"/>
                <a:ea typeface="PMingLiU" panose="02020500000000000000" pitchFamily="18" charset="-120"/>
                <a:cs typeface="Arial" panose="020B0604020202020204" pitchFamily="34" charset="0"/>
              </a:rPr>
              <a:t>Op</a:t>
            </a:r>
          </a:p>
        </p:txBody>
      </p:sp>
      <p:sp>
        <p:nvSpPr>
          <p:cNvPr id="166" name="Rectangle 74">
            <a:extLst>
              <a:ext uri="{FF2B5EF4-FFF2-40B4-BE49-F238E27FC236}">
                <a16:creationId xmlns:a16="http://schemas.microsoft.com/office/drawing/2014/main" id="{FC0ABC28-5C58-41AE-8969-E728FF2368C0}"/>
              </a:ext>
            </a:extLst>
          </p:cNvPr>
          <p:cNvSpPr>
            <a:spLocks noChangeArrowheads="1"/>
          </p:cNvSpPr>
          <p:nvPr/>
        </p:nvSpPr>
        <p:spPr bwMode="auto">
          <a:xfrm>
            <a:off x="881110" y="3709683"/>
            <a:ext cx="323850" cy="2428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31</a:t>
            </a:r>
          </a:p>
        </p:txBody>
      </p:sp>
      <p:sp>
        <p:nvSpPr>
          <p:cNvPr id="167" name="Rectangle 75">
            <a:extLst>
              <a:ext uri="{FF2B5EF4-FFF2-40B4-BE49-F238E27FC236}">
                <a16:creationId xmlns:a16="http://schemas.microsoft.com/office/drawing/2014/main" id="{B4E7D383-2658-4AB6-96BE-FE6CBF263995}"/>
              </a:ext>
            </a:extLst>
          </p:cNvPr>
          <p:cNvSpPr>
            <a:spLocks noChangeArrowheads="1"/>
          </p:cNvSpPr>
          <p:nvPr/>
        </p:nvSpPr>
        <p:spPr bwMode="auto">
          <a:xfrm>
            <a:off x="1719310" y="3709683"/>
            <a:ext cx="323850" cy="2428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26</a:t>
            </a:r>
          </a:p>
        </p:txBody>
      </p:sp>
      <p:sp>
        <p:nvSpPr>
          <p:cNvPr id="168" name="Rectangle 76">
            <a:extLst>
              <a:ext uri="{FF2B5EF4-FFF2-40B4-BE49-F238E27FC236}">
                <a16:creationId xmlns:a16="http://schemas.microsoft.com/office/drawing/2014/main" id="{FADAA184-D82F-446E-8F28-D7501D14F013}"/>
              </a:ext>
            </a:extLst>
          </p:cNvPr>
          <p:cNvSpPr>
            <a:spLocks noChangeArrowheads="1"/>
          </p:cNvSpPr>
          <p:nvPr/>
        </p:nvSpPr>
        <p:spPr bwMode="auto">
          <a:xfrm>
            <a:off x="2024110" y="3963683"/>
            <a:ext cx="889000" cy="3556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Arial" panose="020B0604020202020204" pitchFamily="34" charset="0"/>
            </a:endParaRPr>
          </a:p>
        </p:txBody>
      </p:sp>
      <p:sp>
        <p:nvSpPr>
          <p:cNvPr id="169" name="Rectangle 77">
            <a:extLst>
              <a:ext uri="{FF2B5EF4-FFF2-40B4-BE49-F238E27FC236}">
                <a16:creationId xmlns:a16="http://schemas.microsoft.com/office/drawing/2014/main" id="{B46FB018-DAF0-4795-88F5-B1DEB9FF83E0}"/>
              </a:ext>
            </a:extLst>
          </p:cNvPr>
          <p:cNvSpPr>
            <a:spLocks noChangeArrowheads="1"/>
          </p:cNvSpPr>
          <p:nvPr/>
        </p:nvSpPr>
        <p:spPr bwMode="auto">
          <a:xfrm>
            <a:off x="2938510" y="3963683"/>
            <a:ext cx="889000" cy="3556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Arial" panose="020B0604020202020204" pitchFamily="34" charset="0"/>
            </a:endParaRPr>
          </a:p>
        </p:txBody>
      </p:sp>
      <p:sp>
        <p:nvSpPr>
          <p:cNvPr id="170" name="Rectangle 78">
            <a:extLst>
              <a:ext uri="{FF2B5EF4-FFF2-40B4-BE49-F238E27FC236}">
                <a16:creationId xmlns:a16="http://schemas.microsoft.com/office/drawing/2014/main" id="{D49D9B42-FFF8-4361-8F14-D928E9F23351}"/>
              </a:ext>
            </a:extLst>
          </p:cNvPr>
          <p:cNvSpPr>
            <a:spLocks noChangeArrowheads="1"/>
          </p:cNvSpPr>
          <p:nvPr/>
        </p:nvSpPr>
        <p:spPr bwMode="auto">
          <a:xfrm>
            <a:off x="3852910" y="3963683"/>
            <a:ext cx="3022600" cy="3556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Arial" panose="020B0604020202020204" pitchFamily="34" charset="0"/>
            </a:endParaRPr>
          </a:p>
        </p:txBody>
      </p:sp>
      <p:sp>
        <p:nvSpPr>
          <p:cNvPr id="171" name="Rectangle 79">
            <a:extLst>
              <a:ext uri="{FF2B5EF4-FFF2-40B4-BE49-F238E27FC236}">
                <a16:creationId xmlns:a16="http://schemas.microsoft.com/office/drawing/2014/main" id="{6AAE437F-61E2-4456-930C-738765494D98}"/>
              </a:ext>
            </a:extLst>
          </p:cNvPr>
          <p:cNvSpPr>
            <a:spLocks noChangeArrowheads="1"/>
          </p:cNvSpPr>
          <p:nvPr/>
        </p:nvSpPr>
        <p:spPr bwMode="auto">
          <a:xfrm>
            <a:off x="6748510" y="3709683"/>
            <a:ext cx="225425" cy="2428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0</a:t>
            </a:r>
          </a:p>
        </p:txBody>
      </p:sp>
      <p:sp>
        <p:nvSpPr>
          <p:cNvPr id="172" name="Rectangle 80">
            <a:extLst>
              <a:ext uri="{FF2B5EF4-FFF2-40B4-BE49-F238E27FC236}">
                <a16:creationId xmlns:a16="http://schemas.microsoft.com/office/drawing/2014/main" id="{9B13F0A8-EDDF-443C-A76C-811C7D1E2EF6}"/>
              </a:ext>
            </a:extLst>
          </p:cNvPr>
          <p:cNvSpPr>
            <a:spLocks noChangeArrowheads="1"/>
          </p:cNvSpPr>
          <p:nvPr/>
        </p:nvSpPr>
        <p:spPr bwMode="auto">
          <a:xfrm>
            <a:off x="3852910" y="3709683"/>
            <a:ext cx="323850" cy="2428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15</a:t>
            </a:r>
          </a:p>
        </p:txBody>
      </p:sp>
      <p:sp>
        <p:nvSpPr>
          <p:cNvPr id="173" name="Rectangle 81">
            <a:extLst>
              <a:ext uri="{FF2B5EF4-FFF2-40B4-BE49-F238E27FC236}">
                <a16:creationId xmlns:a16="http://schemas.microsoft.com/office/drawing/2014/main" id="{1B02D3DD-C45E-4FFD-B99D-16CEF30D53FD}"/>
              </a:ext>
            </a:extLst>
          </p:cNvPr>
          <p:cNvSpPr>
            <a:spLocks noChangeArrowheads="1"/>
          </p:cNvSpPr>
          <p:nvPr/>
        </p:nvSpPr>
        <p:spPr bwMode="auto">
          <a:xfrm>
            <a:off x="3548110" y="3709683"/>
            <a:ext cx="323850" cy="2428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16</a:t>
            </a:r>
          </a:p>
        </p:txBody>
      </p:sp>
      <p:sp>
        <p:nvSpPr>
          <p:cNvPr id="174" name="Rectangle 82">
            <a:extLst>
              <a:ext uri="{FF2B5EF4-FFF2-40B4-BE49-F238E27FC236}">
                <a16:creationId xmlns:a16="http://schemas.microsoft.com/office/drawing/2014/main" id="{1FBF749B-71C1-44FC-AC5A-8A9075D49C13}"/>
              </a:ext>
            </a:extLst>
          </p:cNvPr>
          <p:cNvSpPr>
            <a:spLocks noChangeArrowheads="1"/>
          </p:cNvSpPr>
          <p:nvPr/>
        </p:nvSpPr>
        <p:spPr bwMode="auto">
          <a:xfrm>
            <a:off x="2938510" y="3709683"/>
            <a:ext cx="323850" cy="2428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20</a:t>
            </a:r>
          </a:p>
        </p:txBody>
      </p:sp>
      <p:sp>
        <p:nvSpPr>
          <p:cNvPr id="175" name="Rectangle 83">
            <a:extLst>
              <a:ext uri="{FF2B5EF4-FFF2-40B4-BE49-F238E27FC236}">
                <a16:creationId xmlns:a16="http://schemas.microsoft.com/office/drawing/2014/main" id="{181F0C75-4682-4607-BF3F-87C14CEE5028}"/>
              </a:ext>
            </a:extLst>
          </p:cNvPr>
          <p:cNvSpPr>
            <a:spLocks noChangeArrowheads="1"/>
          </p:cNvSpPr>
          <p:nvPr/>
        </p:nvSpPr>
        <p:spPr bwMode="auto">
          <a:xfrm>
            <a:off x="2709910" y="3709683"/>
            <a:ext cx="323850" cy="2428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21</a:t>
            </a:r>
          </a:p>
        </p:txBody>
      </p:sp>
      <p:sp>
        <p:nvSpPr>
          <p:cNvPr id="176" name="Rectangle 84">
            <a:extLst>
              <a:ext uri="{FF2B5EF4-FFF2-40B4-BE49-F238E27FC236}">
                <a16:creationId xmlns:a16="http://schemas.microsoft.com/office/drawing/2014/main" id="{8DD03AEC-C752-4D7A-999C-C54E657E5F29}"/>
              </a:ext>
            </a:extLst>
          </p:cNvPr>
          <p:cNvSpPr>
            <a:spLocks noChangeArrowheads="1"/>
          </p:cNvSpPr>
          <p:nvPr/>
        </p:nvSpPr>
        <p:spPr bwMode="auto">
          <a:xfrm>
            <a:off x="2024110" y="3709683"/>
            <a:ext cx="323850" cy="2428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90000"/>
              </a:lnSpc>
            </a:pPr>
            <a:r>
              <a:rPr lang="en-US" altLang="zh-CN" sz="1400" b="1" baseline="0">
                <a:solidFill>
                  <a:srgbClr val="000000"/>
                </a:solidFill>
                <a:latin typeface="Arial" panose="020B0604020202020204" pitchFamily="34" charset="0"/>
                <a:ea typeface="PMingLiU" panose="02020500000000000000" pitchFamily="18" charset="-120"/>
                <a:cs typeface="Arial" panose="020B0604020202020204" pitchFamily="34" charset="0"/>
              </a:rPr>
              <a:t>25</a:t>
            </a:r>
          </a:p>
        </p:txBody>
      </p:sp>
      <p:sp>
        <p:nvSpPr>
          <p:cNvPr id="177" name="Rectangle 85">
            <a:extLst>
              <a:ext uri="{FF2B5EF4-FFF2-40B4-BE49-F238E27FC236}">
                <a16:creationId xmlns:a16="http://schemas.microsoft.com/office/drawing/2014/main" id="{82D9DBD5-B951-409C-A020-D76E47F5163F}"/>
              </a:ext>
            </a:extLst>
          </p:cNvPr>
          <p:cNvSpPr>
            <a:spLocks noChangeArrowheads="1"/>
          </p:cNvSpPr>
          <p:nvPr/>
        </p:nvSpPr>
        <p:spPr bwMode="auto">
          <a:xfrm>
            <a:off x="2176510" y="4052583"/>
            <a:ext cx="647700" cy="2841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aseline="0">
                <a:solidFill>
                  <a:srgbClr val="000000"/>
                </a:solidFill>
                <a:latin typeface="Arial" panose="020B0604020202020204" pitchFamily="34" charset="0"/>
                <a:ea typeface="PMingLiU" panose="02020500000000000000" pitchFamily="18" charset="-120"/>
                <a:cs typeface="Arial" panose="020B0604020202020204" pitchFamily="34" charset="0"/>
              </a:rPr>
              <a:t>Base</a:t>
            </a:r>
          </a:p>
        </p:txBody>
      </p:sp>
      <p:sp>
        <p:nvSpPr>
          <p:cNvPr id="178" name="Rectangle 86">
            <a:extLst>
              <a:ext uri="{FF2B5EF4-FFF2-40B4-BE49-F238E27FC236}">
                <a16:creationId xmlns:a16="http://schemas.microsoft.com/office/drawing/2014/main" id="{A1BC5EAA-236C-45E8-897D-28FBC965F218}"/>
              </a:ext>
            </a:extLst>
          </p:cNvPr>
          <p:cNvSpPr>
            <a:spLocks noChangeArrowheads="1"/>
          </p:cNvSpPr>
          <p:nvPr/>
        </p:nvSpPr>
        <p:spPr bwMode="auto">
          <a:xfrm>
            <a:off x="3167110" y="4052583"/>
            <a:ext cx="596900" cy="2841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aseline="0">
                <a:solidFill>
                  <a:srgbClr val="000000"/>
                </a:solidFill>
                <a:latin typeface="Arial" panose="020B0604020202020204" pitchFamily="34" charset="0"/>
                <a:ea typeface="PMingLiU" panose="02020500000000000000" pitchFamily="18" charset="-120"/>
                <a:cs typeface="Arial" panose="020B0604020202020204" pitchFamily="34" charset="0"/>
              </a:rPr>
              <a:t>Dest</a:t>
            </a:r>
          </a:p>
        </p:txBody>
      </p:sp>
      <p:sp>
        <p:nvSpPr>
          <p:cNvPr id="179" name="Rectangle 87">
            <a:extLst>
              <a:ext uri="{FF2B5EF4-FFF2-40B4-BE49-F238E27FC236}">
                <a16:creationId xmlns:a16="http://schemas.microsoft.com/office/drawing/2014/main" id="{5BBCB976-3864-418D-BAC2-0E9DC0791D6E}"/>
              </a:ext>
            </a:extLst>
          </p:cNvPr>
          <p:cNvSpPr>
            <a:spLocks noChangeArrowheads="1"/>
          </p:cNvSpPr>
          <p:nvPr/>
        </p:nvSpPr>
        <p:spPr bwMode="auto">
          <a:xfrm>
            <a:off x="4462510" y="3976383"/>
            <a:ext cx="1181100" cy="2841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aseline="0">
                <a:solidFill>
                  <a:srgbClr val="000000"/>
                </a:solidFill>
                <a:latin typeface="Arial" panose="020B0604020202020204" pitchFamily="34" charset="0"/>
                <a:ea typeface="PMingLiU" panose="02020500000000000000" pitchFamily="18" charset="-120"/>
                <a:cs typeface="Arial" panose="020B0604020202020204" pitchFamily="34" charset="0"/>
              </a:rPr>
              <a:t>immediate</a:t>
            </a:r>
          </a:p>
        </p:txBody>
      </p:sp>
      <p:sp>
        <p:nvSpPr>
          <p:cNvPr id="180" name="Rectangle 88">
            <a:extLst>
              <a:ext uri="{FF2B5EF4-FFF2-40B4-BE49-F238E27FC236}">
                <a16:creationId xmlns:a16="http://schemas.microsoft.com/office/drawing/2014/main" id="{D49AF1C2-FA79-4D11-86F4-576EC5A5EC20}"/>
              </a:ext>
            </a:extLst>
          </p:cNvPr>
          <p:cNvSpPr>
            <a:spLocks noChangeArrowheads="1"/>
          </p:cNvSpPr>
          <p:nvPr/>
        </p:nvSpPr>
        <p:spPr bwMode="auto">
          <a:xfrm>
            <a:off x="500110" y="3398533"/>
            <a:ext cx="2387600" cy="2841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pPr>
            <a:r>
              <a:rPr lang="en-US" altLang="zh-CN" sz="1800" b="1" baseline="0">
                <a:solidFill>
                  <a:srgbClr val="000000"/>
                </a:solidFill>
                <a:latin typeface="Arial" panose="020B0604020202020204" pitchFamily="34" charset="0"/>
                <a:ea typeface="PMingLiU" panose="02020500000000000000" pitchFamily="18" charset="-120"/>
                <a:cs typeface="Arial" panose="020B0604020202020204" pitchFamily="34" charset="0"/>
              </a:rPr>
              <a:t>I-format (Load/Store)</a:t>
            </a:r>
          </a:p>
        </p:txBody>
      </p:sp>
      <p:sp>
        <p:nvSpPr>
          <p:cNvPr id="181" name="Text Box 89">
            <a:extLst>
              <a:ext uri="{FF2B5EF4-FFF2-40B4-BE49-F238E27FC236}">
                <a16:creationId xmlns:a16="http://schemas.microsoft.com/office/drawing/2014/main" id="{7E25A541-CA01-4FE2-9F55-2B9C3C1F699E}"/>
              </a:ext>
            </a:extLst>
          </p:cNvPr>
          <p:cNvSpPr txBox="1">
            <a:spLocks noChangeArrowheads="1"/>
          </p:cNvSpPr>
          <p:nvPr/>
        </p:nvSpPr>
        <p:spPr bwMode="auto">
          <a:xfrm>
            <a:off x="7161260" y="1771345"/>
            <a:ext cx="164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zh-CN" sz="1800" baseline="0">
                <a:solidFill>
                  <a:srgbClr val="000000"/>
                </a:solidFill>
                <a:latin typeface="Arial" panose="020B0604020202020204" pitchFamily="34" charset="0"/>
                <a:ea typeface="PMingLiU" panose="02020500000000000000" pitchFamily="18" charset="-120"/>
                <a:cs typeface="Arial" panose="020B0604020202020204" pitchFamily="34" charset="0"/>
              </a:rPr>
              <a:t>add $1, $2, $3</a:t>
            </a:r>
          </a:p>
        </p:txBody>
      </p:sp>
      <p:sp>
        <p:nvSpPr>
          <p:cNvPr id="182" name="Text Box 90">
            <a:extLst>
              <a:ext uri="{FF2B5EF4-FFF2-40B4-BE49-F238E27FC236}">
                <a16:creationId xmlns:a16="http://schemas.microsoft.com/office/drawing/2014/main" id="{69F02323-FD92-4375-99A0-2D3EA87C50A2}"/>
              </a:ext>
            </a:extLst>
          </p:cNvPr>
          <p:cNvSpPr txBox="1">
            <a:spLocks noChangeArrowheads="1"/>
          </p:cNvSpPr>
          <p:nvPr/>
        </p:nvSpPr>
        <p:spPr bwMode="auto">
          <a:xfrm>
            <a:off x="7161260" y="2827033"/>
            <a:ext cx="164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zh-CN" sz="1800" baseline="0">
                <a:solidFill>
                  <a:srgbClr val="000000"/>
                </a:solidFill>
                <a:latin typeface="Arial" panose="020B0604020202020204" pitchFamily="34" charset="0"/>
                <a:ea typeface="PMingLiU" panose="02020500000000000000" pitchFamily="18" charset="-120"/>
                <a:cs typeface="Arial" panose="020B0604020202020204" pitchFamily="34" charset="0"/>
              </a:rPr>
              <a:t>addi $1, $2, -5</a:t>
            </a:r>
          </a:p>
        </p:txBody>
      </p:sp>
      <p:sp>
        <p:nvSpPr>
          <p:cNvPr id="183" name="Text Box 91">
            <a:extLst>
              <a:ext uri="{FF2B5EF4-FFF2-40B4-BE49-F238E27FC236}">
                <a16:creationId xmlns:a16="http://schemas.microsoft.com/office/drawing/2014/main" id="{B86746F4-C908-4A30-8DA9-1676474F840F}"/>
              </a:ext>
            </a:extLst>
          </p:cNvPr>
          <p:cNvSpPr txBox="1">
            <a:spLocks noChangeArrowheads="1"/>
          </p:cNvSpPr>
          <p:nvPr/>
        </p:nvSpPr>
        <p:spPr bwMode="auto">
          <a:xfrm>
            <a:off x="7231110" y="3893833"/>
            <a:ext cx="1504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zh-CN" sz="1800" baseline="0">
                <a:solidFill>
                  <a:srgbClr val="000000"/>
                </a:solidFill>
                <a:latin typeface="Arial" panose="020B0604020202020204" pitchFamily="34" charset="0"/>
                <a:ea typeface="PMingLiU" panose="02020500000000000000" pitchFamily="18" charset="-120"/>
                <a:cs typeface="Arial" panose="020B0604020202020204" pitchFamily="34" charset="0"/>
              </a:rPr>
              <a:t>lw $1, 24($9)</a:t>
            </a:r>
          </a:p>
        </p:txBody>
      </p:sp>
      <p:sp>
        <p:nvSpPr>
          <p:cNvPr id="184" name="Text Box 92">
            <a:extLst>
              <a:ext uri="{FF2B5EF4-FFF2-40B4-BE49-F238E27FC236}">
                <a16:creationId xmlns:a16="http://schemas.microsoft.com/office/drawing/2014/main" id="{52598A04-1527-4DA9-B48C-7D991FEC25FE}"/>
              </a:ext>
            </a:extLst>
          </p:cNvPr>
          <p:cNvSpPr txBox="1">
            <a:spLocks noChangeArrowheads="1"/>
          </p:cNvSpPr>
          <p:nvPr/>
        </p:nvSpPr>
        <p:spPr bwMode="auto">
          <a:xfrm>
            <a:off x="7237460" y="4960633"/>
            <a:ext cx="164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zh-CN" sz="1800" baseline="0">
                <a:solidFill>
                  <a:srgbClr val="000000"/>
                </a:solidFill>
                <a:latin typeface="Arial" panose="020B0604020202020204" pitchFamily="34" charset="0"/>
                <a:ea typeface="PMingLiU" panose="02020500000000000000" pitchFamily="18" charset="-120"/>
                <a:cs typeface="Arial" panose="020B0604020202020204" pitchFamily="34" charset="0"/>
              </a:rPr>
              <a:t>beq L1, $4, $0</a:t>
            </a:r>
          </a:p>
        </p:txBody>
      </p:sp>
      <p:sp>
        <p:nvSpPr>
          <p:cNvPr id="185" name="Text Box 93">
            <a:extLst>
              <a:ext uri="{FF2B5EF4-FFF2-40B4-BE49-F238E27FC236}">
                <a16:creationId xmlns:a16="http://schemas.microsoft.com/office/drawing/2014/main" id="{A33E1DE1-DDE9-4046-98BA-A2ED90C014D8}"/>
              </a:ext>
            </a:extLst>
          </p:cNvPr>
          <p:cNvSpPr txBox="1">
            <a:spLocks noChangeArrowheads="1"/>
          </p:cNvSpPr>
          <p:nvPr/>
        </p:nvSpPr>
        <p:spPr bwMode="auto">
          <a:xfrm>
            <a:off x="7751810" y="6179833"/>
            <a:ext cx="615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r>
              <a:rPr lang="en-US" altLang="zh-CN" sz="1800" baseline="0">
                <a:solidFill>
                  <a:srgbClr val="000000"/>
                </a:solidFill>
                <a:latin typeface="Arial" panose="020B0604020202020204" pitchFamily="34" charset="0"/>
                <a:ea typeface="PMingLiU" panose="02020500000000000000" pitchFamily="18" charset="-120"/>
                <a:cs typeface="Arial" panose="020B0604020202020204" pitchFamily="34" charset="0"/>
              </a:rPr>
              <a:t>j  L2</a:t>
            </a:r>
          </a:p>
        </p:txBody>
      </p:sp>
    </p:spTree>
    <p:extLst>
      <p:ext uri="{BB962C8B-B14F-4D97-AF65-F5344CB8AC3E}">
        <p14:creationId xmlns:p14="http://schemas.microsoft.com/office/powerpoint/2010/main" val="148564493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CISC vs. RISC</a:t>
            </a:r>
          </a:p>
        </p:txBody>
      </p:sp>
      <p:sp>
        <p:nvSpPr>
          <p:cNvPr id="3" name="Content Placeholder 2"/>
          <p:cNvSpPr>
            <a:spLocks noGrp="1"/>
          </p:cNvSpPr>
          <p:nvPr>
            <p:ph idx="1"/>
          </p:nvPr>
        </p:nvSpPr>
        <p:spPr>
          <a:xfrm>
            <a:off x="472741" y="6489583"/>
            <a:ext cx="8564727" cy="452761"/>
          </a:xfrm>
        </p:spPr>
        <p:txBody>
          <a:bodyPr/>
          <a:lstStyle/>
          <a:p>
            <a:r>
              <a:rPr lang="en-US" altLang="zh-CN" sz="1600"/>
              <a:t> Some definitions were from the paper by Colwell et al. in 1985 </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52</a:t>
            </a:fld>
            <a:endParaRPr lang="en-US" altLang="zh-CN" sz="1600"/>
          </a:p>
        </p:txBody>
      </p:sp>
      <p:graphicFrame>
        <p:nvGraphicFramePr>
          <p:cNvPr id="6" name="Group 36">
            <a:extLst>
              <a:ext uri="{FF2B5EF4-FFF2-40B4-BE49-F238E27FC236}">
                <a16:creationId xmlns:a16="http://schemas.microsoft.com/office/drawing/2014/main" id="{D1DA0475-E742-449F-8B6A-B924AEFD0929}"/>
              </a:ext>
            </a:extLst>
          </p:cNvPr>
          <p:cNvGraphicFramePr>
            <a:graphicFrameLocks/>
          </p:cNvGraphicFramePr>
          <p:nvPr>
            <p:extLst>
              <p:ext uri="{D42A27DB-BD31-4B8C-83A1-F6EECF244321}">
                <p14:modId xmlns:p14="http://schemas.microsoft.com/office/powerpoint/2010/main" val="769080598"/>
              </p:ext>
            </p:extLst>
          </p:nvPr>
        </p:nvGraphicFramePr>
        <p:xfrm>
          <a:off x="398463" y="1287342"/>
          <a:ext cx="8347075" cy="5202240"/>
        </p:xfrm>
        <a:graphic>
          <a:graphicData uri="http://schemas.openxmlformats.org/drawingml/2006/table">
            <a:tbl>
              <a:tblPr/>
              <a:tblGrid>
                <a:gridCol w="4110037">
                  <a:extLst>
                    <a:ext uri="{9D8B030D-6E8A-4147-A177-3AD203B41FA5}">
                      <a16:colId xmlns:a16="http://schemas.microsoft.com/office/drawing/2014/main" val="1145063144"/>
                    </a:ext>
                  </a:extLst>
                </a:gridCol>
                <a:gridCol w="4237038">
                  <a:extLst>
                    <a:ext uri="{9D8B030D-6E8A-4147-A177-3AD203B41FA5}">
                      <a16:colId xmlns:a16="http://schemas.microsoft.com/office/drawing/2014/main" val="1416367804"/>
                    </a:ext>
                  </a:extLst>
                </a:gridCol>
              </a:tblGrid>
              <a:tr h="395288">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1" i="0" u="none" strike="noStrike" cap="none" normalizeH="0" baseline="0">
                          <a:ln>
                            <a:noFill/>
                          </a:ln>
                          <a:solidFill>
                            <a:schemeClr val="tx1"/>
                          </a:solidFill>
                          <a:effectLst/>
                          <a:latin typeface="Arial" panose="020B0604020202020204" pitchFamily="34" charset="0"/>
                          <a:ea typeface="PMingLiU" panose="02020500000000000000" pitchFamily="18" charset="-120"/>
                        </a:rPr>
                        <a:t>CISC</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800" b="1" i="0" u="none" strike="noStrike" cap="none" normalizeH="0" baseline="0">
                          <a:ln>
                            <a:noFill/>
                          </a:ln>
                          <a:solidFill>
                            <a:schemeClr val="tx1"/>
                          </a:solidFill>
                          <a:effectLst/>
                          <a:latin typeface="Arial" panose="020B0604020202020204" pitchFamily="34" charset="0"/>
                          <a:ea typeface="PMingLiU" panose="02020500000000000000" pitchFamily="18" charset="-120"/>
                        </a:rPr>
                        <a:t>RISC</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06217871"/>
                  </a:ext>
                </a:extLst>
              </a:tr>
              <a:tr h="722313">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Arial" panose="020B0604020202020204" pitchFamily="34" charset="0"/>
                          <a:ea typeface="PMingLiU" panose="02020500000000000000" pitchFamily="18" charset="-120"/>
                        </a:rPr>
                        <a:t>Variable length instructions</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Arial" panose="020B0604020202020204" pitchFamily="34" charset="0"/>
                          <a:ea typeface="PMingLiU" panose="02020500000000000000" pitchFamily="18" charset="-120"/>
                        </a:rPr>
                        <a:t>Fixed-length instructions, single-cycle operation</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73990033"/>
                  </a:ext>
                </a:extLst>
              </a:tr>
              <a:tr h="720725">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Arial" panose="020B0604020202020204" pitchFamily="34" charset="0"/>
                          <a:ea typeface="PMingLiU" panose="02020500000000000000" pitchFamily="18" charset="-120"/>
                        </a:rPr>
                        <a:t>Abundant instructions and addressing modes</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Arial" panose="020B0604020202020204" pitchFamily="34" charset="0"/>
                          <a:ea typeface="PMingLiU" panose="02020500000000000000" pitchFamily="18" charset="-120"/>
                        </a:rPr>
                        <a:t>Fewer instructions and addressing modes</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17971902"/>
                  </a:ext>
                </a:extLst>
              </a:tr>
              <a:tr h="476250">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Arial" panose="020B0604020202020204" pitchFamily="34" charset="0"/>
                          <a:ea typeface="PMingLiU" panose="02020500000000000000" pitchFamily="18" charset="-120"/>
                        </a:rPr>
                        <a:t>Long, complex decoding</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Arial" panose="020B0604020202020204" pitchFamily="34" charset="0"/>
                          <a:ea typeface="PMingLiU" panose="02020500000000000000" pitchFamily="18" charset="-120"/>
                        </a:rPr>
                        <a:t>Simple decoding</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9155065"/>
                  </a:ext>
                </a:extLst>
              </a:tr>
              <a:tr h="720725">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Arial" panose="020B0604020202020204" pitchFamily="34" charset="0"/>
                          <a:ea typeface="PMingLiU" panose="02020500000000000000" pitchFamily="18" charset="-120"/>
                        </a:rPr>
                        <a:t>Contain mem-to-mem operations</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Arial" panose="020B0604020202020204" pitchFamily="34" charset="0"/>
                          <a:ea typeface="PMingLiU" panose="02020500000000000000" pitchFamily="18" charset="-120"/>
                        </a:rPr>
                        <a:t>Load/store architecture</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19772133"/>
                  </a:ext>
                </a:extLst>
              </a:tr>
              <a:tr h="722313">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Arial" panose="020B0604020202020204" pitchFamily="34" charset="0"/>
                          <a:ea typeface="PMingLiU" panose="02020500000000000000" pitchFamily="18" charset="-120"/>
                        </a:rPr>
                        <a:t>Use microcode </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Arial" panose="020B0604020202020204" pitchFamily="34" charset="0"/>
                          <a:ea typeface="PMingLiU" panose="02020500000000000000" pitchFamily="18" charset="-120"/>
                        </a:rPr>
                        <a:t>No microinstructions, directly decoded and executed by HW logic</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27902790"/>
                  </a:ext>
                </a:extLst>
              </a:tr>
              <a:tr h="722313">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Arial" panose="020B0604020202020204" pitchFamily="34" charset="0"/>
                          <a:ea typeface="PMingLiU" panose="02020500000000000000" pitchFamily="18" charset="-120"/>
                        </a:rPr>
                        <a:t>Closer semantic gap (shift complexity to microcode)</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chemeClr val="tx1"/>
                          </a:solidFill>
                          <a:effectLst/>
                          <a:latin typeface="Arial" panose="020B0604020202020204" pitchFamily="34" charset="0"/>
                          <a:ea typeface="PMingLiU" panose="02020500000000000000" pitchFamily="18" charset="-120"/>
                        </a:rPr>
                        <a:t>Needs smart compilers, or intelligent hardware to reorder instructions</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01613340"/>
                  </a:ext>
                </a:extLst>
              </a:tr>
              <a:tr h="722313">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rgbClr val="0000CC"/>
                          </a:solidFill>
                          <a:effectLst/>
                          <a:latin typeface="Arial" panose="020B0604020202020204" pitchFamily="34" charset="0"/>
                          <a:ea typeface="PMingLiU" panose="02020500000000000000" pitchFamily="18" charset="-120"/>
                        </a:rPr>
                        <a:t>IBM 360, DEC VAX, x86, Moto 68030</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TW" sz="1800" b="0" i="0" u="none" strike="noStrike" cap="none" normalizeH="0" baseline="0">
                          <a:ln>
                            <a:noFill/>
                          </a:ln>
                          <a:solidFill>
                            <a:srgbClr val="0000CC"/>
                          </a:solidFill>
                          <a:effectLst/>
                          <a:latin typeface="Arial" panose="020B0604020202020204" pitchFamily="34" charset="0"/>
                          <a:ea typeface="PMingLiU" panose="02020500000000000000" pitchFamily="18" charset="-120"/>
                        </a:rPr>
                        <a:t>IBM 801, MIPS, RISC I, IBM POWER, Sun Sparc</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97140514"/>
                  </a:ext>
                </a:extLst>
              </a:tr>
            </a:tbl>
          </a:graphicData>
        </a:graphic>
      </p:graphicFrame>
    </p:spTree>
    <p:extLst>
      <p:ext uri="{BB962C8B-B14F-4D97-AF65-F5344CB8AC3E}">
        <p14:creationId xmlns:p14="http://schemas.microsoft.com/office/powerpoint/2010/main" val="1743924586"/>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CISC vs. RISC (Reality)</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53</a:t>
            </a:fld>
            <a:endParaRPr lang="en-US" altLang="zh-CN" sz="1600"/>
          </a:p>
        </p:txBody>
      </p:sp>
      <p:graphicFrame>
        <p:nvGraphicFramePr>
          <p:cNvPr id="12" name="Group 74">
            <a:extLst>
              <a:ext uri="{FF2B5EF4-FFF2-40B4-BE49-F238E27FC236}">
                <a16:creationId xmlns:a16="http://schemas.microsoft.com/office/drawing/2014/main" id="{11521D30-180E-4FF8-88BB-A90C011589D8}"/>
              </a:ext>
            </a:extLst>
          </p:cNvPr>
          <p:cNvGraphicFramePr>
            <a:graphicFrameLocks noGrp="1"/>
          </p:cNvGraphicFramePr>
          <p:nvPr>
            <p:extLst>
              <p:ext uri="{D42A27DB-BD31-4B8C-83A1-F6EECF244321}">
                <p14:modId xmlns:p14="http://schemas.microsoft.com/office/powerpoint/2010/main" val="4257715971"/>
              </p:ext>
            </p:extLst>
          </p:nvPr>
        </p:nvGraphicFramePr>
        <p:xfrm>
          <a:off x="381000" y="2172810"/>
          <a:ext cx="8458200" cy="3816096"/>
        </p:xfrm>
        <a:graphic>
          <a:graphicData uri="http://schemas.openxmlformats.org/drawingml/2006/table">
            <a:tbl>
              <a:tblPr/>
              <a:tblGrid>
                <a:gridCol w="1371600">
                  <a:extLst>
                    <a:ext uri="{9D8B030D-6E8A-4147-A177-3AD203B41FA5}">
                      <a16:colId xmlns:a16="http://schemas.microsoft.com/office/drawing/2014/main" val="901297105"/>
                    </a:ext>
                  </a:extLst>
                </a:gridCol>
                <a:gridCol w="1219200">
                  <a:extLst>
                    <a:ext uri="{9D8B030D-6E8A-4147-A177-3AD203B41FA5}">
                      <a16:colId xmlns:a16="http://schemas.microsoft.com/office/drawing/2014/main" val="1474922769"/>
                    </a:ext>
                  </a:extLst>
                </a:gridCol>
                <a:gridCol w="1143000">
                  <a:extLst>
                    <a:ext uri="{9D8B030D-6E8A-4147-A177-3AD203B41FA5}">
                      <a16:colId xmlns:a16="http://schemas.microsoft.com/office/drawing/2014/main" val="2490242458"/>
                    </a:ext>
                  </a:extLst>
                </a:gridCol>
                <a:gridCol w="1098550">
                  <a:extLst>
                    <a:ext uri="{9D8B030D-6E8A-4147-A177-3AD203B41FA5}">
                      <a16:colId xmlns:a16="http://schemas.microsoft.com/office/drawing/2014/main" val="423214372"/>
                    </a:ext>
                  </a:extLst>
                </a:gridCol>
                <a:gridCol w="1209675">
                  <a:extLst>
                    <a:ext uri="{9D8B030D-6E8A-4147-A177-3AD203B41FA5}">
                      <a16:colId xmlns:a16="http://schemas.microsoft.com/office/drawing/2014/main" val="3583363664"/>
                    </a:ext>
                  </a:extLst>
                </a:gridCol>
                <a:gridCol w="1206500">
                  <a:extLst>
                    <a:ext uri="{9D8B030D-6E8A-4147-A177-3AD203B41FA5}">
                      <a16:colId xmlns:a16="http://schemas.microsoft.com/office/drawing/2014/main" val="118426576"/>
                    </a:ext>
                  </a:extLst>
                </a:gridCol>
                <a:gridCol w="1209675">
                  <a:extLst>
                    <a:ext uri="{9D8B030D-6E8A-4147-A177-3AD203B41FA5}">
                      <a16:colId xmlns:a16="http://schemas.microsoft.com/office/drawing/2014/main" val="3462419806"/>
                    </a:ext>
                  </a:extLst>
                </a:gridCol>
              </a:tblGrid>
              <a:tr h="304800">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16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Arial" panose="020B0604020202020204" pitchFamily="34" charset="0"/>
                          <a:ea typeface="PMingLiU" panose="02020500000000000000" pitchFamily="18" charset="-120"/>
                        </a:rPr>
                        <a:t>IBM   370/168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Arial" panose="020B0604020202020204" pitchFamily="34" charset="0"/>
                          <a:ea typeface="PMingLiU" panose="02020500000000000000" pitchFamily="18" charset="-120"/>
                        </a:rPr>
                        <a:t>VAX     11/780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Arial" panose="020B0604020202020204" pitchFamily="34" charset="0"/>
                          <a:ea typeface="PMingLiU" panose="02020500000000000000" pitchFamily="18" charset="-120"/>
                        </a:rPr>
                        <a:t>Xerox Dorado</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Arial" panose="020B0604020202020204" pitchFamily="34" charset="0"/>
                          <a:ea typeface="PMingLiU" panose="02020500000000000000" pitchFamily="18" charset="-120"/>
                        </a:rPr>
                        <a:t>IBM          801</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Arial" panose="020B0604020202020204" pitchFamily="34" charset="0"/>
                          <a:ea typeface="PMingLiU" panose="02020500000000000000" pitchFamily="18" charset="-120"/>
                        </a:rPr>
                        <a:t>Berkeley RISC1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Arial" panose="020B0604020202020204" pitchFamily="34" charset="0"/>
                          <a:ea typeface="PMingLiU" panose="02020500000000000000" pitchFamily="18" charset="-120"/>
                        </a:rPr>
                        <a:t>Stanford MIPS</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34475153"/>
                  </a:ext>
                </a:extLst>
              </a:tr>
              <a:tr h="304800">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Arial" panose="020B0604020202020204" pitchFamily="34" charset="0"/>
                          <a:ea typeface="PMingLiU" panose="02020500000000000000" pitchFamily="18" charset="-120"/>
                        </a:rPr>
                        <a:t>Year introduced</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1973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1978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1978</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1980</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1981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1983</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89804235"/>
                  </a:ext>
                </a:extLst>
              </a:tr>
              <a:tr h="304800">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Arial" panose="020B0604020202020204" pitchFamily="34" charset="0"/>
                          <a:ea typeface="PMingLiU" panose="02020500000000000000" pitchFamily="18" charset="-120"/>
                        </a:rPr>
                        <a:t># instructions</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208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303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270</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120</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39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55</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35295980"/>
                  </a:ext>
                </a:extLst>
              </a:tr>
              <a:tr h="304800">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Arial" panose="020B0604020202020204" pitchFamily="34" charset="0"/>
                          <a:ea typeface="PMingLiU" panose="02020500000000000000" pitchFamily="18" charset="-120"/>
                        </a:rPr>
                        <a:t>Microcode </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54KB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61KB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17KB</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0</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0</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7582540"/>
                  </a:ext>
                </a:extLst>
              </a:tr>
              <a:tr h="304800">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Arial" panose="020B0604020202020204" pitchFamily="34" charset="0"/>
                          <a:ea typeface="PMingLiU" panose="02020500000000000000" pitchFamily="18" charset="-120"/>
                        </a:rPr>
                        <a:t>Instruction size</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2 to 6 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2 to 57 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1 to 3 B</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4B</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4B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4B</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12243585"/>
                  </a:ext>
                </a:extLst>
              </a:tr>
              <a:tr h="609600">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chemeClr val="tx1"/>
                          </a:solidFill>
                          <a:effectLst/>
                          <a:latin typeface="Arial" panose="020B0604020202020204" pitchFamily="34" charset="0"/>
                          <a:ea typeface="PMingLiU" panose="02020500000000000000" pitchFamily="18" charset="-120"/>
                        </a:rPr>
                        <a:t>Execution model</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Reg-reg</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Reg-mem</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Mem-mem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Reg-reg</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Reg-mem</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Mem-mem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Stack</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Reg-reg</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Reg-reg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sz="2800" kern="1200">
                          <a:solidFill>
                            <a:schemeClr val="tx1"/>
                          </a:solidFill>
                          <a:latin typeface="Franklin Gothic Book" panose="020B0503020102020204" pitchFamily="34" charset="0"/>
                        </a:defRPr>
                      </a:lvl1pPr>
                      <a:lvl2pPr marL="457200" algn="l" defTabSz="914400" rtl="0" eaLnBrk="1" latinLnBrk="0" hangingPunct="1">
                        <a:spcBef>
                          <a:spcPct val="20000"/>
                        </a:spcBef>
                        <a:defRPr sz="2400" kern="1200">
                          <a:solidFill>
                            <a:schemeClr val="tx1"/>
                          </a:solidFill>
                          <a:latin typeface="Franklin Gothic Book" panose="020B0503020102020204" pitchFamily="34" charset="0"/>
                        </a:defRPr>
                      </a:lvl2pPr>
                      <a:lvl3pPr marL="914400" algn="l" defTabSz="914400" rtl="0" eaLnBrk="1" latinLnBrk="0" hangingPunct="1">
                        <a:spcBef>
                          <a:spcPct val="20000"/>
                        </a:spcBef>
                        <a:defRPr sz="2000" kern="1200">
                          <a:solidFill>
                            <a:schemeClr val="tx1"/>
                          </a:solidFill>
                          <a:latin typeface="Franklin Gothic Book" panose="020B0503020102020204" pitchFamily="34" charset="0"/>
                        </a:defRPr>
                      </a:lvl3pPr>
                      <a:lvl4pPr marL="1371600" algn="l" defTabSz="914400" rtl="0" eaLnBrk="1" latinLnBrk="0" hangingPunct="1">
                        <a:spcBef>
                          <a:spcPct val="20000"/>
                        </a:spcBef>
                        <a:defRPr sz="1800" kern="1200">
                          <a:solidFill>
                            <a:schemeClr val="tx1"/>
                          </a:solidFill>
                          <a:latin typeface="Franklin Gothic Book" panose="020B0503020102020204" pitchFamily="34" charset="0"/>
                        </a:defRPr>
                      </a:lvl4pPr>
                      <a:lvl5pPr marL="1828800" algn="l" defTabSz="914400" rtl="0" eaLnBrk="1" latinLnBrk="0" hangingPunct="1">
                        <a:spcBef>
                          <a:spcPct val="20000"/>
                        </a:spcBef>
                        <a:defRPr sz="1800" kern="1200">
                          <a:solidFill>
                            <a:schemeClr val="tx1"/>
                          </a:solidFill>
                          <a:latin typeface="Franklin Gothic Book" panose="020B0503020102020204" pitchFamily="34" charset="0"/>
                        </a:defRPr>
                      </a:lvl5pPr>
                      <a:lvl6pPr marL="22860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6pPr>
                      <a:lvl7pPr marL="27432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7pPr>
                      <a:lvl8pPr marL="32004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8pPr>
                      <a:lvl9pPr marL="3657600" algn="l" defTabSz="914400" rtl="0" eaLnBrk="1" fontAlgn="base" latinLnBrk="0" hangingPunct="1">
                        <a:spcBef>
                          <a:spcPct val="20000"/>
                        </a:spcBef>
                        <a:spcAft>
                          <a:spcPct val="0"/>
                        </a:spcAft>
                        <a:defRPr sz="1800" kern="1200">
                          <a:solidFill>
                            <a:schemeClr val="tx1"/>
                          </a:solidFill>
                          <a:latin typeface="Franklin Gothic Book" panose="020B05030201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TW" sz="1600" b="0" i="0" u="none" strike="noStrike" cap="none" normalizeH="0" baseline="0">
                          <a:ln>
                            <a:noFill/>
                          </a:ln>
                          <a:solidFill>
                            <a:srgbClr val="0000FF"/>
                          </a:solidFill>
                          <a:effectLst/>
                          <a:latin typeface="Arial" panose="020B0604020202020204" pitchFamily="34" charset="0"/>
                          <a:ea typeface="PMingLiU" panose="02020500000000000000" pitchFamily="18" charset="-120"/>
                        </a:rPr>
                        <a:t>Reg-reg</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90522212"/>
                  </a:ext>
                </a:extLst>
              </a:tr>
            </a:tbl>
          </a:graphicData>
        </a:graphic>
      </p:graphicFrame>
      <p:sp>
        <p:nvSpPr>
          <p:cNvPr id="13" name="AutoShape 67">
            <a:extLst>
              <a:ext uri="{FF2B5EF4-FFF2-40B4-BE49-F238E27FC236}">
                <a16:creationId xmlns:a16="http://schemas.microsoft.com/office/drawing/2014/main" id="{CAB2D527-6E6C-4705-8364-5A381183401D}"/>
              </a:ext>
            </a:extLst>
          </p:cNvPr>
          <p:cNvSpPr>
            <a:spLocks/>
          </p:cNvSpPr>
          <p:nvPr/>
        </p:nvSpPr>
        <p:spPr bwMode="auto">
          <a:xfrm rot="5400000">
            <a:off x="3352800" y="267810"/>
            <a:ext cx="228600" cy="3429000"/>
          </a:xfrm>
          <a:prstGeom prst="leftBrace">
            <a:avLst>
              <a:gd name="adj1" fmla="val 125000"/>
              <a:gd name="adj2" fmla="val 50000"/>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Arial" panose="020B0604020202020204" pitchFamily="34" charset="0"/>
            </a:endParaRPr>
          </a:p>
        </p:txBody>
      </p:sp>
      <p:sp>
        <p:nvSpPr>
          <p:cNvPr id="14" name="AutoShape 68">
            <a:extLst>
              <a:ext uri="{FF2B5EF4-FFF2-40B4-BE49-F238E27FC236}">
                <a16:creationId xmlns:a16="http://schemas.microsoft.com/office/drawing/2014/main" id="{509C4BEE-AC43-4E76-93B2-91BA1D407DB3}"/>
              </a:ext>
            </a:extLst>
          </p:cNvPr>
          <p:cNvSpPr>
            <a:spLocks/>
          </p:cNvSpPr>
          <p:nvPr/>
        </p:nvSpPr>
        <p:spPr bwMode="auto">
          <a:xfrm rot="5400000">
            <a:off x="6858000" y="267810"/>
            <a:ext cx="228600" cy="3429000"/>
          </a:xfrm>
          <a:prstGeom prst="leftBrace">
            <a:avLst>
              <a:gd name="adj1" fmla="val 125000"/>
              <a:gd name="adj2" fmla="val 50000"/>
            </a:avLst>
          </a:prstGeom>
          <a:noFill/>
          <a:ln w="127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a:ln>
                <a:noFill/>
              </a:ln>
              <a:solidFill>
                <a:srgbClr val="000000"/>
              </a:solidFill>
              <a:effectLst/>
              <a:uLnTx/>
              <a:uFillTx/>
              <a:latin typeface="Arial" panose="020B0604020202020204" pitchFamily="34" charset="0"/>
              <a:ea typeface="PMingLiU" panose="02020500000000000000" pitchFamily="18" charset="-120"/>
              <a:cs typeface="Arial" panose="020B0604020202020204" pitchFamily="34" charset="0"/>
            </a:endParaRPr>
          </a:p>
        </p:txBody>
      </p:sp>
      <p:sp>
        <p:nvSpPr>
          <p:cNvPr id="15" name="Text Box 69">
            <a:extLst>
              <a:ext uri="{FF2B5EF4-FFF2-40B4-BE49-F238E27FC236}">
                <a16:creationId xmlns:a16="http://schemas.microsoft.com/office/drawing/2014/main" id="{57688AF6-E24A-4C25-92B7-8BC5ACE21986}"/>
              </a:ext>
            </a:extLst>
          </p:cNvPr>
          <p:cNvSpPr txBox="1">
            <a:spLocks noChangeArrowheads="1"/>
          </p:cNvSpPr>
          <p:nvPr/>
        </p:nvSpPr>
        <p:spPr bwMode="auto">
          <a:xfrm>
            <a:off x="3048000" y="141081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baseline="0">
                <a:solidFill>
                  <a:srgbClr val="FF0000"/>
                </a:solidFill>
                <a:ea typeface="PMingLiU" panose="02020500000000000000" pitchFamily="18" charset="-120"/>
                <a:cs typeface="Arial" panose="020B0604020202020204" pitchFamily="34" charset="0"/>
              </a:rPr>
              <a:t>CISC</a:t>
            </a:r>
          </a:p>
        </p:txBody>
      </p:sp>
      <p:sp>
        <p:nvSpPr>
          <p:cNvPr id="16" name="Text Box 70">
            <a:extLst>
              <a:ext uri="{FF2B5EF4-FFF2-40B4-BE49-F238E27FC236}">
                <a16:creationId xmlns:a16="http://schemas.microsoft.com/office/drawing/2014/main" id="{666EFFB1-5D8E-4E57-AA3D-1FD73C1F11E3}"/>
              </a:ext>
            </a:extLst>
          </p:cNvPr>
          <p:cNvSpPr txBox="1">
            <a:spLocks noChangeArrowheads="1"/>
          </p:cNvSpPr>
          <p:nvPr/>
        </p:nvSpPr>
        <p:spPr bwMode="auto">
          <a:xfrm>
            <a:off x="6553200" y="141081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baseline="0">
                <a:solidFill>
                  <a:srgbClr val="FF0000"/>
                </a:solidFill>
                <a:ea typeface="PMingLiU" panose="02020500000000000000" pitchFamily="18" charset="-120"/>
                <a:cs typeface="Arial" panose="020B0604020202020204" pitchFamily="34" charset="0"/>
              </a:rPr>
              <a:t>RISC</a:t>
            </a:r>
          </a:p>
        </p:txBody>
      </p:sp>
    </p:spTree>
    <p:extLst>
      <p:ext uri="{BB962C8B-B14F-4D97-AF65-F5344CB8AC3E}">
        <p14:creationId xmlns:p14="http://schemas.microsoft.com/office/powerpoint/2010/main" val="1115916971"/>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Observation and Controversy</a:t>
            </a:r>
          </a:p>
        </p:txBody>
      </p:sp>
      <p:sp>
        <p:nvSpPr>
          <p:cNvPr id="3" name="Content Placeholder 2"/>
          <p:cNvSpPr>
            <a:spLocks noGrp="1"/>
          </p:cNvSpPr>
          <p:nvPr>
            <p:ph idx="1"/>
          </p:nvPr>
        </p:nvSpPr>
        <p:spPr>
          <a:xfrm>
            <a:off x="472741" y="1188814"/>
            <a:ext cx="8564727" cy="5433928"/>
          </a:xfrm>
        </p:spPr>
        <p:txBody>
          <a:bodyPr/>
          <a:lstStyle/>
          <a:p>
            <a:r>
              <a:rPr lang="en-US" altLang="zh-CN" sz="2400"/>
              <a:t>“Instruction Set and Beyond: Computers, Complexity and Controversy” by Bob Colwell (Eckert-Mauchly Award, 2005) and gang from CMU, also see response from RISC camp: Patterson (Eckert-Mauchly Award, 2008) and Hennessy (Eckert-Mauchly Award, 2001)</a:t>
            </a:r>
          </a:p>
          <a:p>
            <a:endParaRPr lang="en-US" altLang="zh-CN" sz="2400"/>
          </a:p>
          <a:p>
            <a:r>
              <a:rPr lang="en-US" altLang="zh-CN" sz="2400" b="1"/>
              <a:t>CISC/RISC classification should *NOT* be a dichotomy!</a:t>
            </a:r>
          </a:p>
          <a:p>
            <a:endParaRPr lang="en-US" altLang="zh-CN" sz="2400"/>
          </a:p>
          <a:p>
            <a:r>
              <a:rPr lang="en-US" altLang="zh-CN" sz="2400"/>
              <a:t>Case in point: MicroVAX-32 by DEC, a single chip implementation</a:t>
            </a:r>
          </a:p>
          <a:p>
            <a:pPr lvl="1"/>
            <a:r>
              <a:rPr lang="en-US" altLang="zh-CN" sz="2000" err="1"/>
              <a:t>Subsetting</a:t>
            </a:r>
            <a:r>
              <a:rPr lang="en-US" altLang="zh-CN" sz="2000"/>
              <a:t> VAX instructions (but still, 175 instructions!)</a:t>
            </a:r>
          </a:p>
          <a:p>
            <a:pPr lvl="1"/>
            <a:r>
              <a:rPr lang="en-US" altLang="zh-CN" sz="2000"/>
              <a:t>Emulate complex instructions </a:t>
            </a:r>
          </a:p>
          <a:p>
            <a:pPr lvl="1"/>
            <a:r>
              <a:rPr lang="en-US" altLang="zh-CN" sz="2000"/>
              <a:t>A RISC or a CISC? (Well, it has variable length instructions, not a </a:t>
            </a:r>
            <a:r>
              <a:rPr lang="en-US" altLang="zh-CN" sz="2000" err="1"/>
              <a:t>ld</a:t>
            </a:r>
            <a:r>
              <a:rPr lang="en-US" altLang="zh-CN" sz="2000"/>
              <a:t>/</a:t>
            </a:r>
            <a:r>
              <a:rPr lang="en-US" altLang="zh-CN" sz="2000" err="1"/>
              <a:t>st</a:t>
            </a:r>
            <a:r>
              <a:rPr lang="en-US" altLang="zh-CN" sz="2000"/>
              <a:t> machine, with a microcode control, have all VAX addressing mode)</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54</a:t>
            </a:fld>
            <a:endParaRPr lang="en-US" altLang="zh-CN" sz="1600"/>
          </a:p>
        </p:txBody>
      </p:sp>
    </p:spTree>
    <p:extLst>
      <p:ext uri="{BB962C8B-B14F-4D97-AF65-F5344CB8AC3E}">
        <p14:creationId xmlns:p14="http://schemas.microsoft.com/office/powerpoint/2010/main" val="1793797211"/>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Observation and Controversy</a:t>
            </a:r>
          </a:p>
        </p:txBody>
      </p:sp>
      <p:sp>
        <p:nvSpPr>
          <p:cNvPr id="3" name="Content Placeholder 2"/>
          <p:cNvSpPr>
            <a:spLocks noGrp="1"/>
          </p:cNvSpPr>
          <p:nvPr>
            <p:ph idx="1"/>
          </p:nvPr>
        </p:nvSpPr>
        <p:spPr>
          <a:xfrm>
            <a:off x="472741" y="1188814"/>
            <a:ext cx="8564727" cy="5433928"/>
          </a:xfrm>
        </p:spPr>
        <p:txBody>
          <a:bodyPr/>
          <a:lstStyle/>
          <a:p>
            <a:r>
              <a:rPr lang="en-US" altLang="zh-CN" sz="2400"/>
              <a:t>Effective processor design = CISC experiences + RISC tenets</a:t>
            </a:r>
          </a:p>
          <a:p>
            <a:endParaRPr lang="en-US" altLang="zh-CN" sz="2400"/>
          </a:p>
          <a:p>
            <a:r>
              <a:rPr lang="en-US" altLang="zh-CN" sz="2400"/>
              <a:t>RISC features are not incompatible or mutually exclusive</a:t>
            </a:r>
          </a:p>
          <a:p>
            <a:pPr lvl="1"/>
            <a:r>
              <a:rPr lang="en-US" altLang="zh-CN" sz="2000"/>
              <a:t>Large register file (w/ register windows) </a:t>
            </a:r>
          </a:p>
          <a:p>
            <a:endParaRPr lang="en-US" altLang="zh-CN" sz="2400"/>
          </a:p>
          <a:p>
            <a:r>
              <a:rPr lang="en-US" altLang="zh-CN" sz="2400"/>
              <a:t>RISC/CISC issues are best considered in light of their </a:t>
            </a:r>
            <a:r>
              <a:rPr lang="en-US" altLang="zh-CN" sz="2400" b="1"/>
              <a:t>function-to-implementation level</a:t>
            </a:r>
            <a:r>
              <a:rPr lang="en-US" altLang="zh-CN" sz="2400"/>
              <a:t> assignment</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55</a:t>
            </a:fld>
            <a:endParaRPr lang="en-US" altLang="zh-CN" sz="1600"/>
          </a:p>
        </p:txBody>
      </p:sp>
    </p:spTree>
    <p:extLst>
      <p:ext uri="{BB962C8B-B14F-4D97-AF65-F5344CB8AC3E}">
        <p14:creationId xmlns:p14="http://schemas.microsoft.com/office/powerpoint/2010/main" val="238067129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Modern X86 Machine Design </a:t>
            </a:r>
          </a:p>
        </p:txBody>
      </p:sp>
      <p:sp>
        <p:nvSpPr>
          <p:cNvPr id="3" name="Content Placeholder 2"/>
          <p:cNvSpPr>
            <a:spLocks noGrp="1"/>
          </p:cNvSpPr>
          <p:nvPr>
            <p:ph idx="1"/>
          </p:nvPr>
        </p:nvSpPr>
        <p:spPr>
          <a:xfrm>
            <a:off x="472741" y="1188814"/>
            <a:ext cx="8564727" cy="5433928"/>
          </a:xfrm>
        </p:spPr>
        <p:txBody>
          <a:bodyPr/>
          <a:lstStyle/>
          <a:p>
            <a:r>
              <a:rPr lang="en-US" altLang="zh-CN" sz="2400" b="1"/>
              <a:t>CISC outfit + RISC inside</a:t>
            </a:r>
          </a:p>
          <a:p>
            <a:endParaRPr lang="en-US" altLang="zh-CN" sz="2400"/>
          </a:p>
          <a:p>
            <a:r>
              <a:rPr lang="en-US" altLang="zh-CN" sz="2400"/>
              <a:t>E.g., Intel P6/</a:t>
            </a:r>
            <a:r>
              <a:rPr lang="en-US" altLang="zh-CN" sz="2400" err="1"/>
              <a:t>Netburst</a:t>
            </a:r>
            <a:r>
              <a:rPr lang="en-US" altLang="zh-CN" sz="2400"/>
              <a:t>/Core, AMD Athlon/Phenom/Opteron</a:t>
            </a:r>
          </a:p>
          <a:p>
            <a:endParaRPr lang="en-US" altLang="zh-CN" sz="2400"/>
          </a:p>
          <a:p>
            <a:r>
              <a:rPr lang="en-US" altLang="zh-CN" sz="2400"/>
              <a:t>Each x86 instruction is decoded into “micro-op” (</a:t>
            </a:r>
            <a:r>
              <a:rPr kumimoji="0" lang="en-US" altLang="zh-TW" sz="2400" b="0" i="0" u="none" strike="noStrike" kern="1200" cap="none" spc="0" normalizeH="0" baseline="0" noProof="0">
                <a:ln>
                  <a:noFill/>
                </a:ln>
                <a:solidFill>
                  <a:srgbClr val="000000"/>
                </a:solidFill>
                <a:effectLst/>
                <a:uLnTx/>
                <a:uFillTx/>
                <a:latin typeface="Franklin Gothic Book"/>
                <a:ea typeface="PMingLiU" panose="02020500000000000000" pitchFamily="18" charset="-120"/>
                <a:cs typeface="+mn-cs"/>
                <a:sym typeface="Symbol" panose="05050102010706020507" pitchFamily="18" charset="2"/>
              </a:rPr>
              <a:t> </a:t>
            </a:r>
            <a:r>
              <a:rPr lang="en-US" altLang="zh-CN" sz="2400"/>
              <a:t>op) or “RISC-op” on-the-fly</a:t>
            </a:r>
          </a:p>
          <a:p>
            <a:endParaRPr lang="en-US" altLang="zh-CN" sz="2400"/>
          </a:p>
          <a:p>
            <a:r>
              <a:rPr lang="en-US" altLang="zh-CN" sz="2400"/>
              <a:t>Internal microarchitecture resembles RISC design philosophy</a:t>
            </a:r>
          </a:p>
          <a:p>
            <a:endParaRPr lang="en-US" altLang="zh-CN" sz="2400"/>
          </a:p>
          <a:p>
            <a:r>
              <a:rPr lang="en-US" altLang="zh-CN" sz="2400"/>
              <a:t>Processor dynamically schedules “</a:t>
            </a:r>
            <a:r>
              <a:rPr kumimoji="0" lang="en-US" altLang="zh-TW" sz="2400" b="0" i="0" u="none" strike="noStrike" kern="1200" cap="none" spc="0" normalizeH="0" baseline="0" noProof="0">
                <a:ln>
                  <a:noFill/>
                </a:ln>
                <a:solidFill>
                  <a:srgbClr val="000000"/>
                </a:solidFill>
                <a:effectLst/>
                <a:uLnTx/>
                <a:uFillTx/>
                <a:latin typeface="Franklin Gothic Book"/>
                <a:ea typeface="PMingLiU" panose="02020500000000000000" pitchFamily="18" charset="-120"/>
                <a:cs typeface="+mn-cs"/>
                <a:sym typeface="Symbol" panose="05050102010706020507" pitchFamily="18" charset="2"/>
              </a:rPr>
              <a:t> </a:t>
            </a:r>
            <a:r>
              <a:rPr lang="en-US" altLang="zh-CN" sz="2400"/>
              <a:t>ops”</a:t>
            </a:r>
          </a:p>
          <a:p>
            <a:endParaRPr lang="en-US" altLang="zh-CN" sz="2400"/>
          </a:p>
          <a:p>
            <a:r>
              <a:rPr lang="en-US" altLang="zh-CN" sz="2400"/>
              <a:t>Compiler’s scheduling is still beneficial</a:t>
            </a:r>
          </a:p>
          <a:p>
            <a:endParaRPr lang="en-US" altLang="zh-CN" sz="2400"/>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56</a:t>
            </a:fld>
            <a:endParaRPr lang="en-US" altLang="zh-CN" sz="1600"/>
          </a:p>
        </p:txBody>
      </p:sp>
    </p:spTree>
    <p:extLst>
      <p:ext uri="{BB962C8B-B14F-4D97-AF65-F5344CB8AC3E}">
        <p14:creationId xmlns:p14="http://schemas.microsoft.com/office/powerpoint/2010/main" val="2073995178"/>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Recent ISA Design Trend</a:t>
            </a:r>
          </a:p>
        </p:txBody>
      </p:sp>
      <p:sp>
        <p:nvSpPr>
          <p:cNvPr id="3" name="Content Placeholder 2"/>
          <p:cNvSpPr>
            <a:spLocks noGrp="1"/>
          </p:cNvSpPr>
          <p:nvPr>
            <p:ph idx="1"/>
          </p:nvPr>
        </p:nvSpPr>
        <p:spPr>
          <a:xfrm>
            <a:off x="472741" y="1188814"/>
            <a:ext cx="8564727" cy="5433928"/>
          </a:xfrm>
        </p:spPr>
        <p:txBody>
          <a:bodyPr/>
          <a:lstStyle/>
          <a:p>
            <a:r>
              <a:rPr lang="en-US" altLang="zh-CN" sz="2000"/>
              <a:t>Look at this instruction in MIPS (CISC or RISC?)</a:t>
            </a:r>
          </a:p>
          <a:p>
            <a:pPr marL="0" indent="0">
              <a:buNone/>
            </a:pPr>
            <a:r>
              <a:rPr lang="en-US" altLang="zh-CN" sz="2000"/>
              <a:t>	CABS.LE.PS  $fcc0, $f8, $f10  ;; |y|≤|w| , |x| ≤ |w|?</a:t>
            </a:r>
          </a:p>
          <a:p>
            <a:endParaRPr lang="en-US" altLang="zh-CN" sz="2000"/>
          </a:p>
          <a:p>
            <a:r>
              <a:rPr lang="en-US" altLang="zh-CN" sz="2000"/>
              <a:t>Many complex instructions emerged for new apps</a:t>
            </a:r>
          </a:p>
          <a:p>
            <a:pPr lvl="1"/>
            <a:r>
              <a:rPr lang="en-US" altLang="zh-CN" sz="1800"/>
              <a:t>Viterbi instruction for wireless communication/DSP</a:t>
            </a:r>
          </a:p>
          <a:p>
            <a:pPr lvl="1"/>
            <a:r>
              <a:rPr lang="en-US" altLang="zh-CN" sz="1800"/>
              <a:t>Sum of absolute differences in SSE (PSAD) or other DSP: C = ∑|A-B| for MPEG (motion estimation)</a:t>
            </a:r>
          </a:p>
          <a:p>
            <a:endParaRPr lang="en-US" altLang="zh-CN" sz="2000"/>
          </a:p>
          <a:p>
            <a:r>
              <a:rPr lang="en-US" altLang="zh-CN" sz="2000"/>
              <a:t>In embedded domain, code size is critical </a:t>
            </a:r>
          </a:p>
          <a:p>
            <a:r>
              <a:rPr lang="en-US" altLang="zh-CN" sz="2000"/>
              <a:t>Reducing programming efforts</a:t>
            </a:r>
          </a:p>
          <a:p>
            <a:r>
              <a:rPr lang="en-US" altLang="zh-CN" sz="2000"/>
              <a:t>Optimizing performance via </a:t>
            </a:r>
          </a:p>
          <a:p>
            <a:pPr lvl="1"/>
            <a:r>
              <a:rPr lang="en-US" altLang="zh-CN" sz="1800"/>
              <a:t>Specialized hardware (accelerator-based)</a:t>
            </a:r>
          </a:p>
          <a:p>
            <a:pPr lvl="1"/>
            <a:r>
              <a:rPr lang="en-US" altLang="zh-CN" sz="1800"/>
              <a:t>Co-processor (controlled by main processor)</a:t>
            </a:r>
          </a:p>
          <a:p>
            <a:pPr lvl="1"/>
            <a:r>
              <a:rPr lang="en-US" altLang="zh-CN" sz="1800"/>
              <a:t>ISA plug-in (flexible)</a:t>
            </a:r>
          </a:p>
          <a:p>
            <a:endParaRPr lang="en-US" altLang="zh-CN" sz="2000"/>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57</a:t>
            </a:fld>
            <a:endParaRPr lang="en-US" altLang="zh-CN" sz="1600"/>
          </a:p>
        </p:txBody>
      </p:sp>
    </p:spTree>
    <p:extLst>
      <p:ext uri="{BB962C8B-B14F-4D97-AF65-F5344CB8AC3E}">
        <p14:creationId xmlns:p14="http://schemas.microsoft.com/office/powerpoint/2010/main" val="2493242347"/>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Classification of ISAs</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58</a:t>
            </a:fld>
            <a:endParaRPr lang="en-US" altLang="zh-CN" sz="1600"/>
          </a:p>
        </p:txBody>
      </p:sp>
      <p:sp>
        <p:nvSpPr>
          <p:cNvPr id="12" name="Content Placeholder 2">
            <a:extLst>
              <a:ext uri="{FF2B5EF4-FFF2-40B4-BE49-F238E27FC236}">
                <a16:creationId xmlns:a16="http://schemas.microsoft.com/office/drawing/2014/main" id="{E7B8ECE7-0383-43F0-BDDA-8046A8F83F10}"/>
              </a:ext>
            </a:extLst>
          </p:cNvPr>
          <p:cNvSpPr>
            <a:spLocks noGrp="1"/>
          </p:cNvSpPr>
          <p:nvPr>
            <p:ph idx="1"/>
          </p:nvPr>
        </p:nvSpPr>
        <p:spPr>
          <a:xfrm>
            <a:off x="472742" y="1188814"/>
            <a:ext cx="8449316" cy="5648646"/>
          </a:xfrm>
        </p:spPr>
        <p:txBody>
          <a:bodyPr/>
          <a:lstStyle/>
          <a:p>
            <a:r>
              <a:rPr lang="en-US" altLang="zh-CN" sz="2400"/>
              <a:t>Accumulator (before 1960, e.g., 68HC11):</a:t>
            </a:r>
          </a:p>
          <a:p>
            <a:pPr lvl="1"/>
            <a:r>
              <a:rPr lang="en-US" altLang="zh-CN" sz="1800"/>
              <a:t>1-address	add A	  	acc ← acc + mem[A]</a:t>
            </a:r>
          </a:p>
          <a:p>
            <a:r>
              <a:rPr lang="en-US" altLang="zh-CN" sz="2400"/>
              <a:t>Stack (1960s to 1970s):</a:t>
            </a:r>
          </a:p>
          <a:p>
            <a:pPr lvl="1"/>
            <a:r>
              <a:rPr lang="en-US" altLang="zh-CN" sz="1800"/>
              <a:t>0-address	add		</a:t>
            </a:r>
            <a:r>
              <a:rPr lang="en-US" altLang="zh-CN" sz="1800" err="1"/>
              <a:t>tos</a:t>
            </a:r>
            <a:r>
              <a:rPr lang="en-US" altLang="zh-CN" sz="1800"/>
              <a:t> ←  </a:t>
            </a:r>
            <a:r>
              <a:rPr lang="en-US" altLang="zh-CN" sz="1800" err="1"/>
              <a:t>tos</a:t>
            </a:r>
            <a:r>
              <a:rPr lang="en-US" altLang="zh-CN" sz="1800"/>
              <a:t> + next</a:t>
            </a:r>
            <a:endParaRPr lang="en-US" altLang="zh-CN" sz="2000"/>
          </a:p>
          <a:p>
            <a:r>
              <a:rPr lang="en-US" altLang="zh-CN" sz="2400"/>
              <a:t>Memory-Memory (1970s to 1980s):</a:t>
            </a:r>
          </a:p>
          <a:p>
            <a:pPr lvl="1"/>
            <a:r>
              <a:rPr lang="en-US" altLang="zh-CN" sz="1800"/>
              <a:t>2-address	add A, B	mem[A] ←  mem[A] + mem[B]</a:t>
            </a:r>
          </a:p>
          <a:p>
            <a:pPr lvl="1"/>
            <a:r>
              <a:rPr lang="en-US" altLang="zh-CN" sz="1800"/>
              <a:t>3-address	add A, B, C 	mem[A] ←  mem[B] + mem[C]</a:t>
            </a:r>
            <a:endParaRPr lang="en-US" altLang="zh-CN" sz="2000"/>
          </a:p>
          <a:p>
            <a:r>
              <a:rPr lang="en-US" altLang="zh-CN" sz="2400"/>
              <a:t>Register-Memory (1970s to present, e.g., 80x86):</a:t>
            </a:r>
          </a:p>
          <a:p>
            <a:pPr lvl="1"/>
            <a:r>
              <a:rPr lang="en-US" altLang="zh-CN" sz="1800"/>
              <a:t>2-address	add R1,  A	R1 ←  R1 + mem[A]	</a:t>
            </a:r>
          </a:p>
          <a:p>
            <a:pPr marL="0" indent="0">
              <a:buNone/>
            </a:pPr>
            <a:r>
              <a:rPr lang="en-US" altLang="zh-CN" sz="2000"/>
              <a:t>		</a:t>
            </a:r>
            <a:r>
              <a:rPr lang="en-US" altLang="zh-CN" sz="1800"/>
              <a:t>load R1, A	R1 ←  mem[A]</a:t>
            </a:r>
            <a:endParaRPr lang="en-US" altLang="zh-CN" sz="2000"/>
          </a:p>
          <a:p>
            <a:r>
              <a:rPr lang="en-US" altLang="zh-CN" sz="2400"/>
              <a:t>Register-Register (Load/Store) (1960s to present, e.g., MIPS):</a:t>
            </a:r>
          </a:p>
          <a:p>
            <a:pPr lvl="1"/>
            <a:r>
              <a:rPr lang="en-US" altLang="zh-CN" sz="1800"/>
              <a:t>3-address	add R1, R2, R3	R1 ←  R2 + R3</a:t>
            </a:r>
          </a:p>
          <a:p>
            <a:pPr marL="0" indent="0">
              <a:buNone/>
            </a:pPr>
            <a:r>
              <a:rPr lang="en-US" altLang="zh-CN" sz="2000"/>
              <a:t>		</a:t>
            </a:r>
            <a:r>
              <a:rPr lang="en-US" altLang="zh-CN" sz="1800"/>
              <a:t>load R1, R2	R1 ←  mem[R2]</a:t>
            </a:r>
          </a:p>
          <a:p>
            <a:pPr marL="0" indent="0">
              <a:buNone/>
            </a:pPr>
            <a:r>
              <a:rPr lang="en-US" altLang="zh-CN" sz="2400"/>
              <a:t>		</a:t>
            </a:r>
            <a:r>
              <a:rPr lang="en-US" altLang="zh-CN" sz="1800"/>
              <a:t>store R1, R2	mem[R1] ←  R2</a:t>
            </a:r>
            <a:endParaRPr lang="en-US" altLang="zh-CN" sz="2400"/>
          </a:p>
        </p:txBody>
      </p:sp>
    </p:spTree>
    <p:extLst>
      <p:ext uri="{BB962C8B-B14F-4D97-AF65-F5344CB8AC3E}">
        <p14:creationId xmlns:p14="http://schemas.microsoft.com/office/powerpoint/2010/main" val="1975627410"/>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0" y="94232"/>
            <a:ext cx="8032067" cy="1020763"/>
          </a:xfrm>
        </p:spPr>
        <p:txBody>
          <a:bodyPr/>
          <a:lstStyle/>
          <a:p>
            <a:r>
              <a:rPr lang="en-US"/>
              <a:t>Operand Locations in Four ISA Classes</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59</a:t>
            </a:fld>
            <a:endParaRPr lang="en-US" altLang="zh-CN" sz="1600"/>
          </a:p>
        </p:txBody>
      </p:sp>
      <p:pic>
        <p:nvPicPr>
          <p:cNvPr id="10" name="Picture 3">
            <a:extLst>
              <a:ext uri="{FF2B5EF4-FFF2-40B4-BE49-F238E27FC236}">
                <a16:creationId xmlns:a16="http://schemas.microsoft.com/office/drawing/2014/main" id="{63E74FFA-4FC2-4E85-BF6C-5D614A356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19565"/>
            <a:ext cx="8153400" cy="50863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4">
            <a:extLst>
              <a:ext uri="{FF2B5EF4-FFF2-40B4-BE49-F238E27FC236}">
                <a16:creationId xmlns:a16="http://schemas.microsoft.com/office/drawing/2014/main" id="{6E5DF026-6858-40DC-A073-3BC685C9E455}"/>
              </a:ext>
            </a:extLst>
          </p:cNvPr>
          <p:cNvSpPr txBox="1">
            <a:spLocks noChangeArrowheads="1"/>
          </p:cNvSpPr>
          <p:nvPr/>
        </p:nvSpPr>
        <p:spPr bwMode="auto">
          <a:xfrm>
            <a:off x="6375400" y="1149678"/>
            <a:ext cx="558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baseline="0">
                <a:solidFill>
                  <a:srgbClr val="FC0128"/>
                </a:solidFill>
                <a:ea typeface="宋体" panose="02010600030101010101" pitchFamily="2" charset="-122"/>
              </a:rPr>
              <a:t>GPR</a:t>
            </a:r>
            <a:endParaRPr lang="en-US" altLang="zh-CN" sz="2400" baseline="0">
              <a:solidFill>
                <a:srgbClr val="FC0128"/>
              </a:solidFill>
              <a:ea typeface="宋体" panose="02010600030101010101" pitchFamily="2" charset="-122"/>
            </a:endParaRPr>
          </a:p>
        </p:txBody>
      </p:sp>
      <p:sp>
        <p:nvSpPr>
          <p:cNvPr id="12" name="Line 5">
            <a:extLst>
              <a:ext uri="{FF2B5EF4-FFF2-40B4-BE49-F238E27FC236}">
                <a16:creationId xmlns:a16="http://schemas.microsoft.com/office/drawing/2014/main" id="{DF3ACEA1-69B2-45C8-B8C6-B3B172D3FF3D}"/>
              </a:ext>
            </a:extLst>
          </p:cNvPr>
          <p:cNvSpPr>
            <a:spLocks noChangeShapeType="1"/>
          </p:cNvSpPr>
          <p:nvPr/>
        </p:nvSpPr>
        <p:spPr bwMode="auto">
          <a:xfrm flipH="1">
            <a:off x="4876800" y="1290965"/>
            <a:ext cx="1447800"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3" name="Line 6">
            <a:extLst>
              <a:ext uri="{FF2B5EF4-FFF2-40B4-BE49-F238E27FC236}">
                <a16:creationId xmlns:a16="http://schemas.microsoft.com/office/drawing/2014/main" id="{9F74EE8C-5AB5-4C14-862A-7C6B8929788A}"/>
              </a:ext>
            </a:extLst>
          </p:cNvPr>
          <p:cNvSpPr>
            <a:spLocks noChangeShapeType="1"/>
          </p:cNvSpPr>
          <p:nvPr/>
        </p:nvSpPr>
        <p:spPr bwMode="auto">
          <a:xfrm flipH="1">
            <a:off x="6956425" y="1302078"/>
            <a:ext cx="1447800" cy="0"/>
          </a:xfrm>
          <a:prstGeom prst="line">
            <a:avLst/>
          </a:prstGeom>
          <a:noFill/>
          <a:ln w="1270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Tree>
    <p:extLst>
      <p:ext uri="{BB962C8B-B14F-4D97-AF65-F5344CB8AC3E}">
        <p14:creationId xmlns:p14="http://schemas.microsoft.com/office/powerpoint/2010/main" val="162156023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0" y="94232"/>
            <a:ext cx="8171529" cy="1020763"/>
          </a:xfrm>
        </p:spPr>
        <p:txBody>
          <a:bodyPr/>
          <a:lstStyle/>
          <a:p>
            <a:r>
              <a:rPr lang="en-US"/>
              <a:t>What is An Instruction?</a:t>
            </a:r>
          </a:p>
        </p:txBody>
      </p:sp>
      <p:sp>
        <p:nvSpPr>
          <p:cNvPr id="3" name="Content Placeholder 2"/>
          <p:cNvSpPr>
            <a:spLocks noGrp="1"/>
          </p:cNvSpPr>
          <p:nvPr>
            <p:ph idx="1"/>
          </p:nvPr>
        </p:nvSpPr>
        <p:spPr>
          <a:xfrm>
            <a:off x="472741" y="1188814"/>
            <a:ext cx="8564727" cy="5433928"/>
          </a:xfrm>
        </p:spPr>
        <p:txBody>
          <a:bodyPr/>
          <a:lstStyle/>
          <a:p>
            <a:r>
              <a:rPr lang="en-US" altLang="zh-CN" sz="2800"/>
              <a:t>Instruction = opcode + operands</a:t>
            </a:r>
          </a:p>
          <a:p>
            <a:r>
              <a:rPr lang="en-US" altLang="zh-CN" sz="2800"/>
              <a:t>Elements of an instruction</a:t>
            </a:r>
          </a:p>
          <a:p>
            <a:pPr lvl="1"/>
            <a:r>
              <a:rPr lang="en-US" altLang="zh-CN" sz="2400"/>
              <a:t>Operation code (Opcode)</a:t>
            </a:r>
          </a:p>
          <a:p>
            <a:pPr lvl="2"/>
            <a:r>
              <a:rPr lang="en-US" altLang="zh-CN" sz="2000"/>
              <a:t>Do this</a:t>
            </a:r>
          </a:p>
          <a:p>
            <a:pPr lvl="1"/>
            <a:r>
              <a:rPr lang="en-US" altLang="zh-CN" sz="2400"/>
              <a:t>Source Operand reference(s)</a:t>
            </a:r>
          </a:p>
          <a:p>
            <a:pPr lvl="2"/>
            <a:r>
              <a:rPr lang="en-US" altLang="zh-CN" sz="2000"/>
              <a:t>To this</a:t>
            </a:r>
          </a:p>
          <a:p>
            <a:pPr lvl="1"/>
            <a:r>
              <a:rPr lang="en-US" altLang="zh-CN" sz="2400"/>
              <a:t>Result Operand reference(s)</a:t>
            </a:r>
          </a:p>
          <a:p>
            <a:pPr lvl="2"/>
            <a:r>
              <a:rPr lang="en-US" altLang="zh-CN" sz="2000"/>
              <a:t>Put the answer here</a:t>
            </a:r>
          </a:p>
          <a:p>
            <a:pPr lvl="1"/>
            <a:r>
              <a:rPr lang="en-US" altLang="zh-CN" sz="2400"/>
              <a:t>Next Instruction Reference</a:t>
            </a:r>
          </a:p>
          <a:p>
            <a:pPr lvl="2"/>
            <a:r>
              <a:rPr lang="en-US" altLang="zh-CN" sz="2000"/>
              <a:t>When you are done, do this instruction next</a:t>
            </a:r>
          </a:p>
          <a:p>
            <a:pPr lvl="2"/>
            <a:endParaRPr lang="en-US" altLang="zh-CN" sz="1800"/>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6</a:t>
            </a:fld>
            <a:endParaRPr lang="en-US" altLang="zh-CN" sz="1600"/>
          </a:p>
        </p:txBody>
      </p:sp>
    </p:spTree>
    <p:extLst>
      <p:ext uri="{BB962C8B-B14F-4D97-AF65-F5344CB8AC3E}">
        <p14:creationId xmlns:p14="http://schemas.microsoft.com/office/powerpoint/2010/main" val="1599549759"/>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0" y="94232"/>
            <a:ext cx="8032067" cy="1020763"/>
          </a:xfrm>
        </p:spPr>
        <p:txBody>
          <a:bodyPr/>
          <a:lstStyle/>
          <a:p>
            <a:r>
              <a:rPr lang="en-US"/>
              <a:t>Code Sequence  C = A + B </a:t>
            </a:r>
            <a:br>
              <a:rPr lang="en-US"/>
            </a:br>
            <a:r>
              <a:rPr lang="en-US"/>
              <a:t>for Four Instruction Sets</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60</a:t>
            </a:fld>
            <a:endParaRPr lang="en-US" altLang="zh-CN" sz="1600"/>
          </a:p>
        </p:txBody>
      </p:sp>
      <p:graphicFrame>
        <p:nvGraphicFramePr>
          <p:cNvPr id="25" name="Group 42">
            <a:extLst>
              <a:ext uri="{FF2B5EF4-FFF2-40B4-BE49-F238E27FC236}">
                <a16:creationId xmlns:a16="http://schemas.microsoft.com/office/drawing/2014/main" id="{8A61C127-CF20-43BE-969C-A8EFDC00A1A6}"/>
              </a:ext>
            </a:extLst>
          </p:cNvPr>
          <p:cNvGraphicFramePr>
            <a:graphicFrameLocks noGrp="1"/>
          </p:cNvGraphicFramePr>
          <p:nvPr/>
        </p:nvGraphicFramePr>
        <p:xfrm>
          <a:off x="304800" y="1397000"/>
          <a:ext cx="8458200" cy="2763520"/>
        </p:xfrm>
        <a:graphic>
          <a:graphicData uri="http://schemas.openxmlformats.org/drawingml/2006/table">
            <a:tbl>
              <a:tblPr/>
              <a:tblGrid>
                <a:gridCol w="1676400">
                  <a:extLst>
                    <a:ext uri="{9D8B030D-6E8A-4147-A177-3AD203B41FA5}">
                      <a16:colId xmlns:a16="http://schemas.microsoft.com/office/drawing/2014/main" val="3123542937"/>
                    </a:ext>
                  </a:extLst>
                </a:gridCol>
                <a:gridCol w="2133600">
                  <a:extLst>
                    <a:ext uri="{9D8B030D-6E8A-4147-A177-3AD203B41FA5}">
                      <a16:colId xmlns:a16="http://schemas.microsoft.com/office/drawing/2014/main" val="1926027292"/>
                    </a:ext>
                  </a:extLst>
                </a:gridCol>
                <a:gridCol w="2533650">
                  <a:extLst>
                    <a:ext uri="{9D8B030D-6E8A-4147-A177-3AD203B41FA5}">
                      <a16:colId xmlns:a16="http://schemas.microsoft.com/office/drawing/2014/main" val="2151249706"/>
                    </a:ext>
                  </a:extLst>
                </a:gridCol>
                <a:gridCol w="2114550">
                  <a:extLst>
                    <a:ext uri="{9D8B030D-6E8A-4147-A177-3AD203B41FA5}">
                      <a16:colId xmlns:a16="http://schemas.microsoft.com/office/drawing/2014/main" val="4068268646"/>
                    </a:ext>
                  </a:extLst>
                </a:gridCol>
              </a:tblGrid>
              <a:tr h="660400">
                <a:tc>
                  <a:txBody>
                    <a:bodyPr/>
                    <a:lstStyle>
                      <a:lvl1pPr marL="0" algn="l" defTabSz="914400" rtl="0" eaLnBrk="1" latinLnBrk="0" hangingPunct="1">
                        <a:lnSpc>
                          <a:spcPct val="90000"/>
                        </a:lnSpc>
                        <a:spcBef>
                          <a:spcPct val="30000"/>
                        </a:spcBef>
                        <a:buSzPct val="100000"/>
                        <a:defRPr sz="2000" b="1" kern="1200">
                          <a:solidFill>
                            <a:schemeClr val="tx1"/>
                          </a:solidFill>
                          <a:latin typeface="Arial" panose="020B0604020202020204" pitchFamily="34" charset="0"/>
                        </a:defRPr>
                      </a:lvl1pPr>
                      <a:lvl2pPr marL="457200" algn="l" defTabSz="914400" rtl="0" eaLnBrk="1" latinLnBrk="0" hangingPunct="1">
                        <a:lnSpc>
                          <a:spcPct val="90000"/>
                        </a:lnSpc>
                        <a:spcBef>
                          <a:spcPct val="30000"/>
                        </a:spcBef>
                        <a:buSzPct val="100000"/>
                        <a:defRPr sz="1600" b="1" kern="1200">
                          <a:solidFill>
                            <a:schemeClr val="tx1"/>
                          </a:solidFill>
                          <a:latin typeface="Arial" panose="020B0604020202020204" pitchFamily="34" charset="0"/>
                        </a:defRPr>
                      </a:lvl2pPr>
                      <a:lvl3pPr marL="914400" algn="l" defTabSz="914400" rtl="0" eaLnBrk="1" latinLnBrk="0" hangingPunct="1">
                        <a:lnSpc>
                          <a:spcPct val="90000"/>
                        </a:lnSpc>
                        <a:spcBef>
                          <a:spcPct val="30000"/>
                        </a:spcBef>
                        <a:buSzPct val="100000"/>
                        <a:defRPr sz="1600" b="1" kern="1200">
                          <a:solidFill>
                            <a:schemeClr val="tx1"/>
                          </a:solidFill>
                          <a:latin typeface="Arial" panose="020B0604020202020204" pitchFamily="34" charset="0"/>
                        </a:defRPr>
                      </a:lvl3pPr>
                      <a:lvl4pPr marL="1371600" algn="l" defTabSz="914400" rtl="0" eaLnBrk="1" latinLnBrk="0" hangingPunct="1">
                        <a:lnSpc>
                          <a:spcPct val="90000"/>
                        </a:lnSpc>
                        <a:spcBef>
                          <a:spcPct val="30000"/>
                        </a:spcBef>
                        <a:buSzPct val="100000"/>
                        <a:defRPr sz="1200" b="1" kern="1200">
                          <a:solidFill>
                            <a:schemeClr val="tx1"/>
                          </a:solidFill>
                          <a:latin typeface="Arial" panose="020B0604020202020204" pitchFamily="34" charset="0"/>
                        </a:defRPr>
                      </a:lvl4pPr>
                      <a:lvl5pPr marL="1828800" algn="l" defTabSz="914400" rtl="0" eaLnBrk="1" latinLnBrk="0" hangingPunct="1">
                        <a:lnSpc>
                          <a:spcPct val="90000"/>
                        </a:lnSpc>
                        <a:spcBef>
                          <a:spcPct val="30000"/>
                        </a:spcBef>
                        <a:buSzPct val="100000"/>
                        <a:defRPr sz="1200" b="1" kern="1200">
                          <a:solidFill>
                            <a:schemeClr val="tx1"/>
                          </a:solidFill>
                          <a:latin typeface="Arial" panose="020B0604020202020204" pitchFamily="34" charset="0"/>
                        </a:defRPr>
                      </a:lvl5pPr>
                      <a:lvl6pPr marL="2286000" algn="l" defTabSz="914400" rtl="0" eaLnBrk="0" fontAlgn="base" latinLnBrk="0" hangingPunct="0">
                        <a:lnSpc>
                          <a:spcPct val="90000"/>
                        </a:lnSpc>
                        <a:spcBef>
                          <a:spcPct val="30000"/>
                        </a:spcBef>
                        <a:spcAft>
                          <a:spcPct val="0"/>
                        </a:spcAft>
                        <a:buSzPct val="100000"/>
                        <a:defRPr sz="1200" b="1" kern="1200">
                          <a:solidFill>
                            <a:schemeClr val="tx1"/>
                          </a:solidFill>
                          <a:latin typeface="Arial" panose="020B0604020202020204" pitchFamily="34" charset="0"/>
                        </a:defRPr>
                      </a:lvl6pPr>
                      <a:lvl7pPr marL="2743200" algn="l" defTabSz="914400" rtl="0" eaLnBrk="0" fontAlgn="base" latinLnBrk="0" hangingPunct="0">
                        <a:lnSpc>
                          <a:spcPct val="90000"/>
                        </a:lnSpc>
                        <a:spcBef>
                          <a:spcPct val="30000"/>
                        </a:spcBef>
                        <a:spcAft>
                          <a:spcPct val="0"/>
                        </a:spcAft>
                        <a:buSzPct val="100000"/>
                        <a:defRPr sz="1200" b="1" kern="1200">
                          <a:solidFill>
                            <a:schemeClr val="tx1"/>
                          </a:solidFill>
                          <a:latin typeface="Arial" panose="020B0604020202020204" pitchFamily="34" charset="0"/>
                        </a:defRPr>
                      </a:lvl7pPr>
                      <a:lvl8pPr marL="3200400" algn="l" defTabSz="914400" rtl="0" eaLnBrk="0" fontAlgn="base" latinLnBrk="0" hangingPunct="0">
                        <a:lnSpc>
                          <a:spcPct val="90000"/>
                        </a:lnSpc>
                        <a:spcBef>
                          <a:spcPct val="30000"/>
                        </a:spcBef>
                        <a:spcAft>
                          <a:spcPct val="0"/>
                        </a:spcAft>
                        <a:buSzPct val="100000"/>
                        <a:defRPr sz="1200" b="1" kern="1200">
                          <a:solidFill>
                            <a:schemeClr val="tx1"/>
                          </a:solidFill>
                          <a:latin typeface="Arial" panose="020B0604020202020204" pitchFamily="34" charset="0"/>
                        </a:defRPr>
                      </a:lvl8pPr>
                      <a:lvl9pPr marL="3657600" algn="l" defTabSz="914400" rtl="0" eaLnBrk="0" fontAlgn="base" latinLnBrk="0" hangingPunct="0">
                        <a:lnSpc>
                          <a:spcPct val="90000"/>
                        </a:lnSpc>
                        <a:spcBef>
                          <a:spcPct val="30000"/>
                        </a:spcBef>
                        <a:spcAft>
                          <a:spcPct val="0"/>
                        </a:spcAft>
                        <a:buSzPct val="100000"/>
                        <a:defRPr sz="1200" b="1" kern="1200">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Stack</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30000"/>
                        </a:spcBef>
                        <a:buSzPct val="100000"/>
                        <a:defRPr sz="2000" b="1" kern="1200">
                          <a:solidFill>
                            <a:schemeClr val="tx1"/>
                          </a:solidFill>
                          <a:latin typeface="Arial" panose="020B0604020202020204" pitchFamily="34" charset="0"/>
                        </a:defRPr>
                      </a:lvl1pPr>
                      <a:lvl2pPr marL="457200" algn="l" defTabSz="914400" rtl="0" eaLnBrk="1" latinLnBrk="0" hangingPunct="1">
                        <a:lnSpc>
                          <a:spcPct val="90000"/>
                        </a:lnSpc>
                        <a:spcBef>
                          <a:spcPct val="30000"/>
                        </a:spcBef>
                        <a:buSzPct val="100000"/>
                        <a:defRPr sz="1600" b="1" kern="1200">
                          <a:solidFill>
                            <a:schemeClr val="tx1"/>
                          </a:solidFill>
                          <a:latin typeface="Arial" panose="020B0604020202020204" pitchFamily="34" charset="0"/>
                        </a:defRPr>
                      </a:lvl2pPr>
                      <a:lvl3pPr marL="914400" algn="l" defTabSz="914400" rtl="0" eaLnBrk="1" latinLnBrk="0" hangingPunct="1">
                        <a:lnSpc>
                          <a:spcPct val="90000"/>
                        </a:lnSpc>
                        <a:spcBef>
                          <a:spcPct val="30000"/>
                        </a:spcBef>
                        <a:buSzPct val="100000"/>
                        <a:defRPr sz="1600" b="1" kern="1200">
                          <a:solidFill>
                            <a:schemeClr val="tx1"/>
                          </a:solidFill>
                          <a:latin typeface="Arial" panose="020B0604020202020204" pitchFamily="34" charset="0"/>
                        </a:defRPr>
                      </a:lvl3pPr>
                      <a:lvl4pPr marL="1371600" algn="l" defTabSz="914400" rtl="0" eaLnBrk="1" latinLnBrk="0" hangingPunct="1">
                        <a:lnSpc>
                          <a:spcPct val="90000"/>
                        </a:lnSpc>
                        <a:spcBef>
                          <a:spcPct val="30000"/>
                        </a:spcBef>
                        <a:buSzPct val="100000"/>
                        <a:defRPr sz="1200" b="1" kern="1200">
                          <a:solidFill>
                            <a:schemeClr val="tx1"/>
                          </a:solidFill>
                          <a:latin typeface="Arial" panose="020B0604020202020204" pitchFamily="34" charset="0"/>
                        </a:defRPr>
                      </a:lvl4pPr>
                      <a:lvl5pPr marL="1828800" algn="l" defTabSz="914400" rtl="0" eaLnBrk="1" latinLnBrk="0" hangingPunct="1">
                        <a:lnSpc>
                          <a:spcPct val="90000"/>
                        </a:lnSpc>
                        <a:spcBef>
                          <a:spcPct val="30000"/>
                        </a:spcBef>
                        <a:buSzPct val="100000"/>
                        <a:defRPr sz="1200" b="1" kern="1200">
                          <a:solidFill>
                            <a:schemeClr val="tx1"/>
                          </a:solidFill>
                          <a:latin typeface="Arial" panose="020B0604020202020204" pitchFamily="34" charset="0"/>
                        </a:defRPr>
                      </a:lvl5pPr>
                      <a:lvl6pPr marL="2286000" algn="l" defTabSz="914400" rtl="0" eaLnBrk="0" fontAlgn="base" latinLnBrk="0" hangingPunct="0">
                        <a:lnSpc>
                          <a:spcPct val="90000"/>
                        </a:lnSpc>
                        <a:spcBef>
                          <a:spcPct val="30000"/>
                        </a:spcBef>
                        <a:spcAft>
                          <a:spcPct val="0"/>
                        </a:spcAft>
                        <a:buSzPct val="100000"/>
                        <a:defRPr sz="1200" b="1" kern="1200">
                          <a:solidFill>
                            <a:schemeClr val="tx1"/>
                          </a:solidFill>
                          <a:latin typeface="Arial" panose="020B0604020202020204" pitchFamily="34" charset="0"/>
                        </a:defRPr>
                      </a:lvl6pPr>
                      <a:lvl7pPr marL="2743200" algn="l" defTabSz="914400" rtl="0" eaLnBrk="0" fontAlgn="base" latinLnBrk="0" hangingPunct="0">
                        <a:lnSpc>
                          <a:spcPct val="90000"/>
                        </a:lnSpc>
                        <a:spcBef>
                          <a:spcPct val="30000"/>
                        </a:spcBef>
                        <a:spcAft>
                          <a:spcPct val="0"/>
                        </a:spcAft>
                        <a:buSzPct val="100000"/>
                        <a:defRPr sz="1200" b="1" kern="1200">
                          <a:solidFill>
                            <a:schemeClr val="tx1"/>
                          </a:solidFill>
                          <a:latin typeface="Arial" panose="020B0604020202020204" pitchFamily="34" charset="0"/>
                        </a:defRPr>
                      </a:lvl7pPr>
                      <a:lvl8pPr marL="3200400" algn="l" defTabSz="914400" rtl="0" eaLnBrk="0" fontAlgn="base" latinLnBrk="0" hangingPunct="0">
                        <a:lnSpc>
                          <a:spcPct val="90000"/>
                        </a:lnSpc>
                        <a:spcBef>
                          <a:spcPct val="30000"/>
                        </a:spcBef>
                        <a:spcAft>
                          <a:spcPct val="0"/>
                        </a:spcAft>
                        <a:buSzPct val="100000"/>
                        <a:defRPr sz="1200" b="1" kern="1200">
                          <a:solidFill>
                            <a:schemeClr val="tx1"/>
                          </a:solidFill>
                          <a:latin typeface="Arial" panose="020B0604020202020204" pitchFamily="34" charset="0"/>
                        </a:defRPr>
                      </a:lvl8pPr>
                      <a:lvl9pPr marL="3657600" algn="l" defTabSz="914400" rtl="0" eaLnBrk="0" fontAlgn="base" latinLnBrk="0" hangingPunct="0">
                        <a:lnSpc>
                          <a:spcPct val="90000"/>
                        </a:lnSpc>
                        <a:spcBef>
                          <a:spcPct val="30000"/>
                        </a:spcBef>
                        <a:spcAft>
                          <a:spcPct val="0"/>
                        </a:spcAft>
                        <a:buSzPct val="100000"/>
                        <a:defRPr sz="1200" b="1" kern="1200">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Accumulator</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30000"/>
                        </a:spcBef>
                        <a:buSzPct val="100000"/>
                        <a:defRPr sz="2000" b="1" kern="1200">
                          <a:solidFill>
                            <a:schemeClr val="tx1"/>
                          </a:solidFill>
                          <a:latin typeface="Arial" panose="020B0604020202020204" pitchFamily="34" charset="0"/>
                        </a:defRPr>
                      </a:lvl1pPr>
                      <a:lvl2pPr marL="457200" algn="l" defTabSz="914400" rtl="0" eaLnBrk="1" latinLnBrk="0" hangingPunct="1">
                        <a:lnSpc>
                          <a:spcPct val="90000"/>
                        </a:lnSpc>
                        <a:spcBef>
                          <a:spcPct val="30000"/>
                        </a:spcBef>
                        <a:buSzPct val="100000"/>
                        <a:defRPr sz="1600" b="1" kern="1200">
                          <a:solidFill>
                            <a:schemeClr val="tx1"/>
                          </a:solidFill>
                          <a:latin typeface="Arial" panose="020B0604020202020204" pitchFamily="34" charset="0"/>
                        </a:defRPr>
                      </a:lvl2pPr>
                      <a:lvl3pPr marL="914400" algn="l" defTabSz="914400" rtl="0" eaLnBrk="1" latinLnBrk="0" hangingPunct="1">
                        <a:lnSpc>
                          <a:spcPct val="90000"/>
                        </a:lnSpc>
                        <a:spcBef>
                          <a:spcPct val="30000"/>
                        </a:spcBef>
                        <a:buSzPct val="100000"/>
                        <a:defRPr sz="1600" b="1" kern="1200">
                          <a:solidFill>
                            <a:schemeClr val="tx1"/>
                          </a:solidFill>
                          <a:latin typeface="Arial" panose="020B0604020202020204" pitchFamily="34" charset="0"/>
                        </a:defRPr>
                      </a:lvl3pPr>
                      <a:lvl4pPr marL="1371600" algn="l" defTabSz="914400" rtl="0" eaLnBrk="1" latinLnBrk="0" hangingPunct="1">
                        <a:lnSpc>
                          <a:spcPct val="90000"/>
                        </a:lnSpc>
                        <a:spcBef>
                          <a:spcPct val="30000"/>
                        </a:spcBef>
                        <a:buSzPct val="100000"/>
                        <a:defRPr sz="1200" b="1" kern="1200">
                          <a:solidFill>
                            <a:schemeClr val="tx1"/>
                          </a:solidFill>
                          <a:latin typeface="Arial" panose="020B0604020202020204" pitchFamily="34" charset="0"/>
                        </a:defRPr>
                      </a:lvl4pPr>
                      <a:lvl5pPr marL="1828800" algn="l" defTabSz="914400" rtl="0" eaLnBrk="1" latinLnBrk="0" hangingPunct="1">
                        <a:lnSpc>
                          <a:spcPct val="90000"/>
                        </a:lnSpc>
                        <a:spcBef>
                          <a:spcPct val="30000"/>
                        </a:spcBef>
                        <a:buSzPct val="100000"/>
                        <a:defRPr sz="1200" b="1" kern="1200">
                          <a:solidFill>
                            <a:schemeClr val="tx1"/>
                          </a:solidFill>
                          <a:latin typeface="Arial" panose="020B0604020202020204" pitchFamily="34" charset="0"/>
                        </a:defRPr>
                      </a:lvl5pPr>
                      <a:lvl6pPr marL="2286000" algn="l" defTabSz="914400" rtl="0" eaLnBrk="0" fontAlgn="base" latinLnBrk="0" hangingPunct="0">
                        <a:lnSpc>
                          <a:spcPct val="90000"/>
                        </a:lnSpc>
                        <a:spcBef>
                          <a:spcPct val="30000"/>
                        </a:spcBef>
                        <a:spcAft>
                          <a:spcPct val="0"/>
                        </a:spcAft>
                        <a:buSzPct val="100000"/>
                        <a:defRPr sz="1200" b="1" kern="1200">
                          <a:solidFill>
                            <a:schemeClr val="tx1"/>
                          </a:solidFill>
                          <a:latin typeface="Arial" panose="020B0604020202020204" pitchFamily="34" charset="0"/>
                        </a:defRPr>
                      </a:lvl6pPr>
                      <a:lvl7pPr marL="2743200" algn="l" defTabSz="914400" rtl="0" eaLnBrk="0" fontAlgn="base" latinLnBrk="0" hangingPunct="0">
                        <a:lnSpc>
                          <a:spcPct val="90000"/>
                        </a:lnSpc>
                        <a:spcBef>
                          <a:spcPct val="30000"/>
                        </a:spcBef>
                        <a:spcAft>
                          <a:spcPct val="0"/>
                        </a:spcAft>
                        <a:buSzPct val="100000"/>
                        <a:defRPr sz="1200" b="1" kern="1200">
                          <a:solidFill>
                            <a:schemeClr val="tx1"/>
                          </a:solidFill>
                          <a:latin typeface="Arial" panose="020B0604020202020204" pitchFamily="34" charset="0"/>
                        </a:defRPr>
                      </a:lvl7pPr>
                      <a:lvl8pPr marL="3200400" algn="l" defTabSz="914400" rtl="0" eaLnBrk="0" fontAlgn="base" latinLnBrk="0" hangingPunct="0">
                        <a:lnSpc>
                          <a:spcPct val="90000"/>
                        </a:lnSpc>
                        <a:spcBef>
                          <a:spcPct val="30000"/>
                        </a:spcBef>
                        <a:spcAft>
                          <a:spcPct val="0"/>
                        </a:spcAft>
                        <a:buSzPct val="100000"/>
                        <a:defRPr sz="1200" b="1" kern="1200">
                          <a:solidFill>
                            <a:schemeClr val="tx1"/>
                          </a:solidFill>
                          <a:latin typeface="Arial" panose="020B0604020202020204" pitchFamily="34" charset="0"/>
                        </a:defRPr>
                      </a:lvl8pPr>
                      <a:lvl9pPr marL="3657600" algn="l" defTabSz="914400" rtl="0" eaLnBrk="0" fontAlgn="base" latinLnBrk="0" hangingPunct="0">
                        <a:lnSpc>
                          <a:spcPct val="90000"/>
                        </a:lnSpc>
                        <a:spcBef>
                          <a:spcPct val="30000"/>
                        </a:spcBef>
                        <a:spcAft>
                          <a:spcPct val="0"/>
                        </a:spcAft>
                        <a:buSzPct val="100000"/>
                        <a:defRPr sz="1200" b="1" kern="1200">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Register</a:t>
                      </a:r>
                    </a:p>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(register-memory)</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30000"/>
                        </a:spcBef>
                        <a:buSzPct val="100000"/>
                        <a:defRPr sz="2000" b="1" kern="1200">
                          <a:solidFill>
                            <a:schemeClr val="tx1"/>
                          </a:solidFill>
                          <a:latin typeface="Arial" panose="020B0604020202020204" pitchFamily="34" charset="0"/>
                        </a:defRPr>
                      </a:lvl1pPr>
                      <a:lvl2pPr marL="457200" algn="l" defTabSz="914400" rtl="0" eaLnBrk="1" latinLnBrk="0" hangingPunct="1">
                        <a:lnSpc>
                          <a:spcPct val="90000"/>
                        </a:lnSpc>
                        <a:spcBef>
                          <a:spcPct val="30000"/>
                        </a:spcBef>
                        <a:buSzPct val="100000"/>
                        <a:defRPr sz="1600" b="1" kern="1200">
                          <a:solidFill>
                            <a:schemeClr val="tx1"/>
                          </a:solidFill>
                          <a:latin typeface="Arial" panose="020B0604020202020204" pitchFamily="34" charset="0"/>
                        </a:defRPr>
                      </a:lvl2pPr>
                      <a:lvl3pPr marL="914400" algn="l" defTabSz="914400" rtl="0" eaLnBrk="1" latinLnBrk="0" hangingPunct="1">
                        <a:lnSpc>
                          <a:spcPct val="90000"/>
                        </a:lnSpc>
                        <a:spcBef>
                          <a:spcPct val="30000"/>
                        </a:spcBef>
                        <a:buSzPct val="100000"/>
                        <a:defRPr sz="1600" b="1" kern="1200">
                          <a:solidFill>
                            <a:schemeClr val="tx1"/>
                          </a:solidFill>
                          <a:latin typeface="Arial" panose="020B0604020202020204" pitchFamily="34" charset="0"/>
                        </a:defRPr>
                      </a:lvl3pPr>
                      <a:lvl4pPr marL="1371600" algn="l" defTabSz="914400" rtl="0" eaLnBrk="1" latinLnBrk="0" hangingPunct="1">
                        <a:lnSpc>
                          <a:spcPct val="90000"/>
                        </a:lnSpc>
                        <a:spcBef>
                          <a:spcPct val="30000"/>
                        </a:spcBef>
                        <a:buSzPct val="100000"/>
                        <a:defRPr sz="1200" b="1" kern="1200">
                          <a:solidFill>
                            <a:schemeClr val="tx1"/>
                          </a:solidFill>
                          <a:latin typeface="Arial" panose="020B0604020202020204" pitchFamily="34" charset="0"/>
                        </a:defRPr>
                      </a:lvl4pPr>
                      <a:lvl5pPr marL="1828800" algn="l" defTabSz="914400" rtl="0" eaLnBrk="1" latinLnBrk="0" hangingPunct="1">
                        <a:lnSpc>
                          <a:spcPct val="90000"/>
                        </a:lnSpc>
                        <a:spcBef>
                          <a:spcPct val="30000"/>
                        </a:spcBef>
                        <a:buSzPct val="100000"/>
                        <a:defRPr sz="1200" b="1" kern="1200">
                          <a:solidFill>
                            <a:schemeClr val="tx1"/>
                          </a:solidFill>
                          <a:latin typeface="Arial" panose="020B0604020202020204" pitchFamily="34" charset="0"/>
                        </a:defRPr>
                      </a:lvl5pPr>
                      <a:lvl6pPr marL="2286000" algn="l" defTabSz="914400" rtl="0" eaLnBrk="0" fontAlgn="base" latinLnBrk="0" hangingPunct="0">
                        <a:lnSpc>
                          <a:spcPct val="90000"/>
                        </a:lnSpc>
                        <a:spcBef>
                          <a:spcPct val="30000"/>
                        </a:spcBef>
                        <a:spcAft>
                          <a:spcPct val="0"/>
                        </a:spcAft>
                        <a:buSzPct val="100000"/>
                        <a:defRPr sz="1200" b="1" kern="1200">
                          <a:solidFill>
                            <a:schemeClr val="tx1"/>
                          </a:solidFill>
                          <a:latin typeface="Arial" panose="020B0604020202020204" pitchFamily="34" charset="0"/>
                        </a:defRPr>
                      </a:lvl6pPr>
                      <a:lvl7pPr marL="2743200" algn="l" defTabSz="914400" rtl="0" eaLnBrk="0" fontAlgn="base" latinLnBrk="0" hangingPunct="0">
                        <a:lnSpc>
                          <a:spcPct val="90000"/>
                        </a:lnSpc>
                        <a:spcBef>
                          <a:spcPct val="30000"/>
                        </a:spcBef>
                        <a:spcAft>
                          <a:spcPct val="0"/>
                        </a:spcAft>
                        <a:buSzPct val="100000"/>
                        <a:defRPr sz="1200" b="1" kern="1200">
                          <a:solidFill>
                            <a:schemeClr val="tx1"/>
                          </a:solidFill>
                          <a:latin typeface="Arial" panose="020B0604020202020204" pitchFamily="34" charset="0"/>
                        </a:defRPr>
                      </a:lvl7pPr>
                      <a:lvl8pPr marL="3200400" algn="l" defTabSz="914400" rtl="0" eaLnBrk="0" fontAlgn="base" latinLnBrk="0" hangingPunct="0">
                        <a:lnSpc>
                          <a:spcPct val="90000"/>
                        </a:lnSpc>
                        <a:spcBef>
                          <a:spcPct val="30000"/>
                        </a:spcBef>
                        <a:spcAft>
                          <a:spcPct val="0"/>
                        </a:spcAft>
                        <a:buSzPct val="100000"/>
                        <a:defRPr sz="1200" b="1" kern="1200">
                          <a:solidFill>
                            <a:schemeClr val="tx1"/>
                          </a:solidFill>
                          <a:latin typeface="Arial" panose="020B0604020202020204" pitchFamily="34" charset="0"/>
                        </a:defRPr>
                      </a:lvl8pPr>
                      <a:lvl9pPr marL="3657600" algn="l" defTabSz="914400" rtl="0" eaLnBrk="0" fontAlgn="base" latinLnBrk="0" hangingPunct="0">
                        <a:lnSpc>
                          <a:spcPct val="90000"/>
                        </a:lnSpc>
                        <a:spcBef>
                          <a:spcPct val="30000"/>
                        </a:spcBef>
                        <a:spcAft>
                          <a:spcPct val="0"/>
                        </a:spcAft>
                        <a:buSzPct val="100000"/>
                        <a:defRPr sz="1200" b="1" kern="1200">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Register (load-store)</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7018304"/>
                  </a:ext>
                </a:extLst>
              </a:tr>
              <a:tr h="2032000">
                <a:tc>
                  <a:txBody>
                    <a:bodyPr/>
                    <a:lstStyle>
                      <a:lvl1pPr marL="0" algn="l" defTabSz="914400" rtl="0" eaLnBrk="1" latinLnBrk="0" hangingPunct="1">
                        <a:lnSpc>
                          <a:spcPct val="90000"/>
                        </a:lnSpc>
                        <a:spcBef>
                          <a:spcPct val="30000"/>
                        </a:spcBef>
                        <a:buSzPct val="100000"/>
                        <a:defRPr sz="2000" b="1" kern="1200">
                          <a:solidFill>
                            <a:schemeClr val="tx1"/>
                          </a:solidFill>
                          <a:latin typeface="Arial" panose="020B0604020202020204" pitchFamily="34" charset="0"/>
                        </a:defRPr>
                      </a:lvl1pPr>
                      <a:lvl2pPr marL="457200" algn="l" defTabSz="914400" rtl="0" eaLnBrk="1" latinLnBrk="0" hangingPunct="1">
                        <a:lnSpc>
                          <a:spcPct val="90000"/>
                        </a:lnSpc>
                        <a:spcBef>
                          <a:spcPct val="30000"/>
                        </a:spcBef>
                        <a:buSzPct val="100000"/>
                        <a:defRPr sz="1600" b="1" kern="1200">
                          <a:solidFill>
                            <a:schemeClr val="tx1"/>
                          </a:solidFill>
                          <a:latin typeface="Arial" panose="020B0604020202020204" pitchFamily="34" charset="0"/>
                        </a:defRPr>
                      </a:lvl2pPr>
                      <a:lvl3pPr marL="914400" algn="l" defTabSz="914400" rtl="0" eaLnBrk="1" latinLnBrk="0" hangingPunct="1">
                        <a:lnSpc>
                          <a:spcPct val="90000"/>
                        </a:lnSpc>
                        <a:spcBef>
                          <a:spcPct val="30000"/>
                        </a:spcBef>
                        <a:buSzPct val="100000"/>
                        <a:defRPr sz="1600" b="1" kern="1200">
                          <a:solidFill>
                            <a:schemeClr val="tx1"/>
                          </a:solidFill>
                          <a:latin typeface="Arial" panose="020B0604020202020204" pitchFamily="34" charset="0"/>
                        </a:defRPr>
                      </a:lvl3pPr>
                      <a:lvl4pPr marL="1371600" algn="l" defTabSz="914400" rtl="0" eaLnBrk="1" latinLnBrk="0" hangingPunct="1">
                        <a:lnSpc>
                          <a:spcPct val="90000"/>
                        </a:lnSpc>
                        <a:spcBef>
                          <a:spcPct val="30000"/>
                        </a:spcBef>
                        <a:buSzPct val="100000"/>
                        <a:defRPr sz="1200" b="1" kern="1200">
                          <a:solidFill>
                            <a:schemeClr val="tx1"/>
                          </a:solidFill>
                          <a:latin typeface="Arial" panose="020B0604020202020204" pitchFamily="34" charset="0"/>
                        </a:defRPr>
                      </a:lvl4pPr>
                      <a:lvl5pPr marL="1828800" algn="l" defTabSz="914400" rtl="0" eaLnBrk="1" latinLnBrk="0" hangingPunct="1">
                        <a:lnSpc>
                          <a:spcPct val="90000"/>
                        </a:lnSpc>
                        <a:spcBef>
                          <a:spcPct val="30000"/>
                        </a:spcBef>
                        <a:buSzPct val="100000"/>
                        <a:defRPr sz="1200" b="1" kern="1200">
                          <a:solidFill>
                            <a:schemeClr val="tx1"/>
                          </a:solidFill>
                          <a:latin typeface="Arial" panose="020B0604020202020204" pitchFamily="34" charset="0"/>
                        </a:defRPr>
                      </a:lvl5pPr>
                      <a:lvl6pPr marL="2286000" algn="l" defTabSz="914400" rtl="0" eaLnBrk="0" fontAlgn="base" latinLnBrk="0" hangingPunct="0">
                        <a:lnSpc>
                          <a:spcPct val="90000"/>
                        </a:lnSpc>
                        <a:spcBef>
                          <a:spcPct val="30000"/>
                        </a:spcBef>
                        <a:spcAft>
                          <a:spcPct val="0"/>
                        </a:spcAft>
                        <a:buSzPct val="100000"/>
                        <a:defRPr sz="1200" b="1" kern="1200">
                          <a:solidFill>
                            <a:schemeClr val="tx1"/>
                          </a:solidFill>
                          <a:latin typeface="Arial" panose="020B0604020202020204" pitchFamily="34" charset="0"/>
                        </a:defRPr>
                      </a:lvl6pPr>
                      <a:lvl7pPr marL="2743200" algn="l" defTabSz="914400" rtl="0" eaLnBrk="0" fontAlgn="base" latinLnBrk="0" hangingPunct="0">
                        <a:lnSpc>
                          <a:spcPct val="90000"/>
                        </a:lnSpc>
                        <a:spcBef>
                          <a:spcPct val="30000"/>
                        </a:spcBef>
                        <a:spcAft>
                          <a:spcPct val="0"/>
                        </a:spcAft>
                        <a:buSzPct val="100000"/>
                        <a:defRPr sz="1200" b="1" kern="1200">
                          <a:solidFill>
                            <a:schemeClr val="tx1"/>
                          </a:solidFill>
                          <a:latin typeface="Arial" panose="020B0604020202020204" pitchFamily="34" charset="0"/>
                        </a:defRPr>
                      </a:lvl7pPr>
                      <a:lvl8pPr marL="3200400" algn="l" defTabSz="914400" rtl="0" eaLnBrk="0" fontAlgn="base" latinLnBrk="0" hangingPunct="0">
                        <a:lnSpc>
                          <a:spcPct val="90000"/>
                        </a:lnSpc>
                        <a:spcBef>
                          <a:spcPct val="30000"/>
                        </a:spcBef>
                        <a:spcAft>
                          <a:spcPct val="0"/>
                        </a:spcAft>
                        <a:buSzPct val="100000"/>
                        <a:defRPr sz="1200" b="1" kern="1200">
                          <a:solidFill>
                            <a:schemeClr val="tx1"/>
                          </a:solidFill>
                          <a:latin typeface="Arial" panose="020B0604020202020204" pitchFamily="34" charset="0"/>
                        </a:defRPr>
                      </a:lvl8pPr>
                      <a:lvl9pPr marL="3657600" algn="l" defTabSz="914400" rtl="0" eaLnBrk="0" fontAlgn="base" latinLnBrk="0" hangingPunct="0">
                        <a:lnSpc>
                          <a:spcPct val="90000"/>
                        </a:lnSpc>
                        <a:spcBef>
                          <a:spcPct val="30000"/>
                        </a:spcBef>
                        <a:spcAft>
                          <a:spcPct val="0"/>
                        </a:spcAft>
                        <a:buSzPct val="100000"/>
                        <a:defRPr sz="1200" b="1" kern="1200">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Push A</a:t>
                      </a:r>
                    </a:p>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Push B</a:t>
                      </a:r>
                    </a:p>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Add</a:t>
                      </a:r>
                    </a:p>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Pop C</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30000"/>
                        </a:spcBef>
                        <a:buSzPct val="100000"/>
                        <a:defRPr sz="2000" b="1" kern="1200">
                          <a:solidFill>
                            <a:schemeClr val="tx1"/>
                          </a:solidFill>
                          <a:latin typeface="Arial" panose="020B0604020202020204" pitchFamily="34" charset="0"/>
                        </a:defRPr>
                      </a:lvl1pPr>
                      <a:lvl2pPr marL="457200" algn="l" defTabSz="914400" rtl="0" eaLnBrk="1" latinLnBrk="0" hangingPunct="1">
                        <a:lnSpc>
                          <a:spcPct val="90000"/>
                        </a:lnSpc>
                        <a:spcBef>
                          <a:spcPct val="30000"/>
                        </a:spcBef>
                        <a:buSzPct val="100000"/>
                        <a:defRPr sz="1600" b="1" kern="1200">
                          <a:solidFill>
                            <a:schemeClr val="tx1"/>
                          </a:solidFill>
                          <a:latin typeface="Arial" panose="020B0604020202020204" pitchFamily="34" charset="0"/>
                        </a:defRPr>
                      </a:lvl2pPr>
                      <a:lvl3pPr marL="914400" algn="l" defTabSz="914400" rtl="0" eaLnBrk="1" latinLnBrk="0" hangingPunct="1">
                        <a:lnSpc>
                          <a:spcPct val="90000"/>
                        </a:lnSpc>
                        <a:spcBef>
                          <a:spcPct val="30000"/>
                        </a:spcBef>
                        <a:buSzPct val="100000"/>
                        <a:defRPr sz="1600" b="1" kern="1200">
                          <a:solidFill>
                            <a:schemeClr val="tx1"/>
                          </a:solidFill>
                          <a:latin typeface="Arial" panose="020B0604020202020204" pitchFamily="34" charset="0"/>
                        </a:defRPr>
                      </a:lvl3pPr>
                      <a:lvl4pPr marL="1371600" algn="l" defTabSz="914400" rtl="0" eaLnBrk="1" latinLnBrk="0" hangingPunct="1">
                        <a:lnSpc>
                          <a:spcPct val="90000"/>
                        </a:lnSpc>
                        <a:spcBef>
                          <a:spcPct val="30000"/>
                        </a:spcBef>
                        <a:buSzPct val="100000"/>
                        <a:defRPr sz="1200" b="1" kern="1200">
                          <a:solidFill>
                            <a:schemeClr val="tx1"/>
                          </a:solidFill>
                          <a:latin typeface="Arial" panose="020B0604020202020204" pitchFamily="34" charset="0"/>
                        </a:defRPr>
                      </a:lvl4pPr>
                      <a:lvl5pPr marL="1828800" algn="l" defTabSz="914400" rtl="0" eaLnBrk="1" latinLnBrk="0" hangingPunct="1">
                        <a:lnSpc>
                          <a:spcPct val="90000"/>
                        </a:lnSpc>
                        <a:spcBef>
                          <a:spcPct val="30000"/>
                        </a:spcBef>
                        <a:buSzPct val="100000"/>
                        <a:defRPr sz="1200" b="1" kern="1200">
                          <a:solidFill>
                            <a:schemeClr val="tx1"/>
                          </a:solidFill>
                          <a:latin typeface="Arial" panose="020B0604020202020204" pitchFamily="34" charset="0"/>
                        </a:defRPr>
                      </a:lvl5pPr>
                      <a:lvl6pPr marL="2286000" algn="l" defTabSz="914400" rtl="0" eaLnBrk="0" fontAlgn="base" latinLnBrk="0" hangingPunct="0">
                        <a:lnSpc>
                          <a:spcPct val="90000"/>
                        </a:lnSpc>
                        <a:spcBef>
                          <a:spcPct val="30000"/>
                        </a:spcBef>
                        <a:spcAft>
                          <a:spcPct val="0"/>
                        </a:spcAft>
                        <a:buSzPct val="100000"/>
                        <a:defRPr sz="1200" b="1" kern="1200">
                          <a:solidFill>
                            <a:schemeClr val="tx1"/>
                          </a:solidFill>
                          <a:latin typeface="Arial" panose="020B0604020202020204" pitchFamily="34" charset="0"/>
                        </a:defRPr>
                      </a:lvl6pPr>
                      <a:lvl7pPr marL="2743200" algn="l" defTabSz="914400" rtl="0" eaLnBrk="0" fontAlgn="base" latinLnBrk="0" hangingPunct="0">
                        <a:lnSpc>
                          <a:spcPct val="90000"/>
                        </a:lnSpc>
                        <a:spcBef>
                          <a:spcPct val="30000"/>
                        </a:spcBef>
                        <a:spcAft>
                          <a:spcPct val="0"/>
                        </a:spcAft>
                        <a:buSzPct val="100000"/>
                        <a:defRPr sz="1200" b="1" kern="1200">
                          <a:solidFill>
                            <a:schemeClr val="tx1"/>
                          </a:solidFill>
                          <a:latin typeface="Arial" panose="020B0604020202020204" pitchFamily="34" charset="0"/>
                        </a:defRPr>
                      </a:lvl7pPr>
                      <a:lvl8pPr marL="3200400" algn="l" defTabSz="914400" rtl="0" eaLnBrk="0" fontAlgn="base" latinLnBrk="0" hangingPunct="0">
                        <a:lnSpc>
                          <a:spcPct val="90000"/>
                        </a:lnSpc>
                        <a:spcBef>
                          <a:spcPct val="30000"/>
                        </a:spcBef>
                        <a:spcAft>
                          <a:spcPct val="0"/>
                        </a:spcAft>
                        <a:buSzPct val="100000"/>
                        <a:defRPr sz="1200" b="1" kern="1200">
                          <a:solidFill>
                            <a:schemeClr val="tx1"/>
                          </a:solidFill>
                          <a:latin typeface="Arial" panose="020B0604020202020204" pitchFamily="34" charset="0"/>
                        </a:defRPr>
                      </a:lvl8pPr>
                      <a:lvl9pPr marL="3657600" algn="l" defTabSz="914400" rtl="0" eaLnBrk="0" fontAlgn="base" latinLnBrk="0" hangingPunct="0">
                        <a:lnSpc>
                          <a:spcPct val="90000"/>
                        </a:lnSpc>
                        <a:spcBef>
                          <a:spcPct val="30000"/>
                        </a:spcBef>
                        <a:spcAft>
                          <a:spcPct val="0"/>
                        </a:spcAft>
                        <a:buSzPct val="100000"/>
                        <a:defRPr sz="1200" b="1" kern="1200">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Load A</a:t>
                      </a:r>
                    </a:p>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Add B</a:t>
                      </a:r>
                    </a:p>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Store 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30000"/>
                        </a:spcBef>
                        <a:buSzPct val="100000"/>
                        <a:defRPr sz="2000" b="1" kern="1200">
                          <a:solidFill>
                            <a:schemeClr val="tx1"/>
                          </a:solidFill>
                          <a:latin typeface="Arial" panose="020B0604020202020204" pitchFamily="34" charset="0"/>
                        </a:defRPr>
                      </a:lvl1pPr>
                      <a:lvl2pPr marL="457200" algn="l" defTabSz="914400" rtl="0" eaLnBrk="1" latinLnBrk="0" hangingPunct="1">
                        <a:lnSpc>
                          <a:spcPct val="90000"/>
                        </a:lnSpc>
                        <a:spcBef>
                          <a:spcPct val="30000"/>
                        </a:spcBef>
                        <a:buSzPct val="100000"/>
                        <a:defRPr sz="1600" b="1" kern="1200">
                          <a:solidFill>
                            <a:schemeClr val="tx1"/>
                          </a:solidFill>
                          <a:latin typeface="Arial" panose="020B0604020202020204" pitchFamily="34" charset="0"/>
                        </a:defRPr>
                      </a:lvl2pPr>
                      <a:lvl3pPr marL="914400" algn="l" defTabSz="914400" rtl="0" eaLnBrk="1" latinLnBrk="0" hangingPunct="1">
                        <a:lnSpc>
                          <a:spcPct val="90000"/>
                        </a:lnSpc>
                        <a:spcBef>
                          <a:spcPct val="30000"/>
                        </a:spcBef>
                        <a:buSzPct val="100000"/>
                        <a:defRPr sz="1600" b="1" kern="1200">
                          <a:solidFill>
                            <a:schemeClr val="tx1"/>
                          </a:solidFill>
                          <a:latin typeface="Arial" panose="020B0604020202020204" pitchFamily="34" charset="0"/>
                        </a:defRPr>
                      </a:lvl3pPr>
                      <a:lvl4pPr marL="1371600" algn="l" defTabSz="914400" rtl="0" eaLnBrk="1" latinLnBrk="0" hangingPunct="1">
                        <a:lnSpc>
                          <a:spcPct val="90000"/>
                        </a:lnSpc>
                        <a:spcBef>
                          <a:spcPct val="30000"/>
                        </a:spcBef>
                        <a:buSzPct val="100000"/>
                        <a:defRPr sz="1200" b="1" kern="1200">
                          <a:solidFill>
                            <a:schemeClr val="tx1"/>
                          </a:solidFill>
                          <a:latin typeface="Arial" panose="020B0604020202020204" pitchFamily="34" charset="0"/>
                        </a:defRPr>
                      </a:lvl4pPr>
                      <a:lvl5pPr marL="1828800" algn="l" defTabSz="914400" rtl="0" eaLnBrk="1" latinLnBrk="0" hangingPunct="1">
                        <a:lnSpc>
                          <a:spcPct val="90000"/>
                        </a:lnSpc>
                        <a:spcBef>
                          <a:spcPct val="30000"/>
                        </a:spcBef>
                        <a:buSzPct val="100000"/>
                        <a:defRPr sz="1200" b="1" kern="1200">
                          <a:solidFill>
                            <a:schemeClr val="tx1"/>
                          </a:solidFill>
                          <a:latin typeface="Arial" panose="020B0604020202020204" pitchFamily="34" charset="0"/>
                        </a:defRPr>
                      </a:lvl5pPr>
                      <a:lvl6pPr marL="2286000" algn="l" defTabSz="914400" rtl="0" eaLnBrk="0" fontAlgn="base" latinLnBrk="0" hangingPunct="0">
                        <a:lnSpc>
                          <a:spcPct val="90000"/>
                        </a:lnSpc>
                        <a:spcBef>
                          <a:spcPct val="30000"/>
                        </a:spcBef>
                        <a:spcAft>
                          <a:spcPct val="0"/>
                        </a:spcAft>
                        <a:buSzPct val="100000"/>
                        <a:defRPr sz="1200" b="1" kern="1200">
                          <a:solidFill>
                            <a:schemeClr val="tx1"/>
                          </a:solidFill>
                          <a:latin typeface="Arial" panose="020B0604020202020204" pitchFamily="34" charset="0"/>
                        </a:defRPr>
                      </a:lvl6pPr>
                      <a:lvl7pPr marL="2743200" algn="l" defTabSz="914400" rtl="0" eaLnBrk="0" fontAlgn="base" latinLnBrk="0" hangingPunct="0">
                        <a:lnSpc>
                          <a:spcPct val="90000"/>
                        </a:lnSpc>
                        <a:spcBef>
                          <a:spcPct val="30000"/>
                        </a:spcBef>
                        <a:spcAft>
                          <a:spcPct val="0"/>
                        </a:spcAft>
                        <a:buSzPct val="100000"/>
                        <a:defRPr sz="1200" b="1" kern="1200">
                          <a:solidFill>
                            <a:schemeClr val="tx1"/>
                          </a:solidFill>
                          <a:latin typeface="Arial" panose="020B0604020202020204" pitchFamily="34" charset="0"/>
                        </a:defRPr>
                      </a:lvl7pPr>
                      <a:lvl8pPr marL="3200400" algn="l" defTabSz="914400" rtl="0" eaLnBrk="0" fontAlgn="base" latinLnBrk="0" hangingPunct="0">
                        <a:lnSpc>
                          <a:spcPct val="90000"/>
                        </a:lnSpc>
                        <a:spcBef>
                          <a:spcPct val="30000"/>
                        </a:spcBef>
                        <a:spcAft>
                          <a:spcPct val="0"/>
                        </a:spcAft>
                        <a:buSzPct val="100000"/>
                        <a:defRPr sz="1200" b="1" kern="1200">
                          <a:solidFill>
                            <a:schemeClr val="tx1"/>
                          </a:solidFill>
                          <a:latin typeface="Arial" panose="020B0604020202020204" pitchFamily="34" charset="0"/>
                        </a:defRPr>
                      </a:lvl8pPr>
                      <a:lvl9pPr marL="3657600" algn="l" defTabSz="914400" rtl="0" eaLnBrk="0" fontAlgn="base" latinLnBrk="0" hangingPunct="0">
                        <a:lnSpc>
                          <a:spcPct val="90000"/>
                        </a:lnSpc>
                        <a:spcBef>
                          <a:spcPct val="30000"/>
                        </a:spcBef>
                        <a:spcAft>
                          <a:spcPct val="0"/>
                        </a:spcAft>
                        <a:buSzPct val="100000"/>
                        <a:defRPr sz="1200" b="1" kern="1200">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Load R1, A</a:t>
                      </a:r>
                    </a:p>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Add R1, B</a:t>
                      </a:r>
                    </a:p>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Store C, R1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lnSpc>
                          <a:spcPct val="90000"/>
                        </a:lnSpc>
                        <a:spcBef>
                          <a:spcPct val="30000"/>
                        </a:spcBef>
                        <a:buSzPct val="100000"/>
                        <a:defRPr sz="2000" b="1" kern="1200">
                          <a:solidFill>
                            <a:schemeClr val="tx1"/>
                          </a:solidFill>
                          <a:latin typeface="Arial" panose="020B0604020202020204" pitchFamily="34" charset="0"/>
                        </a:defRPr>
                      </a:lvl1pPr>
                      <a:lvl2pPr marL="457200" algn="l" defTabSz="914400" rtl="0" eaLnBrk="1" latinLnBrk="0" hangingPunct="1">
                        <a:lnSpc>
                          <a:spcPct val="90000"/>
                        </a:lnSpc>
                        <a:spcBef>
                          <a:spcPct val="30000"/>
                        </a:spcBef>
                        <a:buSzPct val="100000"/>
                        <a:defRPr sz="1600" b="1" kern="1200">
                          <a:solidFill>
                            <a:schemeClr val="tx1"/>
                          </a:solidFill>
                          <a:latin typeface="Arial" panose="020B0604020202020204" pitchFamily="34" charset="0"/>
                        </a:defRPr>
                      </a:lvl2pPr>
                      <a:lvl3pPr marL="914400" algn="l" defTabSz="914400" rtl="0" eaLnBrk="1" latinLnBrk="0" hangingPunct="1">
                        <a:lnSpc>
                          <a:spcPct val="90000"/>
                        </a:lnSpc>
                        <a:spcBef>
                          <a:spcPct val="30000"/>
                        </a:spcBef>
                        <a:buSzPct val="100000"/>
                        <a:defRPr sz="1600" b="1" kern="1200">
                          <a:solidFill>
                            <a:schemeClr val="tx1"/>
                          </a:solidFill>
                          <a:latin typeface="Arial" panose="020B0604020202020204" pitchFamily="34" charset="0"/>
                        </a:defRPr>
                      </a:lvl3pPr>
                      <a:lvl4pPr marL="1371600" algn="l" defTabSz="914400" rtl="0" eaLnBrk="1" latinLnBrk="0" hangingPunct="1">
                        <a:lnSpc>
                          <a:spcPct val="90000"/>
                        </a:lnSpc>
                        <a:spcBef>
                          <a:spcPct val="30000"/>
                        </a:spcBef>
                        <a:buSzPct val="100000"/>
                        <a:defRPr sz="1200" b="1" kern="1200">
                          <a:solidFill>
                            <a:schemeClr val="tx1"/>
                          </a:solidFill>
                          <a:latin typeface="Arial" panose="020B0604020202020204" pitchFamily="34" charset="0"/>
                        </a:defRPr>
                      </a:lvl4pPr>
                      <a:lvl5pPr marL="1828800" algn="l" defTabSz="914400" rtl="0" eaLnBrk="1" latinLnBrk="0" hangingPunct="1">
                        <a:lnSpc>
                          <a:spcPct val="90000"/>
                        </a:lnSpc>
                        <a:spcBef>
                          <a:spcPct val="30000"/>
                        </a:spcBef>
                        <a:buSzPct val="100000"/>
                        <a:defRPr sz="1200" b="1" kern="1200">
                          <a:solidFill>
                            <a:schemeClr val="tx1"/>
                          </a:solidFill>
                          <a:latin typeface="Arial" panose="020B0604020202020204" pitchFamily="34" charset="0"/>
                        </a:defRPr>
                      </a:lvl5pPr>
                      <a:lvl6pPr marL="2286000" algn="l" defTabSz="914400" rtl="0" eaLnBrk="0" fontAlgn="base" latinLnBrk="0" hangingPunct="0">
                        <a:lnSpc>
                          <a:spcPct val="90000"/>
                        </a:lnSpc>
                        <a:spcBef>
                          <a:spcPct val="30000"/>
                        </a:spcBef>
                        <a:spcAft>
                          <a:spcPct val="0"/>
                        </a:spcAft>
                        <a:buSzPct val="100000"/>
                        <a:defRPr sz="1200" b="1" kern="1200">
                          <a:solidFill>
                            <a:schemeClr val="tx1"/>
                          </a:solidFill>
                          <a:latin typeface="Arial" panose="020B0604020202020204" pitchFamily="34" charset="0"/>
                        </a:defRPr>
                      </a:lvl6pPr>
                      <a:lvl7pPr marL="2743200" algn="l" defTabSz="914400" rtl="0" eaLnBrk="0" fontAlgn="base" latinLnBrk="0" hangingPunct="0">
                        <a:lnSpc>
                          <a:spcPct val="90000"/>
                        </a:lnSpc>
                        <a:spcBef>
                          <a:spcPct val="30000"/>
                        </a:spcBef>
                        <a:spcAft>
                          <a:spcPct val="0"/>
                        </a:spcAft>
                        <a:buSzPct val="100000"/>
                        <a:defRPr sz="1200" b="1" kern="1200">
                          <a:solidFill>
                            <a:schemeClr val="tx1"/>
                          </a:solidFill>
                          <a:latin typeface="Arial" panose="020B0604020202020204" pitchFamily="34" charset="0"/>
                        </a:defRPr>
                      </a:lvl7pPr>
                      <a:lvl8pPr marL="3200400" algn="l" defTabSz="914400" rtl="0" eaLnBrk="0" fontAlgn="base" latinLnBrk="0" hangingPunct="0">
                        <a:lnSpc>
                          <a:spcPct val="90000"/>
                        </a:lnSpc>
                        <a:spcBef>
                          <a:spcPct val="30000"/>
                        </a:spcBef>
                        <a:spcAft>
                          <a:spcPct val="0"/>
                        </a:spcAft>
                        <a:buSzPct val="100000"/>
                        <a:defRPr sz="1200" b="1" kern="1200">
                          <a:solidFill>
                            <a:schemeClr val="tx1"/>
                          </a:solidFill>
                          <a:latin typeface="Arial" panose="020B0604020202020204" pitchFamily="34" charset="0"/>
                        </a:defRPr>
                      </a:lvl8pPr>
                      <a:lvl9pPr marL="3657600" algn="l" defTabSz="914400" rtl="0" eaLnBrk="0" fontAlgn="base" latinLnBrk="0" hangingPunct="0">
                        <a:lnSpc>
                          <a:spcPct val="90000"/>
                        </a:lnSpc>
                        <a:spcBef>
                          <a:spcPct val="30000"/>
                        </a:spcBef>
                        <a:spcAft>
                          <a:spcPct val="0"/>
                        </a:spcAft>
                        <a:buSzPct val="100000"/>
                        <a:defRPr sz="1200" b="1" kern="1200">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Load R1,A</a:t>
                      </a:r>
                    </a:p>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Load R2, B</a:t>
                      </a:r>
                    </a:p>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Add R3, R1, R2</a:t>
                      </a:r>
                    </a:p>
                    <a:p>
                      <a:pPr marL="0" marR="0" lvl="0" indent="0" algn="l" defTabSz="914400" rtl="0" eaLnBrk="0" fontAlgn="base" latinLnBrk="0" hangingPunct="0">
                        <a:lnSpc>
                          <a:spcPct val="90000"/>
                        </a:lnSpc>
                        <a:spcBef>
                          <a:spcPct val="30000"/>
                        </a:spcBef>
                        <a:spcAft>
                          <a:spcPct val="0"/>
                        </a:spcAft>
                        <a:buClrTx/>
                        <a:buSzPct val="100000"/>
                        <a:buFontTx/>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Store C, R3</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35527929"/>
                  </a:ext>
                </a:extLst>
              </a:tr>
            </a:tbl>
          </a:graphicData>
        </a:graphic>
      </p:graphicFrame>
      <p:pic>
        <p:nvPicPr>
          <p:cNvPr id="26" name="Picture 31">
            <a:extLst>
              <a:ext uri="{FF2B5EF4-FFF2-40B4-BE49-F238E27FC236}">
                <a16:creationId xmlns:a16="http://schemas.microsoft.com/office/drawing/2014/main" id="{0EEF7F38-DAB8-4118-83C8-C1C0848138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43400"/>
            <a:ext cx="1828800" cy="1689100"/>
          </a:xfrm>
          <a:prstGeom prst="rect">
            <a:avLst/>
          </a:prstGeom>
          <a:noFill/>
          <a:extLst>
            <a:ext uri="{909E8E84-426E-40DD-AFC4-6F175D3DCCD1}">
              <a14:hiddenFill xmlns:a14="http://schemas.microsoft.com/office/drawing/2010/main">
                <a:solidFill>
                  <a:srgbClr val="FFFFFF"/>
                </a:solidFill>
              </a14:hiddenFill>
            </a:ext>
          </a:extLst>
        </p:spPr>
      </p:pic>
      <p:sp>
        <p:nvSpPr>
          <p:cNvPr id="27" name="Text Box 34">
            <a:extLst>
              <a:ext uri="{FF2B5EF4-FFF2-40B4-BE49-F238E27FC236}">
                <a16:creationId xmlns:a16="http://schemas.microsoft.com/office/drawing/2014/main" id="{862D123D-005F-4ED3-9F05-ACAAAA0F554C}"/>
              </a:ext>
            </a:extLst>
          </p:cNvPr>
          <p:cNvSpPr txBox="1">
            <a:spLocks noChangeArrowheads="1"/>
          </p:cNvSpPr>
          <p:nvPr/>
        </p:nvSpPr>
        <p:spPr bwMode="auto">
          <a:xfrm>
            <a:off x="2303463" y="6186488"/>
            <a:ext cx="1073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800" b="1" baseline="0">
                <a:solidFill>
                  <a:srgbClr val="000000"/>
                </a:solidFill>
                <a:latin typeface="Arial" panose="020B0604020202020204" pitchFamily="34" charset="0"/>
                <a:ea typeface="宋体" panose="02010600030101010101" pitchFamily="2" charset="-122"/>
              </a:rPr>
              <a:t>memory</a:t>
            </a:r>
          </a:p>
        </p:txBody>
      </p:sp>
      <p:sp>
        <p:nvSpPr>
          <p:cNvPr id="28" name="Text Box 36">
            <a:extLst>
              <a:ext uri="{FF2B5EF4-FFF2-40B4-BE49-F238E27FC236}">
                <a16:creationId xmlns:a16="http://schemas.microsoft.com/office/drawing/2014/main" id="{12BC677F-CB68-4BBB-811E-0E98BC7A82E5}"/>
              </a:ext>
            </a:extLst>
          </p:cNvPr>
          <p:cNvSpPr txBox="1">
            <a:spLocks noChangeArrowheads="1"/>
          </p:cNvSpPr>
          <p:nvPr/>
        </p:nvSpPr>
        <p:spPr bwMode="auto">
          <a:xfrm>
            <a:off x="4718050" y="6248400"/>
            <a:ext cx="1073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800" b="1" baseline="0">
                <a:solidFill>
                  <a:srgbClr val="000000"/>
                </a:solidFill>
                <a:latin typeface="Arial" panose="020B0604020202020204" pitchFamily="34" charset="0"/>
                <a:ea typeface="宋体" panose="02010600030101010101" pitchFamily="2" charset="-122"/>
              </a:rPr>
              <a:t>memory</a:t>
            </a:r>
          </a:p>
        </p:txBody>
      </p:sp>
      <p:grpSp>
        <p:nvGrpSpPr>
          <p:cNvPr id="29" name="Group 46">
            <a:extLst>
              <a:ext uri="{FF2B5EF4-FFF2-40B4-BE49-F238E27FC236}">
                <a16:creationId xmlns:a16="http://schemas.microsoft.com/office/drawing/2014/main" id="{1A1A01F9-659A-4664-91DC-FD1578BBD7D5}"/>
              </a:ext>
            </a:extLst>
          </p:cNvPr>
          <p:cNvGrpSpPr>
            <a:grpSpLocks/>
          </p:cNvGrpSpPr>
          <p:nvPr/>
        </p:nvGrpSpPr>
        <p:grpSpPr bwMode="auto">
          <a:xfrm>
            <a:off x="1855788" y="4267200"/>
            <a:ext cx="2141537" cy="2579688"/>
            <a:chOff x="1169" y="2688"/>
            <a:chExt cx="1349" cy="1625"/>
          </a:xfrm>
        </p:grpSpPr>
        <p:pic>
          <p:nvPicPr>
            <p:cNvPr id="30" name="Picture 33">
              <a:extLst>
                <a:ext uri="{FF2B5EF4-FFF2-40B4-BE49-F238E27FC236}">
                  <a16:creationId xmlns:a16="http://schemas.microsoft.com/office/drawing/2014/main" id="{072E36B3-7281-4CCE-9B4E-803EDD63B6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8" y="2688"/>
              <a:ext cx="1067" cy="1272"/>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43">
              <a:extLst>
                <a:ext uri="{FF2B5EF4-FFF2-40B4-BE49-F238E27FC236}">
                  <a16:creationId xmlns:a16="http://schemas.microsoft.com/office/drawing/2014/main" id="{5E4C9EFB-09FE-490A-949B-4A992D1FFCFA}"/>
                </a:ext>
              </a:extLst>
            </p:cNvPr>
            <p:cNvSpPr>
              <a:spLocks noChangeArrowheads="1"/>
            </p:cNvSpPr>
            <p:nvPr/>
          </p:nvSpPr>
          <p:spPr bwMode="auto">
            <a:xfrm>
              <a:off x="1169" y="4101"/>
              <a:ext cx="134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baseline="0">
                  <a:solidFill>
                    <a:srgbClr val="0000FF"/>
                  </a:solidFill>
                  <a:latin typeface="Arial" panose="020B0604020202020204" pitchFamily="34" charset="0"/>
                  <a:ea typeface="宋体" panose="02010600030101010101" pitchFamily="2" charset="-122"/>
                </a:rPr>
                <a:t>acc =  acc + mem[C]</a:t>
              </a:r>
            </a:p>
          </p:txBody>
        </p:sp>
      </p:grpSp>
      <p:grpSp>
        <p:nvGrpSpPr>
          <p:cNvPr id="32" name="Group 47">
            <a:extLst>
              <a:ext uri="{FF2B5EF4-FFF2-40B4-BE49-F238E27FC236}">
                <a16:creationId xmlns:a16="http://schemas.microsoft.com/office/drawing/2014/main" id="{5B6A0A8F-BF99-47C7-ACD5-AECCB4A3E859}"/>
              </a:ext>
            </a:extLst>
          </p:cNvPr>
          <p:cNvGrpSpPr>
            <a:grpSpLocks/>
          </p:cNvGrpSpPr>
          <p:nvPr/>
        </p:nvGrpSpPr>
        <p:grpSpPr bwMode="auto">
          <a:xfrm>
            <a:off x="4306888" y="4267200"/>
            <a:ext cx="1982787" cy="2584450"/>
            <a:chOff x="2713" y="2688"/>
            <a:chExt cx="1249" cy="1628"/>
          </a:xfrm>
        </p:grpSpPr>
        <p:pic>
          <p:nvPicPr>
            <p:cNvPr id="33" name="Picture 35">
              <a:extLst>
                <a:ext uri="{FF2B5EF4-FFF2-40B4-BE49-F238E27FC236}">
                  <a16:creationId xmlns:a16="http://schemas.microsoft.com/office/drawing/2014/main" id="{9B99C408-84F9-40E6-8226-CF30F58A92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2" y="2688"/>
              <a:ext cx="831" cy="1269"/>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44">
              <a:extLst>
                <a:ext uri="{FF2B5EF4-FFF2-40B4-BE49-F238E27FC236}">
                  <a16:creationId xmlns:a16="http://schemas.microsoft.com/office/drawing/2014/main" id="{447D3000-49E6-48C6-B21D-1EAF6F26DD4A}"/>
                </a:ext>
              </a:extLst>
            </p:cNvPr>
            <p:cNvSpPr>
              <a:spLocks noChangeArrowheads="1"/>
            </p:cNvSpPr>
            <p:nvPr/>
          </p:nvSpPr>
          <p:spPr bwMode="auto">
            <a:xfrm>
              <a:off x="2713" y="4104"/>
              <a:ext cx="124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baseline="0">
                  <a:solidFill>
                    <a:srgbClr val="0000FF"/>
                  </a:solidFill>
                  <a:latin typeface="Arial" panose="020B0604020202020204" pitchFamily="34" charset="0"/>
                  <a:ea typeface="宋体" panose="02010600030101010101" pitchFamily="2" charset="-122"/>
                </a:rPr>
                <a:t>R1 =  R1 + mem[C]</a:t>
              </a:r>
            </a:p>
          </p:txBody>
        </p:sp>
      </p:grpSp>
      <p:grpSp>
        <p:nvGrpSpPr>
          <p:cNvPr id="35" name="Group 48">
            <a:extLst>
              <a:ext uri="{FF2B5EF4-FFF2-40B4-BE49-F238E27FC236}">
                <a16:creationId xmlns:a16="http://schemas.microsoft.com/office/drawing/2014/main" id="{FA890779-5E83-4BB6-A9B2-5FED8BE3A956}"/>
              </a:ext>
            </a:extLst>
          </p:cNvPr>
          <p:cNvGrpSpPr>
            <a:grpSpLocks/>
          </p:cNvGrpSpPr>
          <p:nvPr/>
        </p:nvGrpSpPr>
        <p:grpSpPr bwMode="auto">
          <a:xfrm>
            <a:off x="6878638" y="4267200"/>
            <a:ext cx="1484312" cy="2514600"/>
            <a:chOff x="4333" y="2688"/>
            <a:chExt cx="935" cy="1584"/>
          </a:xfrm>
        </p:grpSpPr>
        <p:pic>
          <p:nvPicPr>
            <p:cNvPr id="36" name="Picture 37">
              <a:extLst>
                <a:ext uri="{FF2B5EF4-FFF2-40B4-BE49-F238E27FC236}">
                  <a16:creationId xmlns:a16="http://schemas.microsoft.com/office/drawing/2014/main" id="{E87D8B5E-1916-40EE-9A69-B616BAD36F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8" y="2688"/>
              <a:ext cx="895" cy="1344"/>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45">
              <a:extLst>
                <a:ext uri="{FF2B5EF4-FFF2-40B4-BE49-F238E27FC236}">
                  <a16:creationId xmlns:a16="http://schemas.microsoft.com/office/drawing/2014/main" id="{457D3CBE-D76D-47D8-9A29-5ECDBCA17750}"/>
                </a:ext>
              </a:extLst>
            </p:cNvPr>
            <p:cNvSpPr>
              <a:spLocks noChangeArrowheads="1"/>
            </p:cNvSpPr>
            <p:nvPr/>
          </p:nvSpPr>
          <p:spPr bwMode="auto">
            <a:xfrm>
              <a:off x="4333" y="4060"/>
              <a:ext cx="93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600" b="1" baseline="0">
                  <a:solidFill>
                    <a:srgbClr val="0000FF"/>
                  </a:solidFill>
                  <a:latin typeface="Arial" panose="020B0604020202020204" pitchFamily="34" charset="0"/>
                  <a:ea typeface="宋体" panose="02010600030101010101" pitchFamily="2" charset="-122"/>
                </a:rPr>
                <a:t>R3 =  R1 + R2</a:t>
              </a:r>
            </a:p>
          </p:txBody>
        </p:sp>
      </p:grpSp>
    </p:spTree>
    <p:extLst>
      <p:ext uri="{BB962C8B-B14F-4D97-AF65-F5344CB8AC3E}">
        <p14:creationId xmlns:p14="http://schemas.microsoft.com/office/powerpoint/2010/main" val="4115171609"/>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More About General Purpose Registers</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61</a:t>
            </a:fld>
            <a:endParaRPr lang="en-US" altLang="zh-CN" sz="1600"/>
          </a:p>
        </p:txBody>
      </p:sp>
      <p:sp>
        <p:nvSpPr>
          <p:cNvPr id="12" name="Content Placeholder 2">
            <a:extLst>
              <a:ext uri="{FF2B5EF4-FFF2-40B4-BE49-F238E27FC236}">
                <a16:creationId xmlns:a16="http://schemas.microsoft.com/office/drawing/2014/main" id="{E7B8ECE7-0383-43F0-BDDA-8046A8F83F10}"/>
              </a:ext>
            </a:extLst>
          </p:cNvPr>
          <p:cNvSpPr>
            <a:spLocks noGrp="1"/>
          </p:cNvSpPr>
          <p:nvPr>
            <p:ph idx="1"/>
          </p:nvPr>
        </p:nvSpPr>
        <p:spPr>
          <a:xfrm>
            <a:off x="472742" y="1188814"/>
            <a:ext cx="8449316" cy="5648646"/>
          </a:xfrm>
        </p:spPr>
        <p:txBody>
          <a:bodyPr/>
          <a:lstStyle/>
          <a:p>
            <a:r>
              <a:rPr lang="en-US" altLang="zh-CN" sz="2800"/>
              <a:t>Why do almost all new architectures use GPRs?</a:t>
            </a:r>
          </a:p>
          <a:p>
            <a:pPr lvl="1"/>
            <a:r>
              <a:rPr lang="en-US" altLang="zh-CN" sz="2400"/>
              <a:t>Registers are much faster than memory (even cache)</a:t>
            </a:r>
          </a:p>
          <a:p>
            <a:pPr lvl="2"/>
            <a:r>
              <a:rPr lang="en-US" altLang="zh-CN" sz="1800"/>
              <a:t>Register values are available immediately</a:t>
            </a:r>
          </a:p>
          <a:p>
            <a:pPr lvl="2"/>
            <a:r>
              <a:rPr lang="en-US" altLang="zh-CN" sz="1800"/>
              <a:t>When memory isn’t ready, processor must wait (“stall”)</a:t>
            </a:r>
          </a:p>
          <a:p>
            <a:r>
              <a:rPr lang="en-US" altLang="zh-CN" sz="2800"/>
              <a:t>Registers are convenient for variable storage</a:t>
            </a:r>
          </a:p>
          <a:p>
            <a:pPr lvl="2"/>
            <a:r>
              <a:rPr lang="en-US" altLang="zh-CN" sz="1800"/>
              <a:t>Compiler assigns some variables just to registers</a:t>
            </a:r>
          </a:p>
          <a:p>
            <a:pPr lvl="2"/>
            <a:r>
              <a:rPr lang="en-US" altLang="zh-CN" sz="1800"/>
              <a:t>More compact code since small fields specify registers</a:t>
            </a:r>
            <a:br>
              <a:rPr lang="en-US" altLang="zh-CN" sz="1800"/>
            </a:br>
            <a:r>
              <a:rPr lang="en-US" altLang="zh-CN" sz="1800"/>
              <a:t>(compared to memory addresses)</a:t>
            </a:r>
          </a:p>
        </p:txBody>
      </p:sp>
      <p:grpSp>
        <p:nvGrpSpPr>
          <p:cNvPr id="81" name="Group 4">
            <a:extLst>
              <a:ext uri="{FF2B5EF4-FFF2-40B4-BE49-F238E27FC236}">
                <a16:creationId xmlns:a16="http://schemas.microsoft.com/office/drawing/2014/main" id="{9EBE4AFD-8CD8-4C2E-852E-9A868BEB6AA3}"/>
              </a:ext>
            </a:extLst>
          </p:cNvPr>
          <p:cNvGrpSpPr>
            <a:grpSpLocks/>
          </p:cNvGrpSpPr>
          <p:nvPr/>
        </p:nvGrpSpPr>
        <p:grpSpPr bwMode="auto">
          <a:xfrm>
            <a:off x="990600" y="4768850"/>
            <a:ext cx="7162800" cy="1403350"/>
            <a:chOff x="624" y="2812"/>
            <a:chExt cx="4512" cy="884"/>
          </a:xfrm>
        </p:grpSpPr>
        <p:grpSp>
          <p:nvGrpSpPr>
            <p:cNvPr id="82" name="Group 5">
              <a:extLst>
                <a:ext uri="{FF2B5EF4-FFF2-40B4-BE49-F238E27FC236}">
                  <a16:creationId xmlns:a16="http://schemas.microsoft.com/office/drawing/2014/main" id="{E2C40011-78C8-48A0-9D5B-35FF2099174A}"/>
                </a:ext>
              </a:extLst>
            </p:cNvPr>
            <p:cNvGrpSpPr>
              <a:grpSpLocks/>
            </p:cNvGrpSpPr>
            <p:nvPr/>
          </p:nvGrpSpPr>
          <p:grpSpPr bwMode="auto">
            <a:xfrm>
              <a:off x="672" y="3168"/>
              <a:ext cx="384" cy="384"/>
              <a:chOff x="1056" y="3168"/>
              <a:chExt cx="816" cy="768"/>
            </a:xfrm>
          </p:grpSpPr>
          <p:sp>
            <p:nvSpPr>
              <p:cNvPr id="148" name="Rectangle 6">
                <a:extLst>
                  <a:ext uri="{FF2B5EF4-FFF2-40B4-BE49-F238E27FC236}">
                    <a16:creationId xmlns:a16="http://schemas.microsoft.com/office/drawing/2014/main" id="{BE7C1FED-5239-4542-B1BA-930404DE9F88}"/>
                  </a:ext>
                </a:extLst>
              </p:cNvPr>
              <p:cNvSpPr>
                <a:spLocks noChangeArrowheads="1"/>
              </p:cNvSpPr>
              <p:nvPr/>
            </p:nvSpPr>
            <p:spPr bwMode="auto">
              <a:xfrm>
                <a:off x="1056" y="3168"/>
                <a:ext cx="816" cy="96"/>
              </a:xfrm>
              <a:prstGeom prst="rect">
                <a:avLst/>
              </a:prstGeom>
              <a:solidFill>
                <a:srgbClr val="FFFF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49" name="Rectangle 7">
                <a:extLst>
                  <a:ext uri="{FF2B5EF4-FFF2-40B4-BE49-F238E27FC236}">
                    <a16:creationId xmlns:a16="http://schemas.microsoft.com/office/drawing/2014/main" id="{065F5FC5-707A-46CB-8F50-CCC6D074133D}"/>
                  </a:ext>
                </a:extLst>
              </p:cNvPr>
              <p:cNvSpPr>
                <a:spLocks noChangeArrowheads="1"/>
              </p:cNvSpPr>
              <p:nvPr/>
            </p:nvSpPr>
            <p:spPr bwMode="auto">
              <a:xfrm>
                <a:off x="1056" y="3264"/>
                <a:ext cx="816" cy="96"/>
              </a:xfrm>
              <a:prstGeom prst="rect">
                <a:avLst/>
              </a:prstGeom>
              <a:solidFill>
                <a:srgbClr val="FFFF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50" name="Rectangle 8">
                <a:extLst>
                  <a:ext uri="{FF2B5EF4-FFF2-40B4-BE49-F238E27FC236}">
                    <a16:creationId xmlns:a16="http://schemas.microsoft.com/office/drawing/2014/main" id="{794A3D20-7A2A-4232-8D5D-10C7E7623A1A}"/>
                  </a:ext>
                </a:extLst>
              </p:cNvPr>
              <p:cNvSpPr>
                <a:spLocks noChangeArrowheads="1"/>
              </p:cNvSpPr>
              <p:nvPr/>
            </p:nvSpPr>
            <p:spPr bwMode="auto">
              <a:xfrm>
                <a:off x="1056" y="3360"/>
                <a:ext cx="816" cy="96"/>
              </a:xfrm>
              <a:prstGeom prst="rect">
                <a:avLst/>
              </a:prstGeom>
              <a:solidFill>
                <a:srgbClr val="FFFF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51" name="Rectangle 9">
                <a:extLst>
                  <a:ext uri="{FF2B5EF4-FFF2-40B4-BE49-F238E27FC236}">
                    <a16:creationId xmlns:a16="http://schemas.microsoft.com/office/drawing/2014/main" id="{E75A7584-CAAE-44CC-BF82-B7538AB4FE58}"/>
                  </a:ext>
                </a:extLst>
              </p:cNvPr>
              <p:cNvSpPr>
                <a:spLocks noChangeArrowheads="1"/>
              </p:cNvSpPr>
              <p:nvPr/>
            </p:nvSpPr>
            <p:spPr bwMode="auto">
              <a:xfrm>
                <a:off x="1056" y="3456"/>
                <a:ext cx="816" cy="96"/>
              </a:xfrm>
              <a:prstGeom prst="rect">
                <a:avLst/>
              </a:prstGeom>
              <a:solidFill>
                <a:srgbClr val="FFFF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52" name="Rectangle 10">
                <a:extLst>
                  <a:ext uri="{FF2B5EF4-FFF2-40B4-BE49-F238E27FC236}">
                    <a16:creationId xmlns:a16="http://schemas.microsoft.com/office/drawing/2014/main" id="{0010592D-C4DC-423C-9FBA-3CF92F868535}"/>
                  </a:ext>
                </a:extLst>
              </p:cNvPr>
              <p:cNvSpPr>
                <a:spLocks noChangeArrowheads="1"/>
              </p:cNvSpPr>
              <p:nvPr/>
            </p:nvSpPr>
            <p:spPr bwMode="auto">
              <a:xfrm>
                <a:off x="1056" y="3552"/>
                <a:ext cx="816" cy="96"/>
              </a:xfrm>
              <a:prstGeom prst="rect">
                <a:avLst/>
              </a:prstGeom>
              <a:solidFill>
                <a:srgbClr val="FFFF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53" name="Rectangle 11">
                <a:extLst>
                  <a:ext uri="{FF2B5EF4-FFF2-40B4-BE49-F238E27FC236}">
                    <a16:creationId xmlns:a16="http://schemas.microsoft.com/office/drawing/2014/main" id="{BF3D8B51-8216-43F1-B500-13DFA6848515}"/>
                  </a:ext>
                </a:extLst>
              </p:cNvPr>
              <p:cNvSpPr>
                <a:spLocks noChangeArrowheads="1"/>
              </p:cNvSpPr>
              <p:nvPr/>
            </p:nvSpPr>
            <p:spPr bwMode="auto">
              <a:xfrm>
                <a:off x="1056" y="3648"/>
                <a:ext cx="816" cy="96"/>
              </a:xfrm>
              <a:prstGeom prst="rect">
                <a:avLst/>
              </a:prstGeom>
              <a:solidFill>
                <a:srgbClr val="FFFF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54" name="Rectangle 12">
                <a:extLst>
                  <a:ext uri="{FF2B5EF4-FFF2-40B4-BE49-F238E27FC236}">
                    <a16:creationId xmlns:a16="http://schemas.microsoft.com/office/drawing/2014/main" id="{0C1647D9-50A0-4702-8C9E-AF2C4CF99584}"/>
                  </a:ext>
                </a:extLst>
              </p:cNvPr>
              <p:cNvSpPr>
                <a:spLocks noChangeArrowheads="1"/>
              </p:cNvSpPr>
              <p:nvPr/>
            </p:nvSpPr>
            <p:spPr bwMode="auto">
              <a:xfrm>
                <a:off x="1056" y="3744"/>
                <a:ext cx="816" cy="96"/>
              </a:xfrm>
              <a:prstGeom prst="rect">
                <a:avLst/>
              </a:prstGeom>
              <a:solidFill>
                <a:srgbClr val="FFFF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55" name="Rectangle 13">
                <a:extLst>
                  <a:ext uri="{FF2B5EF4-FFF2-40B4-BE49-F238E27FC236}">
                    <a16:creationId xmlns:a16="http://schemas.microsoft.com/office/drawing/2014/main" id="{02DB4981-151A-427A-ACCD-2C369B5EAC2A}"/>
                  </a:ext>
                </a:extLst>
              </p:cNvPr>
              <p:cNvSpPr>
                <a:spLocks noChangeArrowheads="1"/>
              </p:cNvSpPr>
              <p:nvPr/>
            </p:nvSpPr>
            <p:spPr bwMode="auto">
              <a:xfrm>
                <a:off x="1056" y="3840"/>
                <a:ext cx="816" cy="96"/>
              </a:xfrm>
              <a:prstGeom prst="rect">
                <a:avLst/>
              </a:prstGeom>
              <a:solidFill>
                <a:srgbClr val="FFFF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grpSp>
        <p:sp>
          <p:nvSpPr>
            <p:cNvPr id="83" name="Rectangle 14">
              <a:extLst>
                <a:ext uri="{FF2B5EF4-FFF2-40B4-BE49-F238E27FC236}">
                  <a16:creationId xmlns:a16="http://schemas.microsoft.com/office/drawing/2014/main" id="{2A9A502F-78F6-45B1-BCCF-A8B5AE0BF162}"/>
                </a:ext>
              </a:extLst>
            </p:cNvPr>
            <p:cNvSpPr>
              <a:spLocks noChangeArrowheads="1"/>
            </p:cNvSpPr>
            <p:nvPr/>
          </p:nvSpPr>
          <p:spPr bwMode="auto">
            <a:xfrm>
              <a:off x="624" y="2976"/>
              <a:ext cx="1296" cy="720"/>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84" name="Freeform 15">
              <a:extLst>
                <a:ext uri="{FF2B5EF4-FFF2-40B4-BE49-F238E27FC236}">
                  <a16:creationId xmlns:a16="http://schemas.microsoft.com/office/drawing/2014/main" id="{663866F3-8F56-4C02-B374-9EFBB317E0CF}"/>
                </a:ext>
              </a:extLst>
            </p:cNvPr>
            <p:cNvSpPr>
              <a:spLocks/>
            </p:cNvSpPr>
            <p:nvPr/>
          </p:nvSpPr>
          <p:spPr bwMode="auto">
            <a:xfrm>
              <a:off x="1104" y="3456"/>
              <a:ext cx="192" cy="96"/>
            </a:xfrm>
            <a:custGeom>
              <a:avLst/>
              <a:gdLst>
                <a:gd name="T0" fmla="*/ 0 w 672"/>
                <a:gd name="T1" fmla="*/ 0 h 240"/>
                <a:gd name="T2" fmla="*/ 96 w 672"/>
                <a:gd name="T3" fmla="*/ 240 h 240"/>
                <a:gd name="T4" fmla="*/ 576 w 672"/>
                <a:gd name="T5" fmla="*/ 240 h 240"/>
                <a:gd name="T6" fmla="*/ 672 w 672"/>
                <a:gd name="T7" fmla="*/ 0 h 240"/>
                <a:gd name="T8" fmla="*/ 384 w 672"/>
                <a:gd name="T9" fmla="*/ 0 h 240"/>
                <a:gd name="T10" fmla="*/ 336 w 672"/>
                <a:gd name="T11" fmla="*/ 48 h 240"/>
                <a:gd name="T12" fmla="*/ 288 w 672"/>
                <a:gd name="T13" fmla="*/ 0 h 240"/>
                <a:gd name="T14" fmla="*/ 0 w 672"/>
                <a:gd name="T15" fmla="*/ 0 h 2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2" h="240">
                  <a:moveTo>
                    <a:pt x="0" y="0"/>
                  </a:moveTo>
                  <a:lnTo>
                    <a:pt x="96" y="240"/>
                  </a:lnTo>
                  <a:lnTo>
                    <a:pt x="576" y="240"/>
                  </a:lnTo>
                  <a:lnTo>
                    <a:pt x="672" y="0"/>
                  </a:lnTo>
                  <a:lnTo>
                    <a:pt x="384" y="0"/>
                  </a:lnTo>
                  <a:lnTo>
                    <a:pt x="336" y="48"/>
                  </a:lnTo>
                  <a:lnTo>
                    <a:pt x="288" y="0"/>
                  </a:lnTo>
                  <a:lnTo>
                    <a:pt x="0" y="0"/>
                  </a:lnTo>
                  <a:close/>
                </a:path>
              </a:pathLst>
            </a:custGeom>
            <a:solidFill>
              <a:srgbClr val="FFFF00"/>
            </a:solidFill>
            <a:ln w="12700"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85" name="Text Box 16">
              <a:extLst>
                <a:ext uri="{FF2B5EF4-FFF2-40B4-BE49-F238E27FC236}">
                  <a16:creationId xmlns:a16="http://schemas.microsoft.com/office/drawing/2014/main" id="{61B2D7FC-F80E-491A-AC78-38D4AF0EC135}"/>
                </a:ext>
              </a:extLst>
            </p:cNvPr>
            <p:cNvSpPr txBox="1">
              <a:spLocks noChangeArrowheads="1"/>
            </p:cNvSpPr>
            <p:nvPr/>
          </p:nvSpPr>
          <p:spPr bwMode="auto">
            <a:xfrm>
              <a:off x="624" y="2976"/>
              <a:ext cx="479" cy="15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0000"/>
                  </a:solidFill>
                  <a:effectLst/>
                  <a:uLnTx/>
                  <a:uFillTx/>
                  <a:latin typeface="Helvetica" panose="020B0604020202020204" pitchFamily="34" charset="0"/>
                </a:rPr>
                <a:t>Registers</a:t>
              </a:r>
            </a:p>
          </p:txBody>
        </p:sp>
        <p:grpSp>
          <p:nvGrpSpPr>
            <p:cNvPr id="86" name="Group 17">
              <a:extLst>
                <a:ext uri="{FF2B5EF4-FFF2-40B4-BE49-F238E27FC236}">
                  <a16:creationId xmlns:a16="http://schemas.microsoft.com/office/drawing/2014/main" id="{48F7DC08-6C75-4125-8DD6-0F32AF2C8660}"/>
                </a:ext>
              </a:extLst>
            </p:cNvPr>
            <p:cNvGrpSpPr>
              <a:grpSpLocks/>
            </p:cNvGrpSpPr>
            <p:nvPr/>
          </p:nvGrpSpPr>
          <p:grpSpPr bwMode="auto">
            <a:xfrm>
              <a:off x="1392" y="3120"/>
              <a:ext cx="480" cy="528"/>
              <a:chOff x="2544" y="2832"/>
              <a:chExt cx="480" cy="528"/>
            </a:xfrm>
          </p:grpSpPr>
          <p:sp>
            <p:nvSpPr>
              <p:cNvPr id="138" name="Rectangle 18">
                <a:extLst>
                  <a:ext uri="{FF2B5EF4-FFF2-40B4-BE49-F238E27FC236}">
                    <a16:creationId xmlns:a16="http://schemas.microsoft.com/office/drawing/2014/main" id="{8E4A35F5-2253-4C08-95EA-48F6D9E8CAF6}"/>
                  </a:ext>
                </a:extLst>
              </p:cNvPr>
              <p:cNvSpPr>
                <a:spLocks noChangeArrowheads="1"/>
              </p:cNvSpPr>
              <p:nvPr/>
            </p:nvSpPr>
            <p:spPr bwMode="auto">
              <a:xfrm>
                <a:off x="2592" y="2880"/>
                <a:ext cx="384" cy="48"/>
              </a:xfrm>
              <a:prstGeom prst="rect">
                <a:avLst/>
              </a:prstGeom>
              <a:solidFill>
                <a:srgbClr val="618FF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39" name="Rectangle 19">
                <a:extLst>
                  <a:ext uri="{FF2B5EF4-FFF2-40B4-BE49-F238E27FC236}">
                    <a16:creationId xmlns:a16="http://schemas.microsoft.com/office/drawing/2014/main" id="{78FCE056-F447-4AD9-B1C3-B138AA98C74F}"/>
                  </a:ext>
                </a:extLst>
              </p:cNvPr>
              <p:cNvSpPr>
                <a:spLocks noChangeArrowheads="1"/>
              </p:cNvSpPr>
              <p:nvPr/>
            </p:nvSpPr>
            <p:spPr bwMode="auto">
              <a:xfrm>
                <a:off x="2592" y="2928"/>
                <a:ext cx="384" cy="48"/>
              </a:xfrm>
              <a:prstGeom prst="rect">
                <a:avLst/>
              </a:prstGeom>
              <a:solidFill>
                <a:srgbClr val="618FF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40" name="Rectangle 20">
                <a:extLst>
                  <a:ext uri="{FF2B5EF4-FFF2-40B4-BE49-F238E27FC236}">
                    <a16:creationId xmlns:a16="http://schemas.microsoft.com/office/drawing/2014/main" id="{0E98C1E7-EEE5-4EF4-8B3C-038CDD69F5FB}"/>
                  </a:ext>
                </a:extLst>
              </p:cNvPr>
              <p:cNvSpPr>
                <a:spLocks noChangeArrowheads="1"/>
              </p:cNvSpPr>
              <p:nvPr/>
            </p:nvSpPr>
            <p:spPr bwMode="auto">
              <a:xfrm>
                <a:off x="2592" y="2976"/>
                <a:ext cx="384" cy="48"/>
              </a:xfrm>
              <a:prstGeom prst="rect">
                <a:avLst/>
              </a:prstGeom>
              <a:solidFill>
                <a:srgbClr val="618FF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41" name="Rectangle 21">
                <a:extLst>
                  <a:ext uri="{FF2B5EF4-FFF2-40B4-BE49-F238E27FC236}">
                    <a16:creationId xmlns:a16="http://schemas.microsoft.com/office/drawing/2014/main" id="{90315929-181F-4EC2-A551-7011A9C132DB}"/>
                  </a:ext>
                </a:extLst>
              </p:cNvPr>
              <p:cNvSpPr>
                <a:spLocks noChangeArrowheads="1"/>
              </p:cNvSpPr>
              <p:nvPr/>
            </p:nvSpPr>
            <p:spPr bwMode="auto">
              <a:xfrm>
                <a:off x="2592" y="3168"/>
                <a:ext cx="384" cy="48"/>
              </a:xfrm>
              <a:prstGeom prst="rect">
                <a:avLst/>
              </a:prstGeom>
              <a:solidFill>
                <a:srgbClr val="618FF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42" name="Rectangle 22">
                <a:extLst>
                  <a:ext uri="{FF2B5EF4-FFF2-40B4-BE49-F238E27FC236}">
                    <a16:creationId xmlns:a16="http://schemas.microsoft.com/office/drawing/2014/main" id="{5951D31E-1452-436B-8363-BA5561687834}"/>
                  </a:ext>
                </a:extLst>
              </p:cNvPr>
              <p:cNvSpPr>
                <a:spLocks noChangeArrowheads="1"/>
              </p:cNvSpPr>
              <p:nvPr/>
            </p:nvSpPr>
            <p:spPr bwMode="auto">
              <a:xfrm>
                <a:off x="2592" y="3216"/>
                <a:ext cx="384" cy="48"/>
              </a:xfrm>
              <a:prstGeom prst="rect">
                <a:avLst/>
              </a:prstGeom>
              <a:solidFill>
                <a:srgbClr val="618FF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43" name="Rectangle 23">
                <a:extLst>
                  <a:ext uri="{FF2B5EF4-FFF2-40B4-BE49-F238E27FC236}">
                    <a16:creationId xmlns:a16="http://schemas.microsoft.com/office/drawing/2014/main" id="{A09909EB-3372-4362-A226-EF9477194CF5}"/>
                  </a:ext>
                </a:extLst>
              </p:cNvPr>
              <p:cNvSpPr>
                <a:spLocks noChangeArrowheads="1"/>
              </p:cNvSpPr>
              <p:nvPr/>
            </p:nvSpPr>
            <p:spPr bwMode="auto">
              <a:xfrm>
                <a:off x="2592" y="3264"/>
                <a:ext cx="384" cy="48"/>
              </a:xfrm>
              <a:prstGeom prst="rect">
                <a:avLst/>
              </a:prstGeom>
              <a:solidFill>
                <a:srgbClr val="618FFD"/>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44" name="Rectangle 24">
                <a:extLst>
                  <a:ext uri="{FF2B5EF4-FFF2-40B4-BE49-F238E27FC236}">
                    <a16:creationId xmlns:a16="http://schemas.microsoft.com/office/drawing/2014/main" id="{74C133AC-AF66-4CF1-AD44-367B65501B85}"/>
                  </a:ext>
                </a:extLst>
              </p:cNvPr>
              <p:cNvSpPr>
                <a:spLocks noChangeArrowheads="1"/>
              </p:cNvSpPr>
              <p:nvPr/>
            </p:nvSpPr>
            <p:spPr bwMode="auto">
              <a:xfrm>
                <a:off x="2544" y="2832"/>
                <a:ext cx="480" cy="528"/>
              </a:xfrm>
              <a:prstGeom prst="rect">
                <a:avLst/>
              </a:prstGeom>
              <a:noFill/>
              <a:ln w="19050">
                <a:solidFill>
                  <a:srgbClr val="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45" name="Oval 25">
                <a:extLst>
                  <a:ext uri="{FF2B5EF4-FFF2-40B4-BE49-F238E27FC236}">
                    <a16:creationId xmlns:a16="http://schemas.microsoft.com/office/drawing/2014/main" id="{89C7685B-7D1F-4260-AF7F-D41FFAF2B45D}"/>
                  </a:ext>
                </a:extLst>
              </p:cNvPr>
              <p:cNvSpPr>
                <a:spLocks noChangeArrowheads="1"/>
              </p:cNvSpPr>
              <p:nvPr/>
            </p:nvSpPr>
            <p:spPr bwMode="auto">
              <a:xfrm>
                <a:off x="2769" y="3036"/>
                <a:ext cx="23" cy="23"/>
              </a:xfrm>
              <a:prstGeom prst="ellipse">
                <a:avLst/>
              </a:prstGeom>
              <a:solidFill>
                <a:srgbClr val="00000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46" name="Oval 26">
                <a:extLst>
                  <a:ext uri="{FF2B5EF4-FFF2-40B4-BE49-F238E27FC236}">
                    <a16:creationId xmlns:a16="http://schemas.microsoft.com/office/drawing/2014/main" id="{F2F0D88A-54BC-483D-8106-C63F38E3C9E5}"/>
                  </a:ext>
                </a:extLst>
              </p:cNvPr>
              <p:cNvSpPr>
                <a:spLocks noChangeArrowheads="1"/>
              </p:cNvSpPr>
              <p:nvPr/>
            </p:nvSpPr>
            <p:spPr bwMode="auto">
              <a:xfrm>
                <a:off x="2769" y="3084"/>
                <a:ext cx="23" cy="23"/>
              </a:xfrm>
              <a:prstGeom prst="ellipse">
                <a:avLst/>
              </a:prstGeom>
              <a:solidFill>
                <a:srgbClr val="00000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47" name="Oval 27">
                <a:extLst>
                  <a:ext uri="{FF2B5EF4-FFF2-40B4-BE49-F238E27FC236}">
                    <a16:creationId xmlns:a16="http://schemas.microsoft.com/office/drawing/2014/main" id="{07BC467A-D08B-4901-B099-8F319CD2DE8C}"/>
                  </a:ext>
                </a:extLst>
              </p:cNvPr>
              <p:cNvSpPr>
                <a:spLocks noChangeArrowheads="1"/>
              </p:cNvSpPr>
              <p:nvPr/>
            </p:nvSpPr>
            <p:spPr bwMode="auto">
              <a:xfrm>
                <a:off x="2769" y="3132"/>
                <a:ext cx="23" cy="23"/>
              </a:xfrm>
              <a:prstGeom prst="ellipse">
                <a:avLst/>
              </a:prstGeom>
              <a:solidFill>
                <a:srgbClr val="00000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grpSp>
        <p:sp>
          <p:nvSpPr>
            <p:cNvPr id="87" name="Text Box 28">
              <a:extLst>
                <a:ext uri="{FF2B5EF4-FFF2-40B4-BE49-F238E27FC236}">
                  <a16:creationId xmlns:a16="http://schemas.microsoft.com/office/drawing/2014/main" id="{C1EBBA40-A824-4FC9-A470-F473352A4869}"/>
                </a:ext>
              </a:extLst>
            </p:cNvPr>
            <p:cNvSpPr txBox="1">
              <a:spLocks noChangeArrowheads="1"/>
            </p:cNvSpPr>
            <p:nvPr/>
          </p:nvSpPr>
          <p:spPr bwMode="auto">
            <a:xfrm>
              <a:off x="1455" y="2976"/>
              <a:ext cx="355" cy="15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1000" b="1" i="0" u="none" strike="noStrike" kern="0" cap="none" spc="0" normalizeH="0" baseline="0" noProof="0">
                  <a:ln>
                    <a:noFill/>
                  </a:ln>
                  <a:solidFill>
                    <a:srgbClr val="000000"/>
                  </a:solidFill>
                  <a:effectLst/>
                  <a:uLnTx/>
                  <a:uFillTx/>
                  <a:latin typeface="Helvetica" panose="020B0604020202020204" pitchFamily="34" charset="0"/>
                </a:rPr>
                <a:t>Cache</a:t>
              </a:r>
            </a:p>
          </p:txBody>
        </p:sp>
        <p:sp>
          <p:nvSpPr>
            <p:cNvPr id="88" name="Rectangle 29">
              <a:extLst>
                <a:ext uri="{FF2B5EF4-FFF2-40B4-BE49-F238E27FC236}">
                  <a16:creationId xmlns:a16="http://schemas.microsoft.com/office/drawing/2014/main" id="{FC065567-4FE0-4801-92DF-E992DF2C8C4C}"/>
                </a:ext>
              </a:extLst>
            </p:cNvPr>
            <p:cNvSpPr>
              <a:spLocks noChangeArrowheads="1"/>
            </p:cNvSpPr>
            <p:nvPr/>
          </p:nvSpPr>
          <p:spPr bwMode="auto">
            <a:xfrm>
              <a:off x="2208" y="3120"/>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89" name="Rectangle 30">
              <a:extLst>
                <a:ext uri="{FF2B5EF4-FFF2-40B4-BE49-F238E27FC236}">
                  <a16:creationId xmlns:a16="http://schemas.microsoft.com/office/drawing/2014/main" id="{B1C969FC-FB29-4771-8938-EC4BB394C823}"/>
                </a:ext>
              </a:extLst>
            </p:cNvPr>
            <p:cNvSpPr>
              <a:spLocks noChangeArrowheads="1"/>
            </p:cNvSpPr>
            <p:nvPr/>
          </p:nvSpPr>
          <p:spPr bwMode="auto">
            <a:xfrm>
              <a:off x="2208" y="3168"/>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90" name="Rectangle 31">
              <a:extLst>
                <a:ext uri="{FF2B5EF4-FFF2-40B4-BE49-F238E27FC236}">
                  <a16:creationId xmlns:a16="http://schemas.microsoft.com/office/drawing/2014/main" id="{B6477B85-2C30-4F8C-890A-BE723E5CA6EE}"/>
                </a:ext>
              </a:extLst>
            </p:cNvPr>
            <p:cNvSpPr>
              <a:spLocks noChangeArrowheads="1"/>
            </p:cNvSpPr>
            <p:nvPr/>
          </p:nvSpPr>
          <p:spPr bwMode="auto">
            <a:xfrm>
              <a:off x="2208" y="3216"/>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91" name="Rectangle 32">
              <a:extLst>
                <a:ext uri="{FF2B5EF4-FFF2-40B4-BE49-F238E27FC236}">
                  <a16:creationId xmlns:a16="http://schemas.microsoft.com/office/drawing/2014/main" id="{97529DFF-B0E9-4B7F-9741-EAE82471378E}"/>
                </a:ext>
              </a:extLst>
            </p:cNvPr>
            <p:cNvSpPr>
              <a:spLocks noChangeArrowheads="1"/>
            </p:cNvSpPr>
            <p:nvPr/>
          </p:nvSpPr>
          <p:spPr bwMode="auto">
            <a:xfrm>
              <a:off x="2208" y="3408"/>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92" name="Rectangle 33">
              <a:extLst>
                <a:ext uri="{FF2B5EF4-FFF2-40B4-BE49-F238E27FC236}">
                  <a16:creationId xmlns:a16="http://schemas.microsoft.com/office/drawing/2014/main" id="{2FB4ED6B-B7E0-4D0C-A6BF-6979BA2390E5}"/>
                </a:ext>
              </a:extLst>
            </p:cNvPr>
            <p:cNvSpPr>
              <a:spLocks noChangeArrowheads="1"/>
            </p:cNvSpPr>
            <p:nvPr/>
          </p:nvSpPr>
          <p:spPr bwMode="auto">
            <a:xfrm>
              <a:off x="2208" y="3456"/>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93" name="Rectangle 34">
              <a:extLst>
                <a:ext uri="{FF2B5EF4-FFF2-40B4-BE49-F238E27FC236}">
                  <a16:creationId xmlns:a16="http://schemas.microsoft.com/office/drawing/2014/main" id="{9634795D-97CA-44E7-93A1-E450926FAF52}"/>
                </a:ext>
              </a:extLst>
            </p:cNvPr>
            <p:cNvSpPr>
              <a:spLocks noChangeArrowheads="1"/>
            </p:cNvSpPr>
            <p:nvPr/>
          </p:nvSpPr>
          <p:spPr bwMode="auto">
            <a:xfrm>
              <a:off x="2208" y="3504"/>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94" name="Rectangle 35">
              <a:extLst>
                <a:ext uri="{FF2B5EF4-FFF2-40B4-BE49-F238E27FC236}">
                  <a16:creationId xmlns:a16="http://schemas.microsoft.com/office/drawing/2014/main" id="{1545C925-C112-4250-B3E0-9DBFC944167F}"/>
                </a:ext>
              </a:extLst>
            </p:cNvPr>
            <p:cNvSpPr>
              <a:spLocks noChangeArrowheads="1"/>
            </p:cNvSpPr>
            <p:nvPr/>
          </p:nvSpPr>
          <p:spPr bwMode="auto">
            <a:xfrm>
              <a:off x="2160" y="2976"/>
              <a:ext cx="1344" cy="720"/>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95" name="Rectangle 36">
              <a:extLst>
                <a:ext uri="{FF2B5EF4-FFF2-40B4-BE49-F238E27FC236}">
                  <a16:creationId xmlns:a16="http://schemas.microsoft.com/office/drawing/2014/main" id="{AC77F843-AE86-4C1A-B8F7-9CA2129BD021}"/>
                </a:ext>
              </a:extLst>
            </p:cNvPr>
            <p:cNvSpPr>
              <a:spLocks noChangeArrowheads="1"/>
            </p:cNvSpPr>
            <p:nvPr/>
          </p:nvSpPr>
          <p:spPr bwMode="auto">
            <a:xfrm>
              <a:off x="2208" y="3552"/>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96" name="Rectangle 37">
              <a:extLst>
                <a:ext uri="{FF2B5EF4-FFF2-40B4-BE49-F238E27FC236}">
                  <a16:creationId xmlns:a16="http://schemas.microsoft.com/office/drawing/2014/main" id="{BC6000DA-DF3B-4E99-AE12-C1C060EF63F7}"/>
                </a:ext>
              </a:extLst>
            </p:cNvPr>
            <p:cNvSpPr>
              <a:spLocks noChangeArrowheads="1"/>
            </p:cNvSpPr>
            <p:nvPr/>
          </p:nvSpPr>
          <p:spPr bwMode="auto">
            <a:xfrm>
              <a:off x="2208" y="3600"/>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97" name="Rectangle 38">
              <a:extLst>
                <a:ext uri="{FF2B5EF4-FFF2-40B4-BE49-F238E27FC236}">
                  <a16:creationId xmlns:a16="http://schemas.microsoft.com/office/drawing/2014/main" id="{E91149A7-5A8F-4D7B-8F18-AD6D5C370176}"/>
                </a:ext>
              </a:extLst>
            </p:cNvPr>
            <p:cNvSpPr>
              <a:spLocks noChangeArrowheads="1"/>
            </p:cNvSpPr>
            <p:nvPr/>
          </p:nvSpPr>
          <p:spPr bwMode="auto">
            <a:xfrm>
              <a:off x="2208" y="3072"/>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98" name="Rectangle 39">
              <a:extLst>
                <a:ext uri="{FF2B5EF4-FFF2-40B4-BE49-F238E27FC236}">
                  <a16:creationId xmlns:a16="http://schemas.microsoft.com/office/drawing/2014/main" id="{2CBA8881-DAD2-4148-AC78-33A1543B1030}"/>
                </a:ext>
              </a:extLst>
            </p:cNvPr>
            <p:cNvSpPr>
              <a:spLocks noChangeArrowheads="1"/>
            </p:cNvSpPr>
            <p:nvPr/>
          </p:nvSpPr>
          <p:spPr bwMode="auto">
            <a:xfrm>
              <a:off x="2208" y="3024"/>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99" name="Text Box 40">
              <a:extLst>
                <a:ext uri="{FF2B5EF4-FFF2-40B4-BE49-F238E27FC236}">
                  <a16:creationId xmlns:a16="http://schemas.microsoft.com/office/drawing/2014/main" id="{D2914612-E72B-4AB1-8B3F-2639CE51A378}"/>
                </a:ext>
              </a:extLst>
            </p:cNvPr>
            <p:cNvSpPr txBox="1">
              <a:spLocks noChangeArrowheads="1"/>
            </p:cNvSpPr>
            <p:nvPr/>
          </p:nvSpPr>
          <p:spPr bwMode="auto">
            <a:xfrm>
              <a:off x="2590" y="2813"/>
              <a:ext cx="480" cy="17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1200" b="1" i="0" u="none" strike="noStrike" kern="0" cap="none" spc="0" normalizeH="0" baseline="0" noProof="0">
                  <a:ln>
                    <a:noFill/>
                  </a:ln>
                  <a:solidFill>
                    <a:srgbClr val="000000"/>
                  </a:solidFill>
                  <a:effectLst/>
                  <a:uLnTx/>
                  <a:uFillTx/>
                  <a:latin typeface="Helvetica" panose="020B0604020202020204" pitchFamily="34" charset="0"/>
                </a:rPr>
                <a:t>Memory</a:t>
              </a:r>
            </a:p>
          </p:txBody>
        </p:sp>
        <p:sp>
          <p:nvSpPr>
            <p:cNvPr id="100" name="Text Box 41">
              <a:extLst>
                <a:ext uri="{FF2B5EF4-FFF2-40B4-BE49-F238E27FC236}">
                  <a16:creationId xmlns:a16="http://schemas.microsoft.com/office/drawing/2014/main" id="{3A0E62FD-7DD7-440E-A67E-76E555E4CE02}"/>
                </a:ext>
              </a:extLst>
            </p:cNvPr>
            <p:cNvSpPr txBox="1">
              <a:spLocks noChangeArrowheads="1"/>
            </p:cNvSpPr>
            <p:nvPr/>
          </p:nvSpPr>
          <p:spPr bwMode="auto">
            <a:xfrm>
              <a:off x="961" y="2812"/>
              <a:ext cx="584" cy="17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1200" b="1" i="0" u="none" strike="noStrike" kern="0" cap="none" spc="0" normalizeH="0" baseline="0" noProof="0">
                  <a:ln>
                    <a:noFill/>
                  </a:ln>
                  <a:solidFill>
                    <a:srgbClr val="000000"/>
                  </a:solidFill>
                  <a:effectLst/>
                  <a:uLnTx/>
                  <a:uFillTx/>
                  <a:latin typeface="Helvetica" panose="020B0604020202020204" pitchFamily="34" charset="0"/>
                </a:rPr>
                <a:t>Processor</a:t>
              </a:r>
            </a:p>
          </p:txBody>
        </p:sp>
        <p:sp>
          <p:nvSpPr>
            <p:cNvPr id="101" name="Rectangle 42">
              <a:extLst>
                <a:ext uri="{FF2B5EF4-FFF2-40B4-BE49-F238E27FC236}">
                  <a16:creationId xmlns:a16="http://schemas.microsoft.com/office/drawing/2014/main" id="{9B6D47CB-2EBF-47B2-A70A-128AD0F103F4}"/>
                </a:ext>
              </a:extLst>
            </p:cNvPr>
            <p:cNvSpPr>
              <a:spLocks noChangeArrowheads="1"/>
            </p:cNvSpPr>
            <p:nvPr/>
          </p:nvSpPr>
          <p:spPr bwMode="auto">
            <a:xfrm>
              <a:off x="2640" y="3120"/>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02" name="Rectangle 43">
              <a:extLst>
                <a:ext uri="{FF2B5EF4-FFF2-40B4-BE49-F238E27FC236}">
                  <a16:creationId xmlns:a16="http://schemas.microsoft.com/office/drawing/2014/main" id="{DE32536C-F0EF-4C6E-B046-8189FCD1C058}"/>
                </a:ext>
              </a:extLst>
            </p:cNvPr>
            <p:cNvSpPr>
              <a:spLocks noChangeArrowheads="1"/>
            </p:cNvSpPr>
            <p:nvPr/>
          </p:nvSpPr>
          <p:spPr bwMode="auto">
            <a:xfrm>
              <a:off x="2640" y="3168"/>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03" name="Rectangle 44">
              <a:extLst>
                <a:ext uri="{FF2B5EF4-FFF2-40B4-BE49-F238E27FC236}">
                  <a16:creationId xmlns:a16="http://schemas.microsoft.com/office/drawing/2014/main" id="{DA1406E9-D684-4AE3-810A-A8B9789F6ECA}"/>
                </a:ext>
              </a:extLst>
            </p:cNvPr>
            <p:cNvSpPr>
              <a:spLocks noChangeArrowheads="1"/>
            </p:cNvSpPr>
            <p:nvPr/>
          </p:nvSpPr>
          <p:spPr bwMode="auto">
            <a:xfrm>
              <a:off x="2640" y="3216"/>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04" name="Rectangle 45">
              <a:extLst>
                <a:ext uri="{FF2B5EF4-FFF2-40B4-BE49-F238E27FC236}">
                  <a16:creationId xmlns:a16="http://schemas.microsoft.com/office/drawing/2014/main" id="{C7E02279-531E-4D64-ADCE-A962778EAED9}"/>
                </a:ext>
              </a:extLst>
            </p:cNvPr>
            <p:cNvSpPr>
              <a:spLocks noChangeArrowheads="1"/>
            </p:cNvSpPr>
            <p:nvPr/>
          </p:nvSpPr>
          <p:spPr bwMode="auto">
            <a:xfrm>
              <a:off x="2640" y="3408"/>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05" name="Rectangle 46">
              <a:extLst>
                <a:ext uri="{FF2B5EF4-FFF2-40B4-BE49-F238E27FC236}">
                  <a16:creationId xmlns:a16="http://schemas.microsoft.com/office/drawing/2014/main" id="{E76592C2-CDFD-483D-BF63-6AE8E35CDD7A}"/>
                </a:ext>
              </a:extLst>
            </p:cNvPr>
            <p:cNvSpPr>
              <a:spLocks noChangeArrowheads="1"/>
            </p:cNvSpPr>
            <p:nvPr/>
          </p:nvSpPr>
          <p:spPr bwMode="auto">
            <a:xfrm>
              <a:off x="2640" y="3456"/>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06" name="Rectangle 47">
              <a:extLst>
                <a:ext uri="{FF2B5EF4-FFF2-40B4-BE49-F238E27FC236}">
                  <a16:creationId xmlns:a16="http://schemas.microsoft.com/office/drawing/2014/main" id="{25C488EE-98CC-40A4-A46E-D92ACE7FAC06}"/>
                </a:ext>
              </a:extLst>
            </p:cNvPr>
            <p:cNvSpPr>
              <a:spLocks noChangeArrowheads="1"/>
            </p:cNvSpPr>
            <p:nvPr/>
          </p:nvSpPr>
          <p:spPr bwMode="auto">
            <a:xfrm>
              <a:off x="2640" y="3504"/>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07" name="Oval 48">
              <a:extLst>
                <a:ext uri="{FF2B5EF4-FFF2-40B4-BE49-F238E27FC236}">
                  <a16:creationId xmlns:a16="http://schemas.microsoft.com/office/drawing/2014/main" id="{77BBC04D-13FF-4214-A35B-73D61C6C7CBE}"/>
                </a:ext>
              </a:extLst>
            </p:cNvPr>
            <p:cNvSpPr>
              <a:spLocks noChangeArrowheads="1"/>
            </p:cNvSpPr>
            <p:nvPr/>
          </p:nvSpPr>
          <p:spPr bwMode="auto">
            <a:xfrm>
              <a:off x="2817" y="3276"/>
              <a:ext cx="23" cy="23"/>
            </a:xfrm>
            <a:prstGeom prst="ellipse">
              <a:avLst/>
            </a:prstGeom>
            <a:solidFill>
              <a:srgbClr val="00000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08" name="Oval 49">
              <a:extLst>
                <a:ext uri="{FF2B5EF4-FFF2-40B4-BE49-F238E27FC236}">
                  <a16:creationId xmlns:a16="http://schemas.microsoft.com/office/drawing/2014/main" id="{D2D301CC-12CF-4D52-AC8C-838E2F73957C}"/>
                </a:ext>
              </a:extLst>
            </p:cNvPr>
            <p:cNvSpPr>
              <a:spLocks noChangeArrowheads="1"/>
            </p:cNvSpPr>
            <p:nvPr/>
          </p:nvSpPr>
          <p:spPr bwMode="auto">
            <a:xfrm>
              <a:off x="2817" y="3324"/>
              <a:ext cx="23" cy="23"/>
            </a:xfrm>
            <a:prstGeom prst="ellipse">
              <a:avLst/>
            </a:prstGeom>
            <a:solidFill>
              <a:srgbClr val="00000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09" name="Oval 50">
              <a:extLst>
                <a:ext uri="{FF2B5EF4-FFF2-40B4-BE49-F238E27FC236}">
                  <a16:creationId xmlns:a16="http://schemas.microsoft.com/office/drawing/2014/main" id="{0BD6B1ED-D7A0-4F38-80C4-80F711A982D3}"/>
                </a:ext>
              </a:extLst>
            </p:cNvPr>
            <p:cNvSpPr>
              <a:spLocks noChangeArrowheads="1"/>
            </p:cNvSpPr>
            <p:nvPr/>
          </p:nvSpPr>
          <p:spPr bwMode="auto">
            <a:xfrm>
              <a:off x="2817" y="3372"/>
              <a:ext cx="23" cy="23"/>
            </a:xfrm>
            <a:prstGeom prst="ellipse">
              <a:avLst/>
            </a:prstGeom>
            <a:solidFill>
              <a:srgbClr val="000000"/>
            </a:solidFill>
            <a:ln>
              <a:noFill/>
            </a:ln>
            <a:effectLst/>
            <a:extLst>
              <a:ext uri="{91240B29-F687-4F45-9708-019B960494DF}">
                <a14:hiddenLine xmlns:a14="http://schemas.microsoft.com/office/drawing/2010/main" w="285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10" name="Rectangle 51">
              <a:extLst>
                <a:ext uri="{FF2B5EF4-FFF2-40B4-BE49-F238E27FC236}">
                  <a16:creationId xmlns:a16="http://schemas.microsoft.com/office/drawing/2014/main" id="{CC4E3892-C949-494F-8F2C-9F45B2706086}"/>
                </a:ext>
              </a:extLst>
            </p:cNvPr>
            <p:cNvSpPr>
              <a:spLocks noChangeArrowheads="1"/>
            </p:cNvSpPr>
            <p:nvPr/>
          </p:nvSpPr>
          <p:spPr bwMode="auto">
            <a:xfrm>
              <a:off x="2640" y="3552"/>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11" name="Rectangle 52">
              <a:extLst>
                <a:ext uri="{FF2B5EF4-FFF2-40B4-BE49-F238E27FC236}">
                  <a16:creationId xmlns:a16="http://schemas.microsoft.com/office/drawing/2014/main" id="{71BC84A7-25A0-4C79-9A5F-2BB494DC0228}"/>
                </a:ext>
              </a:extLst>
            </p:cNvPr>
            <p:cNvSpPr>
              <a:spLocks noChangeArrowheads="1"/>
            </p:cNvSpPr>
            <p:nvPr/>
          </p:nvSpPr>
          <p:spPr bwMode="auto">
            <a:xfrm>
              <a:off x="2640" y="3600"/>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12" name="Rectangle 53">
              <a:extLst>
                <a:ext uri="{FF2B5EF4-FFF2-40B4-BE49-F238E27FC236}">
                  <a16:creationId xmlns:a16="http://schemas.microsoft.com/office/drawing/2014/main" id="{21FFD1D7-523D-43EE-9D28-8602C477B591}"/>
                </a:ext>
              </a:extLst>
            </p:cNvPr>
            <p:cNvSpPr>
              <a:spLocks noChangeArrowheads="1"/>
            </p:cNvSpPr>
            <p:nvPr/>
          </p:nvSpPr>
          <p:spPr bwMode="auto">
            <a:xfrm>
              <a:off x="2640" y="3072"/>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13" name="Rectangle 54">
              <a:extLst>
                <a:ext uri="{FF2B5EF4-FFF2-40B4-BE49-F238E27FC236}">
                  <a16:creationId xmlns:a16="http://schemas.microsoft.com/office/drawing/2014/main" id="{6B16A43F-07FB-4E3E-AFDA-4AF5D25FF321}"/>
                </a:ext>
              </a:extLst>
            </p:cNvPr>
            <p:cNvSpPr>
              <a:spLocks noChangeArrowheads="1"/>
            </p:cNvSpPr>
            <p:nvPr/>
          </p:nvSpPr>
          <p:spPr bwMode="auto">
            <a:xfrm>
              <a:off x="2640" y="3024"/>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14" name="Rectangle 55">
              <a:extLst>
                <a:ext uri="{FF2B5EF4-FFF2-40B4-BE49-F238E27FC236}">
                  <a16:creationId xmlns:a16="http://schemas.microsoft.com/office/drawing/2014/main" id="{BC9EA6CF-3A69-4ADE-A0CC-72CFCB2A9A2E}"/>
                </a:ext>
              </a:extLst>
            </p:cNvPr>
            <p:cNvSpPr>
              <a:spLocks noChangeArrowheads="1"/>
            </p:cNvSpPr>
            <p:nvPr/>
          </p:nvSpPr>
          <p:spPr bwMode="auto">
            <a:xfrm>
              <a:off x="3072" y="3120"/>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15" name="Rectangle 56">
              <a:extLst>
                <a:ext uri="{FF2B5EF4-FFF2-40B4-BE49-F238E27FC236}">
                  <a16:creationId xmlns:a16="http://schemas.microsoft.com/office/drawing/2014/main" id="{BE3487DA-D57E-4C29-8467-20724E5B426F}"/>
                </a:ext>
              </a:extLst>
            </p:cNvPr>
            <p:cNvSpPr>
              <a:spLocks noChangeArrowheads="1"/>
            </p:cNvSpPr>
            <p:nvPr/>
          </p:nvSpPr>
          <p:spPr bwMode="auto">
            <a:xfrm>
              <a:off x="3072" y="3168"/>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16" name="Rectangle 57">
              <a:extLst>
                <a:ext uri="{FF2B5EF4-FFF2-40B4-BE49-F238E27FC236}">
                  <a16:creationId xmlns:a16="http://schemas.microsoft.com/office/drawing/2014/main" id="{FE66CB4B-6E76-4CCE-92B9-5B3531DA8C60}"/>
                </a:ext>
              </a:extLst>
            </p:cNvPr>
            <p:cNvSpPr>
              <a:spLocks noChangeArrowheads="1"/>
            </p:cNvSpPr>
            <p:nvPr/>
          </p:nvSpPr>
          <p:spPr bwMode="auto">
            <a:xfrm>
              <a:off x="3072" y="3408"/>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17" name="Rectangle 58">
              <a:extLst>
                <a:ext uri="{FF2B5EF4-FFF2-40B4-BE49-F238E27FC236}">
                  <a16:creationId xmlns:a16="http://schemas.microsoft.com/office/drawing/2014/main" id="{7B5DFB83-0254-4404-81E6-6994BAC44B43}"/>
                </a:ext>
              </a:extLst>
            </p:cNvPr>
            <p:cNvSpPr>
              <a:spLocks noChangeArrowheads="1"/>
            </p:cNvSpPr>
            <p:nvPr/>
          </p:nvSpPr>
          <p:spPr bwMode="auto">
            <a:xfrm>
              <a:off x="3072" y="3456"/>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18" name="Rectangle 59">
              <a:extLst>
                <a:ext uri="{FF2B5EF4-FFF2-40B4-BE49-F238E27FC236}">
                  <a16:creationId xmlns:a16="http://schemas.microsoft.com/office/drawing/2014/main" id="{4D1DD8B3-22DB-4FC8-9577-451F416CF7E7}"/>
                </a:ext>
              </a:extLst>
            </p:cNvPr>
            <p:cNvSpPr>
              <a:spLocks noChangeArrowheads="1"/>
            </p:cNvSpPr>
            <p:nvPr/>
          </p:nvSpPr>
          <p:spPr bwMode="auto">
            <a:xfrm>
              <a:off x="3072" y="3504"/>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19" name="Rectangle 60">
              <a:extLst>
                <a:ext uri="{FF2B5EF4-FFF2-40B4-BE49-F238E27FC236}">
                  <a16:creationId xmlns:a16="http://schemas.microsoft.com/office/drawing/2014/main" id="{7D5F2726-5784-49D5-B5F9-69B594347A69}"/>
                </a:ext>
              </a:extLst>
            </p:cNvPr>
            <p:cNvSpPr>
              <a:spLocks noChangeArrowheads="1"/>
            </p:cNvSpPr>
            <p:nvPr/>
          </p:nvSpPr>
          <p:spPr bwMode="auto">
            <a:xfrm>
              <a:off x="3072" y="3552"/>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20" name="Rectangle 61">
              <a:extLst>
                <a:ext uri="{FF2B5EF4-FFF2-40B4-BE49-F238E27FC236}">
                  <a16:creationId xmlns:a16="http://schemas.microsoft.com/office/drawing/2014/main" id="{BA297FFE-3790-4410-B631-E7E3B487D56F}"/>
                </a:ext>
              </a:extLst>
            </p:cNvPr>
            <p:cNvSpPr>
              <a:spLocks noChangeArrowheads="1"/>
            </p:cNvSpPr>
            <p:nvPr/>
          </p:nvSpPr>
          <p:spPr bwMode="auto">
            <a:xfrm>
              <a:off x="3072" y="3600"/>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21" name="Rectangle 62">
              <a:extLst>
                <a:ext uri="{FF2B5EF4-FFF2-40B4-BE49-F238E27FC236}">
                  <a16:creationId xmlns:a16="http://schemas.microsoft.com/office/drawing/2014/main" id="{33181B23-5199-40B1-A4E6-C803BD97B086}"/>
                </a:ext>
              </a:extLst>
            </p:cNvPr>
            <p:cNvSpPr>
              <a:spLocks noChangeArrowheads="1"/>
            </p:cNvSpPr>
            <p:nvPr/>
          </p:nvSpPr>
          <p:spPr bwMode="auto">
            <a:xfrm>
              <a:off x="3072" y="3072"/>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22" name="Rectangle 63">
              <a:extLst>
                <a:ext uri="{FF2B5EF4-FFF2-40B4-BE49-F238E27FC236}">
                  <a16:creationId xmlns:a16="http://schemas.microsoft.com/office/drawing/2014/main" id="{6B92C62C-5735-46D0-9C40-A818FB7E7C38}"/>
                </a:ext>
              </a:extLst>
            </p:cNvPr>
            <p:cNvSpPr>
              <a:spLocks noChangeArrowheads="1"/>
            </p:cNvSpPr>
            <p:nvPr/>
          </p:nvSpPr>
          <p:spPr bwMode="auto">
            <a:xfrm>
              <a:off x="3072" y="3024"/>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23" name="Rectangle 64">
              <a:extLst>
                <a:ext uri="{FF2B5EF4-FFF2-40B4-BE49-F238E27FC236}">
                  <a16:creationId xmlns:a16="http://schemas.microsoft.com/office/drawing/2014/main" id="{D436BC84-BBDF-4CC6-903D-AC45EE0134E2}"/>
                </a:ext>
              </a:extLst>
            </p:cNvPr>
            <p:cNvSpPr>
              <a:spLocks noChangeArrowheads="1"/>
            </p:cNvSpPr>
            <p:nvPr/>
          </p:nvSpPr>
          <p:spPr bwMode="auto">
            <a:xfrm>
              <a:off x="2208" y="3264"/>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24" name="Rectangle 65">
              <a:extLst>
                <a:ext uri="{FF2B5EF4-FFF2-40B4-BE49-F238E27FC236}">
                  <a16:creationId xmlns:a16="http://schemas.microsoft.com/office/drawing/2014/main" id="{7640D9A9-73A3-4C24-9A66-C7CFCECD835F}"/>
                </a:ext>
              </a:extLst>
            </p:cNvPr>
            <p:cNvSpPr>
              <a:spLocks noChangeArrowheads="1"/>
            </p:cNvSpPr>
            <p:nvPr/>
          </p:nvSpPr>
          <p:spPr bwMode="auto">
            <a:xfrm>
              <a:off x="2208" y="3312"/>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25" name="Rectangle 66">
              <a:extLst>
                <a:ext uri="{FF2B5EF4-FFF2-40B4-BE49-F238E27FC236}">
                  <a16:creationId xmlns:a16="http://schemas.microsoft.com/office/drawing/2014/main" id="{B913E95B-13CE-4B77-9EDB-D980CAE2F832}"/>
                </a:ext>
              </a:extLst>
            </p:cNvPr>
            <p:cNvSpPr>
              <a:spLocks noChangeArrowheads="1"/>
            </p:cNvSpPr>
            <p:nvPr/>
          </p:nvSpPr>
          <p:spPr bwMode="auto">
            <a:xfrm>
              <a:off x="2208" y="3360"/>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26" name="Rectangle 67">
              <a:extLst>
                <a:ext uri="{FF2B5EF4-FFF2-40B4-BE49-F238E27FC236}">
                  <a16:creationId xmlns:a16="http://schemas.microsoft.com/office/drawing/2014/main" id="{21B1DD76-00EC-4363-A156-B36702CBA617}"/>
                </a:ext>
              </a:extLst>
            </p:cNvPr>
            <p:cNvSpPr>
              <a:spLocks noChangeArrowheads="1"/>
            </p:cNvSpPr>
            <p:nvPr/>
          </p:nvSpPr>
          <p:spPr bwMode="auto">
            <a:xfrm>
              <a:off x="3072" y="3216"/>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27" name="Rectangle 68">
              <a:extLst>
                <a:ext uri="{FF2B5EF4-FFF2-40B4-BE49-F238E27FC236}">
                  <a16:creationId xmlns:a16="http://schemas.microsoft.com/office/drawing/2014/main" id="{5FCEE45A-78A5-4ECA-8227-02CAE29ADF14}"/>
                </a:ext>
              </a:extLst>
            </p:cNvPr>
            <p:cNvSpPr>
              <a:spLocks noChangeArrowheads="1"/>
            </p:cNvSpPr>
            <p:nvPr/>
          </p:nvSpPr>
          <p:spPr bwMode="auto">
            <a:xfrm>
              <a:off x="3072" y="3264"/>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28" name="Rectangle 69">
              <a:extLst>
                <a:ext uri="{FF2B5EF4-FFF2-40B4-BE49-F238E27FC236}">
                  <a16:creationId xmlns:a16="http://schemas.microsoft.com/office/drawing/2014/main" id="{2995BC50-C79B-4A0C-BDAC-B4B6D5EEF519}"/>
                </a:ext>
              </a:extLst>
            </p:cNvPr>
            <p:cNvSpPr>
              <a:spLocks noChangeArrowheads="1"/>
            </p:cNvSpPr>
            <p:nvPr/>
          </p:nvSpPr>
          <p:spPr bwMode="auto">
            <a:xfrm>
              <a:off x="3072" y="3312"/>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29" name="Rectangle 70">
              <a:extLst>
                <a:ext uri="{FF2B5EF4-FFF2-40B4-BE49-F238E27FC236}">
                  <a16:creationId xmlns:a16="http://schemas.microsoft.com/office/drawing/2014/main" id="{B1552A1F-7AC1-4E6B-9183-007BDEB09976}"/>
                </a:ext>
              </a:extLst>
            </p:cNvPr>
            <p:cNvSpPr>
              <a:spLocks noChangeArrowheads="1"/>
            </p:cNvSpPr>
            <p:nvPr/>
          </p:nvSpPr>
          <p:spPr bwMode="auto">
            <a:xfrm>
              <a:off x="3072" y="3360"/>
              <a:ext cx="384" cy="48"/>
            </a:xfrm>
            <a:prstGeom prst="rect">
              <a:avLst/>
            </a:prstGeom>
            <a:solidFill>
              <a:srgbClr val="66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30" name="Rectangle 71">
              <a:extLst>
                <a:ext uri="{FF2B5EF4-FFF2-40B4-BE49-F238E27FC236}">
                  <a16:creationId xmlns:a16="http://schemas.microsoft.com/office/drawing/2014/main" id="{6E051E22-FCC7-4D7B-9703-04CB9AEDE75F}"/>
                </a:ext>
              </a:extLst>
            </p:cNvPr>
            <p:cNvSpPr>
              <a:spLocks noChangeArrowheads="1"/>
            </p:cNvSpPr>
            <p:nvPr/>
          </p:nvSpPr>
          <p:spPr bwMode="auto">
            <a:xfrm>
              <a:off x="3792" y="2976"/>
              <a:ext cx="1344" cy="720"/>
            </a:xfrm>
            <a:prstGeom prst="rect">
              <a:avLst/>
            </a:prstGeom>
            <a:noFill/>
            <a:ln w="38100">
              <a:solidFill>
                <a:srgbClr val="000000"/>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31" name="Text Box 72">
              <a:extLst>
                <a:ext uri="{FF2B5EF4-FFF2-40B4-BE49-F238E27FC236}">
                  <a16:creationId xmlns:a16="http://schemas.microsoft.com/office/drawing/2014/main" id="{0CD3BDF8-A133-4CF5-BF8C-A6D94D00CD06}"/>
                </a:ext>
              </a:extLst>
            </p:cNvPr>
            <p:cNvSpPr txBox="1">
              <a:spLocks noChangeArrowheads="1"/>
            </p:cNvSpPr>
            <p:nvPr/>
          </p:nvSpPr>
          <p:spPr bwMode="auto">
            <a:xfrm>
              <a:off x="4305" y="2813"/>
              <a:ext cx="318" cy="17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1200" b="1" i="0" u="none" strike="noStrike" kern="0" cap="none" spc="0" normalizeH="0" baseline="0" noProof="0">
                  <a:ln>
                    <a:noFill/>
                  </a:ln>
                  <a:solidFill>
                    <a:srgbClr val="000000"/>
                  </a:solidFill>
                  <a:effectLst/>
                  <a:uLnTx/>
                  <a:uFillTx/>
                  <a:latin typeface="Helvetica" panose="020B0604020202020204" pitchFamily="34" charset="0"/>
                </a:rPr>
                <a:t>Disk</a:t>
              </a:r>
            </a:p>
          </p:txBody>
        </p:sp>
        <p:sp>
          <p:nvSpPr>
            <p:cNvPr id="132" name="Oval 73">
              <a:extLst>
                <a:ext uri="{FF2B5EF4-FFF2-40B4-BE49-F238E27FC236}">
                  <a16:creationId xmlns:a16="http://schemas.microsoft.com/office/drawing/2014/main" id="{89E5503E-123F-451F-AEF2-2BD2D91FF34A}"/>
                </a:ext>
              </a:extLst>
            </p:cNvPr>
            <p:cNvSpPr>
              <a:spLocks noChangeArrowheads="1"/>
            </p:cNvSpPr>
            <p:nvPr/>
          </p:nvSpPr>
          <p:spPr bwMode="auto">
            <a:xfrm>
              <a:off x="4032" y="3408"/>
              <a:ext cx="864" cy="144"/>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33" name="Oval 74">
              <a:extLst>
                <a:ext uri="{FF2B5EF4-FFF2-40B4-BE49-F238E27FC236}">
                  <a16:creationId xmlns:a16="http://schemas.microsoft.com/office/drawing/2014/main" id="{B938C260-214D-4060-A99A-13926E666ACF}"/>
                </a:ext>
              </a:extLst>
            </p:cNvPr>
            <p:cNvSpPr>
              <a:spLocks noChangeArrowheads="1"/>
            </p:cNvSpPr>
            <p:nvPr/>
          </p:nvSpPr>
          <p:spPr bwMode="auto">
            <a:xfrm>
              <a:off x="4032" y="3360"/>
              <a:ext cx="864" cy="144"/>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34" name="Oval 75">
              <a:extLst>
                <a:ext uri="{FF2B5EF4-FFF2-40B4-BE49-F238E27FC236}">
                  <a16:creationId xmlns:a16="http://schemas.microsoft.com/office/drawing/2014/main" id="{F81DB2E7-4CDE-43BE-8094-9BEC21459E6C}"/>
                </a:ext>
              </a:extLst>
            </p:cNvPr>
            <p:cNvSpPr>
              <a:spLocks noChangeArrowheads="1"/>
            </p:cNvSpPr>
            <p:nvPr/>
          </p:nvSpPr>
          <p:spPr bwMode="auto">
            <a:xfrm>
              <a:off x="4032" y="3312"/>
              <a:ext cx="864" cy="144"/>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35" name="Oval 76">
              <a:extLst>
                <a:ext uri="{FF2B5EF4-FFF2-40B4-BE49-F238E27FC236}">
                  <a16:creationId xmlns:a16="http://schemas.microsoft.com/office/drawing/2014/main" id="{70E3AC0D-EF00-44F8-8AD6-28D38B1E0B54}"/>
                </a:ext>
              </a:extLst>
            </p:cNvPr>
            <p:cNvSpPr>
              <a:spLocks noChangeArrowheads="1"/>
            </p:cNvSpPr>
            <p:nvPr/>
          </p:nvSpPr>
          <p:spPr bwMode="auto">
            <a:xfrm>
              <a:off x="4032" y="3264"/>
              <a:ext cx="864" cy="144"/>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36" name="Oval 77">
              <a:extLst>
                <a:ext uri="{FF2B5EF4-FFF2-40B4-BE49-F238E27FC236}">
                  <a16:creationId xmlns:a16="http://schemas.microsoft.com/office/drawing/2014/main" id="{B735F530-7829-465E-9AEB-1C1E9AE32E18}"/>
                </a:ext>
              </a:extLst>
            </p:cNvPr>
            <p:cNvSpPr>
              <a:spLocks noChangeArrowheads="1"/>
            </p:cNvSpPr>
            <p:nvPr/>
          </p:nvSpPr>
          <p:spPr bwMode="auto">
            <a:xfrm>
              <a:off x="4032" y="3216"/>
              <a:ext cx="864" cy="144"/>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sp>
          <p:nvSpPr>
            <p:cNvPr id="137" name="Oval 78">
              <a:extLst>
                <a:ext uri="{FF2B5EF4-FFF2-40B4-BE49-F238E27FC236}">
                  <a16:creationId xmlns:a16="http://schemas.microsoft.com/office/drawing/2014/main" id="{FEFF407B-2A8A-4211-9E27-C8294A2BD1F6}"/>
                </a:ext>
              </a:extLst>
            </p:cNvPr>
            <p:cNvSpPr>
              <a:spLocks noChangeArrowheads="1"/>
            </p:cNvSpPr>
            <p:nvPr/>
          </p:nvSpPr>
          <p:spPr bwMode="auto">
            <a:xfrm>
              <a:off x="4032" y="3168"/>
              <a:ext cx="864" cy="144"/>
            </a:xfrm>
            <a:prstGeom prst="ellipse">
              <a:avLst/>
            </a:prstGeom>
            <a:solidFill>
              <a:srgbClr val="00FF00"/>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Comic Sans MS" panose="030F0702030302020204" pitchFamily="66" charset="0"/>
              </a:endParaRPr>
            </a:p>
          </p:txBody>
        </p:sp>
      </p:grpSp>
    </p:spTree>
    <p:extLst>
      <p:ext uri="{BB962C8B-B14F-4D97-AF65-F5344CB8AC3E}">
        <p14:creationId xmlns:p14="http://schemas.microsoft.com/office/powerpoint/2010/main" val="3799052119"/>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Stack Architectures</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62</a:t>
            </a:fld>
            <a:endParaRPr lang="en-US" altLang="zh-CN" sz="1600"/>
          </a:p>
        </p:txBody>
      </p:sp>
      <p:pic>
        <p:nvPicPr>
          <p:cNvPr id="45" name="Picture 3">
            <a:extLst>
              <a:ext uri="{FF2B5EF4-FFF2-40B4-BE49-F238E27FC236}">
                <a16:creationId xmlns:a16="http://schemas.microsoft.com/office/drawing/2014/main" id="{30062F61-DE22-44D1-9D45-B97B2A0D3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47" y="1353879"/>
            <a:ext cx="8458200" cy="466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4642838"/>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Stacks: Pros and Cons</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63</a:t>
            </a:fld>
            <a:endParaRPr lang="en-US" altLang="zh-CN" sz="1600"/>
          </a:p>
        </p:txBody>
      </p:sp>
      <p:sp>
        <p:nvSpPr>
          <p:cNvPr id="12" name="Content Placeholder 2">
            <a:extLst>
              <a:ext uri="{FF2B5EF4-FFF2-40B4-BE49-F238E27FC236}">
                <a16:creationId xmlns:a16="http://schemas.microsoft.com/office/drawing/2014/main" id="{E7B8ECE7-0383-43F0-BDDA-8046A8F83F10}"/>
              </a:ext>
            </a:extLst>
          </p:cNvPr>
          <p:cNvSpPr>
            <a:spLocks noGrp="1"/>
          </p:cNvSpPr>
          <p:nvPr>
            <p:ph idx="1"/>
          </p:nvPr>
        </p:nvSpPr>
        <p:spPr>
          <a:xfrm>
            <a:off x="472742" y="1188814"/>
            <a:ext cx="8449316" cy="5648646"/>
          </a:xfrm>
        </p:spPr>
        <p:txBody>
          <a:bodyPr/>
          <a:lstStyle/>
          <a:p>
            <a:r>
              <a:rPr lang="en-US" altLang="zh-CN" sz="2800"/>
              <a:t>Pros</a:t>
            </a:r>
          </a:p>
          <a:p>
            <a:pPr lvl="1"/>
            <a:r>
              <a:rPr lang="en-US" altLang="zh-CN" sz="2400"/>
              <a:t>Good code density (implicit top of stack)</a:t>
            </a:r>
          </a:p>
          <a:p>
            <a:pPr lvl="1"/>
            <a:r>
              <a:rPr lang="en-US" altLang="zh-CN" sz="2400"/>
              <a:t>Low hardware requirements</a:t>
            </a:r>
          </a:p>
          <a:p>
            <a:pPr lvl="1"/>
            <a:r>
              <a:rPr lang="en-US" altLang="zh-CN" sz="2400"/>
              <a:t>Easy to write a simpler compiler for stack architectures</a:t>
            </a:r>
          </a:p>
          <a:p>
            <a:endParaRPr lang="en-US" altLang="zh-CN" sz="2800"/>
          </a:p>
          <a:p>
            <a:r>
              <a:rPr lang="en-US" altLang="zh-CN" sz="2800"/>
              <a:t>Cons</a:t>
            </a:r>
          </a:p>
          <a:p>
            <a:pPr lvl="1"/>
            <a:r>
              <a:rPr lang="en-US" altLang="zh-CN" sz="2400"/>
              <a:t>Stack becomes the bottleneck</a:t>
            </a:r>
          </a:p>
          <a:p>
            <a:pPr lvl="1"/>
            <a:r>
              <a:rPr lang="en-US" altLang="zh-CN" sz="2400"/>
              <a:t>Little ability for parallelism or pipelining</a:t>
            </a:r>
          </a:p>
          <a:p>
            <a:pPr lvl="1"/>
            <a:r>
              <a:rPr lang="en-US" altLang="zh-CN" sz="2400"/>
              <a:t>Data is not always at the top of stack when need, so additional instructions like TOP and SWAP are needed</a:t>
            </a:r>
          </a:p>
          <a:p>
            <a:pPr lvl="1"/>
            <a:r>
              <a:rPr lang="en-US" altLang="zh-CN" sz="2400"/>
              <a:t>Difficult to write an optimizing compiler for stack architectures</a:t>
            </a:r>
          </a:p>
        </p:txBody>
      </p:sp>
    </p:spTree>
    <p:extLst>
      <p:ext uri="{BB962C8B-B14F-4D97-AF65-F5344CB8AC3E}">
        <p14:creationId xmlns:p14="http://schemas.microsoft.com/office/powerpoint/2010/main" val="3026104611"/>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Accumulator Architectures</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64</a:t>
            </a:fld>
            <a:endParaRPr lang="en-US" altLang="zh-CN" sz="1600"/>
          </a:p>
        </p:txBody>
      </p:sp>
      <p:pic>
        <p:nvPicPr>
          <p:cNvPr id="23" name="Picture 3">
            <a:extLst>
              <a:ext uri="{FF2B5EF4-FFF2-40B4-BE49-F238E27FC236}">
                <a16:creationId xmlns:a16="http://schemas.microsoft.com/office/drawing/2014/main" id="{19531BC9-5063-4467-8FD2-B8894FED8F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41" y="1416335"/>
            <a:ext cx="8305800" cy="479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071049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Accumulators: Pros and Cons</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65</a:t>
            </a:fld>
            <a:endParaRPr lang="en-US" altLang="zh-CN" sz="1600"/>
          </a:p>
        </p:txBody>
      </p:sp>
      <p:sp>
        <p:nvSpPr>
          <p:cNvPr id="12" name="Content Placeholder 2">
            <a:extLst>
              <a:ext uri="{FF2B5EF4-FFF2-40B4-BE49-F238E27FC236}">
                <a16:creationId xmlns:a16="http://schemas.microsoft.com/office/drawing/2014/main" id="{E7B8ECE7-0383-43F0-BDDA-8046A8F83F10}"/>
              </a:ext>
            </a:extLst>
          </p:cNvPr>
          <p:cNvSpPr>
            <a:spLocks noGrp="1"/>
          </p:cNvSpPr>
          <p:nvPr>
            <p:ph idx="1"/>
          </p:nvPr>
        </p:nvSpPr>
        <p:spPr>
          <a:xfrm>
            <a:off x="472742" y="1188814"/>
            <a:ext cx="8449316" cy="5648646"/>
          </a:xfrm>
        </p:spPr>
        <p:txBody>
          <a:bodyPr/>
          <a:lstStyle/>
          <a:p>
            <a:r>
              <a:rPr lang="en-US" altLang="zh-CN" sz="2800"/>
              <a:t>Pros</a:t>
            </a:r>
          </a:p>
          <a:p>
            <a:pPr lvl="1"/>
            <a:r>
              <a:rPr lang="en-US" altLang="zh-CN" sz="2400"/>
              <a:t>Very low hardware requirements</a:t>
            </a:r>
          </a:p>
          <a:p>
            <a:pPr lvl="1"/>
            <a:r>
              <a:rPr lang="en-US" altLang="zh-CN" sz="2400"/>
              <a:t>Easy to design and understand</a:t>
            </a:r>
          </a:p>
          <a:p>
            <a:endParaRPr lang="en-US" altLang="zh-CN" sz="2800"/>
          </a:p>
          <a:p>
            <a:r>
              <a:rPr lang="en-US" altLang="zh-CN" sz="2800"/>
              <a:t>Cons</a:t>
            </a:r>
          </a:p>
          <a:p>
            <a:pPr lvl="1"/>
            <a:r>
              <a:rPr lang="en-US" altLang="zh-CN" sz="2400"/>
              <a:t>Accumulator becomes the bottleneck</a:t>
            </a:r>
          </a:p>
          <a:p>
            <a:pPr lvl="1"/>
            <a:r>
              <a:rPr lang="en-US" altLang="zh-CN" sz="2400"/>
              <a:t>Little ability for parallelism or pipelining</a:t>
            </a:r>
          </a:p>
          <a:p>
            <a:pPr lvl="1"/>
            <a:r>
              <a:rPr lang="en-US" altLang="zh-CN" sz="2400"/>
              <a:t>High memory traffic</a:t>
            </a:r>
          </a:p>
        </p:txBody>
      </p:sp>
    </p:spTree>
    <p:extLst>
      <p:ext uri="{BB962C8B-B14F-4D97-AF65-F5344CB8AC3E}">
        <p14:creationId xmlns:p14="http://schemas.microsoft.com/office/powerpoint/2010/main" val="4261942151"/>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Memory-Memory Architectures</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66</a:t>
            </a:fld>
            <a:endParaRPr lang="en-US" altLang="zh-CN" sz="1600"/>
          </a:p>
        </p:txBody>
      </p:sp>
      <p:pic>
        <p:nvPicPr>
          <p:cNvPr id="45" name="Picture 4">
            <a:extLst>
              <a:ext uri="{FF2B5EF4-FFF2-40B4-BE49-F238E27FC236}">
                <a16:creationId xmlns:a16="http://schemas.microsoft.com/office/drawing/2014/main" id="{0C26F6A2-168F-4ADE-BCA7-EF4D04E546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1432718"/>
            <a:ext cx="8677275" cy="399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2071003"/>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ltLang="zh-CN"/>
              <a:t>Memory-Memory</a:t>
            </a:r>
            <a:r>
              <a:rPr lang="en-US"/>
              <a:t>: Pros and Cons</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67</a:t>
            </a:fld>
            <a:endParaRPr lang="en-US" altLang="zh-CN" sz="1600"/>
          </a:p>
        </p:txBody>
      </p:sp>
      <p:sp>
        <p:nvSpPr>
          <p:cNvPr id="12" name="Content Placeholder 2">
            <a:extLst>
              <a:ext uri="{FF2B5EF4-FFF2-40B4-BE49-F238E27FC236}">
                <a16:creationId xmlns:a16="http://schemas.microsoft.com/office/drawing/2014/main" id="{E7B8ECE7-0383-43F0-BDDA-8046A8F83F10}"/>
              </a:ext>
            </a:extLst>
          </p:cNvPr>
          <p:cNvSpPr>
            <a:spLocks noGrp="1"/>
          </p:cNvSpPr>
          <p:nvPr>
            <p:ph idx="1"/>
          </p:nvPr>
        </p:nvSpPr>
        <p:spPr>
          <a:xfrm>
            <a:off x="472742" y="1188814"/>
            <a:ext cx="8449316" cy="5648646"/>
          </a:xfrm>
        </p:spPr>
        <p:txBody>
          <a:bodyPr/>
          <a:lstStyle/>
          <a:p>
            <a:r>
              <a:rPr lang="en-US" altLang="zh-CN" sz="2800"/>
              <a:t>Pros</a:t>
            </a:r>
          </a:p>
          <a:p>
            <a:pPr lvl="1"/>
            <a:r>
              <a:rPr lang="en-US" altLang="zh-CN" sz="2400"/>
              <a:t>Requires fewer instructions (especially if 3 operands)</a:t>
            </a:r>
          </a:p>
          <a:p>
            <a:pPr lvl="1"/>
            <a:r>
              <a:rPr lang="en-US" altLang="zh-CN" sz="2400"/>
              <a:t>Easy to write compilers for (especially if 3 operands)</a:t>
            </a:r>
          </a:p>
          <a:p>
            <a:endParaRPr lang="en-US" altLang="zh-CN" sz="2800"/>
          </a:p>
          <a:p>
            <a:r>
              <a:rPr lang="en-US" altLang="zh-CN" sz="2800"/>
              <a:t>Cons</a:t>
            </a:r>
          </a:p>
          <a:p>
            <a:pPr lvl="1"/>
            <a:r>
              <a:rPr lang="en-US" altLang="zh-CN"/>
              <a:t>Very high memory traffic (especially if 3 operands)</a:t>
            </a:r>
          </a:p>
          <a:p>
            <a:pPr lvl="1"/>
            <a:r>
              <a:rPr lang="en-US" altLang="zh-CN"/>
              <a:t>Variable number of clocks per instruction</a:t>
            </a:r>
          </a:p>
          <a:p>
            <a:pPr lvl="1"/>
            <a:r>
              <a:rPr lang="en-US" altLang="zh-CN"/>
              <a:t>With two operands, more data movements are required</a:t>
            </a:r>
          </a:p>
        </p:txBody>
      </p:sp>
    </p:spTree>
    <p:extLst>
      <p:ext uri="{BB962C8B-B14F-4D97-AF65-F5344CB8AC3E}">
        <p14:creationId xmlns:p14="http://schemas.microsoft.com/office/powerpoint/2010/main" val="2907653396"/>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Register-Memory Architectures</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68</a:t>
            </a:fld>
            <a:endParaRPr lang="en-US" altLang="zh-CN" sz="1600"/>
          </a:p>
        </p:txBody>
      </p:sp>
      <p:pic>
        <p:nvPicPr>
          <p:cNvPr id="51" name="Picture 3">
            <a:extLst>
              <a:ext uri="{FF2B5EF4-FFF2-40B4-BE49-F238E27FC236}">
                <a16:creationId xmlns:a16="http://schemas.microsoft.com/office/drawing/2014/main" id="{98CBE226-BFC6-4B4C-AB60-5CC6F4187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41" y="1363662"/>
            <a:ext cx="8305800" cy="515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7796052"/>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Register-Memory: Pros and Cons</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69</a:t>
            </a:fld>
            <a:endParaRPr lang="en-US" altLang="zh-CN" sz="1600"/>
          </a:p>
        </p:txBody>
      </p:sp>
      <p:sp>
        <p:nvSpPr>
          <p:cNvPr id="12" name="Content Placeholder 2">
            <a:extLst>
              <a:ext uri="{FF2B5EF4-FFF2-40B4-BE49-F238E27FC236}">
                <a16:creationId xmlns:a16="http://schemas.microsoft.com/office/drawing/2014/main" id="{E7B8ECE7-0383-43F0-BDDA-8046A8F83F10}"/>
              </a:ext>
            </a:extLst>
          </p:cNvPr>
          <p:cNvSpPr>
            <a:spLocks noGrp="1"/>
          </p:cNvSpPr>
          <p:nvPr>
            <p:ph idx="1"/>
          </p:nvPr>
        </p:nvSpPr>
        <p:spPr>
          <a:xfrm>
            <a:off x="472742" y="1188814"/>
            <a:ext cx="8449316" cy="5648646"/>
          </a:xfrm>
        </p:spPr>
        <p:txBody>
          <a:bodyPr/>
          <a:lstStyle/>
          <a:p>
            <a:r>
              <a:rPr lang="en-US" altLang="zh-CN" sz="2800"/>
              <a:t>Pros</a:t>
            </a:r>
          </a:p>
          <a:p>
            <a:pPr lvl="1"/>
            <a:r>
              <a:rPr lang="en-US" altLang="zh-CN" sz="2400"/>
              <a:t>Some data can be accessed without loading first</a:t>
            </a:r>
          </a:p>
          <a:p>
            <a:pPr lvl="1"/>
            <a:r>
              <a:rPr lang="en-US" altLang="zh-CN" sz="2400"/>
              <a:t>Instruction format easy to encode</a:t>
            </a:r>
          </a:p>
          <a:p>
            <a:pPr lvl="1"/>
            <a:r>
              <a:rPr lang="en-US" altLang="zh-CN" sz="2400"/>
              <a:t>Good code density</a:t>
            </a:r>
          </a:p>
          <a:p>
            <a:endParaRPr lang="en-US" altLang="zh-CN" sz="2800"/>
          </a:p>
          <a:p>
            <a:r>
              <a:rPr lang="en-US" altLang="zh-CN" sz="2800"/>
              <a:t>Cons</a:t>
            </a:r>
          </a:p>
          <a:p>
            <a:pPr lvl="1"/>
            <a:r>
              <a:rPr lang="en-US" altLang="zh-CN" sz="2400"/>
              <a:t>Operands are not equivalent (poor orthogonal)</a:t>
            </a:r>
          </a:p>
          <a:p>
            <a:pPr lvl="1"/>
            <a:r>
              <a:rPr lang="en-US" altLang="zh-CN" sz="2400"/>
              <a:t>Variable number of clocks per instruction</a:t>
            </a:r>
          </a:p>
          <a:p>
            <a:pPr lvl="1"/>
            <a:r>
              <a:rPr lang="en-US" altLang="zh-CN" sz="2400"/>
              <a:t>May limit number of registers</a:t>
            </a:r>
          </a:p>
        </p:txBody>
      </p:sp>
    </p:spTree>
    <p:extLst>
      <p:ext uri="{BB962C8B-B14F-4D97-AF65-F5344CB8AC3E}">
        <p14:creationId xmlns:p14="http://schemas.microsoft.com/office/powerpoint/2010/main" val="114105271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0" y="94232"/>
            <a:ext cx="8171529" cy="1020763"/>
          </a:xfrm>
        </p:spPr>
        <p:txBody>
          <a:bodyPr/>
          <a:lstStyle/>
          <a:p>
            <a:r>
              <a:rPr lang="en-US"/>
              <a:t>Where Are the </a:t>
            </a:r>
            <a:r>
              <a:rPr lang="en-US" altLang="zh-CN"/>
              <a:t>O</a:t>
            </a:r>
            <a:r>
              <a:rPr lang="en-US"/>
              <a:t>perands?</a:t>
            </a:r>
          </a:p>
        </p:txBody>
      </p:sp>
      <p:sp>
        <p:nvSpPr>
          <p:cNvPr id="3" name="Content Placeholder 2"/>
          <p:cNvSpPr>
            <a:spLocks noGrp="1"/>
          </p:cNvSpPr>
          <p:nvPr>
            <p:ph idx="1"/>
          </p:nvPr>
        </p:nvSpPr>
        <p:spPr>
          <a:xfrm>
            <a:off x="472741" y="1188814"/>
            <a:ext cx="8564727" cy="5433928"/>
          </a:xfrm>
        </p:spPr>
        <p:txBody>
          <a:bodyPr/>
          <a:lstStyle/>
          <a:p>
            <a:r>
              <a:rPr lang="en-US" altLang="zh-CN" sz="2800"/>
              <a:t>Main memory </a:t>
            </a:r>
          </a:p>
          <a:p>
            <a:r>
              <a:rPr lang="en-US" altLang="zh-CN" sz="2800"/>
              <a:t>CPU register</a:t>
            </a:r>
          </a:p>
          <a:p>
            <a:r>
              <a:rPr lang="en-US" altLang="zh-CN" sz="2800"/>
              <a:t>I/O device</a:t>
            </a:r>
          </a:p>
          <a:p>
            <a:r>
              <a:rPr lang="en-US" altLang="zh-CN" sz="2800"/>
              <a:t>In instruction itself</a:t>
            </a:r>
          </a:p>
          <a:p>
            <a:endParaRPr lang="en-US" altLang="zh-CN" sz="2800"/>
          </a:p>
          <a:p>
            <a:r>
              <a:rPr lang="en-US" altLang="zh-CN" sz="2800"/>
              <a:t>To specify which register, which memory location, or which I/O device, we’ll need some addressing scheme for each</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7</a:t>
            </a:fld>
            <a:endParaRPr lang="en-US" altLang="zh-CN" sz="1600"/>
          </a:p>
        </p:txBody>
      </p:sp>
    </p:spTree>
    <p:extLst>
      <p:ext uri="{BB962C8B-B14F-4D97-AF65-F5344CB8AC3E}">
        <p14:creationId xmlns:p14="http://schemas.microsoft.com/office/powerpoint/2010/main" val="1049423457"/>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Load-Store Architectures</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70</a:t>
            </a:fld>
            <a:endParaRPr lang="en-US" altLang="zh-CN" sz="1600"/>
          </a:p>
        </p:txBody>
      </p:sp>
      <p:pic>
        <p:nvPicPr>
          <p:cNvPr id="15" name="Picture 1027">
            <a:extLst>
              <a:ext uri="{FF2B5EF4-FFF2-40B4-BE49-F238E27FC236}">
                <a16:creationId xmlns:a16="http://schemas.microsoft.com/office/drawing/2014/main" id="{CAC26706-F090-410D-A849-50063E8A6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41" y="1369828"/>
            <a:ext cx="8305800"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032602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Load-Store: Pros and Cons</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71</a:t>
            </a:fld>
            <a:endParaRPr lang="en-US" altLang="zh-CN" sz="1600"/>
          </a:p>
        </p:txBody>
      </p:sp>
      <p:sp>
        <p:nvSpPr>
          <p:cNvPr id="12" name="Content Placeholder 2">
            <a:extLst>
              <a:ext uri="{FF2B5EF4-FFF2-40B4-BE49-F238E27FC236}">
                <a16:creationId xmlns:a16="http://schemas.microsoft.com/office/drawing/2014/main" id="{E7B8ECE7-0383-43F0-BDDA-8046A8F83F10}"/>
              </a:ext>
            </a:extLst>
          </p:cNvPr>
          <p:cNvSpPr>
            <a:spLocks noGrp="1"/>
          </p:cNvSpPr>
          <p:nvPr>
            <p:ph idx="1"/>
          </p:nvPr>
        </p:nvSpPr>
        <p:spPr>
          <a:xfrm>
            <a:off x="472742" y="1188814"/>
            <a:ext cx="8449316" cy="5648646"/>
          </a:xfrm>
        </p:spPr>
        <p:txBody>
          <a:bodyPr/>
          <a:lstStyle/>
          <a:p>
            <a:r>
              <a:rPr lang="en-US" altLang="zh-CN" sz="2800"/>
              <a:t>Pros</a:t>
            </a:r>
          </a:p>
          <a:p>
            <a:pPr lvl="1"/>
            <a:r>
              <a:rPr lang="en-US" altLang="zh-CN" sz="2400"/>
              <a:t>Simple, fixed length instruction encodings</a:t>
            </a:r>
          </a:p>
          <a:p>
            <a:pPr lvl="1"/>
            <a:r>
              <a:rPr lang="en-US" altLang="zh-CN" sz="2400"/>
              <a:t>Instructions take similar number of cycles</a:t>
            </a:r>
          </a:p>
          <a:p>
            <a:pPr lvl="1"/>
            <a:r>
              <a:rPr lang="en-US" altLang="zh-CN" sz="2400"/>
              <a:t>Relatively easy to pipeline and make superscalar</a:t>
            </a:r>
          </a:p>
          <a:p>
            <a:endParaRPr lang="en-US" altLang="zh-CN" sz="2800"/>
          </a:p>
          <a:p>
            <a:r>
              <a:rPr lang="en-US" altLang="zh-CN" sz="2800"/>
              <a:t>Cons</a:t>
            </a:r>
          </a:p>
          <a:p>
            <a:pPr lvl="1"/>
            <a:r>
              <a:rPr lang="en-US" altLang="zh-CN" sz="2400"/>
              <a:t>Higher instruction count </a:t>
            </a:r>
          </a:p>
          <a:p>
            <a:pPr lvl="1"/>
            <a:r>
              <a:rPr lang="en-US" altLang="zh-CN" sz="2400"/>
              <a:t>Not all instructions need three operands</a:t>
            </a:r>
          </a:p>
          <a:p>
            <a:pPr lvl="1"/>
            <a:r>
              <a:rPr lang="en-US" altLang="zh-CN" sz="2400"/>
              <a:t>Dependent on good compiler</a:t>
            </a:r>
          </a:p>
        </p:txBody>
      </p:sp>
    </p:spTree>
    <p:extLst>
      <p:ext uri="{BB962C8B-B14F-4D97-AF65-F5344CB8AC3E}">
        <p14:creationId xmlns:p14="http://schemas.microsoft.com/office/powerpoint/2010/main" val="4208737568"/>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Registers:</a:t>
            </a:r>
            <a:br>
              <a:rPr lang="en-US"/>
            </a:br>
            <a:r>
              <a:rPr lang="en-US"/>
              <a:t>Advantages and Disadvantages</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72</a:t>
            </a:fld>
            <a:endParaRPr lang="en-US" altLang="zh-CN" sz="1600"/>
          </a:p>
        </p:txBody>
      </p:sp>
      <p:sp>
        <p:nvSpPr>
          <p:cNvPr id="12" name="Content Placeholder 2">
            <a:extLst>
              <a:ext uri="{FF2B5EF4-FFF2-40B4-BE49-F238E27FC236}">
                <a16:creationId xmlns:a16="http://schemas.microsoft.com/office/drawing/2014/main" id="{E7B8ECE7-0383-43F0-BDDA-8046A8F83F10}"/>
              </a:ext>
            </a:extLst>
          </p:cNvPr>
          <p:cNvSpPr>
            <a:spLocks noGrp="1"/>
          </p:cNvSpPr>
          <p:nvPr>
            <p:ph idx="1"/>
          </p:nvPr>
        </p:nvSpPr>
        <p:spPr>
          <a:xfrm>
            <a:off x="472742" y="1188814"/>
            <a:ext cx="8449316" cy="5648646"/>
          </a:xfrm>
        </p:spPr>
        <p:txBody>
          <a:bodyPr/>
          <a:lstStyle/>
          <a:p>
            <a:r>
              <a:rPr lang="en-US" altLang="zh-CN" sz="2400"/>
              <a:t>Advantages</a:t>
            </a:r>
          </a:p>
          <a:p>
            <a:pPr lvl="1"/>
            <a:r>
              <a:rPr lang="en-US" altLang="zh-CN" sz="2000"/>
              <a:t>Faster than cache or main memory (no addressing mode or tags)</a:t>
            </a:r>
          </a:p>
          <a:p>
            <a:pPr lvl="1"/>
            <a:r>
              <a:rPr lang="en-US" altLang="zh-CN" sz="2000"/>
              <a:t>Deterministic (no misses)</a:t>
            </a:r>
          </a:p>
          <a:p>
            <a:pPr lvl="1"/>
            <a:r>
              <a:rPr lang="en-US" altLang="zh-CN" sz="2000"/>
              <a:t>Can replicate (multiple read ports)</a:t>
            </a:r>
          </a:p>
          <a:p>
            <a:pPr lvl="1"/>
            <a:r>
              <a:rPr lang="en-US" altLang="zh-CN" sz="2000"/>
              <a:t>Short identifier (typically 3 to 8 bits)</a:t>
            </a:r>
          </a:p>
          <a:p>
            <a:pPr lvl="1"/>
            <a:r>
              <a:rPr lang="en-US" altLang="zh-CN" sz="2000"/>
              <a:t>Reduce memory traffic</a:t>
            </a:r>
            <a:endParaRPr lang="en-US" altLang="zh-CN" sz="2400"/>
          </a:p>
          <a:p>
            <a:r>
              <a:rPr lang="en-US" altLang="zh-CN" sz="2400"/>
              <a:t>Disadvantages</a:t>
            </a:r>
          </a:p>
          <a:p>
            <a:pPr lvl="1"/>
            <a:r>
              <a:rPr lang="en-US" altLang="zh-CN" sz="2000"/>
              <a:t>Need to save and restore on procedure calls and context switch</a:t>
            </a:r>
          </a:p>
          <a:p>
            <a:pPr lvl="1"/>
            <a:r>
              <a:rPr lang="en-US" altLang="zh-CN" sz="2000"/>
              <a:t>Can’t take the address of a register (for pointers)</a:t>
            </a:r>
          </a:p>
          <a:p>
            <a:pPr lvl="1"/>
            <a:r>
              <a:rPr lang="en-US" altLang="zh-CN" sz="2000"/>
              <a:t>Fixed size (can’t store strings or structures efficiently)</a:t>
            </a:r>
          </a:p>
          <a:p>
            <a:pPr lvl="1"/>
            <a:r>
              <a:rPr lang="en-US" altLang="zh-CN" sz="2000"/>
              <a:t>Compiler must manage</a:t>
            </a:r>
          </a:p>
          <a:p>
            <a:pPr lvl="1"/>
            <a:r>
              <a:rPr lang="en-US" altLang="zh-CN" sz="2000"/>
              <a:t>Limited number</a:t>
            </a:r>
          </a:p>
        </p:txBody>
      </p:sp>
      <p:sp>
        <p:nvSpPr>
          <p:cNvPr id="156" name="Rectangle 4">
            <a:extLst>
              <a:ext uri="{FF2B5EF4-FFF2-40B4-BE49-F238E27FC236}">
                <a16:creationId xmlns:a16="http://schemas.microsoft.com/office/drawing/2014/main" id="{88525C71-2B5C-49DB-962B-91BFCBD57E27}"/>
              </a:ext>
            </a:extLst>
          </p:cNvPr>
          <p:cNvSpPr>
            <a:spLocks noChangeArrowheads="1"/>
          </p:cNvSpPr>
          <p:nvPr/>
        </p:nvSpPr>
        <p:spPr bwMode="auto">
          <a:xfrm>
            <a:off x="188797" y="5863895"/>
            <a:ext cx="8859510" cy="355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5000"/>
              </a:lnSpc>
              <a:spcBef>
                <a:spcPct val="30000"/>
              </a:spcBef>
              <a:buSzPct val="100000"/>
            </a:pPr>
            <a:r>
              <a:rPr lang="en-US" altLang="zh-CN" sz="1800" b="1" baseline="0">
                <a:solidFill>
                  <a:srgbClr val="CC0000"/>
                </a:solidFill>
                <a:latin typeface="+mn-lt"/>
                <a:ea typeface="宋体" panose="02010600030101010101" pitchFamily="2" charset="-122"/>
              </a:rPr>
              <a:t>Every ISA designed after 1980 uses a load-store ISA (i.e., RISC, to simplify CPU design).</a:t>
            </a:r>
          </a:p>
        </p:txBody>
      </p:sp>
    </p:spTree>
    <p:extLst>
      <p:ext uri="{BB962C8B-B14F-4D97-AF65-F5344CB8AC3E}">
        <p14:creationId xmlns:p14="http://schemas.microsoft.com/office/powerpoint/2010/main" val="288061168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Instruction Formats</a:t>
            </a:r>
          </a:p>
        </p:txBody>
      </p:sp>
      <p:sp>
        <p:nvSpPr>
          <p:cNvPr id="3" name="Content Placeholder 2"/>
          <p:cNvSpPr>
            <a:spLocks noGrp="1"/>
          </p:cNvSpPr>
          <p:nvPr>
            <p:ph idx="1"/>
          </p:nvPr>
        </p:nvSpPr>
        <p:spPr>
          <a:xfrm>
            <a:off x="472741" y="1188814"/>
            <a:ext cx="8564727" cy="5433928"/>
          </a:xfrm>
        </p:spPr>
        <p:txBody>
          <a:bodyPr/>
          <a:lstStyle/>
          <a:p>
            <a:r>
              <a:rPr lang="en-US" altLang="zh-CN" sz="2800"/>
              <a:t>Instruction length</a:t>
            </a:r>
          </a:p>
          <a:p>
            <a:pPr lvl="1"/>
            <a:r>
              <a:rPr lang="en-US" altLang="zh-CN" sz="2000"/>
              <a:t>Whether short, long, or variable</a:t>
            </a:r>
          </a:p>
          <a:p>
            <a:r>
              <a:rPr lang="en-US" altLang="zh-CN" sz="2800"/>
              <a:t>Number of operands</a:t>
            </a:r>
          </a:p>
          <a:p>
            <a:pPr lvl="1"/>
            <a:r>
              <a:rPr lang="en-US" altLang="zh-CN" sz="2400"/>
              <a:t>3/2/1/0</a:t>
            </a:r>
          </a:p>
          <a:p>
            <a:r>
              <a:rPr lang="en-US" altLang="zh-CN" sz="2800"/>
              <a:t>Number of addressable registers</a:t>
            </a:r>
          </a:p>
          <a:p>
            <a:r>
              <a:rPr lang="en-US" altLang="zh-CN" sz="2800"/>
              <a:t>Memory organization</a:t>
            </a:r>
          </a:p>
          <a:p>
            <a:pPr lvl="1"/>
            <a:r>
              <a:rPr lang="en-US" altLang="zh-CN" sz="2000"/>
              <a:t>Whether byte- or word addressable</a:t>
            </a:r>
          </a:p>
          <a:p>
            <a:r>
              <a:rPr lang="en-US" altLang="zh-CN" sz="2800"/>
              <a:t>Addressing modes</a:t>
            </a:r>
          </a:p>
          <a:p>
            <a:pPr lvl="1"/>
            <a:r>
              <a:rPr lang="en-US" altLang="zh-CN" sz="2000"/>
              <a:t>Choose any or all: direct, indirect or indexed</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8</a:t>
            </a:fld>
            <a:endParaRPr lang="en-US" altLang="zh-CN" sz="1600"/>
          </a:p>
        </p:txBody>
      </p:sp>
    </p:spTree>
    <p:extLst>
      <p:ext uri="{BB962C8B-B14F-4D97-AF65-F5344CB8AC3E}">
        <p14:creationId xmlns:p14="http://schemas.microsoft.com/office/powerpoint/2010/main" val="345298720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0" y="94232"/>
            <a:ext cx="8171529" cy="1020763"/>
          </a:xfrm>
        </p:spPr>
        <p:txBody>
          <a:bodyPr/>
          <a:lstStyle/>
          <a:p>
            <a:r>
              <a:rPr lang="en-US"/>
              <a:t>Instruction Set</a:t>
            </a:r>
          </a:p>
        </p:txBody>
      </p:sp>
      <p:sp>
        <p:nvSpPr>
          <p:cNvPr id="3" name="Content Placeholder 2"/>
          <p:cNvSpPr>
            <a:spLocks noGrp="1"/>
          </p:cNvSpPr>
          <p:nvPr>
            <p:ph idx="1"/>
          </p:nvPr>
        </p:nvSpPr>
        <p:spPr>
          <a:xfrm>
            <a:off x="472742" y="1188814"/>
            <a:ext cx="8277854" cy="5433928"/>
          </a:xfrm>
        </p:spPr>
        <p:txBody>
          <a:bodyPr/>
          <a:lstStyle/>
          <a:p>
            <a:r>
              <a:rPr lang="en-US" altLang="zh-CN" sz="2800"/>
              <a:t>The complete collection of instructions that are understood by a CPU</a:t>
            </a:r>
          </a:p>
          <a:p>
            <a:endParaRPr lang="en-US" altLang="zh-CN" sz="2800"/>
          </a:p>
          <a:p>
            <a:r>
              <a:rPr lang="en-US" altLang="zh-CN" sz="2800"/>
              <a:t>The instruction set is ultimately represented in binary </a:t>
            </a:r>
            <a:r>
              <a:rPr lang="en-US" altLang="zh-CN" sz="2800" b="1"/>
              <a:t>machine code</a:t>
            </a:r>
            <a:r>
              <a:rPr lang="en-US" altLang="zh-CN" sz="2800"/>
              <a:t> also referred to as </a:t>
            </a:r>
            <a:r>
              <a:rPr lang="en-US" altLang="zh-CN" sz="2800" b="1"/>
              <a:t>object code</a:t>
            </a:r>
          </a:p>
          <a:p>
            <a:pPr lvl="1"/>
            <a:r>
              <a:rPr lang="en-US" altLang="zh-CN" sz="2400"/>
              <a:t>Usually represented by assembly code to human programmer</a:t>
            </a:r>
          </a:p>
          <a:p>
            <a:endParaRPr lang="en-US" altLang="zh-CN" sz="2800"/>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9</a:t>
            </a:fld>
            <a:endParaRPr lang="en-US" altLang="zh-CN" sz="1600"/>
          </a:p>
        </p:txBody>
      </p:sp>
    </p:spTree>
    <p:extLst>
      <p:ext uri="{BB962C8B-B14F-4D97-AF65-F5344CB8AC3E}">
        <p14:creationId xmlns:p14="http://schemas.microsoft.com/office/powerpoint/2010/main" val="2711301118"/>
      </p:ext>
    </p:extLst>
  </p:cSld>
  <p:clrMapOvr>
    <a:masterClrMapping/>
  </p:clrMapOvr>
  <p:transition/>
</p:sld>
</file>

<file path=ppt/theme/theme1.xml><?xml version="1.0" encoding="utf-8"?>
<a:theme xmlns:a="http://schemas.openxmlformats.org/drawingml/2006/main" name="Default Design">
  <a:themeElements>
    <a:clrScheme name="Default Design 10">
      <a:dk1>
        <a:srgbClr val="000000"/>
      </a:dk1>
      <a:lt1>
        <a:srgbClr val="FFFFFF"/>
      </a:lt1>
      <a:dk2>
        <a:srgbClr val="008000"/>
      </a:dk2>
      <a:lt2>
        <a:srgbClr val="808080"/>
      </a:lt2>
      <a:accent1>
        <a:srgbClr val="00CC99"/>
      </a:accent1>
      <a:accent2>
        <a:srgbClr val="008000"/>
      </a:accent2>
      <a:accent3>
        <a:srgbClr val="FFFFFF"/>
      </a:accent3>
      <a:accent4>
        <a:srgbClr val="000000"/>
      </a:accent4>
      <a:accent5>
        <a:srgbClr val="AAE2CA"/>
      </a:accent5>
      <a:accent6>
        <a:srgbClr val="007300"/>
      </a:accent6>
      <a:hlink>
        <a:srgbClr val="0066FF"/>
      </a:hlink>
      <a:folHlink>
        <a:srgbClr val="006666"/>
      </a:folHlink>
    </a:clrScheme>
    <a:fontScheme name="Default Design">
      <a:majorFont>
        <a:latin typeface="Helvetic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1588"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 typeface="Wingdings" pitchFamily="2" charset="2"/>
          <a:buChar char="§"/>
          <a:tabLst/>
          <a:defRPr kumimoji="0" lang="en-US" sz="2800" b="0" i="0" u="none" strike="noStrike" cap="none" normalizeH="0" baseline="-25000" smtClean="0">
            <a:ln>
              <a:noFill/>
            </a:ln>
            <a:solidFill>
              <a:schemeClr val="accent2"/>
            </a:solidFill>
            <a:effectLst/>
            <a:latin typeface="Times New Roman" pitchFamily="18" charset="0"/>
          </a:defRPr>
        </a:defPPr>
      </a:lstStyle>
    </a:spDef>
    <a:lnDef>
      <a:spPr bwMode="auto">
        <a:xfrm>
          <a:off x="0" y="0"/>
          <a:ext cx="1" cy="1"/>
        </a:xfrm>
        <a:custGeom>
          <a:avLst/>
          <a:gdLst/>
          <a:ahLst/>
          <a:cxnLst/>
          <a:rect l="0" t="0" r="0" b="0"/>
          <a:pathLst/>
        </a:custGeom>
        <a:solidFill>
          <a:srgbClr val="FFFFFF"/>
        </a:solidFill>
        <a:ln w="1588"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 typeface="Wingdings" pitchFamily="2" charset="2"/>
          <a:buChar char="§"/>
          <a:tabLst/>
          <a:defRPr kumimoji="0" lang="en-US" sz="2800" b="0" i="0" u="none" strike="noStrike" cap="none" normalizeH="0" baseline="-25000" smtClean="0">
            <a:ln>
              <a:noFill/>
            </a:ln>
            <a:solidFill>
              <a:schemeClr val="accent2"/>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FF0000"/>
        </a:accent2>
        <a:accent3>
          <a:srgbClr val="FFFFFF"/>
        </a:accent3>
        <a:accent4>
          <a:srgbClr val="000000"/>
        </a:accent4>
        <a:accent5>
          <a:srgbClr val="AAE2CA"/>
        </a:accent5>
        <a:accent6>
          <a:srgbClr val="E70000"/>
        </a:accent6>
        <a:hlink>
          <a:srgbClr val="FF0000"/>
        </a:hlink>
        <a:folHlink>
          <a:srgbClr val="FF000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8000"/>
        </a:dk2>
        <a:lt2>
          <a:srgbClr val="808080"/>
        </a:lt2>
        <a:accent1>
          <a:srgbClr val="00CC99"/>
        </a:accent1>
        <a:accent2>
          <a:srgbClr val="008000"/>
        </a:accent2>
        <a:accent3>
          <a:srgbClr val="FFFFFF"/>
        </a:accent3>
        <a:accent4>
          <a:srgbClr val="000000"/>
        </a:accent4>
        <a:accent5>
          <a:srgbClr val="AAE2CA"/>
        </a:accent5>
        <a:accent6>
          <a:srgbClr val="007300"/>
        </a:accent6>
        <a:hlink>
          <a:srgbClr val="009999"/>
        </a:hlink>
        <a:folHlink>
          <a:srgbClr val="006666"/>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8000"/>
        </a:dk2>
        <a:lt2>
          <a:srgbClr val="808080"/>
        </a:lt2>
        <a:accent1>
          <a:srgbClr val="00CC99"/>
        </a:accent1>
        <a:accent2>
          <a:srgbClr val="008000"/>
        </a:accent2>
        <a:accent3>
          <a:srgbClr val="FFFFFF"/>
        </a:accent3>
        <a:accent4>
          <a:srgbClr val="000000"/>
        </a:accent4>
        <a:accent5>
          <a:srgbClr val="AAE2CA"/>
        </a:accent5>
        <a:accent6>
          <a:srgbClr val="007300"/>
        </a:accent6>
        <a:hlink>
          <a:srgbClr val="0066FF"/>
        </a:hlink>
        <a:folHlink>
          <a:srgbClr val="0066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72</Slides>
  <Notes>65</Notes>
  <HiddenSlides>0</HiddenSlides>
  <ScaleCrop>false</ScaleCrop>
  <HeadingPairs>
    <vt:vector size="4" baseType="variant">
      <vt:variant>
        <vt:lpstr>Theme</vt:lpstr>
      </vt:variant>
      <vt:variant>
        <vt:i4>2</vt:i4>
      </vt:variant>
      <vt:variant>
        <vt:lpstr>Slide Titles</vt:lpstr>
      </vt:variant>
      <vt:variant>
        <vt:i4>72</vt:i4>
      </vt:variant>
    </vt:vector>
  </HeadingPairs>
  <TitlesOfParts>
    <vt:vector size="74" baseType="lpstr">
      <vt:lpstr>Default Design</vt:lpstr>
      <vt:lpstr>自定义设计方案</vt:lpstr>
      <vt:lpstr>PowerPoint Presentation</vt:lpstr>
      <vt:lpstr>PowerPoint Presentation</vt:lpstr>
      <vt:lpstr>Overview</vt:lpstr>
      <vt:lpstr>Overview</vt:lpstr>
      <vt:lpstr>Instruction Set Architecture (ISA)</vt:lpstr>
      <vt:lpstr>What is An Instruction?</vt:lpstr>
      <vt:lpstr>Where Are the Operands?</vt:lpstr>
      <vt:lpstr>Instruction Formats</vt:lpstr>
      <vt:lpstr>Instruction Set</vt:lpstr>
      <vt:lpstr>Instruction Set Architecture (ISA)</vt:lpstr>
      <vt:lpstr>Instruction Set Architecture (ISA)</vt:lpstr>
      <vt:lpstr>ISA Specifies How the Computer Changes State</vt:lpstr>
      <vt:lpstr>Different ISAs: More Like Regional Dialects</vt:lpstr>
      <vt:lpstr>Some Thoughts of Instruction Formats</vt:lpstr>
      <vt:lpstr>Design Principles</vt:lpstr>
      <vt:lpstr>Design Principles</vt:lpstr>
      <vt:lpstr>Overview</vt:lpstr>
      <vt:lpstr>About ISA Design</vt:lpstr>
      <vt:lpstr>Basic Design Issues</vt:lpstr>
      <vt:lpstr>About ISA Design</vt:lpstr>
      <vt:lpstr>Operands</vt:lpstr>
      <vt:lpstr>Number of Operands</vt:lpstr>
      <vt:lpstr>Three-Operand Instructions</vt:lpstr>
      <vt:lpstr>Two-Operand Instructions</vt:lpstr>
      <vt:lpstr>Two-Operand Instructions</vt:lpstr>
      <vt:lpstr>One-Operand Instructions</vt:lpstr>
      <vt:lpstr>Zero-Operand Instructions</vt:lpstr>
      <vt:lpstr>Stack-Based Instructions</vt:lpstr>
      <vt:lpstr>How many operands are best? </vt:lpstr>
      <vt:lpstr>Design Tradeoff Decisions</vt:lpstr>
      <vt:lpstr>Addressing</vt:lpstr>
      <vt:lpstr>Addressing Modes</vt:lpstr>
      <vt:lpstr>Immediate Addressing</vt:lpstr>
      <vt:lpstr>Direct Addressing</vt:lpstr>
      <vt:lpstr>Indirect Addressing</vt:lpstr>
      <vt:lpstr>Register Direct/Indirect Addressing</vt:lpstr>
      <vt:lpstr>Other Addressing Modes</vt:lpstr>
      <vt:lpstr>Summary - Addressing Modes</vt:lpstr>
      <vt:lpstr>Addressing Example</vt:lpstr>
      <vt:lpstr>Addressing Example</vt:lpstr>
      <vt:lpstr>About ISA Design</vt:lpstr>
      <vt:lpstr>Types of Operations</vt:lpstr>
      <vt:lpstr>Typical Operations (little change since 1960)</vt:lpstr>
      <vt:lpstr>Types of Encodings</vt:lpstr>
      <vt:lpstr>About ISA Design</vt:lpstr>
      <vt:lpstr>Evolution of Instruction Sets</vt:lpstr>
      <vt:lpstr>CISC</vt:lpstr>
      <vt:lpstr>CISC Example: x86</vt:lpstr>
      <vt:lpstr>RISC</vt:lpstr>
      <vt:lpstr>A Typical RISC</vt:lpstr>
      <vt:lpstr>RISC Example: MIPS</vt:lpstr>
      <vt:lpstr>CISC vs. RISC</vt:lpstr>
      <vt:lpstr>CISC vs. RISC (Reality)</vt:lpstr>
      <vt:lpstr>Observation and Controversy</vt:lpstr>
      <vt:lpstr>Observation and Controversy</vt:lpstr>
      <vt:lpstr>Modern X86 Machine Design </vt:lpstr>
      <vt:lpstr>Recent ISA Design Trend</vt:lpstr>
      <vt:lpstr>Classification of ISAs</vt:lpstr>
      <vt:lpstr>Operand Locations in Four ISA Classes</vt:lpstr>
      <vt:lpstr>Code Sequence  C = A + B  for Four Instruction Sets</vt:lpstr>
      <vt:lpstr>More About General Purpose Registers</vt:lpstr>
      <vt:lpstr>Stack Architectures</vt:lpstr>
      <vt:lpstr>Stacks: Pros and Cons</vt:lpstr>
      <vt:lpstr>Accumulator Architectures</vt:lpstr>
      <vt:lpstr>Accumulators: Pros and Cons</vt:lpstr>
      <vt:lpstr>Memory-Memory Architectures</vt:lpstr>
      <vt:lpstr>Memory-Memory: Pros and Cons</vt:lpstr>
      <vt:lpstr>Register-Memory Architectures</vt:lpstr>
      <vt:lpstr>Register-Memory: Pros and Cons</vt:lpstr>
      <vt:lpstr>Load-Store Architectures</vt:lpstr>
      <vt:lpstr>Load-Store: Pros and Cons</vt:lpstr>
      <vt:lpstr>Registers: Advantages and Disadvantages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PPT - Mano &amp; Kime - 3rd Ed</dc:title>
  <dc:creator>Kime &amp; Kaminski</dc:creator>
  <dc:description>Initial Version</dc:description>
  <cp:revision>1</cp:revision>
  <cp:lastPrinted>2001-01-22T17:31:50Z</cp:lastPrinted>
  <dcterms:created xsi:type="dcterms:W3CDTF">1999-02-14T20:48:18Z</dcterms:created>
  <dcterms:modified xsi:type="dcterms:W3CDTF">2023-04-24T10:34:29Z</dcterms:modified>
  <cp:category/>
</cp:coreProperties>
</file>