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97" r:id="rId4"/>
    <p:sldId id="313" r:id="rId5"/>
    <p:sldId id="319" r:id="rId6"/>
    <p:sldId id="318" r:id="rId7"/>
    <p:sldId id="286" r:id="rId8"/>
    <p:sldId id="287" r:id="rId9"/>
    <p:sldId id="299" r:id="rId10"/>
    <p:sldId id="288" r:id="rId11"/>
    <p:sldId id="317" r:id="rId12"/>
    <p:sldId id="312" r:id="rId13"/>
    <p:sldId id="311" r:id="rId14"/>
    <p:sldId id="306" r:id="rId15"/>
    <p:sldId id="310" r:id="rId16"/>
    <p:sldId id="290" r:id="rId17"/>
    <p:sldId id="315" r:id="rId18"/>
    <p:sldId id="302" r:id="rId19"/>
    <p:sldId id="291" r:id="rId20"/>
    <p:sldId id="295" r:id="rId21"/>
    <p:sldId id="294" r:id="rId22"/>
    <p:sldId id="316" r:id="rId23"/>
    <p:sldId id="296" r:id="rId24"/>
    <p:sldId id="320" r:id="rId25"/>
    <p:sldId id="293" r:id="rId26"/>
    <p:sldId id="314" r:id="rId27"/>
    <p:sldId id="305" r:id="rId28"/>
    <p:sldId id="292" r:id="rId29"/>
    <p:sldId id="308" r:id="rId30"/>
    <p:sldId id="309" r:id="rId31"/>
    <p:sldId id="298" r:id="rId32"/>
    <p:sldId id="28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a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7952" autoAdjust="0"/>
  </p:normalViewPr>
  <p:slideViewPr>
    <p:cSldViewPr snapToObjects="1">
      <p:cViewPr>
        <p:scale>
          <a:sx n="100" d="100"/>
          <a:sy n="100" d="100"/>
        </p:scale>
        <p:origin x="-1944" y="-684"/>
      </p:cViewPr>
      <p:guideLst>
        <p:guide orient="horz" pos="709"/>
        <p:guide pos="294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B7BD6-37F8-4092-8E69-C131E498400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5C1CF6-8482-4821-9B1C-F4C7879641B1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</a:rPr>
            <a:t>软件</a:t>
          </a:r>
          <a:r>
            <a:rPr lang="zh-CN" dirty="0" smtClean="0">
              <a:solidFill>
                <a:schemeClr val="tx1"/>
              </a:solidFill>
            </a:rPr>
            <a:t>工程能力</a:t>
          </a:r>
          <a:endParaRPr lang="zh-CN" dirty="0">
            <a:solidFill>
              <a:schemeClr val="tx1"/>
            </a:solidFill>
          </a:endParaRPr>
        </a:p>
      </dgm:t>
    </dgm:pt>
    <dgm:pt modelId="{B9F27BBB-690D-4FD9-BCFE-B3B875B5BD31}" type="parTrans" cxnId="{A643E25F-B311-47F7-8BAD-52B339F0C82B}">
      <dgm:prSet/>
      <dgm:spPr/>
      <dgm:t>
        <a:bodyPr/>
        <a:lstStyle/>
        <a:p>
          <a:endParaRPr lang="zh-CN" altLang="en-US"/>
        </a:p>
      </dgm:t>
    </dgm:pt>
    <dgm:pt modelId="{11A45CD8-7A7F-43B4-B667-9C8F7E48DB89}" type="sibTrans" cxnId="{A643E25F-B311-47F7-8BAD-52B339F0C82B}">
      <dgm:prSet/>
      <dgm:spPr/>
      <dgm:t>
        <a:bodyPr/>
        <a:lstStyle/>
        <a:p>
          <a:endParaRPr lang="zh-CN" altLang="en-US"/>
        </a:p>
      </dgm:t>
    </dgm:pt>
    <dgm:pt modelId="{BC21014F-DB2F-4CF0-95AB-15812897EADE}">
      <dgm:prSet/>
      <dgm:spPr/>
      <dgm:t>
        <a:bodyPr/>
        <a:lstStyle/>
        <a:p>
          <a:pPr rtl="0"/>
          <a:r>
            <a:rPr lang="zh-CN" dirty="0" smtClean="0">
              <a:solidFill>
                <a:schemeClr val="tx1"/>
              </a:solidFill>
            </a:rPr>
            <a:t>编码能力</a:t>
          </a:r>
          <a:endParaRPr lang="zh-CN" dirty="0">
            <a:solidFill>
              <a:schemeClr val="tx1"/>
            </a:solidFill>
          </a:endParaRPr>
        </a:p>
      </dgm:t>
    </dgm:pt>
    <dgm:pt modelId="{A7FDEB45-B152-4F4D-BB8D-6C41B482E08C}" type="parTrans" cxnId="{A92A9D11-84ED-4B00-BC85-667C2A3BB18B}">
      <dgm:prSet/>
      <dgm:spPr/>
      <dgm:t>
        <a:bodyPr/>
        <a:lstStyle/>
        <a:p>
          <a:endParaRPr lang="zh-CN" altLang="en-US"/>
        </a:p>
      </dgm:t>
    </dgm:pt>
    <dgm:pt modelId="{CB4CAB18-A4F2-4485-8140-0CE74DDD1341}" type="sibTrans" cxnId="{A92A9D11-84ED-4B00-BC85-667C2A3BB18B}">
      <dgm:prSet/>
      <dgm:spPr/>
      <dgm:t>
        <a:bodyPr/>
        <a:lstStyle/>
        <a:p>
          <a:endParaRPr lang="zh-CN" altLang="en-US"/>
        </a:p>
      </dgm:t>
    </dgm:pt>
    <dgm:pt modelId="{CE37865A-BCAE-4B86-911F-D0E4149548B8}">
      <dgm:prSet/>
      <dgm:spPr/>
      <dgm:t>
        <a:bodyPr/>
        <a:lstStyle/>
        <a:p>
          <a:pPr rtl="0"/>
          <a:r>
            <a:rPr lang="zh-CN" dirty="0" smtClean="0">
              <a:solidFill>
                <a:schemeClr val="tx1"/>
              </a:solidFill>
            </a:rPr>
            <a:t>设计能力</a:t>
          </a:r>
          <a:endParaRPr lang="zh-CN" dirty="0">
            <a:solidFill>
              <a:schemeClr val="tx1"/>
            </a:solidFill>
          </a:endParaRPr>
        </a:p>
      </dgm:t>
    </dgm:pt>
    <dgm:pt modelId="{9BFE8219-A204-4F4A-80F1-FEE90BC315DF}" type="parTrans" cxnId="{7B794E11-FBD8-4FFD-8173-76AACC16E96C}">
      <dgm:prSet/>
      <dgm:spPr/>
      <dgm:t>
        <a:bodyPr/>
        <a:lstStyle/>
        <a:p>
          <a:endParaRPr lang="zh-CN" altLang="en-US"/>
        </a:p>
      </dgm:t>
    </dgm:pt>
    <dgm:pt modelId="{AB8E5F56-1C6E-4B97-B10D-6235C94C3BD4}" type="sibTrans" cxnId="{7B794E11-FBD8-4FFD-8173-76AACC16E96C}">
      <dgm:prSet/>
      <dgm:spPr/>
      <dgm:t>
        <a:bodyPr/>
        <a:lstStyle/>
        <a:p>
          <a:endParaRPr lang="zh-CN" altLang="en-US"/>
        </a:p>
      </dgm:t>
    </dgm:pt>
    <dgm:pt modelId="{7848F94B-BD65-4FD6-A88A-4885D422D5CA}">
      <dgm:prSet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pPr rtl="0"/>
          <a:r>
            <a:rPr lang="zh-CN" dirty="0" smtClean="0"/>
            <a:t>领域知识</a:t>
          </a:r>
          <a:endParaRPr lang="zh-CN" dirty="0"/>
        </a:p>
      </dgm:t>
    </dgm:pt>
    <dgm:pt modelId="{340FD7CE-1169-4D39-96EB-8CB27D49CF5B}" type="parTrans" cxnId="{93C698DF-AFDC-46D0-99EC-EC09DEB77C0C}">
      <dgm:prSet/>
      <dgm:spPr/>
      <dgm:t>
        <a:bodyPr/>
        <a:lstStyle/>
        <a:p>
          <a:endParaRPr lang="zh-CN" altLang="en-US"/>
        </a:p>
      </dgm:t>
    </dgm:pt>
    <dgm:pt modelId="{BB2B99FC-7350-4AEA-8467-C548BF54DD97}" type="sibTrans" cxnId="{93C698DF-AFDC-46D0-99EC-EC09DEB77C0C}">
      <dgm:prSet/>
      <dgm:spPr/>
      <dgm:t>
        <a:bodyPr/>
        <a:lstStyle/>
        <a:p>
          <a:endParaRPr lang="zh-CN" altLang="en-US"/>
        </a:p>
      </dgm:t>
    </dgm:pt>
    <dgm:pt modelId="{E174E12D-3188-4494-9B00-BD1FDE7E49DD}" type="pres">
      <dgm:prSet presAssocID="{3CDB7BD6-37F8-4092-8E69-C131E498400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B3B45-4AA8-4CFB-AF46-64E78CCA2A36}" type="pres">
      <dgm:prSet presAssocID="{385C1CF6-8482-4821-9B1C-F4C7879641B1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999695EB-8F00-43FC-8639-5A76B990F9BC}" type="pres">
      <dgm:prSet presAssocID="{385C1CF6-8482-4821-9B1C-F4C7879641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740AE6-C463-4A58-97C2-20AB959DC1A8}" type="pres">
      <dgm:prSet presAssocID="{BC21014F-DB2F-4CF0-95AB-15812897EADE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A52688F2-0121-45B6-86F2-BA575B54C223}" type="pres">
      <dgm:prSet presAssocID="{BC21014F-DB2F-4CF0-95AB-15812897EAD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B9459-93EA-4C4C-820E-CBC72D052C52}" type="pres">
      <dgm:prSet presAssocID="{CE37865A-BCAE-4B86-911F-D0E4149548B8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03209D8E-4E81-41E9-A2D9-09CCF5E9F4A8}" type="pres">
      <dgm:prSet presAssocID="{CE37865A-BCAE-4B86-911F-D0E4149548B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BFC097-B83D-4187-8213-2548F46BDCDC}" type="pres">
      <dgm:prSet presAssocID="{7848F94B-BD65-4FD6-A88A-4885D422D5CA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5EC2D1AE-30C1-4AFE-9281-679CD4B4D773}" type="pres">
      <dgm:prSet presAssocID="{7848F94B-BD65-4FD6-A88A-4885D422D5C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560851-15A0-45A0-A07A-AE3392D21611}" type="presOf" srcId="{BC21014F-DB2F-4CF0-95AB-15812897EADE}" destId="{A52688F2-0121-45B6-86F2-BA575B54C223}" srcOrd="1" destOrd="0" presId="urn:microsoft.com/office/officeart/2005/8/layout/venn1"/>
    <dgm:cxn modelId="{7B794E11-FBD8-4FFD-8173-76AACC16E96C}" srcId="{3CDB7BD6-37F8-4092-8E69-C131E4984005}" destId="{CE37865A-BCAE-4B86-911F-D0E4149548B8}" srcOrd="2" destOrd="0" parTransId="{9BFE8219-A204-4F4A-80F1-FEE90BC315DF}" sibTransId="{AB8E5F56-1C6E-4B97-B10D-6235C94C3BD4}"/>
    <dgm:cxn modelId="{A92A9D11-84ED-4B00-BC85-667C2A3BB18B}" srcId="{3CDB7BD6-37F8-4092-8E69-C131E4984005}" destId="{BC21014F-DB2F-4CF0-95AB-15812897EADE}" srcOrd="1" destOrd="0" parTransId="{A7FDEB45-B152-4F4D-BB8D-6C41B482E08C}" sibTransId="{CB4CAB18-A4F2-4485-8140-0CE74DDD1341}"/>
    <dgm:cxn modelId="{A6C88114-C3A7-46F8-A979-46350F673828}" type="presOf" srcId="{BC21014F-DB2F-4CF0-95AB-15812897EADE}" destId="{7B740AE6-C463-4A58-97C2-20AB959DC1A8}" srcOrd="0" destOrd="0" presId="urn:microsoft.com/office/officeart/2005/8/layout/venn1"/>
    <dgm:cxn modelId="{C3271489-486B-4D8B-953D-0AE6F5D2C046}" type="presOf" srcId="{3CDB7BD6-37F8-4092-8E69-C131E4984005}" destId="{E174E12D-3188-4494-9B00-BD1FDE7E49DD}" srcOrd="0" destOrd="0" presId="urn:microsoft.com/office/officeart/2005/8/layout/venn1"/>
    <dgm:cxn modelId="{159E9301-B7E8-463D-9A5A-945C1F55EABB}" type="presOf" srcId="{7848F94B-BD65-4FD6-A88A-4885D422D5CA}" destId="{5EC2D1AE-30C1-4AFE-9281-679CD4B4D773}" srcOrd="1" destOrd="0" presId="urn:microsoft.com/office/officeart/2005/8/layout/venn1"/>
    <dgm:cxn modelId="{403CDB62-A329-4ABF-AC5F-F67EFF4DF776}" type="presOf" srcId="{385C1CF6-8482-4821-9B1C-F4C7879641B1}" destId="{EC1B3B45-4AA8-4CFB-AF46-64E78CCA2A36}" srcOrd="0" destOrd="0" presId="urn:microsoft.com/office/officeart/2005/8/layout/venn1"/>
    <dgm:cxn modelId="{E029B7EF-8D5C-4401-A5A6-C8E7E530A5E4}" type="presOf" srcId="{7848F94B-BD65-4FD6-A88A-4885D422D5CA}" destId="{09BFC097-B83D-4187-8213-2548F46BDCDC}" srcOrd="0" destOrd="0" presId="urn:microsoft.com/office/officeart/2005/8/layout/venn1"/>
    <dgm:cxn modelId="{93C698DF-AFDC-46D0-99EC-EC09DEB77C0C}" srcId="{3CDB7BD6-37F8-4092-8E69-C131E4984005}" destId="{7848F94B-BD65-4FD6-A88A-4885D422D5CA}" srcOrd="3" destOrd="0" parTransId="{340FD7CE-1169-4D39-96EB-8CB27D49CF5B}" sibTransId="{BB2B99FC-7350-4AEA-8467-C548BF54DD97}"/>
    <dgm:cxn modelId="{A643E25F-B311-47F7-8BAD-52B339F0C82B}" srcId="{3CDB7BD6-37F8-4092-8E69-C131E4984005}" destId="{385C1CF6-8482-4821-9B1C-F4C7879641B1}" srcOrd="0" destOrd="0" parTransId="{B9F27BBB-690D-4FD9-BCFE-B3B875B5BD31}" sibTransId="{11A45CD8-7A7F-43B4-B667-9C8F7E48DB89}"/>
    <dgm:cxn modelId="{7BA4A7B3-EE3F-4E09-AF56-A3E3AB27CB7C}" type="presOf" srcId="{CE37865A-BCAE-4B86-911F-D0E4149548B8}" destId="{119B9459-93EA-4C4C-820E-CBC72D052C52}" srcOrd="0" destOrd="0" presId="urn:microsoft.com/office/officeart/2005/8/layout/venn1"/>
    <dgm:cxn modelId="{E1201C4E-985D-45E2-9E29-8A4F44ED8C9B}" type="presOf" srcId="{CE37865A-BCAE-4B86-911F-D0E4149548B8}" destId="{03209D8E-4E81-41E9-A2D9-09CCF5E9F4A8}" srcOrd="1" destOrd="0" presId="urn:microsoft.com/office/officeart/2005/8/layout/venn1"/>
    <dgm:cxn modelId="{AD3A8391-EDC5-41B6-A102-B983FA6306ED}" type="presOf" srcId="{385C1CF6-8482-4821-9B1C-F4C7879641B1}" destId="{999695EB-8F00-43FC-8639-5A76B990F9BC}" srcOrd="1" destOrd="0" presId="urn:microsoft.com/office/officeart/2005/8/layout/venn1"/>
    <dgm:cxn modelId="{D4C51B6E-BF50-49D3-ACAD-6F7C894C1AA2}" type="presParOf" srcId="{E174E12D-3188-4494-9B00-BD1FDE7E49DD}" destId="{EC1B3B45-4AA8-4CFB-AF46-64E78CCA2A36}" srcOrd="0" destOrd="0" presId="urn:microsoft.com/office/officeart/2005/8/layout/venn1"/>
    <dgm:cxn modelId="{E888354D-21FC-4E56-8319-FB69F39FF9E3}" type="presParOf" srcId="{E174E12D-3188-4494-9B00-BD1FDE7E49DD}" destId="{999695EB-8F00-43FC-8639-5A76B990F9BC}" srcOrd="1" destOrd="0" presId="urn:microsoft.com/office/officeart/2005/8/layout/venn1"/>
    <dgm:cxn modelId="{D0AC76BD-4AFE-48C6-AD76-FFD2FE8CE178}" type="presParOf" srcId="{E174E12D-3188-4494-9B00-BD1FDE7E49DD}" destId="{7B740AE6-C463-4A58-97C2-20AB959DC1A8}" srcOrd="2" destOrd="0" presId="urn:microsoft.com/office/officeart/2005/8/layout/venn1"/>
    <dgm:cxn modelId="{3D7961DF-72C4-4506-BD25-3826B40E9938}" type="presParOf" srcId="{E174E12D-3188-4494-9B00-BD1FDE7E49DD}" destId="{A52688F2-0121-45B6-86F2-BA575B54C223}" srcOrd="3" destOrd="0" presId="urn:microsoft.com/office/officeart/2005/8/layout/venn1"/>
    <dgm:cxn modelId="{62C1DA0C-0E7D-447C-B68C-DB22A5B830D8}" type="presParOf" srcId="{E174E12D-3188-4494-9B00-BD1FDE7E49DD}" destId="{119B9459-93EA-4C4C-820E-CBC72D052C52}" srcOrd="4" destOrd="0" presId="urn:microsoft.com/office/officeart/2005/8/layout/venn1"/>
    <dgm:cxn modelId="{CAB01941-127C-456C-AE81-78E8A498BB55}" type="presParOf" srcId="{E174E12D-3188-4494-9B00-BD1FDE7E49DD}" destId="{03209D8E-4E81-41E9-A2D9-09CCF5E9F4A8}" srcOrd="5" destOrd="0" presId="urn:microsoft.com/office/officeart/2005/8/layout/venn1"/>
    <dgm:cxn modelId="{6B56F8EB-6CBA-476D-A4A6-F931F31632A7}" type="presParOf" srcId="{E174E12D-3188-4494-9B00-BD1FDE7E49DD}" destId="{09BFC097-B83D-4187-8213-2548F46BDCDC}" srcOrd="6" destOrd="0" presId="urn:microsoft.com/office/officeart/2005/8/layout/venn1"/>
    <dgm:cxn modelId="{169A3642-88A5-48C9-BCAD-F9D990C30F35}" type="presParOf" srcId="{E174E12D-3188-4494-9B00-BD1FDE7E49DD}" destId="{5EC2D1AE-30C1-4AFE-9281-679CD4B4D77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9EEDEE-CAE2-4540-853A-96E77C93FDF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15042-A63A-4CE5-8B7D-2D81BBDCAF64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数据结构和算法</a:t>
          </a:r>
          <a:endParaRPr lang="zh-CN" sz="1000" dirty="0"/>
        </a:p>
      </dgm:t>
    </dgm:pt>
    <dgm:pt modelId="{28D67501-D3D4-4A17-95C7-CBB9BA7A8576}" type="parTrans" cxnId="{E1CFB914-25D6-4684-A569-57A24CE9C300}">
      <dgm:prSet/>
      <dgm:spPr/>
      <dgm:t>
        <a:bodyPr/>
        <a:lstStyle/>
        <a:p>
          <a:endParaRPr lang="zh-CN" altLang="en-US" sz="1000"/>
        </a:p>
      </dgm:t>
    </dgm:pt>
    <dgm:pt modelId="{514EB309-399F-4C8F-A898-F9ED130347B7}" type="sibTrans" cxnId="{E1CFB914-25D6-4684-A569-57A24CE9C300}">
      <dgm:prSet/>
      <dgm:spPr/>
      <dgm:t>
        <a:bodyPr/>
        <a:lstStyle/>
        <a:p>
          <a:endParaRPr lang="zh-CN" altLang="en-US" sz="1000"/>
        </a:p>
      </dgm:t>
    </dgm:pt>
    <dgm:pt modelId="{E384C12D-3EF3-4D24-AA05-5BFC62672FB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编译原理</a:t>
          </a:r>
          <a:endParaRPr lang="zh-CN" sz="1000" dirty="0"/>
        </a:p>
      </dgm:t>
    </dgm:pt>
    <dgm:pt modelId="{AEE21F47-353C-466D-9AF2-61A2052CC701}" type="parTrans" cxnId="{78057E61-BA30-43E9-8DD9-0DCD9B21A3EA}">
      <dgm:prSet/>
      <dgm:spPr/>
      <dgm:t>
        <a:bodyPr/>
        <a:lstStyle/>
        <a:p>
          <a:endParaRPr lang="zh-CN" altLang="en-US" sz="1000"/>
        </a:p>
      </dgm:t>
    </dgm:pt>
    <dgm:pt modelId="{52BBB5D9-5E9B-47EF-89D5-FBD7BE55D659}" type="sibTrans" cxnId="{78057E61-BA30-43E9-8DD9-0DCD9B21A3EA}">
      <dgm:prSet/>
      <dgm:spPr/>
      <dgm:t>
        <a:bodyPr/>
        <a:lstStyle/>
        <a:p>
          <a:endParaRPr lang="zh-CN" altLang="en-US" sz="1000"/>
        </a:p>
      </dgm:t>
    </dgm:pt>
    <dgm:pt modelId="{B583FDD7-3003-49CD-AC1E-E0EE6A5E8E62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数据库</a:t>
          </a:r>
          <a:endParaRPr lang="zh-CN" sz="1000" dirty="0"/>
        </a:p>
      </dgm:t>
    </dgm:pt>
    <dgm:pt modelId="{DF892B5E-8DD1-4AFC-8558-EE0ADB3BE6D9}" type="parTrans" cxnId="{9C26970A-0E1A-47B5-B477-0DD2760831B2}">
      <dgm:prSet/>
      <dgm:spPr/>
      <dgm:t>
        <a:bodyPr/>
        <a:lstStyle/>
        <a:p>
          <a:endParaRPr lang="zh-CN" altLang="en-US" sz="1000"/>
        </a:p>
      </dgm:t>
    </dgm:pt>
    <dgm:pt modelId="{055C91E6-59E9-4221-8CB7-45EF06F5B343}" type="sibTrans" cxnId="{9C26970A-0E1A-47B5-B477-0DD2760831B2}">
      <dgm:prSet/>
      <dgm:spPr/>
      <dgm:t>
        <a:bodyPr/>
        <a:lstStyle/>
        <a:p>
          <a:endParaRPr lang="zh-CN" altLang="en-US" sz="1000"/>
        </a:p>
      </dgm:t>
    </dgm:pt>
    <dgm:pt modelId="{2F47FC33-A9CF-43E0-BFB1-5F98A035CA88}">
      <dgm:prSet custT="1"/>
      <dgm:spPr/>
      <dgm:t>
        <a:bodyPr/>
        <a:lstStyle/>
        <a:p>
          <a:pPr rtl="0"/>
          <a:r>
            <a:rPr lang="zh-CN" altLang="en-US" sz="1000" dirty="0" smtClean="0"/>
            <a:t>计算理论</a:t>
          </a:r>
          <a:endParaRPr lang="zh-CN" altLang="en-US" sz="1000" dirty="0"/>
        </a:p>
      </dgm:t>
    </dgm:pt>
    <dgm:pt modelId="{F590EF64-A94C-4F03-A555-A6CFFD2E2AC2}" type="parTrans" cxnId="{4D804D44-E9B1-40EE-B398-A4A96FC7E824}">
      <dgm:prSet/>
      <dgm:spPr/>
      <dgm:t>
        <a:bodyPr/>
        <a:lstStyle/>
        <a:p>
          <a:endParaRPr lang="zh-CN" altLang="en-US" sz="1000"/>
        </a:p>
      </dgm:t>
    </dgm:pt>
    <dgm:pt modelId="{FFDAD1C7-68A5-4155-84DE-47515AF8A662}" type="sibTrans" cxnId="{4D804D44-E9B1-40EE-B398-A4A96FC7E824}">
      <dgm:prSet/>
      <dgm:spPr/>
      <dgm:t>
        <a:bodyPr/>
        <a:lstStyle/>
        <a:p>
          <a:endParaRPr lang="zh-CN" altLang="en-US" sz="1000"/>
        </a:p>
      </dgm:t>
    </dgm:pt>
    <dgm:pt modelId="{5FD1E721-792F-4F85-99FD-04277120FA7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计算机网络</a:t>
          </a:r>
          <a:endParaRPr lang="zh-CN" sz="1000" dirty="0"/>
        </a:p>
      </dgm:t>
    </dgm:pt>
    <dgm:pt modelId="{83E90386-480F-4143-ABD2-B0D1F1701405}" type="parTrans" cxnId="{7B8069EF-65E4-4E1F-B31F-188698EF579E}">
      <dgm:prSet/>
      <dgm:spPr/>
      <dgm:t>
        <a:bodyPr/>
        <a:lstStyle/>
        <a:p>
          <a:endParaRPr lang="zh-CN" altLang="en-US"/>
        </a:p>
      </dgm:t>
    </dgm:pt>
    <dgm:pt modelId="{1B762629-E3E2-453F-88AC-3A2F7D877A58}" type="sibTrans" cxnId="{7B8069EF-65E4-4E1F-B31F-188698EF579E}">
      <dgm:prSet/>
      <dgm:spPr/>
      <dgm:t>
        <a:bodyPr/>
        <a:lstStyle/>
        <a:p>
          <a:endParaRPr lang="zh-CN" altLang="en-US"/>
        </a:p>
      </dgm:t>
    </dgm:pt>
    <dgm:pt modelId="{994C9E47-5585-4D33-A904-52B66EADBC3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计算机组成原理</a:t>
          </a:r>
          <a:endParaRPr lang="zh-CN" sz="1000" dirty="0"/>
        </a:p>
      </dgm:t>
    </dgm:pt>
    <dgm:pt modelId="{BBD534FE-CC55-4FE1-8C8B-F011DA0F7192}" type="parTrans" cxnId="{8A4F450C-7443-4ED7-BD7B-5F2B3ABF9E95}">
      <dgm:prSet/>
      <dgm:spPr/>
      <dgm:t>
        <a:bodyPr/>
        <a:lstStyle/>
        <a:p>
          <a:endParaRPr lang="zh-CN" altLang="en-US"/>
        </a:p>
      </dgm:t>
    </dgm:pt>
    <dgm:pt modelId="{3BFCB157-CB3F-483B-9716-AD2951755C0B}" type="sibTrans" cxnId="{8A4F450C-7443-4ED7-BD7B-5F2B3ABF9E95}">
      <dgm:prSet/>
      <dgm:spPr/>
      <dgm:t>
        <a:bodyPr/>
        <a:lstStyle/>
        <a:p>
          <a:endParaRPr lang="zh-CN" altLang="en-US"/>
        </a:p>
      </dgm:t>
    </dgm:pt>
    <dgm:pt modelId="{539D3E74-A95E-42A1-A711-124B2A13BDA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zh-CN" sz="1000" dirty="0" smtClean="0"/>
            <a:t>操作系统</a:t>
          </a:r>
          <a:endParaRPr lang="zh-CN" sz="1000" dirty="0"/>
        </a:p>
      </dgm:t>
    </dgm:pt>
    <dgm:pt modelId="{D067775E-417B-40A2-A82E-A0041B97A0AA}" type="parTrans" cxnId="{F9A3C991-9AA8-4F1D-BAC1-6B80324393E8}">
      <dgm:prSet/>
      <dgm:spPr/>
      <dgm:t>
        <a:bodyPr/>
        <a:lstStyle/>
        <a:p>
          <a:endParaRPr lang="zh-CN" altLang="en-US"/>
        </a:p>
      </dgm:t>
    </dgm:pt>
    <dgm:pt modelId="{A2DBD9AD-CB26-49A3-8689-AAB36F91C59C}" type="sibTrans" cxnId="{F9A3C991-9AA8-4F1D-BAC1-6B80324393E8}">
      <dgm:prSet/>
      <dgm:spPr/>
      <dgm:t>
        <a:bodyPr/>
        <a:lstStyle/>
        <a:p>
          <a:endParaRPr lang="zh-CN" altLang="en-US"/>
        </a:p>
      </dgm:t>
    </dgm:pt>
    <dgm:pt modelId="{5F46769E-B189-43B6-9107-6816C354C15A}">
      <dgm:prSet custT="1"/>
      <dgm:spPr/>
      <dgm:t>
        <a:bodyPr/>
        <a:lstStyle/>
        <a:p>
          <a:pPr rtl="0"/>
          <a:r>
            <a:rPr lang="zh-CN" altLang="en-US" sz="1000" dirty="0" smtClean="0"/>
            <a:t>链表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树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堆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栈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哈希表</a:t>
          </a:r>
          <a:endParaRPr lang="zh-CN" sz="1000" dirty="0"/>
        </a:p>
      </dgm:t>
    </dgm:pt>
    <dgm:pt modelId="{E316B1E4-AA31-4C79-91CE-B6ECC2E9CF18}" type="parTrans" cxnId="{5148BC37-60E2-4F1B-B811-79400CBB6ADF}">
      <dgm:prSet/>
      <dgm:spPr/>
      <dgm:t>
        <a:bodyPr/>
        <a:lstStyle/>
        <a:p>
          <a:endParaRPr lang="zh-CN" altLang="en-US"/>
        </a:p>
      </dgm:t>
    </dgm:pt>
    <dgm:pt modelId="{CB8C89B2-0970-4B39-8FAC-7CD8A6C4AF4A}" type="sibTrans" cxnId="{5148BC37-60E2-4F1B-B811-79400CBB6ADF}">
      <dgm:prSet/>
      <dgm:spPr/>
      <dgm:t>
        <a:bodyPr/>
        <a:lstStyle/>
        <a:p>
          <a:endParaRPr lang="zh-CN" altLang="en-US"/>
        </a:p>
      </dgm:t>
    </dgm:pt>
    <dgm:pt modelId="{A3A9F2F9-3EDD-45BC-A721-6F900A92C8D0}">
      <dgm:prSet custT="1"/>
      <dgm:spPr/>
      <dgm:t>
        <a:bodyPr/>
        <a:lstStyle/>
        <a:p>
          <a:pPr rtl="0"/>
          <a:r>
            <a:rPr lang="zh-CN" altLang="en-US" sz="1000" dirty="0" smtClean="0"/>
            <a:t>基本网络设备和组网</a:t>
          </a:r>
          <a:endParaRPr lang="zh-CN" sz="1000" dirty="0"/>
        </a:p>
      </dgm:t>
    </dgm:pt>
    <dgm:pt modelId="{AB6422FE-9F53-44A9-BBB5-F09487494313}" type="parTrans" cxnId="{6C1B1308-2554-4F9C-8A04-AE83322AF5D0}">
      <dgm:prSet/>
      <dgm:spPr/>
      <dgm:t>
        <a:bodyPr/>
        <a:lstStyle/>
        <a:p>
          <a:endParaRPr lang="zh-CN" altLang="en-US"/>
        </a:p>
      </dgm:t>
    </dgm:pt>
    <dgm:pt modelId="{B17E6D58-B40D-4B13-B890-9F931E0234EC}" type="sibTrans" cxnId="{6C1B1308-2554-4F9C-8A04-AE83322AF5D0}">
      <dgm:prSet/>
      <dgm:spPr/>
      <dgm:t>
        <a:bodyPr/>
        <a:lstStyle/>
        <a:p>
          <a:endParaRPr lang="zh-CN" altLang="en-US"/>
        </a:p>
      </dgm:t>
    </dgm:pt>
    <dgm:pt modelId="{42685E79-2EAD-4B9E-B1D3-EC7FD6C9A557}">
      <dgm:prSet custT="1"/>
      <dgm:spPr/>
      <dgm:t>
        <a:bodyPr/>
        <a:lstStyle/>
        <a:p>
          <a:pPr rtl="0"/>
          <a:r>
            <a:rPr lang="zh-CN" altLang="en-US" sz="1000" dirty="0" smtClean="0"/>
            <a:t>驱动模型</a:t>
          </a:r>
          <a:endParaRPr lang="zh-CN" sz="1000" dirty="0"/>
        </a:p>
      </dgm:t>
    </dgm:pt>
    <dgm:pt modelId="{239DFE76-5ED1-42C9-AA1C-9A1A3E8CDAD3}" type="parTrans" cxnId="{FCE5E992-54FC-47E3-858E-A187D5A28B45}">
      <dgm:prSet/>
      <dgm:spPr/>
      <dgm:t>
        <a:bodyPr/>
        <a:lstStyle/>
        <a:p>
          <a:endParaRPr lang="zh-CN" altLang="en-US"/>
        </a:p>
      </dgm:t>
    </dgm:pt>
    <dgm:pt modelId="{1FBB4FD0-05A2-469D-96F8-06BAB305B57F}" type="sibTrans" cxnId="{FCE5E992-54FC-47E3-858E-A187D5A28B45}">
      <dgm:prSet/>
      <dgm:spPr/>
      <dgm:t>
        <a:bodyPr/>
        <a:lstStyle/>
        <a:p>
          <a:endParaRPr lang="zh-CN" altLang="en-US"/>
        </a:p>
      </dgm:t>
    </dgm:pt>
    <dgm:pt modelId="{93374E85-B8EF-4D87-8646-FC65A9408A20}">
      <dgm:prSet custT="1"/>
      <dgm:spPr/>
      <dgm:t>
        <a:bodyPr/>
        <a:lstStyle/>
        <a:p>
          <a:pPr rtl="0"/>
          <a:r>
            <a:rPr lang="zh-CN" altLang="en-US" sz="1000" dirty="0" smtClean="0"/>
            <a:t>信号系统</a:t>
          </a:r>
          <a:endParaRPr lang="zh-CN" sz="1000" dirty="0"/>
        </a:p>
      </dgm:t>
    </dgm:pt>
    <dgm:pt modelId="{D6BA31BC-C677-4789-9FA7-5924E227E0C8}" type="parTrans" cxnId="{99E70783-A4AA-49CC-B512-3EA8FC1B8200}">
      <dgm:prSet/>
      <dgm:spPr/>
      <dgm:t>
        <a:bodyPr/>
        <a:lstStyle/>
        <a:p>
          <a:endParaRPr lang="zh-CN" altLang="en-US"/>
        </a:p>
      </dgm:t>
    </dgm:pt>
    <dgm:pt modelId="{D21C2B47-8B6A-4F20-8985-F784FEC308A7}" type="sibTrans" cxnId="{99E70783-A4AA-49CC-B512-3EA8FC1B8200}">
      <dgm:prSet/>
      <dgm:spPr/>
      <dgm:t>
        <a:bodyPr/>
        <a:lstStyle/>
        <a:p>
          <a:endParaRPr lang="zh-CN" altLang="en-US"/>
        </a:p>
      </dgm:t>
    </dgm:pt>
    <dgm:pt modelId="{DB006A6C-BC1C-46EA-A67A-CD0D700411CA}">
      <dgm:prSet custT="1"/>
      <dgm:spPr/>
      <dgm:t>
        <a:bodyPr/>
        <a:lstStyle/>
        <a:p>
          <a:pPr rtl="0"/>
          <a:r>
            <a:rPr lang="zh-CN" altLang="en-US" sz="1000" dirty="0" smtClean="0"/>
            <a:t>实模式和保护模式</a:t>
          </a:r>
          <a:endParaRPr lang="zh-CN" sz="1000" dirty="0"/>
        </a:p>
      </dgm:t>
    </dgm:pt>
    <dgm:pt modelId="{5497704A-4C1A-467C-9F50-2BB2C4D83BED}" type="parTrans" cxnId="{F61B91F8-0CB0-42F0-93A5-8CA74ED5B4D4}">
      <dgm:prSet/>
      <dgm:spPr/>
      <dgm:t>
        <a:bodyPr/>
        <a:lstStyle/>
        <a:p>
          <a:endParaRPr lang="zh-CN" altLang="en-US"/>
        </a:p>
      </dgm:t>
    </dgm:pt>
    <dgm:pt modelId="{6801D279-52F7-4FBF-B601-4175DED60DCC}" type="sibTrans" cxnId="{F61B91F8-0CB0-42F0-93A5-8CA74ED5B4D4}">
      <dgm:prSet/>
      <dgm:spPr/>
      <dgm:t>
        <a:bodyPr/>
        <a:lstStyle/>
        <a:p>
          <a:endParaRPr lang="zh-CN" altLang="en-US"/>
        </a:p>
      </dgm:t>
    </dgm:pt>
    <dgm:pt modelId="{DAA6B32C-60F8-40EB-90B8-3E18D4778903}">
      <dgm:prSet custT="1"/>
      <dgm:spPr/>
      <dgm:t>
        <a:bodyPr/>
        <a:lstStyle/>
        <a:p>
          <a:pPr rtl="0"/>
          <a:r>
            <a:rPr lang="zh-CN" altLang="en-US" sz="1000" dirty="0" smtClean="0"/>
            <a:t>竞争和死锁</a:t>
          </a:r>
          <a:endParaRPr lang="zh-CN" sz="1000" dirty="0"/>
        </a:p>
      </dgm:t>
    </dgm:pt>
    <dgm:pt modelId="{778742EA-6DA7-4272-83AB-1085429D2F52}" type="parTrans" cxnId="{BDAFD6AD-CCDE-418B-A5BB-59703B57858B}">
      <dgm:prSet/>
      <dgm:spPr/>
      <dgm:t>
        <a:bodyPr/>
        <a:lstStyle/>
        <a:p>
          <a:endParaRPr lang="zh-CN" altLang="en-US"/>
        </a:p>
      </dgm:t>
    </dgm:pt>
    <dgm:pt modelId="{69A2CCF5-6D91-4775-B9CD-4EFB164490D4}" type="sibTrans" cxnId="{BDAFD6AD-CCDE-418B-A5BB-59703B57858B}">
      <dgm:prSet/>
      <dgm:spPr/>
      <dgm:t>
        <a:bodyPr/>
        <a:lstStyle/>
        <a:p>
          <a:endParaRPr lang="zh-CN" altLang="en-US"/>
        </a:p>
      </dgm:t>
    </dgm:pt>
    <dgm:pt modelId="{2EC74335-2CDA-4236-BA54-BAFA8BD286EC}">
      <dgm:prSet custT="1"/>
      <dgm:spPr/>
      <dgm:t>
        <a:bodyPr/>
        <a:lstStyle/>
        <a:p>
          <a:pPr rtl="0"/>
          <a:r>
            <a:rPr lang="zh-CN" altLang="en-US" sz="1000" dirty="0" smtClean="0"/>
            <a:t>进程和进程通讯</a:t>
          </a:r>
          <a:endParaRPr lang="zh-CN" sz="1000" dirty="0"/>
        </a:p>
      </dgm:t>
    </dgm:pt>
    <dgm:pt modelId="{6A16B23E-1973-4826-A9B5-18BD7CDDCF51}" type="parTrans" cxnId="{B681D221-534D-4BC5-BEDF-648C442C000A}">
      <dgm:prSet/>
      <dgm:spPr/>
      <dgm:t>
        <a:bodyPr/>
        <a:lstStyle/>
        <a:p>
          <a:endParaRPr lang="zh-CN" altLang="en-US"/>
        </a:p>
      </dgm:t>
    </dgm:pt>
    <dgm:pt modelId="{D68D2232-1ED2-4CA5-B54E-78B10982D8B2}" type="sibTrans" cxnId="{B681D221-534D-4BC5-BEDF-648C442C000A}">
      <dgm:prSet/>
      <dgm:spPr/>
      <dgm:t>
        <a:bodyPr/>
        <a:lstStyle/>
        <a:p>
          <a:endParaRPr lang="zh-CN" altLang="en-US"/>
        </a:p>
      </dgm:t>
    </dgm:pt>
    <dgm:pt modelId="{10224FE9-BBDD-477F-B403-0970BC1CABEC}">
      <dgm:prSet custT="1"/>
      <dgm:spPr/>
      <dgm:t>
        <a:bodyPr/>
        <a:lstStyle/>
        <a:p>
          <a:pPr rtl="0"/>
          <a:r>
            <a:rPr lang="zh-CN" altLang="en-US" sz="1000" dirty="0" smtClean="0"/>
            <a:t>有限状态机</a:t>
          </a:r>
          <a:endParaRPr lang="zh-CN" altLang="en-US" sz="1000" dirty="0"/>
        </a:p>
      </dgm:t>
    </dgm:pt>
    <dgm:pt modelId="{6A581587-A5B2-4F8A-912B-262D7DE906D1}" type="parTrans" cxnId="{6CA7B809-282B-44D0-B0B7-57A56F63F9B1}">
      <dgm:prSet/>
      <dgm:spPr/>
      <dgm:t>
        <a:bodyPr/>
        <a:lstStyle/>
        <a:p>
          <a:endParaRPr lang="zh-CN" altLang="en-US"/>
        </a:p>
      </dgm:t>
    </dgm:pt>
    <dgm:pt modelId="{345E1AD4-7645-4DC3-A6FA-4A25CDF7E86C}" type="sibTrans" cxnId="{6CA7B809-282B-44D0-B0B7-57A56F63F9B1}">
      <dgm:prSet/>
      <dgm:spPr/>
      <dgm:t>
        <a:bodyPr/>
        <a:lstStyle/>
        <a:p>
          <a:endParaRPr lang="zh-CN" altLang="en-US"/>
        </a:p>
      </dgm:t>
    </dgm:pt>
    <dgm:pt modelId="{3EF24834-770A-4E6C-B263-2F405BB88DD3}">
      <dgm:prSet custT="1"/>
      <dgm:spPr/>
      <dgm:t>
        <a:bodyPr/>
        <a:lstStyle/>
        <a:p>
          <a:pPr rtl="0"/>
          <a:r>
            <a:rPr lang="en-US" altLang="zh-CN" sz="1000" dirty="0" smtClean="0"/>
            <a:t>Lambda</a:t>
          </a:r>
          <a:r>
            <a:rPr lang="zh-CN" altLang="en-US" sz="1000" dirty="0" smtClean="0"/>
            <a:t>演算</a:t>
          </a:r>
          <a:endParaRPr lang="zh-CN" altLang="en-US" sz="1000" dirty="0"/>
        </a:p>
      </dgm:t>
    </dgm:pt>
    <dgm:pt modelId="{4F4FE117-14C1-4373-8E2D-B7F670B22E1C}" type="parTrans" cxnId="{2A2DB73A-EEB1-419E-87CB-1F36CECB262F}">
      <dgm:prSet/>
      <dgm:spPr/>
      <dgm:t>
        <a:bodyPr/>
        <a:lstStyle/>
        <a:p>
          <a:endParaRPr lang="zh-CN" altLang="en-US"/>
        </a:p>
      </dgm:t>
    </dgm:pt>
    <dgm:pt modelId="{6F475FDD-E891-4A41-A104-72CE8282C760}" type="sibTrans" cxnId="{2A2DB73A-EEB1-419E-87CB-1F36CECB262F}">
      <dgm:prSet/>
      <dgm:spPr/>
      <dgm:t>
        <a:bodyPr/>
        <a:lstStyle/>
        <a:p>
          <a:endParaRPr lang="zh-CN" altLang="en-US"/>
        </a:p>
      </dgm:t>
    </dgm:pt>
    <dgm:pt modelId="{A2804836-A5BF-4DDB-816F-E4FC6981F96B}">
      <dgm:prSet custT="1"/>
      <dgm:spPr/>
      <dgm:t>
        <a:bodyPr/>
        <a:lstStyle/>
        <a:p>
          <a:pPr rtl="0"/>
          <a:r>
            <a:rPr lang="zh-CN" altLang="en-US" sz="1000" dirty="0" smtClean="0"/>
            <a:t>停机问题</a:t>
          </a:r>
          <a:endParaRPr lang="zh-CN" altLang="en-US" sz="1000" dirty="0"/>
        </a:p>
      </dgm:t>
    </dgm:pt>
    <dgm:pt modelId="{0FB6F140-34E9-48C3-BC46-8C79C9D2D8FA}" type="parTrans" cxnId="{633E67EA-29D1-4095-A887-76A0E6C25D30}">
      <dgm:prSet/>
      <dgm:spPr/>
      <dgm:t>
        <a:bodyPr/>
        <a:lstStyle/>
        <a:p>
          <a:endParaRPr lang="zh-CN" altLang="en-US"/>
        </a:p>
      </dgm:t>
    </dgm:pt>
    <dgm:pt modelId="{0EC33F69-8BD1-46C6-877D-DB45CA9CC781}" type="sibTrans" cxnId="{633E67EA-29D1-4095-A887-76A0E6C25D30}">
      <dgm:prSet/>
      <dgm:spPr/>
      <dgm:t>
        <a:bodyPr/>
        <a:lstStyle/>
        <a:p>
          <a:endParaRPr lang="zh-CN" altLang="en-US"/>
        </a:p>
      </dgm:t>
    </dgm:pt>
    <dgm:pt modelId="{188B84B2-DA12-4647-98CB-4C46E5856466}">
      <dgm:prSet custT="1"/>
      <dgm:spPr/>
      <dgm:t>
        <a:bodyPr/>
        <a:lstStyle/>
        <a:p>
          <a:pPr rtl="0"/>
          <a:r>
            <a:rPr lang="zh-CN" altLang="en-US" sz="1000" dirty="0" smtClean="0"/>
            <a:t>表达式和语句</a:t>
          </a:r>
          <a:endParaRPr lang="zh-CN" sz="1000" dirty="0"/>
        </a:p>
      </dgm:t>
    </dgm:pt>
    <dgm:pt modelId="{DDDFF2C5-269A-47D6-BDAA-6FA2FDA7A858}" type="parTrans" cxnId="{BA60FABC-0576-449D-9B88-2DE913984868}">
      <dgm:prSet/>
      <dgm:spPr/>
      <dgm:t>
        <a:bodyPr/>
        <a:lstStyle/>
        <a:p>
          <a:endParaRPr lang="zh-CN" altLang="en-US"/>
        </a:p>
      </dgm:t>
    </dgm:pt>
    <dgm:pt modelId="{C096CCC6-CDAF-4D91-A04C-2A72681B9797}" type="sibTrans" cxnId="{BA60FABC-0576-449D-9B88-2DE913984868}">
      <dgm:prSet/>
      <dgm:spPr/>
      <dgm:t>
        <a:bodyPr/>
        <a:lstStyle/>
        <a:p>
          <a:endParaRPr lang="zh-CN" altLang="en-US"/>
        </a:p>
      </dgm:t>
    </dgm:pt>
    <dgm:pt modelId="{A89AB57A-4E18-4E1B-9123-C18BDB814B6B}">
      <dgm:prSet custT="1"/>
      <dgm:spPr/>
      <dgm:t>
        <a:bodyPr/>
        <a:lstStyle/>
        <a:p>
          <a:pPr rtl="0"/>
          <a:r>
            <a:rPr lang="zh-CN" altLang="en-US" sz="1000" dirty="0" smtClean="0"/>
            <a:t>语法分析</a:t>
          </a:r>
          <a:endParaRPr lang="zh-CN" sz="1000" dirty="0"/>
        </a:p>
      </dgm:t>
    </dgm:pt>
    <dgm:pt modelId="{F9CF3943-11F9-4180-8F44-217466E9B878}" type="parTrans" cxnId="{C440255B-A800-4816-AA8E-AB20406CB09E}">
      <dgm:prSet/>
      <dgm:spPr/>
      <dgm:t>
        <a:bodyPr/>
        <a:lstStyle/>
        <a:p>
          <a:endParaRPr lang="zh-CN" altLang="en-US"/>
        </a:p>
      </dgm:t>
    </dgm:pt>
    <dgm:pt modelId="{D5F519F2-A168-4D0A-926D-A75DF5ACFB3B}" type="sibTrans" cxnId="{C440255B-A800-4816-AA8E-AB20406CB09E}">
      <dgm:prSet/>
      <dgm:spPr/>
      <dgm:t>
        <a:bodyPr/>
        <a:lstStyle/>
        <a:p>
          <a:endParaRPr lang="zh-CN" altLang="en-US"/>
        </a:p>
      </dgm:t>
    </dgm:pt>
    <dgm:pt modelId="{E4A6C7EE-5268-4CD1-919B-B8588652DE4B}">
      <dgm:prSet custT="1"/>
      <dgm:spPr/>
      <dgm:t>
        <a:bodyPr/>
        <a:lstStyle/>
        <a:p>
          <a:pPr rtl="0"/>
          <a:r>
            <a:rPr lang="zh-CN" altLang="en-US" sz="1000" dirty="0" smtClean="0"/>
            <a:t>抽象语法树</a:t>
          </a:r>
          <a:endParaRPr lang="zh-CN" sz="1000" dirty="0"/>
        </a:p>
      </dgm:t>
    </dgm:pt>
    <dgm:pt modelId="{30C008DA-5A3E-408B-A1F3-613A6887E3D9}" type="parTrans" cxnId="{C666345B-FBB6-4946-83D4-ACE1CCD1B26B}">
      <dgm:prSet/>
      <dgm:spPr/>
      <dgm:t>
        <a:bodyPr/>
        <a:lstStyle/>
        <a:p>
          <a:endParaRPr lang="zh-CN" altLang="en-US"/>
        </a:p>
      </dgm:t>
    </dgm:pt>
    <dgm:pt modelId="{2023281E-20AC-4644-AAC0-89D0BCBC2F0F}" type="sibTrans" cxnId="{C666345B-FBB6-4946-83D4-ACE1CCD1B26B}">
      <dgm:prSet/>
      <dgm:spPr/>
      <dgm:t>
        <a:bodyPr/>
        <a:lstStyle/>
        <a:p>
          <a:endParaRPr lang="zh-CN" altLang="en-US"/>
        </a:p>
      </dgm:t>
    </dgm:pt>
    <dgm:pt modelId="{01C2493F-161E-45B7-B5FB-83B8E48644A9}">
      <dgm:prSet custT="1"/>
      <dgm:spPr/>
      <dgm:t>
        <a:bodyPr/>
        <a:lstStyle/>
        <a:p>
          <a:pPr rtl="0"/>
          <a:r>
            <a:rPr lang="zh-CN" altLang="en-US" sz="1000" dirty="0" smtClean="0"/>
            <a:t>深入理解计算机系统</a:t>
          </a:r>
          <a:endParaRPr lang="zh-CN" sz="1000" dirty="0"/>
        </a:p>
      </dgm:t>
    </dgm:pt>
    <dgm:pt modelId="{F7B3B856-1589-4330-89A9-13B6941B82E5}" type="parTrans" cxnId="{22F5A3D3-3A57-4E51-B595-1826EC85040D}">
      <dgm:prSet/>
      <dgm:spPr/>
      <dgm:t>
        <a:bodyPr/>
        <a:lstStyle/>
        <a:p>
          <a:endParaRPr lang="zh-CN" altLang="en-US"/>
        </a:p>
      </dgm:t>
    </dgm:pt>
    <dgm:pt modelId="{DB149F43-95F5-4059-B8B3-3BCD801491B5}" type="sibTrans" cxnId="{22F5A3D3-3A57-4E51-B595-1826EC85040D}">
      <dgm:prSet/>
      <dgm:spPr/>
      <dgm:t>
        <a:bodyPr/>
        <a:lstStyle/>
        <a:p>
          <a:endParaRPr lang="zh-CN" altLang="en-US"/>
        </a:p>
      </dgm:t>
    </dgm:pt>
    <dgm:pt modelId="{80FFD70F-1BBB-4F25-AA60-83516675166F}">
      <dgm:prSet custT="1"/>
      <dgm:spPr/>
      <dgm:t>
        <a:bodyPr/>
        <a:lstStyle/>
        <a:p>
          <a:pPr rtl="0"/>
          <a:r>
            <a:rPr lang="zh-CN" altLang="en-US" sz="1000" dirty="0" smtClean="0"/>
            <a:t>正则表达式</a:t>
          </a:r>
          <a:endParaRPr lang="zh-CN" sz="1000" dirty="0"/>
        </a:p>
      </dgm:t>
    </dgm:pt>
    <dgm:pt modelId="{1BEBE4B2-C33D-4E0D-B20F-2775B9A1C868}" type="parTrans" cxnId="{9914AC7F-E8C6-4B4F-9D56-BCABBE7476D8}">
      <dgm:prSet/>
      <dgm:spPr/>
      <dgm:t>
        <a:bodyPr/>
        <a:lstStyle/>
        <a:p>
          <a:endParaRPr lang="zh-CN" altLang="en-US"/>
        </a:p>
      </dgm:t>
    </dgm:pt>
    <dgm:pt modelId="{BE1BDEF9-C611-4621-9FA1-F5873852E549}" type="sibTrans" cxnId="{9914AC7F-E8C6-4B4F-9D56-BCABBE7476D8}">
      <dgm:prSet/>
      <dgm:spPr/>
      <dgm:t>
        <a:bodyPr/>
        <a:lstStyle/>
        <a:p>
          <a:endParaRPr lang="zh-CN" altLang="en-US"/>
        </a:p>
      </dgm:t>
    </dgm:pt>
    <dgm:pt modelId="{83FD961B-0F18-4C0A-AFBE-63752A281D74}">
      <dgm:prSet custT="1"/>
      <dgm:spPr/>
      <dgm:t>
        <a:bodyPr/>
        <a:lstStyle/>
        <a:p>
          <a:pPr rtl="0"/>
          <a:r>
            <a:rPr lang="zh-CN" altLang="en-US" sz="1000" dirty="0" smtClean="0"/>
            <a:t>排序算法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压缩算法</a:t>
          </a:r>
          <a:endParaRPr lang="zh-CN" sz="1000" dirty="0"/>
        </a:p>
      </dgm:t>
    </dgm:pt>
    <dgm:pt modelId="{1FD2DA85-64BF-44DE-BD5A-3BEDA1B7E53E}" type="parTrans" cxnId="{CA18342D-4645-46CA-8CE7-FB51A70A10C5}">
      <dgm:prSet/>
      <dgm:spPr/>
      <dgm:t>
        <a:bodyPr/>
        <a:lstStyle/>
        <a:p>
          <a:endParaRPr lang="zh-CN" altLang="en-US"/>
        </a:p>
      </dgm:t>
    </dgm:pt>
    <dgm:pt modelId="{F40D7D05-A792-405F-81D1-BA607550620A}" type="sibTrans" cxnId="{CA18342D-4645-46CA-8CE7-FB51A70A10C5}">
      <dgm:prSet/>
      <dgm:spPr/>
      <dgm:t>
        <a:bodyPr/>
        <a:lstStyle/>
        <a:p>
          <a:endParaRPr lang="zh-CN" altLang="en-US"/>
        </a:p>
      </dgm:t>
    </dgm:pt>
    <dgm:pt modelId="{C3F82586-916F-4695-A436-42717361CAE9}">
      <dgm:prSet custT="1"/>
      <dgm:spPr/>
      <dgm:t>
        <a:bodyPr/>
        <a:lstStyle/>
        <a:p>
          <a:pPr rtl="0"/>
          <a:r>
            <a:rPr lang="zh-CN" altLang="en-US" sz="1000" dirty="0" smtClean="0"/>
            <a:t>网络协议</a:t>
          </a:r>
          <a:endParaRPr lang="zh-CN" sz="1000" dirty="0"/>
        </a:p>
      </dgm:t>
    </dgm:pt>
    <dgm:pt modelId="{C530EB19-C407-411B-9DA4-4272B7B79051}" type="parTrans" cxnId="{E4E46656-9CFD-4C16-A70F-DE5B8BFEEFAF}">
      <dgm:prSet/>
      <dgm:spPr/>
      <dgm:t>
        <a:bodyPr/>
        <a:lstStyle/>
        <a:p>
          <a:endParaRPr lang="zh-CN" altLang="en-US"/>
        </a:p>
      </dgm:t>
    </dgm:pt>
    <dgm:pt modelId="{921A0322-2A43-46A1-82C9-F1132024719E}" type="sibTrans" cxnId="{E4E46656-9CFD-4C16-A70F-DE5B8BFEEFAF}">
      <dgm:prSet/>
      <dgm:spPr/>
      <dgm:t>
        <a:bodyPr/>
        <a:lstStyle/>
        <a:p>
          <a:endParaRPr lang="zh-CN" altLang="en-US"/>
        </a:p>
      </dgm:t>
    </dgm:pt>
    <dgm:pt modelId="{478B018B-7322-49ED-BC93-35CAAFD5B12C}">
      <dgm:prSet custT="1"/>
      <dgm:spPr/>
      <dgm:t>
        <a:bodyPr/>
        <a:lstStyle/>
        <a:p>
          <a:pPr rtl="0"/>
          <a:r>
            <a:rPr lang="en-US" altLang="zh-CN" sz="1000" dirty="0" smtClean="0"/>
            <a:t>Socket</a:t>
          </a:r>
          <a:r>
            <a:rPr lang="zh-CN" altLang="en-US" sz="1000" dirty="0" smtClean="0"/>
            <a:t>编程</a:t>
          </a:r>
          <a:endParaRPr lang="zh-CN" sz="1000" dirty="0"/>
        </a:p>
      </dgm:t>
    </dgm:pt>
    <dgm:pt modelId="{D49083F4-165E-41F5-938D-BC41C09E0308}" type="parTrans" cxnId="{2DE37594-60D5-495E-A537-BB4066E637A6}">
      <dgm:prSet/>
      <dgm:spPr/>
      <dgm:t>
        <a:bodyPr/>
        <a:lstStyle/>
        <a:p>
          <a:endParaRPr lang="zh-CN" altLang="en-US"/>
        </a:p>
      </dgm:t>
    </dgm:pt>
    <dgm:pt modelId="{3CF07AD0-F6FC-4D62-A8C8-8722B852CEAA}" type="sibTrans" cxnId="{2DE37594-60D5-495E-A537-BB4066E637A6}">
      <dgm:prSet/>
      <dgm:spPr/>
      <dgm:t>
        <a:bodyPr/>
        <a:lstStyle/>
        <a:p>
          <a:endParaRPr lang="zh-CN" altLang="en-US"/>
        </a:p>
      </dgm:t>
    </dgm:pt>
    <dgm:pt modelId="{777FFE2A-B277-4AD8-B640-F3B4C38824BF}">
      <dgm:prSet custT="1"/>
      <dgm:spPr/>
      <dgm:t>
        <a:bodyPr/>
        <a:lstStyle/>
        <a:p>
          <a:pPr rtl="0"/>
          <a:r>
            <a:rPr lang="zh-CN" altLang="en-US" sz="1000" dirty="0" smtClean="0"/>
            <a:t>关系型数据库</a:t>
          </a:r>
          <a:endParaRPr lang="zh-CN" sz="1000" dirty="0"/>
        </a:p>
      </dgm:t>
    </dgm:pt>
    <dgm:pt modelId="{230AF8CE-0243-494E-B3C8-85217D047C87}" type="parTrans" cxnId="{B340EC4F-E158-4C11-82DF-009A3556F048}">
      <dgm:prSet/>
      <dgm:spPr/>
      <dgm:t>
        <a:bodyPr/>
        <a:lstStyle/>
        <a:p>
          <a:endParaRPr lang="zh-CN" altLang="en-US"/>
        </a:p>
      </dgm:t>
    </dgm:pt>
    <dgm:pt modelId="{2F66C52B-729F-4D81-B601-AA5BCF911A8B}" type="sibTrans" cxnId="{B340EC4F-E158-4C11-82DF-009A3556F048}">
      <dgm:prSet/>
      <dgm:spPr/>
      <dgm:t>
        <a:bodyPr/>
        <a:lstStyle/>
        <a:p>
          <a:endParaRPr lang="zh-CN" altLang="en-US"/>
        </a:p>
      </dgm:t>
    </dgm:pt>
    <dgm:pt modelId="{8F6BD1D6-7DCE-4A1C-9445-8F3EA20057BB}">
      <dgm:prSet custT="1"/>
      <dgm:spPr/>
      <dgm:t>
        <a:bodyPr/>
        <a:lstStyle/>
        <a:p>
          <a:pPr rtl="0"/>
          <a:r>
            <a:rPr lang="zh-CN" altLang="en-US" sz="1000" dirty="0" smtClean="0"/>
            <a:t>图灵机</a:t>
          </a:r>
          <a:endParaRPr lang="zh-CN" altLang="en-US" sz="1000" dirty="0"/>
        </a:p>
      </dgm:t>
    </dgm:pt>
    <dgm:pt modelId="{E2A93798-9A2C-48E1-B892-2355D9B5658E}" type="parTrans" cxnId="{6A3AE6B1-2BF8-4468-B462-FA5F63CC8E7C}">
      <dgm:prSet/>
      <dgm:spPr/>
      <dgm:t>
        <a:bodyPr/>
        <a:lstStyle/>
        <a:p>
          <a:endParaRPr lang="zh-CN" altLang="en-US"/>
        </a:p>
      </dgm:t>
    </dgm:pt>
    <dgm:pt modelId="{BF48644C-4AB0-432C-8A32-4465B7E683F1}" type="sibTrans" cxnId="{6A3AE6B1-2BF8-4468-B462-FA5F63CC8E7C}">
      <dgm:prSet/>
      <dgm:spPr/>
      <dgm:t>
        <a:bodyPr/>
        <a:lstStyle/>
        <a:p>
          <a:endParaRPr lang="zh-CN" altLang="en-US"/>
        </a:p>
      </dgm:t>
    </dgm:pt>
    <dgm:pt modelId="{A812562A-4D92-462E-B5E5-C09A8016E0C2}">
      <dgm:prSet custT="1"/>
      <dgm:spPr/>
      <dgm:t>
        <a:bodyPr/>
        <a:lstStyle/>
        <a:p>
          <a:pPr rtl="0"/>
          <a:r>
            <a:rPr lang="zh-CN" altLang="en-US" sz="1000" dirty="0" smtClean="0"/>
            <a:t>计算和正则语言</a:t>
          </a:r>
          <a:endParaRPr lang="zh-CN" altLang="en-US" sz="1000" dirty="0"/>
        </a:p>
      </dgm:t>
    </dgm:pt>
    <dgm:pt modelId="{72CA9205-8AB1-4E16-A673-C5E0E055AF0D}" type="parTrans" cxnId="{07E71465-A1EB-4562-AB9C-B8085A56F9BB}">
      <dgm:prSet/>
      <dgm:spPr/>
      <dgm:t>
        <a:bodyPr/>
        <a:lstStyle/>
        <a:p>
          <a:endParaRPr lang="zh-CN" altLang="en-US"/>
        </a:p>
      </dgm:t>
    </dgm:pt>
    <dgm:pt modelId="{C2D71F68-9D8F-4E20-83C9-4E221DA0E031}" type="sibTrans" cxnId="{07E71465-A1EB-4562-AB9C-B8085A56F9BB}">
      <dgm:prSet/>
      <dgm:spPr/>
      <dgm:t>
        <a:bodyPr/>
        <a:lstStyle/>
        <a:p>
          <a:endParaRPr lang="zh-CN" altLang="en-US"/>
        </a:p>
      </dgm:t>
    </dgm:pt>
    <dgm:pt modelId="{786ACD31-4744-439C-9D3C-C6490E5655FB}">
      <dgm:prSet custT="1"/>
      <dgm:spPr/>
      <dgm:t>
        <a:bodyPr/>
        <a:lstStyle/>
        <a:p>
          <a:pPr rtl="0"/>
          <a:r>
            <a:rPr lang="zh-CN" altLang="en-US" sz="1000" dirty="0" smtClean="0"/>
            <a:t>冯诺依曼结构</a:t>
          </a:r>
          <a:endParaRPr lang="zh-CN" sz="1000" dirty="0"/>
        </a:p>
      </dgm:t>
    </dgm:pt>
    <dgm:pt modelId="{111EBE59-DF53-41C4-A3C3-FEAED9ADEAE6}" type="parTrans" cxnId="{460770F2-C287-4AA8-A424-EF6A305313CB}">
      <dgm:prSet/>
      <dgm:spPr/>
      <dgm:t>
        <a:bodyPr/>
        <a:lstStyle/>
        <a:p>
          <a:endParaRPr lang="zh-CN" altLang="en-US"/>
        </a:p>
      </dgm:t>
    </dgm:pt>
    <dgm:pt modelId="{16E47EF3-D072-4D5A-AD7E-BD6FE16465BA}" type="sibTrans" cxnId="{460770F2-C287-4AA8-A424-EF6A305313CB}">
      <dgm:prSet/>
      <dgm:spPr/>
      <dgm:t>
        <a:bodyPr/>
        <a:lstStyle/>
        <a:p>
          <a:endParaRPr lang="zh-CN" altLang="en-US"/>
        </a:p>
      </dgm:t>
    </dgm:pt>
    <dgm:pt modelId="{6D3A22AD-1D5B-492C-A3C7-937511162BC7}">
      <dgm:prSet custT="1"/>
      <dgm:spPr/>
      <dgm:t>
        <a:bodyPr/>
        <a:lstStyle/>
        <a:p>
          <a:pPr rtl="0"/>
          <a:r>
            <a:rPr lang="en-US" altLang="zh-CN" sz="1000" smtClean="0"/>
            <a:t>KV</a:t>
          </a:r>
          <a:r>
            <a:rPr lang="zh-CN" altLang="en-US" sz="1000" dirty="0" smtClean="0"/>
            <a:t>系统</a:t>
          </a:r>
          <a:endParaRPr lang="zh-CN" sz="1000" dirty="0"/>
        </a:p>
      </dgm:t>
    </dgm:pt>
    <dgm:pt modelId="{C4C6DD46-969E-46C0-8B6D-262AB306A872}" type="parTrans" cxnId="{FF0B153C-2A24-4FCA-AC4B-3B641FB914EC}">
      <dgm:prSet/>
      <dgm:spPr/>
      <dgm:t>
        <a:bodyPr/>
        <a:lstStyle/>
        <a:p>
          <a:endParaRPr lang="zh-CN" altLang="en-US"/>
        </a:p>
      </dgm:t>
    </dgm:pt>
    <dgm:pt modelId="{DDCE0A48-91A8-4CF5-9D12-5D1A7032F67D}" type="sibTrans" cxnId="{FF0B153C-2A24-4FCA-AC4B-3B641FB914EC}">
      <dgm:prSet/>
      <dgm:spPr/>
      <dgm:t>
        <a:bodyPr/>
        <a:lstStyle/>
        <a:p>
          <a:endParaRPr lang="zh-CN" altLang="en-US"/>
        </a:p>
      </dgm:t>
    </dgm:pt>
    <dgm:pt modelId="{AD5E0216-5A63-48F9-9DF6-844D476927B6}">
      <dgm:prSet custT="1"/>
      <dgm:spPr/>
      <dgm:t>
        <a:bodyPr/>
        <a:lstStyle/>
        <a:p>
          <a:pPr rtl="0"/>
          <a:r>
            <a:rPr lang="zh-CN" altLang="en-US" sz="1000" dirty="0" smtClean="0"/>
            <a:t>内存系统</a:t>
          </a:r>
          <a:endParaRPr lang="zh-CN" sz="1000" dirty="0"/>
        </a:p>
      </dgm:t>
    </dgm:pt>
    <dgm:pt modelId="{52475504-9B79-4831-B806-1EC73F9506CB}" type="parTrans" cxnId="{C0C51DAD-C00A-43CF-8173-C04EFC64C158}">
      <dgm:prSet/>
      <dgm:spPr/>
      <dgm:t>
        <a:bodyPr/>
        <a:lstStyle/>
        <a:p>
          <a:endParaRPr lang="zh-CN" altLang="en-US"/>
        </a:p>
      </dgm:t>
    </dgm:pt>
    <dgm:pt modelId="{F8DA1F04-82E0-411A-9747-1CF8E30A3003}" type="sibTrans" cxnId="{C0C51DAD-C00A-43CF-8173-C04EFC64C158}">
      <dgm:prSet/>
      <dgm:spPr/>
      <dgm:t>
        <a:bodyPr/>
        <a:lstStyle/>
        <a:p>
          <a:endParaRPr lang="zh-CN" altLang="en-US"/>
        </a:p>
      </dgm:t>
    </dgm:pt>
    <dgm:pt modelId="{61065057-F4CA-42D0-878A-6A4AD0FBE926}">
      <dgm:prSet custT="1"/>
      <dgm:spPr/>
      <dgm:t>
        <a:bodyPr/>
        <a:lstStyle/>
        <a:p>
          <a:pPr rtl="0"/>
          <a:r>
            <a:rPr lang="zh-CN" altLang="en-US" sz="1000" smtClean="0"/>
            <a:t>图灵等价和图灵完备</a:t>
          </a:r>
          <a:endParaRPr lang="zh-CN" altLang="en-US" sz="1000" dirty="0"/>
        </a:p>
      </dgm:t>
    </dgm:pt>
    <dgm:pt modelId="{66843A3A-B1C6-4217-99A9-345D6A33D2CE}" type="parTrans" cxnId="{1650321E-7ED6-4DED-A94C-BA1CC57822D8}">
      <dgm:prSet/>
      <dgm:spPr/>
      <dgm:t>
        <a:bodyPr/>
        <a:lstStyle/>
        <a:p>
          <a:endParaRPr lang="zh-CN" altLang="en-US"/>
        </a:p>
      </dgm:t>
    </dgm:pt>
    <dgm:pt modelId="{9E95D125-FCB3-4C7B-BE09-E4536FE0E1CC}" type="sibTrans" cxnId="{1650321E-7ED6-4DED-A94C-BA1CC57822D8}">
      <dgm:prSet/>
      <dgm:spPr/>
      <dgm:t>
        <a:bodyPr/>
        <a:lstStyle/>
        <a:p>
          <a:endParaRPr lang="zh-CN" altLang="en-US"/>
        </a:p>
      </dgm:t>
    </dgm:pt>
    <dgm:pt modelId="{D0A7D9C1-0975-4FF2-B72C-A4476BA916D8}" type="pres">
      <dgm:prSet presAssocID="{F89EEDEE-CAE2-4540-853A-96E77C93FD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279E544-77BF-4271-B684-9E225A47F020}" type="pres">
      <dgm:prSet presAssocID="{68D15042-A63A-4CE5-8B7D-2D81BBDCAF64}" presName="root" presStyleCnt="0"/>
      <dgm:spPr/>
    </dgm:pt>
    <dgm:pt modelId="{D6153D5B-3D15-40C2-8C79-1994E29B9DEE}" type="pres">
      <dgm:prSet presAssocID="{68D15042-A63A-4CE5-8B7D-2D81BBDCAF64}" presName="rootComposite" presStyleCnt="0"/>
      <dgm:spPr/>
    </dgm:pt>
    <dgm:pt modelId="{27B1D24A-CFCD-4133-8F54-9EBCE5A7228D}" type="pres">
      <dgm:prSet presAssocID="{68D15042-A63A-4CE5-8B7D-2D81BBDCAF64}" presName="rootText" presStyleLbl="node1" presStyleIdx="0" presStyleCnt="7"/>
      <dgm:spPr/>
      <dgm:t>
        <a:bodyPr/>
        <a:lstStyle/>
        <a:p>
          <a:endParaRPr lang="zh-CN" altLang="en-US"/>
        </a:p>
      </dgm:t>
    </dgm:pt>
    <dgm:pt modelId="{59659F0F-6B54-47FD-B0B0-CC5A605337AC}" type="pres">
      <dgm:prSet presAssocID="{68D15042-A63A-4CE5-8B7D-2D81BBDCAF64}" presName="rootConnector" presStyleLbl="node1" presStyleIdx="0" presStyleCnt="7"/>
      <dgm:spPr/>
      <dgm:t>
        <a:bodyPr/>
        <a:lstStyle/>
        <a:p>
          <a:endParaRPr lang="zh-CN" altLang="en-US"/>
        </a:p>
      </dgm:t>
    </dgm:pt>
    <dgm:pt modelId="{8708DDD0-505A-46E6-96FF-6BB6396DC29A}" type="pres">
      <dgm:prSet presAssocID="{68D15042-A63A-4CE5-8B7D-2D81BBDCAF64}" presName="childShape" presStyleCnt="0"/>
      <dgm:spPr/>
    </dgm:pt>
    <dgm:pt modelId="{8EF91D5C-C375-4E4A-A569-729F3D77153E}" type="pres">
      <dgm:prSet presAssocID="{E316B1E4-AA31-4C79-91CE-B6ECC2E9CF18}" presName="Name13" presStyleLbl="parChTrans1D2" presStyleIdx="0" presStyleCnt="25"/>
      <dgm:spPr/>
      <dgm:t>
        <a:bodyPr/>
        <a:lstStyle/>
        <a:p>
          <a:endParaRPr lang="zh-CN" altLang="en-US"/>
        </a:p>
      </dgm:t>
    </dgm:pt>
    <dgm:pt modelId="{DDAC1539-9D84-4D5F-9D40-DAA25534CA4A}" type="pres">
      <dgm:prSet presAssocID="{5F46769E-B189-43B6-9107-6816C354C15A}" presName="childText" presStyleLbl="bgAcc1" presStyleIdx="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BA26-0928-4BCE-BB50-EBE30B571BE6}" type="pres">
      <dgm:prSet presAssocID="{1FD2DA85-64BF-44DE-BD5A-3BEDA1B7E53E}" presName="Name13" presStyleLbl="parChTrans1D2" presStyleIdx="1" presStyleCnt="25"/>
      <dgm:spPr/>
      <dgm:t>
        <a:bodyPr/>
        <a:lstStyle/>
        <a:p>
          <a:endParaRPr lang="zh-CN" altLang="en-US"/>
        </a:p>
      </dgm:t>
    </dgm:pt>
    <dgm:pt modelId="{BAD1C3A7-E3A3-4C6E-9147-0956A86A6E3B}" type="pres">
      <dgm:prSet presAssocID="{83FD961B-0F18-4C0A-AFBE-63752A281D74}" presName="childText" presStyleLbl="bgAcc1" presStyleIdx="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18439B-D6C1-4D89-AA25-599AD6DF3006}" type="pres">
      <dgm:prSet presAssocID="{5FD1E721-792F-4F85-99FD-04277120FA70}" presName="root" presStyleCnt="0"/>
      <dgm:spPr/>
    </dgm:pt>
    <dgm:pt modelId="{4CDF76F5-AB09-4995-8C39-B878573D87D0}" type="pres">
      <dgm:prSet presAssocID="{5FD1E721-792F-4F85-99FD-04277120FA70}" presName="rootComposite" presStyleCnt="0"/>
      <dgm:spPr/>
    </dgm:pt>
    <dgm:pt modelId="{E1DBEF49-782C-4AB7-A03A-1A518DDD74C2}" type="pres">
      <dgm:prSet presAssocID="{5FD1E721-792F-4F85-99FD-04277120FA70}" presName="rootText" presStyleLbl="node1" presStyleIdx="1" presStyleCnt="7"/>
      <dgm:spPr/>
      <dgm:t>
        <a:bodyPr/>
        <a:lstStyle/>
        <a:p>
          <a:endParaRPr lang="zh-CN" altLang="en-US"/>
        </a:p>
      </dgm:t>
    </dgm:pt>
    <dgm:pt modelId="{090C5C9B-BFE8-420D-95A3-12773BCCA89B}" type="pres">
      <dgm:prSet presAssocID="{5FD1E721-792F-4F85-99FD-04277120FA70}" presName="rootConnector" presStyleLbl="node1" presStyleIdx="1" presStyleCnt="7"/>
      <dgm:spPr/>
      <dgm:t>
        <a:bodyPr/>
        <a:lstStyle/>
        <a:p>
          <a:endParaRPr lang="zh-CN" altLang="en-US"/>
        </a:p>
      </dgm:t>
    </dgm:pt>
    <dgm:pt modelId="{BE673475-31B2-4431-BC6D-F5BF07629E4B}" type="pres">
      <dgm:prSet presAssocID="{5FD1E721-792F-4F85-99FD-04277120FA70}" presName="childShape" presStyleCnt="0"/>
      <dgm:spPr/>
    </dgm:pt>
    <dgm:pt modelId="{936A2CDC-B2C1-4F98-817F-7380795EE1EF}" type="pres">
      <dgm:prSet presAssocID="{AB6422FE-9F53-44A9-BBB5-F09487494313}" presName="Name13" presStyleLbl="parChTrans1D2" presStyleIdx="2" presStyleCnt="25"/>
      <dgm:spPr/>
      <dgm:t>
        <a:bodyPr/>
        <a:lstStyle/>
        <a:p>
          <a:endParaRPr lang="zh-CN" altLang="en-US"/>
        </a:p>
      </dgm:t>
    </dgm:pt>
    <dgm:pt modelId="{ED557424-D2C5-4AEF-A692-280F515C85DB}" type="pres">
      <dgm:prSet presAssocID="{A3A9F2F9-3EDD-45BC-A721-6F900A92C8D0}" presName="childText" presStyleLbl="bgAcc1" presStyleIdx="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2D1E5-127D-4CC2-83F7-B21103A52F93}" type="pres">
      <dgm:prSet presAssocID="{D49083F4-165E-41F5-938D-BC41C09E0308}" presName="Name13" presStyleLbl="parChTrans1D2" presStyleIdx="3" presStyleCnt="25"/>
      <dgm:spPr/>
      <dgm:t>
        <a:bodyPr/>
        <a:lstStyle/>
        <a:p>
          <a:endParaRPr lang="zh-CN" altLang="en-US"/>
        </a:p>
      </dgm:t>
    </dgm:pt>
    <dgm:pt modelId="{EB4EC000-5922-4604-A197-7C856D2BDAFC}" type="pres">
      <dgm:prSet presAssocID="{478B018B-7322-49ED-BC93-35CAAFD5B12C}" presName="childText" presStyleLbl="bgAcc1" presStyleIdx="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D248E-50C6-418E-8D24-50C7A850CF6B}" type="pres">
      <dgm:prSet presAssocID="{C530EB19-C407-411B-9DA4-4272B7B79051}" presName="Name13" presStyleLbl="parChTrans1D2" presStyleIdx="4" presStyleCnt="25"/>
      <dgm:spPr/>
      <dgm:t>
        <a:bodyPr/>
        <a:lstStyle/>
        <a:p>
          <a:endParaRPr lang="zh-CN" altLang="en-US"/>
        </a:p>
      </dgm:t>
    </dgm:pt>
    <dgm:pt modelId="{42B350C9-247E-4100-9DB0-F879742A06A2}" type="pres">
      <dgm:prSet presAssocID="{C3F82586-916F-4695-A436-42717361CAE9}" presName="childText" presStyleLbl="bgAcc1" presStyleIdx="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7D55C2-25B0-4DFC-9C65-F5585B2C4619}" type="pres">
      <dgm:prSet presAssocID="{E384C12D-3EF3-4D24-AA05-5BFC62672FB9}" presName="root" presStyleCnt="0"/>
      <dgm:spPr/>
    </dgm:pt>
    <dgm:pt modelId="{A6F7D4A9-DC79-48D9-A73D-DA281BA4FCD6}" type="pres">
      <dgm:prSet presAssocID="{E384C12D-3EF3-4D24-AA05-5BFC62672FB9}" presName="rootComposite" presStyleCnt="0"/>
      <dgm:spPr/>
    </dgm:pt>
    <dgm:pt modelId="{EF318994-30D0-47EE-97E9-B93F32DDE12C}" type="pres">
      <dgm:prSet presAssocID="{E384C12D-3EF3-4D24-AA05-5BFC62672FB9}" presName="rootText" presStyleLbl="node1" presStyleIdx="2" presStyleCnt="7"/>
      <dgm:spPr/>
      <dgm:t>
        <a:bodyPr/>
        <a:lstStyle/>
        <a:p>
          <a:endParaRPr lang="zh-CN" altLang="en-US"/>
        </a:p>
      </dgm:t>
    </dgm:pt>
    <dgm:pt modelId="{759BA41E-45F4-4D34-8694-F4B8D45697EF}" type="pres">
      <dgm:prSet presAssocID="{E384C12D-3EF3-4D24-AA05-5BFC62672FB9}" presName="rootConnector" presStyleLbl="node1" presStyleIdx="2" presStyleCnt="7"/>
      <dgm:spPr/>
      <dgm:t>
        <a:bodyPr/>
        <a:lstStyle/>
        <a:p>
          <a:endParaRPr lang="zh-CN" altLang="en-US"/>
        </a:p>
      </dgm:t>
    </dgm:pt>
    <dgm:pt modelId="{A1A67560-2785-4645-B01C-BBE37C94768C}" type="pres">
      <dgm:prSet presAssocID="{E384C12D-3EF3-4D24-AA05-5BFC62672FB9}" presName="childShape" presStyleCnt="0"/>
      <dgm:spPr/>
    </dgm:pt>
    <dgm:pt modelId="{91BAA99E-A618-45B6-ADC2-73770DF90A44}" type="pres">
      <dgm:prSet presAssocID="{DDDFF2C5-269A-47D6-BDAA-6FA2FDA7A858}" presName="Name13" presStyleLbl="parChTrans1D2" presStyleIdx="5" presStyleCnt="25"/>
      <dgm:spPr/>
      <dgm:t>
        <a:bodyPr/>
        <a:lstStyle/>
        <a:p>
          <a:endParaRPr lang="zh-CN" altLang="en-US"/>
        </a:p>
      </dgm:t>
    </dgm:pt>
    <dgm:pt modelId="{2C489D82-BF73-4FE5-B031-2E2D3614C137}" type="pres">
      <dgm:prSet presAssocID="{188B84B2-DA12-4647-98CB-4C46E5856466}" presName="childText" presStyleLbl="bgAcc1" presStyleIdx="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CC479E-806D-47CB-8370-6D7C823B08C7}" type="pres">
      <dgm:prSet presAssocID="{F9CF3943-11F9-4180-8F44-217466E9B878}" presName="Name13" presStyleLbl="parChTrans1D2" presStyleIdx="6" presStyleCnt="25"/>
      <dgm:spPr/>
      <dgm:t>
        <a:bodyPr/>
        <a:lstStyle/>
        <a:p>
          <a:endParaRPr lang="zh-CN" altLang="en-US"/>
        </a:p>
      </dgm:t>
    </dgm:pt>
    <dgm:pt modelId="{BF91990F-2233-4867-ADF9-438C8E88294B}" type="pres">
      <dgm:prSet presAssocID="{A89AB57A-4E18-4E1B-9123-C18BDB814B6B}" presName="childText" presStyleLbl="bgAcc1" presStyleIdx="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98695-586D-4093-B97B-868DEB3DBADA}" type="pres">
      <dgm:prSet presAssocID="{30C008DA-5A3E-408B-A1F3-613A6887E3D9}" presName="Name13" presStyleLbl="parChTrans1D2" presStyleIdx="7" presStyleCnt="25"/>
      <dgm:spPr/>
      <dgm:t>
        <a:bodyPr/>
        <a:lstStyle/>
        <a:p>
          <a:endParaRPr lang="zh-CN" altLang="en-US"/>
        </a:p>
      </dgm:t>
    </dgm:pt>
    <dgm:pt modelId="{B780DF23-96A1-48CA-A5B9-D597A6139FB1}" type="pres">
      <dgm:prSet presAssocID="{E4A6C7EE-5268-4CD1-919B-B8588652DE4B}" presName="childText" presStyleLbl="bgAcc1" presStyleIdx="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20564-56AF-47BD-8766-5E17071B013C}" type="pres">
      <dgm:prSet presAssocID="{1BEBE4B2-C33D-4E0D-B20F-2775B9A1C868}" presName="Name13" presStyleLbl="parChTrans1D2" presStyleIdx="8" presStyleCnt="25"/>
      <dgm:spPr/>
      <dgm:t>
        <a:bodyPr/>
        <a:lstStyle/>
        <a:p>
          <a:endParaRPr lang="zh-CN" altLang="en-US"/>
        </a:p>
      </dgm:t>
    </dgm:pt>
    <dgm:pt modelId="{37B713AD-6B63-4872-B06C-6EB074760396}" type="pres">
      <dgm:prSet presAssocID="{80FFD70F-1BBB-4F25-AA60-83516675166F}" presName="childText" presStyleLbl="bgAcc1" presStyleIdx="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33631-00E2-4339-8B5B-1F338F44395C}" type="pres">
      <dgm:prSet presAssocID="{994C9E47-5585-4D33-A904-52B66EADBC3A}" presName="root" presStyleCnt="0"/>
      <dgm:spPr/>
    </dgm:pt>
    <dgm:pt modelId="{60AA2B8D-ECC7-4F82-93E7-7EAB922679B9}" type="pres">
      <dgm:prSet presAssocID="{994C9E47-5585-4D33-A904-52B66EADBC3A}" presName="rootComposite" presStyleCnt="0"/>
      <dgm:spPr/>
    </dgm:pt>
    <dgm:pt modelId="{BBBA31B6-9A35-4B1C-80B2-2F5A08331B24}" type="pres">
      <dgm:prSet presAssocID="{994C9E47-5585-4D33-A904-52B66EADBC3A}" presName="rootText" presStyleLbl="node1" presStyleIdx="3" presStyleCnt="7"/>
      <dgm:spPr/>
      <dgm:t>
        <a:bodyPr/>
        <a:lstStyle/>
        <a:p>
          <a:endParaRPr lang="zh-CN" altLang="en-US"/>
        </a:p>
      </dgm:t>
    </dgm:pt>
    <dgm:pt modelId="{5A42CB60-8D4E-44F6-9E4A-7983E525E4FE}" type="pres">
      <dgm:prSet presAssocID="{994C9E47-5585-4D33-A904-52B66EADBC3A}" presName="rootConnector" presStyleLbl="node1" presStyleIdx="3" presStyleCnt="7"/>
      <dgm:spPr/>
      <dgm:t>
        <a:bodyPr/>
        <a:lstStyle/>
        <a:p>
          <a:endParaRPr lang="zh-CN" altLang="en-US"/>
        </a:p>
      </dgm:t>
    </dgm:pt>
    <dgm:pt modelId="{8AED90F5-42B3-4163-B713-B28DDBB7F24F}" type="pres">
      <dgm:prSet presAssocID="{994C9E47-5585-4D33-A904-52B66EADBC3A}" presName="childShape" presStyleCnt="0"/>
      <dgm:spPr/>
    </dgm:pt>
    <dgm:pt modelId="{34A50EBE-CFC0-41F3-B1E4-B5A7D6F2D26E}" type="pres">
      <dgm:prSet presAssocID="{111EBE59-DF53-41C4-A3C3-FEAED9ADEAE6}" presName="Name13" presStyleLbl="parChTrans1D2" presStyleIdx="9" presStyleCnt="25"/>
      <dgm:spPr/>
      <dgm:t>
        <a:bodyPr/>
        <a:lstStyle/>
        <a:p>
          <a:endParaRPr lang="zh-CN" altLang="en-US"/>
        </a:p>
      </dgm:t>
    </dgm:pt>
    <dgm:pt modelId="{980B50E5-D2C2-45F0-BAB1-920FCD1D3126}" type="pres">
      <dgm:prSet presAssocID="{786ACD31-4744-439C-9D3C-C6490E5655FB}" presName="childText" presStyleLbl="bgAcc1" presStyleIdx="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1859E-5AC0-4147-9154-248F5E85433B}" type="pres">
      <dgm:prSet presAssocID="{F7B3B856-1589-4330-89A9-13B6941B82E5}" presName="Name13" presStyleLbl="parChTrans1D2" presStyleIdx="10" presStyleCnt="25"/>
      <dgm:spPr/>
      <dgm:t>
        <a:bodyPr/>
        <a:lstStyle/>
        <a:p>
          <a:endParaRPr lang="zh-CN" altLang="en-US"/>
        </a:p>
      </dgm:t>
    </dgm:pt>
    <dgm:pt modelId="{7652387E-6D8E-48B9-A1EF-F440F9D5ADF1}" type="pres">
      <dgm:prSet presAssocID="{01C2493F-161E-45B7-B5FB-83B8E48644A9}" presName="childText" presStyleLbl="bgAcc1" presStyleIdx="1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36565-09D3-4A49-98BC-5625F2E27462}" type="pres">
      <dgm:prSet presAssocID="{B583FDD7-3003-49CD-AC1E-E0EE6A5E8E62}" presName="root" presStyleCnt="0"/>
      <dgm:spPr/>
    </dgm:pt>
    <dgm:pt modelId="{E6A3510F-8002-4298-9D37-7904F4E25285}" type="pres">
      <dgm:prSet presAssocID="{B583FDD7-3003-49CD-AC1E-E0EE6A5E8E62}" presName="rootComposite" presStyleCnt="0"/>
      <dgm:spPr/>
    </dgm:pt>
    <dgm:pt modelId="{73EA7620-218A-4880-927F-0BA7C705B8C0}" type="pres">
      <dgm:prSet presAssocID="{B583FDD7-3003-49CD-AC1E-E0EE6A5E8E62}" presName="rootText" presStyleLbl="node1" presStyleIdx="4" presStyleCnt="7"/>
      <dgm:spPr/>
      <dgm:t>
        <a:bodyPr/>
        <a:lstStyle/>
        <a:p>
          <a:endParaRPr lang="zh-CN" altLang="en-US"/>
        </a:p>
      </dgm:t>
    </dgm:pt>
    <dgm:pt modelId="{6E4FF49C-83A7-4DE9-872A-0C5D615CD066}" type="pres">
      <dgm:prSet presAssocID="{B583FDD7-3003-49CD-AC1E-E0EE6A5E8E62}" presName="rootConnector" presStyleLbl="node1" presStyleIdx="4" presStyleCnt="7"/>
      <dgm:spPr/>
      <dgm:t>
        <a:bodyPr/>
        <a:lstStyle/>
        <a:p>
          <a:endParaRPr lang="zh-CN" altLang="en-US"/>
        </a:p>
      </dgm:t>
    </dgm:pt>
    <dgm:pt modelId="{F29F196E-D7AD-4CAC-8E04-1D323F9E5042}" type="pres">
      <dgm:prSet presAssocID="{B583FDD7-3003-49CD-AC1E-E0EE6A5E8E62}" presName="childShape" presStyleCnt="0"/>
      <dgm:spPr/>
    </dgm:pt>
    <dgm:pt modelId="{AD67E5A6-27FD-4981-BE96-648E609E11F5}" type="pres">
      <dgm:prSet presAssocID="{230AF8CE-0243-494E-B3C8-85217D047C87}" presName="Name13" presStyleLbl="parChTrans1D2" presStyleIdx="11" presStyleCnt="25"/>
      <dgm:spPr/>
      <dgm:t>
        <a:bodyPr/>
        <a:lstStyle/>
        <a:p>
          <a:endParaRPr lang="zh-CN" altLang="en-US"/>
        </a:p>
      </dgm:t>
    </dgm:pt>
    <dgm:pt modelId="{F767DD18-B564-4BFA-A532-A36967190126}" type="pres">
      <dgm:prSet presAssocID="{777FFE2A-B277-4AD8-B640-F3B4C38824BF}" presName="childText" presStyleLbl="bgAcc1" presStyleIdx="1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1CCBA-B7B3-4070-8969-385EB32C6898}" type="pres">
      <dgm:prSet presAssocID="{C4C6DD46-969E-46C0-8B6D-262AB306A872}" presName="Name13" presStyleLbl="parChTrans1D2" presStyleIdx="12" presStyleCnt="25"/>
      <dgm:spPr/>
      <dgm:t>
        <a:bodyPr/>
        <a:lstStyle/>
        <a:p>
          <a:endParaRPr lang="zh-CN" altLang="en-US"/>
        </a:p>
      </dgm:t>
    </dgm:pt>
    <dgm:pt modelId="{D987DF96-3C5A-42C2-879B-E45CED68CE8D}" type="pres">
      <dgm:prSet presAssocID="{6D3A22AD-1D5B-492C-A3C7-937511162BC7}" presName="childText" presStyleLbl="bgAcc1" presStyleIdx="1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A7C48-29FE-4809-AD7E-4A2E9A7B3017}" type="pres">
      <dgm:prSet presAssocID="{539D3E74-A95E-42A1-A711-124B2A13BDAB}" presName="root" presStyleCnt="0"/>
      <dgm:spPr/>
    </dgm:pt>
    <dgm:pt modelId="{F3F1A45D-140F-448E-B5A7-617061B1016C}" type="pres">
      <dgm:prSet presAssocID="{539D3E74-A95E-42A1-A711-124B2A13BDAB}" presName="rootComposite" presStyleCnt="0"/>
      <dgm:spPr/>
    </dgm:pt>
    <dgm:pt modelId="{8AF2AF43-580B-4887-BDD4-589F7EFD1118}" type="pres">
      <dgm:prSet presAssocID="{539D3E74-A95E-42A1-A711-124B2A13BDAB}" presName="rootText" presStyleLbl="node1" presStyleIdx="5" presStyleCnt="7"/>
      <dgm:spPr/>
      <dgm:t>
        <a:bodyPr/>
        <a:lstStyle/>
        <a:p>
          <a:endParaRPr lang="zh-CN" altLang="en-US"/>
        </a:p>
      </dgm:t>
    </dgm:pt>
    <dgm:pt modelId="{56CE1AA7-9E97-4E3B-BBE2-005A43E57057}" type="pres">
      <dgm:prSet presAssocID="{539D3E74-A95E-42A1-A711-124B2A13BDAB}" presName="rootConnector" presStyleLbl="node1" presStyleIdx="5" presStyleCnt="7"/>
      <dgm:spPr/>
      <dgm:t>
        <a:bodyPr/>
        <a:lstStyle/>
        <a:p>
          <a:endParaRPr lang="zh-CN" altLang="en-US"/>
        </a:p>
      </dgm:t>
    </dgm:pt>
    <dgm:pt modelId="{B920CE5A-26A3-4784-ABB9-620B7B8BA085}" type="pres">
      <dgm:prSet presAssocID="{539D3E74-A95E-42A1-A711-124B2A13BDAB}" presName="childShape" presStyleCnt="0"/>
      <dgm:spPr/>
    </dgm:pt>
    <dgm:pt modelId="{5BA0E6DC-7D19-48F8-AECD-C34506108A35}" type="pres">
      <dgm:prSet presAssocID="{239DFE76-5ED1-42C9-AA1C-9A1A3E8CDAD3}" presName="Name13" presStyleLbl="parChTrans1D2" presStyleIdx="13" presStyleCnt="25"/>
      <dgm:spPr/>
      <dgm:t>
        <a:bodyPr/>
        <a:lstStyle/>
        <a:p>
          <a:endParaRPr lang="zh-CN" altLang="en-US"/>
        </a:p>
      </dgm:t>
    </dgm:pt>
    <dgm:pt modelId="{A6E8DC4D-089A-4928-AF1A-4CD7F39EA4B5}" type="pres">
      <dgm:prSet presAssocID="{42685E79-2EAD-4B9E-B1D3-EC7FD6C9A557}" presName="childText" presStyleLbl="bgAcc1" presStyleIdx="1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B8408-6BEE-4836-80AD-097C242613C7}" type="pres">
      <dgm:prSet presAssocID="{D6BA31BC-C677-4789-9FA7-5924E227E0C8}" presName="Name13" presStyleLbl="parChTrans1D2" presStyleIdx="14" presStyleCnt="25"/>
      <dgm:spPr/>
      <dgm:t>
        <a:bodyPr/>
        <a:lstStyle/>
        <a:p>
          <a:endParaRPr lang="zh-CN" altLang="en-US"/>
        </a:p>
      </dgm:t>
    </dgm:pt>
    <dgm:pt modelId="{6C710AA9-451C-4301-B034-1747C8E38D50}" type="pres">
      <dgm:prSet presAssocID="{93374E85-B8EF-4D87-8646-FC65A9408A20}" presName="childText" presStyleLbl="bgAcc1" presStyleIdx="1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3D4A8-C835-4D28-9E49-F9BCDE420339}" type="pres">
      <dgm:prSet presAssocID="{5497704A-4C1A-467C-9F50-2BB2C4D83BED}" presName="Name13" presStyleLbl="parChTrans1D2" presStyleIdx="15" presStyleCnt="25"/>
      <dgm:spPr/>
      <dgm:t>
        <a:bodyPr/>
        <a:lstStyle/>
        <a:p>
          <a:endParaRPr lang="zh-CN" altLang="en-US"/>
        </a:p>
      </dgm:t>
    </dgm:pt>
    <dgm:pt modelId="{7036BF07-89EE-47CD-9B73-701F5F053D89}" type="pres">
      <dgm:prSet presAssocID="{DB006A6C-BC1C-46EA-A67A-CD0D700411CA}" presName="childText" presStyleLbl="bgAcc1" presStyleIdx="15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1AD06-13C6-440A-91B0-1A2061F312D5}" type="pres">
      <dgm:prSet presAssocID="{778742EA-6DA7-4272-83AB-1085429D2F52}" presName="Name13" presStyleLbl="parChTrans1D2" presStyleIdx="16" presStyleCnt="25"/>
      <dgm:spPr/>
      <dgm:t>
        <a:bodyPr/>
        <a:lstStyle/>
        <a:p>
          <a:endParaRPr lang="zh-CN" altLang="en-US"/>
        </a:p>
      </dgm:t>
    </dgm:pt>
    <dgm:pt modelId="{D4443676-3A66-4DCC-98E1-EC59127399A2}" type="pres">
      <dgm:prSet presAssocID="{DAA6B32C-60F8-40EB-90B8-3E18D4778903}" presName="childText" presStyleLbl="bgAcc1" presStyleIdx="16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8A19F-EDAA-4579-8685-B444A646E94B}" type="pres">
      <dgm:prSet presAssocID="{52475504-9B79-4831-B806-1EC73F9506CB}" presName="Name13" presStyleLbl="parChTrans1D2" presStyleIdx="17" presStyleCnt="25"/>
      <dgm:spPr/>
      <dgm:t>
        <a:bodyPr/>
        <a:lstStyle/>
        <a:p>
          <a:endParaRPr lang="zh-CN" altLang="en-US"/>
        </a:p>
      </dgm:t>
    </dgm:pt>
    <dgm:pt modelId="{29235BAB-FB55-40CB-9AE3-5D3F7D3673BE}" type="pres">
      <dgm:prSet presAssocID="{AD5E0216-5A63-48F9-9DF6-844D476927B6}" presName="childText" presStyleLbl="bgAcc1" presStyleIdx="17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967F5A-B940-48DB-BF7D-0EC006C7DAE7}" type="pres">
      <dgm:prSet presAssocID="{6A16B23E-1973-4826-A9B5-18BD7CDDCF51}" presName="Name13" presStyleLbl="parChTrans1D2" presStyleIdx="18" presStyleCnt="25"/>
      <dgm:spPr/>
      <dgm:t>
        <a:bodyPr/>
        <a:lstStyle/>
        <a:p>
          <a:endParaRPr lang="zh-CN" altLang="en-US"/>
        </a:p>
      </dgm:t>
    </dgm:pt>
    <dgm:pt modelId="{17005239-58EE-4889-AFE5-76B615B825E9}" type="pres">
      <dgm:prSet presAssocID="{2EC74335-2CDA-4236-BA54-BAFA8BD286EC}" presName="childText" presStyleLbl="bgAcc1" presStyleIdx="18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6893A-F3E3-411B-8993-F1EEEDAB9518}" type="pres">
      <dgm:prSet presAssocID="{2F47FC33-A9CF-43E0-BFB1-5F98A035CA88}" presName="root" presStyleCnt="0"/>
      <dgm:spPr/>
    </dgm:pt>
    <dgm:pt modelId="{033C4CD5-BB7A-4469-A366-2281AF4E6678}" type="pres">
      <dgm:prSet presAssocID="{2F47FC33-A9CF-43E0-BFB1-5F98A035CA88}" presName="rootComposite" presStyleCnt="0"/>
      <dgm:spPr/>
    </dgm:pt>
    <dgm:pt modelId="{B13FF7DD-343E-4E9E-BF20-5361FB97B847}" type="pres">
      <dgm:prSet presAssocID="{2F47FC33-A9CF-43E0-BFB1-5F98A035CA88}" presName="rootText" presStyleLbl="node1" presStyleIdx="6" presStyleCnt="7"/>
      <dgm:spPr/>
      <dgm:t>
        <a:bodyPr/>
        <a:lstStyle/>
        <a:p>
          <a:endParaRPr lang="zh-CN" altLang="en-US"/>
        </a:p>
      </dgm:t>
    </dgm:pt>
    <dgm:pt modelId="{36FF64DF-7056-4C03-AF9F-CAA9F0659651}" type="pres">
      <dgm:prSet presAssocID="{2F47FC33-A9CF-43E0-BFB1-5F98A035CA88}" presName="rootConnector" presStyleLbl="node1" presStyleIdx="6" presStyleCnt="7"/>
      <dgm:spPr/>
      <dgm:t>
        <a:bodyPr/>
        <a:lstStyle/>
        <a:p>
          <a:endParaRPr lang="zh-CN" altLang="en-US"/>
        </a:p>
      </dgm:t>
    </dgm:pt>
    <dgm:pt modelId="{D997C8B9-F0E8-436B-817B-59904AC8780A}" type="pres">
      <dgm:prSet presAssocID="{2F47FC33-A9CF-43E0-BFB1-5F98A035CA88}" presName="childShape" presStyleCnt="0"/>
      <dgm:spPr/>
    </dgm:pt>
    <dgm:pt modelId="{B2FD26A6-E1C6-4A42-B634-1120703EA83C}" type="pres">
      <dgm:prSet presAssocID="{6A581587-A5B2-4F8A-912B-262D7DE906D1}" presName="Name13" presStyleLbl="parChTrans1D2" presStyleIdx="19" presStyleCnt="25"/>
      <dgm:spPr/>
      <dgm:t>
        <a:bodyPr/>
        <a:lstStyle/>
        <a:p>
          <a:endParaRPr lang="zh-CN" altLang="en-US"/>
        </a:p>
      </dgm:t>
    </dgm:pt>
    <dgm:pt modelId="{4740A9FC-B955-41C4-9682-98628F82AC4D}" type="pres">
      <dgm:prSet presAssocID="{10224FE9-BBDD-477F-B403-0970BC1CABEC}" presName="childText" presStyleLbl="bgAcc1" presStyleIdx="19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6AFA7-B947-41F2-B3A5-79F9955E00BB}" type="pres">
      <dgm:prSet presAssocID="{72CA9205-8AB1-4E16-A673-C5E0E055AF0D}" presName="Name13" presStyleLbl="parChTrans1D2" presStyleIdx="20" presStyleCnt="25"/>
      <dgm:spPr/>
      <dgm:t>
        <a:bodyPr/>
        <a:lstStyle/>
        <a:p>
          <a:endParaRPr lang="zh-CN" altLang="en-US"/>
        </a:p>
      </dgm:t>
    </dgm:pt>
    <dgm:pt modelId="{638D8B97-8F2E-47C0-BB09-50864942AD49}" type="pres">
      <dgm:prSet presAssocID="{A812562A-4D92-462E-B5E5-C09A8016E0C2}" presName="childText" presStyleLbl="bgAcc1" presStyleIdx="20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EC188-D981-4E91-911B-86F0969EDFD0}" type="pres">
      <dgm:prSet presAssocID="{E2A93798-9A2C-48E1-B892-2355D9B5658E}" presName="Name13" presStyleLbl="parChTrans1D2" presStyleIdx="21" presStyleCnt="25"/>
      <dgm:spPr/>
      <dgm:t>
        <a:bodyPr/>
        <a:lstStyle/>
        <a:p>
          <a:endParaRPr lang="zh-CN" altLang="en-US"/>
        </a:p>
      </dgm:t>
    </dgm:pt>
    <dgm:pt modelId="{CAC7D03E-817E-417B-AD54-3FE66CF5A819}" type="pres">
      <dgm:prSet presAssocID="{8F6BD1D6-7DCE-4A1C-9445-8F3EA20057BB}" presName="childText" presStyleLbl="bgAcc1" presStyleIdx="21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51299-1AFB-488A-B189-EEC214E7A3F8}" type="pres">
      <dgm:prSet presAssocID="{4F4FE117-14C1-4373-8E2D-B7F670B22E1C}" presName="Name13" presStyleLbl="parChTrans1D2" presStyleIdx="22" presStyleCnt="25"/>
      <dgm:spPr/>
      <dgm:t>
        <a:bodyPr/>
        <a:lstStyle/>
        <a:p>
          <a:endParaRPr lang="zh-CN" altLang="en-US"/>
        </a:p>
      </dgm:t>
    </dgm:pt>
    <dgm:pt modelId="{4C21D64B-EAC6-4E9E-908B-0F74835A88B4}" type="pres">
      <dgm:prSet presAssocID="{3EF24834-770A-4E6C-B263-2F405BB88DD3}" presName="childText" presStyleLbl="bgAcc1" presStyleIdx="22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23DAB-0362-4F2D-B063-768626CA4346}" type="pres">
      <dgm:prSet presAssocID="{66843A3A-B1C6-4217-99A9-345D6A33D2CE}" presName="Name13" presStyleLbl="parChTrans1D2" presStyleIdx="23" presStyleCnt="25"/>
      <dgm:spPr/>
      <dgm:t>
        <a:bodyPr/>
        <a:lstStyle/>
        <a:p>
          <a:endParaRPr lang="zh-CN" altLang="en-US"/>
        </a:p>
      </dgm:t>
    </dgm:pt>
    <dgm:pt modelId="{07FB8E3E-FFD6-40C9-88B3-7F563CA8E596}" type="pres">
      <dgm:prSet presAssocID="{61065057-F4CA-42D0-878A-6A4AD0FBE926}" presName="childText" presStyleLbl="bgAcc1" presStyleIdx="23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F4415-9B85-4275-948A-6CA5FAE9EA2F}" type="pres">
      <dgm:prSet presAssocID="{0FB6F140-34E9-48C3-BC46-8C79C9D2D8FA}" presName="Name13" presStyleLbl="parChTrans1D2" presStyleIdx="24" presStyleCnt="25"/>
      <dgm:spPr/>
      <dgm:t>
        <a:bodyPr/>
        <a:lstStyle/>
        <a:p>
          <a:endParaRPr lang="zh-CN" altLang="en-US"/>
        </a:p>
      </dgm:t>
    </dgm:pt>
    <dgm:pt modelId="{6B2C7665-89FF-4180-AF1D-3F014E4B22AA}" type="pres">
      <dgm:prSet presAssocID="{A2804836-A5BF-4DDB-816F-E4FC6981F96B}" presName="childText" presStyleLbl="bgAcc1" presStyleIdx="24" presStyleCnt="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D24AC7-6205-4E2B-9C85-60FEADBABD29}" type="presOf" srcId="{DB006A6C-BC1C-46EA-A67A-CD0D700411CA}" destId="{7036BF07-89EE-47CD-9B73-701F5F053D89}" srcOrd="0" destOrd="0" presId="urn:microsoft.com/office/officeart/2005/8/layout/hierarchy3"/>
    <dgm:cxn modelId="{4407EF77-49DC-4974-9F4D-B1BFC293A146}" type="presOf" srcId="{B583FDD7-3003-49CD-AC1E-E0EE6A5E8E62}" destId="{6E4FF49C-83A7-4DE9-872A-0C5D615CD066}" srcOrd="1" destOrd="0" presId="urn:microsoft.com/office/officeart/2005/8/layout/hierarchy3"/>
    <dgm:cxn modelId="{0FD81F8E-CCED-4DFA-9E82-1F56D076DDF6}" type="presOf" srcId="{E316B1E4-AA31-4C79-91CE-B6ECC2E9CF18}" destId="{8EF91D5C-C375-4E4A-A569-729F3D77153E}" srcOrd="0" destOrd="0" presId="urn:microsoft.com/office/officeart/2005/8/layout/hierarchy3"/>
    <dgm:cxn modelId="{92209CCA-F25F-4554-A0F7-575B3E403906}" type="presOf" srcId="{230AF8CE-0243-494E-B3C8-85217D047C87}" destId="{AD67E5A6-27FD-4981-BE96-648E609E11F5}" srcOrd="0" destOrd="0" presId="urn:microsoft.com/office/officeart/2005/8/layout/hierarchy3"/>
    <dgm:cxn modelId="{47F2D909-2CFE-458C-88E8-A06AAE70B6A0}" type="presOf" srcId="{AD5E0216-5A63-48F9-9DF6-844D476927B6}" destId="{29235BAB-FB55-40CB-9AE3-5D3F7D3673BE}" srcOrd="0" destOrd="0" presId="urn:microsoft.com/office/officeart/2005/8/layout/hierarchy3"/>
    <dgm:cxn modelId="{BDAFD6AD-CCDE-418B-A5BB-59703B57858B}" srcId="{539D3E74-A95E-42A1-A711-124B2A13BDAB}" destId="{DAA6B32C-60F8-40EB-90B8-3E18D4778903}" srcOrd="3" destOrd="0" parTransId="{778742EA-6DA7-4272-83AB-1085429D2F52}" sibTransId="{69A2CCF5-6D91-4775-B9CD-4EFB164490D4}"/>
    <dgm:cxn modelId="{6B9987C2-300A-44D1-B9EE-86D859842E06}" type="presOf" srcId="{0FB6F140-34E9-48C3-BC46-8C79C9D2D8FA}" destId="{095F4415-9B85-4275-948A-6CA5FAE9EA2F}" srcOrd="0" destOrd="0" presId="urn:microsoft.com/office/officeart/2005/8/layout/hierarchy3"/>
    <dgm:cxn modelId="{BA60FABC-0576-449D-9B88-2DE913984868}" srcId="{E384C12D-3EF3-4D24-AA05-5BFC62672FB9}" destId="{188B84B2-DA12-4647-98CB-4C46E5856466}" srcOrd="0" destOrd="0" parTransId="{DDDFF2C5-269A-47D6-BDAA-6FA2FDA7A858}" sibTransId="{C096CCC6-CDAF-4D91-A04C-2A72681B9797}"/>
    <dgm:cxn modelId="{1537AA38-BF7F-4943-B458-C835EA4AFAF2}" type="presOf" srcId="{6A16B23E-1973-4826-A9B5-18BD7CDDCF51}" destId="{A3967F5A-B940-48DB-BF7D-0EC006C7DAE7}" srcOrd="0" destOrd="0" presId="urn:microsoft.com/office/officeart/2005/8/layout/hierarchy3"/>
    <dgm:cxn modelId="{F735ED2B-E747-494E-A7F6-7634C9AA6A5B}" type="presOf" srcId="{778742EA-6DA7-4272-83AB-1085429D2F52}" destId="{B0F1AD06-13C6-440A-91B0-1A2061F312D5}" srcOrd="0" destOrd="0" presId="urn:microsoft.com/office/officeart/2005/8/layout/hierarchy3"/>
    <dgm:cxn modelId="{CA18342D-4645-46CA-8CE7-FB51A70A10C5}" srcId="{68D15042-A63A-4CE5-8B7D-2D81BBDCAF64}" destId="{83FD961B-0F18-4C0A-AFBE-63752A281D74}" srcOrd="1" destOrd="0" parTransId="{1FD2DA85-64BF-44DE-BD5A-3BEDA1B7E53E}" sibTransId="{F40D7D05-A792-405F-81D1-BA607550620A}"/>
    <dgm:cxn modelId="{258D47A8-EBF8-472A-A43A-FF4FD48251F0}" type="presOf" srcId="{2F47FC33-A9CF-43E0-BFB1-5F98A035CA88}" destId="{B13FF7DD-343E-4E9E-BF20-5361FB97B847}" srcOrd="0" destOrd="0" presId="urn:microsoft.com/office/officeart/2005/8/layout/hierarchy3"/>
    <dgm:cxn modelId="{4D804D44-E9B1-40EE-B398-A4A96FC7E824}" srcId="{F89EEDEE-CAE2-4540-853A-96E77C93FDF3}" destId="{2F47FC33-A9CF-43E0-BFB1-5F98A035CA88}" srcOrd="6" destOrd="0" parTransId="{F590EF64-A94C-4F03-A555-A6CFFD2E2AC2}" sibTransId="{FFDAD1C7-68A5-4155-84DE-47515AF8A662}"/>
    <dgm:cxn modelId="{6A67C938-4A7C-408C-BD91-FC0C772B9D65}" type="presOf" srcId="{B583FDD7-3003-49CD-AC1E-E0EE6A5E8E62}" destId="{73EA7620-218A-4880-927F-0BA7C705B8C0}" srcOrd="0" destOrd="0" presId="urn:microsoft.com/office/officeart/2005/8/layout/hierarchy3"/>
    <dgm:cxn modelId="{6965B243-69E6-4161-9E82-B654BF8B4782}" type="presOf" srcId="{539D3E74-A95E-42A1-A711-124B2A13BDAB}" destId="{8AF2AF43-580B-4887-BDD4-589F7EFD1118}" srcOrd="0" destOrd="0" presId="urn:microsoft.com/office/officeart/2005/8/layout/hierarchy3"/>
    <dgm:cxn modelId="{6C1B1308-2554-4F9C-8A04-AE83322AF5D0}" srcId="{5FD1E721-792F-4F85-99FD-04277120FA70}" destId="{A3A9F2F9-3EDD-45BC-A721-6F900A92C8D0}" srcOrd="0" destOrd="0" parTransId="{AB6422FE-9F53-44A9-BBB5-F09487494313}" sibTransId="{B17E6D58-B40D-4B13-B890-9F931E0234EC}"/>
    <dgm:cxn modelId="{0D44E2D6-1704-4480-A3CD-0984D4C15170}" type="presOf" srcId="{2F47FC33-A9CF-43E0-BFB1-5F98A035CA88}" destId="{36FF64DF-7056-4C03-AF9F-CAA9F0659651}" srcOrd="1" destOrd="0" presId="urn:microsoft.com/office/officeart/2005/8/layout/hierarchy3"/>
    <dgm:cxn modelId="{C440255B-A800-4816-AA8E-AB20406CB09E}" srcId="{E384C12D-3EF3-4D24-AA05-5BFC62672FB9}" destId="{A89AB57A-4E18-4E1B-9123-C18BDB814B6B}" srcOrd="1" destOrd="0" parTransId="{F9CF3943-11F9-4180-8F44-217466E9B878}" sibTransId="{D5F519F2-A168-4D0A-926D-A75DF5ACFB3B}"/>
    <dgm:cxn modelId="{B681D221-534D-4BC5-BEDF-648C442C000A}" srcId="{539D3E74-A95E-42A1-A711-124B2A13BDAB}" destId="{2EC74335-2CDA-4236-BA54-BAFA8BD286EC}" srcOrd="5" destOrd="0" parTransId="{6A16B23E-1973-4826-A9B5-18BD7CDDCF51}" sibTransId="{D68D2232-1ED2-4CA5-B54E-78B10982D8B2}"/>
    <dgm:cxn modelId="{F728F96C-585C-4ECE-8301-F3BF1CD5E263}" type="presOf" srcId="{478B018B-7322-49ED-BC93-35CAAFD5B12C}" destId="{EB4EC000-5922-4604-A197-7C856D2BDAFC}" srcOrd="0" destOrd="0" presId="urn:microsoft.com/office/officeart/2005/8/layout/hierarchy3"/>
    <dgm:cxn modelId="{CFF9E38F-9348-48D3-AD88-A406E4D846E4}" type="presOf" srcId="{DDDFF2C5-269A-47D6-BDAA-6FA2FDA7A858}" destId="{91BAA99E-A618-45B6-ADC2-73770DF90A44}" srcOrd="0" destOrd="0" presId="urn:microsoft.com/office/officeart/2005/8/layout/hierarchy3"/>
    <dgm:cxn modelId="{B9A09223-42D9-481C-96DF-33F22F7483D6}" type="presOf" srcId="{68D15042-A63A-4CE5-8B7D-2D81BBDCAF64}" destId="{27B1D24A-CFCD-4133-8F54-9EBCE5A7228D}" srcOrd="0" destOrd="0" presId="urn:microsoft.com/office/officeart/2005/8/layout/hierarchy3"/>
    <dgm:cxn modelId="{43CE094D-5548-468A-A912-25807290D672}" type="presOf" srcId="{6A581587-A5B2-4F8A-912B-262D7DE906D1}" destId="{B2FD26A6-E1C6-4A42-B634-1120703EA83C}" srcOrd="0" destOrd="0" presId="urn:microsoft.com/office/officeart/2005/8/layout/hierarchy3"/>
    <dgm:cxn modelId="{F9A3C991-9AA8-4F1D-BAC1-6B80324393E8}" srcId="{F89EEDEE-CAE2-4540-853A-96E77C93FDF3}" destId="{539D3E74-A95E-42A1-A711-124B2A13BDAB}" srcOrd="5" destOrd="0" parTransId="{D067775E-417B-40A2-A82E-A0041B97A0AA}" sibTransId="{A2DBD9AD-CB26-49A3-8689-AAB36F91C59C}"/>
    <dgm:cxn modelId="{0B93812C-BE75-4799-95E4-8CEB1EB6BF74}" type="presOf" srcId="{994C9E47-5585-4D33-A904-52B66EADBC3A}" destId="{BBBA31B6-9A35-4B1C-80B2-2F5A08331B24}" srcOrd="0" destOrd="0" presId="urn:microsoft.com/office/officeart/2005/8/layout/hierarchy3"/>
    <dgm:cxn modelId="{9C26970A-0E1A-47B5-B477-0DD2760831B2}" srcId="{F89EEDEE-CAE2-4540-853A-96E77C93FDF3}" destId="{B583FDD7-3003-49CD-AC1E-E0EE6A5E8E62}" srcOrd="4" destOrd="0" parTransId="{DF892B5E-8DD1-4AFC-8558-EE0ADB3BE6D9}" sibTransId="{055C91E6-59E9-4221-8CB7-45EF06F5B343}"/>
    <dgm:cxn modelId="{01351AAA-535C-4AA0-B7FC-3294D94F623E}" type="presOf" srcId="{5F46769E-B189-43B6-9107-6816C354C15A}" destId="{DDAC1539-9D84-4D5F-9D40-DAA25534CA4A}" srcOrd="0" destOrd="0" presId="urn:microsoft.com/office/officeart/2005/8/layout/hierarchy3"/>
    <dgm:cxn modelId="{78057E61-BA30-43E9-8DD9-0DCD9B21A3EA}" srcId="{F89EEDEE-CAE2-4540-853A-96E77C93FDF3}" destId="{E384C12D-3EF3-4D24-AA05-5BFC62672FB9}" srcOrd="2" destOrd="0" parTransId="{AEE21F47-353C-466D-9AF2-61A2052CC701}" sibTransId="{52BBB5D9-5E9B-47EF-89D5-FBD7BE55D659}"/>
    <dgm:cxn modelId="{625FA572-A638-4026-91E8-DD583A2B9A1E}" type="presOf" srcId="{239DFE76-5ED1-42C9-AA1C-9A1A3E8CDAD3}" destId="{5BA0E6DC-7D19-48F8-AECD-C34506108A35}" srcOrd="0" destOrd="0" presId="urn:microsoft.com/office/officeart/2005/8/layout/hierarchy3"/>
    <dgm:cxn modelId="{633E67EA-29D1-4095-A887-76A0E6C25D30}" srcId="{2F47FC33-A9CF-43E0-BFB1-5F98A035CA88}" destId="{A2804836-A5BF-4DDB-816F-E4FC6981F96B}" srcOrd="5" destOrd="0" parTransId="{0FB6F140-34E9-48C3-BC46-8C79C9D2D8FA}" sibTransId="{0EC33F69-8BD1-46C6-877D-DB45CA9CC781}"/>
    <dgm:cxn modelId="{CF7AAA1C-5442-415F-BBBB-F2F7867A9F47}" type="presOf" srcId="{4F4FE117-14C1-4373-8E2D-B7F670B22E1C}" destId="{CA751299-1AFB-488A-B189-EEC214E7A3F8}" srcOrd="0" destOrd="0" presId="urn:microsoft.com/office/officeart/2005/8/layout/hierarchy3"/>
    <dgm:cxn modelId="{0DE56FD6-7E73-465F-B850-AE28A6DAB0AF}" type="presOf" srcId="{C3F82586-916F-4695-A436-42717361CAE9}" destId="{42B350C9-247E-4100-9DB0-F879742A06A2}" srcOrd="0" destOrd="0" presId="urn:microsoft.com/office/officeart/2005/8/layout/hierarchy3"/>
    <dgm:cxn modelId="{E391A8D1-8AC5-4763-A858-BBE584B58BB6}" type="presOf" srcId="{30C008DA-5A3E-408B-A1F3-613A6887E3D9}" destId="{07B98695-586D-4093-B97B-868DEB3DBADA}" srcOrd="0" destOrd="0" presId="urn:microsoft.com/office/officeart/2005/8/layout/hierarchy3"/>
    <dgm:cxn modelId="{F31F3266-91F6-47CE-B5D7-A29B181784A4}" type="presOf" srcId="{E4A6C7EE-5268-4CD1-919B-B8588652DE4B}" destId="{B780DF23-96A1-48CA-A5B9-D597A6139FB1}" srcOrd="0" destOrd="0" presId="urn:microsoft.com/office/officeart/2005/8/layout/hierarchy3"/>
    <dgm:cxn modelId="{9CA9B086-81BF-414C-97AF-FDD840318971}" type="presOf" srcId="{A3A9F2F9-3EDD-45BC-A721-6F900A92C8D0}" destId="{ED557424-D2C5-4AEF-A692-280F515C85DB}" srcOrd="0" destOrd="0" presId="urn:microsoft.com/office/officeart/2005/8/layout/hierarchy3"/>
    <dgm:cxn modelId="{2DE37594-60D5-495E-A537-BB4066E637A6}" srcId="{5FD1E721-792F-4F85-99FD-04277120FA70}" destId="{478B018B-7322-49ED-BC93-35CAAFD5B12C}" srcOrd="1" destOrd="0" parTransId="{D49083F4-165E-41F5-938D-BC41C09E0308}" sibTransId="{3CF07AD0-F6FC-4D62-A8C8-8722B852CEAA}"/>
    <dgm:cxn modelId="{E1CFB914-25D6-4684-A569-57A24CE9C300}" srcId="{F89EEDEE-CAE2-4540-853A-96E77C93FDF3}" destId="{68D15042-A63A-4CE5-8B7D-2D81BBDCAF64}" srcOrd="0" destOrd="0" parTransId="{28D67501-D3D4-4A17-95C7-CBB9BA7A8576}" sibTransId="{514EB309-399F-4C8F-A898-F9ED130347B7}"/>
    <dgm:cxn modelId="{2181E099-6176-4ADA-B999-AE265EA04B02}" type="presOf" srcId="{F7B3B856-1589-4330-89A9-13B6941B82E5}" destId="{B041859E-5AC0-4147-9154-248F5E85433B}" srcOrd="0" destOrd="0" presId="urn:microsoft.com/office/officeart/2005/8/layout/hierarchy3"/>
    <dgm:cxn modelId="{0A69A3D3-F96E-4C3E-B955-CC1001D2D5A7}" type="presOf" srcId="{42685E79-2EAD-4B9E-B1D3-EC7FD6C9A557}" destId="{A6E8DC4D-089A-4928-AF1A-4CD7F39EA4B5}" srcOrd="0" destOrd="0" presId="urn:microsoft.com/office/officeart/2005/8/layout/hierarchy3"/>
    <dgm:cxn modelId="{5D87CDF5-06F7-445E-B760-D5916B61321C}" type="presOf" srcId="{1BEBE4B2-C33D-4E0D-B20F-2775B9A1C868}" destId="{84C20564-56AF-47BD-8766-5E17071B013C}" srcOrd="0" destOrd="0" presId="urn:microsoft.com/office/officeart/2005/8/layout/hierarchy3"/>
    <dgm:cxn modelId="{460770F2-C287-4AA8-A424-EF6A305313CB}" srcId="{994C9E47-5585-4D33-A904-52B66EADBC3A}" destId="{786ACD31-4744-439C-9D3C-C6490E5655FB}" srcOrd="0" destOrd="0" parTransId="{111EBE59-DF53-41C4-A3C3-FEAED9ADEAE6}" sibTransId="{16E47EF3-D072-4D5A-AD7E-BD6FE16465BA}"/>
    <dgm:cxn modelId="{22F5A3D3-3A57-4E51-B595-1826EC85040D}" srcId="{994C9E47-5585-4D33-A904-52B66EADBC3A}" destId="{01C2493F-161E-45B7-B5FB-83B8E48644A9}" srcOrd="1" destOrd="0" parTransId="{F7B3B856-1589-4330-89A9-13B6941B82E5}" sibTransId="{DB149F43-95F5-4059-B8B3-3BCD801491B5}"/>
    <dgm:cxn modelId="{2A2DB73A-EEB1-419E-87CB-1F36CECB262F}" srcId="{2F47FC33-A9CF-43E0-BFB1-5F98A035CA88}" destId="{3EF24834-770A-4E6C-B263-2F405BB88DD3}" srcOrd="3" destOrd="0" parTransId="{4F4FE117-14C1-4373-8E2D-B7F670B22E1C}" sibTransId="{6F475FDD-E891-4A41-A104-72CE8282C760}"/>
    <dgm:cxn modelId="{ABA2130D-DCBA-410C-BB73-2B7573309039}" type="presOf" srcId="{5FD1E721-792F-4F85-99FD-04277120FA70}" destId="{090C5C9B-BFE8-420D-95A3-12773BCCA89B}" srcOrd="1" destOrd="0" presId="urn:microsoft.com/office/officeart/2005/8/layout/hierarchy3"/>
    <dgm:cxn modelId="{0D6275D0-C2A8-477D-B62C-289DE88DD545}" type="presOf" srcId="{10224FE9-BBDD-477F-B403-0970BC1CABEC}" destId="{4740A9FC-B955-41C4-9682-98628F82AC4D}" srcOrd="0" destOrd="0" presId="urn:microsoft.com/office/officeart/2005/8/layout/hierarchy3"/>
    <dgm:cxn modelId="{A4A0C762-AFEA-4985-8259-1FCB547B1BA0}" type="presOf" srcId="{52475504-9B79-4831-B806-1EC73F9506CB}" destId="{01D8A19F-EDAA-4579-8685-B444A646E94B}" srcOrd="0" destOrd="0" presId="urn:microsoft.com/office/officeart/2005/8/layout/hierarchy3"/>
    <dgm:cxn modelId="{09567E9E-8071-4C9A-A0EA-40CA1C1B5CE8}" type="presOf" srcId="{2EC74335-2CDA-4236-BA54-BAFA8BD286EC}" destId="{17005239-58EE-4889-AFE5-76B615B825E9}" srcOrd="0" destOrd="0" presId="urn:microsoft.com/office/officeart/2005/8/layout/hierarchy3"/>
    <dgm:cxn modelId="{B9674934-E4BB-46E1-AD2F-22BB07451EE7}" type="presOf" srcId="{66843A3A-B1C6-4217-99A9-345D6A33D2CE}" destId="{80C23DAB-0362-4F2D-B063-768626CA4346}" srcOrd="0" destOrd="0" presId="urn:microsoft.com/office/officeart/2005/8/layout/hierarchy3"/>
    <dgm:cxn modelId="{C666345B-FBB6-4946-83D4-ACE1CCD1B26B}" srcId="{E384C12D-3EF3-4D24-AA05-5BFC62672FB9}" destId="{E4A6C7EE-5268-4CD1-919B-B8588652DE4B}" srcOrd="2" destOrd="0" parTransId="{30C008DA-5A3E-408B-A1F3-613A6887E3D9}" sibTransId="{2023281E-20AC-4644-AAC0-89D0BCBC2F0F}"/>
    <dgm:cxn modelId="{6A3AE6B1-2BF8-4468-B462-FA5F63CC8E7C}" srcId="{2F47FC33-A9CF-43E0-BFB1-5F98A035CA88}" destId="{8F6BD1D6-7DCE-4A1C-9445-8F3EA20057BB}" srcOrd="2" destOrd="0" parTransId="{E2A93798-9A2C-48E1-B892-2355D9B5658E}" sibTransId="{BF48644C-4AB0-432C-8A32-4465B7E683F1}"/>
    <dgm:cxn modelId="{899357A1-9315-42AF-98FD-F39BBB8B4EE8}" type="presOf" srcId="{E2A93798-9A2C-48E1-B892-2355D9B5658E}" destId="{5D6EC188-D981-4E91-911B-86F0969EDFD0}" srcOrd="0" destOrd="0" presId="urn:microsoft.com/office/officeart/2005/8/layout/hierarchy3"/>
    <dgm:cxn modelId="{93DCFB36-DAB8-45AF-AB69-7A53F03084BB}" type="presOf" srcId="{F89EEDEE-CAE2-4540-853A-96E77C93FDF3}" destId="{D0A7D9C1-0975-4FF2-B72C-A4476BA916D8}" srcOrd="0" destOrd="0" presId="urn:microsoft.com/office/officeart/2005/8/layout/hierarchy3"/>
    <dgm:cxn modelId="{15B05A2B-55BB-4978-9459-CEF7D87E5C92}" type="presOf" srcId="{188B84B2-DA12-4647-98CB-4C46E5856466}" destId="{2C489D82-BF73-4FE5-B031-2E2D3614C137}" srcOrd="0" destOrd="0" presId="urn:microsoft.com/office/officeart/2005/8/layout/hierarchy3"/>
    <dgm:cxn modelId="{6B113231-5536-4BD8-B7E0-6A932CFA1366}" type="presOf" srcId="{AB6422FE-9F53-44A9-BBB5-F09487494313}" destId="{936A2CDC-B2C1-4F98-817F-7380795EE1EF}" srcOrd="0" destOrd="0" presId="urn:microsoft.com/office/officeart/2005/8/layout/hierarchy3"/>
    <dgm:cxn modelId="{FF0B153C-2A24-4FCA-AC4B-3B641FB914EC}" srcId="{B583FDD7-3003-49CD-AC1E-E0EE6A5E8E62}" destId="{6D3A22AD-1D5B-492C-A3C7-937511162BC7}" srcOrd="1" destOrd="0" parTransId="{C4C6DD46-969E-46C0-8B6D-262AB306A872}" sibTransId="{DDCE0A48-91A8-4CF5-9D12-5D1A7032F67D}"/>
    <dgm:cxn modelId="{07E71465-A1EB-4562-AB9C-B8085A56F9BB}" srcId="{2F47FC33-A9CF-43E0-BFB1-5F98A035CA88}" destId="{A812562A-4D92-462E-B5E5-C09A8016E0C2}" srcOrd="1" destOrd="0" parTransId="{72CA9205-8AB1-4E16-A673-C5E0E055AF0D}" sibTransId="{C2D71F68-9D8F-4E20-83C9-4E221DA0E031}"/>
    <dgm:cxn modelId="{B340EC4F-E158-4C11-82DF-009A3556F048}" srcId="{B583FDD7-3003-49CD-AC1E-E0EE6A5E8E62}" destId="{777FFE2A-B277-4AD8-B640-F3B4C38824BF}" srcOrd="0" destOrd="0" parTransId="{230AF8CE-0243-494E-B3C8-85217D047C87}" sibTransId="{2F66C52B-729F-4D81-B601-AA5BCF911A8B}"/>
    <dgm:cxn modelId="{E1A6D1C6-AC89-4E48-9572-10345AD4909A}" type="presOf" srcId="{01C2493F-161E-45B7-B5FB-83B8E48644A9}" destId="{7652387E-6D8E-48B9-A1EF-F440F9D5ADF1}" srcOrd="0" destOrd="0" presId="urn:microsoft.com/office/officeart/2005/8/layout/hierarchy3"/>
    <dgm:cxn modelId="{A98590A1-1B6B-483B-AD1D-74D046EEBDAB}" type="presOf" srcId="{A812562A-4D92-462E-B5E5-C09A8016E0C2}" destId="{638D8B97-8F2E-47C0-BB09-50864942AD49}" srcOrd="0" destOrd="0" presId="urn:microsoft.com/office/officeart/2005/8/layout/hierarchy3"/>
    <dgm:cxn modelId="{210F92C2-75E5-43C3-85B9-3018C2B8E5FD}" type="presOf" srcId="{72CA9205-8AB1-4E16-A673-C5E0E055AF0D}" destId="{8546AFA7-B947-41F2-B3A5-79F9955E00BB}" srcOrd="0" destOrd="0" presId="urn:microsoft.com/office/officeart/2005/8/layout/hierarchy3"/>
    <dgm:cxn modelId="{EE799051-0CD5-4CBC-AF1F-0EB828D8CEFA}" type="presOf" srcId="{E384C12D-3EF3-4D24-AA05-5BFC62672FB9}" destId="{759BA41E-45F4-4D34-8694-F4B8D45697EF}" srcOrd="1" destOrd="0" presId="urn:microsoft.com/office/officeart/2005/8/layout/hierarchy3"/>
    <dgm:cxn modelId="{0E222742-05E4-4267-A564-B192E25F4356}" type="presOf" srcId="{C530EB19-C407-411B-9DA4-4272B7B79051}" destId="{454D248E-50C6-418E-8D24-50C7A850CF6B}" srcOrd="0" destOrd="0" presId="urn:microsoft.com/office/officeart/2005/8/layout/hierarchy3"/>
    <dgm:cxn modelId="{11065A3A-2DAC-4952-820B-617CB98665DF}" type="presOf" srcId="{3EF24834-770A-4E6C-B263-2F405BB88DD3}" destId="{4C21D64B-EAC6-4E9E-908B-0F74835A88B4}" srcOrd="0" destOrd="0" presId="urn:microsoft.com/office/officeart/2005/8/layout/hierarchy3"/>
    <dgm:cxn modelId="{8039084C-6BE8-45BA-98E3-F06E8CE51993}" type="presOf" srcId="{994C9E47-5585-4D33-A904-52B66EADBC3A}" destId="{5A42CB60-8D4E-44F6-9E4A-7983E525E4FE}" srcOrd="1" destOrd="0" presId="urn:microsoft.com/office/officeart/2005/8/layout/hierarchy3"/>
    <dgm:cxn modelId="{B312FCD7-04DA-4202-BB6F-F2088CEE50B0}" type="presOf" srcId="{68D15042-A63A-4CE5-8B7D-2D81BBDCAF64}" destId="{59659F0F-6B54-47FD-B0B0-CC5A605337AC}" srcOrd="1" destOrd="0" presId="urn:microsoft.com/office/officeart/2005/8/layout/hierarchy3"/>
    <dgm:cxn modelId="{CE36C88C-5B23-45AC-BBD6-E36E6F7DCF42}" type="presOf" srcId="{80FFD70F-1BBB-4F25-AA60-83516675166F}" destId="{37B713AD-6B63-4872-B06C-6EB074760396}" srcOrd="0" destOrd="0" presId="urn:microsoft.com/office/officeart/2005/8/layout/hierarchy3"/>
    <dgm:cxn modelId="{1650321E-7ED6-4DED-A94C-BA1CC57822D8}" srcId="{2F47FC33-A9CF-43E0-BFB1-5F98A035CA88}" destId="{61065057-F4CA-42D0-878A-6A4AD0FBE926}" srcOrd="4" destOrd="0" parTransId="{66843A3A-B1C6-4217-99A9-345D6A33D2CE}" sibTransId="{9E95D125-FCB3-4C7B-BE09-E4536FE0E1CC}"/>
    <dgm:cxn modelId="{7CC08D5F-E61A-4843-8B7A-CE2AF50B9F06}" type="presOf" srcId="{8F6BD1D6-7DCE-4A1C-9445-8F3EA20057BB}" destId="{CAC7D03E-817E-417B-AD54-3FE66CF5A819}" srcOrd="0" destOrd="0" presId="urn:microsoft.com/office/officeart/2005/8/layout/hierarchy3"/>
    <dgm:cxn modelId="{FF6F3E01-C664-43FB-8F46-177832B71FB0}" type="presOf" srcId="{93374E85-B8EF-4D87-8646-FC65A9408A20}" destId="{6C710AA9-451C-4301-B034-1747C8E38D50}" srcOrd="0" destOrd="0" presId="urn:microsoft.com/office/officeart/2005/8/layout/hierarchy3"/>
    <dgm:cxn modelId="{F9D9ABA3-12F1-47E7-BAA9-6C3B613AC2FB}" type="presOf" srcId="{A89AB57A-4E18-4E1B-9123-C18BDB814B6B}" destId="{BF91990F-2233-4867-ADF9-438C8E88294B}" srcOrd="0" destOrd="0" presId="urn:microsoft.com/office/officeart/2005/8/layout/hierarchy3"/>
    <dgm:cxn modelId="{B076AFA9-2DC7-4435-BCA0-BE8A1ECC6070}" type="presOf" srcId="{C4C6DD46-969E-46C0-8B6D-262AB306A872}" destId="{2511CCBA-B7B3-4070-8969-385EB32C6898}" srcOrd="0" destOrd="0" presId="urn:microsoft.com/office/officeart/2005/8/layout/hierarchy3"/>
    <dgm:cxn modelId="{E745D13A-8079-4F0E-872A-169DDE15D36E}" type="presOf" srcId="{5497704A-4C1A-467C-9F50-2BB2C4D83BED}" destId="{A4B3D4A8-C835-4D28-9E49-F9BCDE420339}" srcOrd="0" destOrd="0" presId="urn:microsoft.com/office/officeart/2005/8/layout/hierarchy3"/>
    <dgm:cxn modelId="{8A4F450C-7443-4ED7-BD7B-5F2B3ABF9E95}" srcId="{F89EEDEE-CAE2-4540-853A-96E77C93FDF3}" destId="{994C9E47-5585-4D33-A904-52B66EADBC3A}" srcOrd="3" destOrd="0" parTransId="{BBD534FE-CC55-4FE1-8C8B-F011DA0F7192}" sibTransId="{3BFCB157-CB3F-483B-9716-AD2951755C0B}"/>
    <dgm:cxn modelId="{FCE5E992-54FC-47E3-858E-A187D5A28B45}" srcId="{539D3E74-A95E-42A1-A711-124B2A13BDAB}" destId="{42685E79-2EAD-4B9E-B1D3-EC7FD6C9A557}" srcOrd="0" destOrd="0" parTransId="{239DFE76-5ED1-42C9-AA1C-9A1A3E8CDAD3}" sibTransId="{1FBB4FD0-05A2-469D-96F8-06BAB305B57F}"/>
    <dgm:cxn modelId="{BA0892BA-081C-492D-A39E-93910BF28ADB}" type="presOf" srcId="{61065057-F4CA-42D0-878A-6A4AD0FBE926}" destId="{07FB8E3E-FFD6-40C9-88B3-7F563CA8E596}" srcOrd="0" destOrd="0" presId="urn:microsoft.com/office/officeart/2005/8/layout/hierarchy3"/>
    <dgm:cxn modelId="{72673293-3808-407D-A76A-849778BB8AAE}" type="presOf" srcId="{5FD1E721-792F-4F85-99FD-04277120FA70}" destId="{E1DBEF49-782C-4AB7-A03A-1A518DDD74C2}" srcOrd="0" destOrd="0" presId="urn:microsoft.com/office/officeart/2005/8/layout/hierarchy3"/>
    <dgm:cxn modelId="{DCB7419D-23D5-43F2-9AC6-8D740F5182AF}" type="presOf" srcId="{777FFE2A-B277-4AD8-B640-F3B4C38824BF}" destId="{F767DD18-B564-4BFA-A532-A36967190126}" srcOrd="0" destOrd="0" presId="urn:microsoft.com/office/officeart/2005/8/layout/hierarchy3"/>
    <dgm:cxn modelId="{A00F4082-D80F-4C09-BA71-DBE62456EF36}" type="presOf" srcId="{1FD2DA85-64BF-44DE-BD5A-3BEDA1B7E53E}" destId="{F10BBA26-0928-4BCE-BB50-EBE30B571BE6}" srcOrd="0" destOrd="0" presId="urn:microsoft.com/office/officeart/2005/8/layout/hierarchy3"/>
    <dgm:cxn modelId="{95A06526-65CF-4F41-AB7C-65F6E61C7E49}" type="presOf" srcId="{D6BA31BC-C677-4789-9FA7-5924E227E0C8}" destId="{414B8408-6BEE-4836-80AD-097C242613C7}" srcOrd="0" destOrd="0" presId="urn:microsoft.com/office/officeart/2005/8/layout/hierarchy3"/>
    <dgm:cxn modelId="{9914AC7F-E8C6-4B4F-9D56-BCABBE7476D8}" srcId="{E384C12D-3EF3-4D24-AA05-5BFC62672FB9}" destId="{80FFD70F-1BBB-4F25-AA60-83516675166F}" srcOrd="3" destOrd="0" parTransId="{1BEBE4B2-C33D-4E0D-B20F-2775B9A1C868}" sibTransId="{BE1BDEF9-C611-4621-9FA1-F5873852E549}"/>
    <dgm:cxn modelId="{5148BC37-60E2-4F1B-B811-79400CBB6ADF}" srcId="{68D15042-A63A-4CE5-8B7D-2D81BBDCAF64}" destId="{5F46769E-B189-43B6-9107-6816C354C15A}" srcOrd="0" destOrd="0" parTransId="{E316B1E4-AA31-4C79-91CE-B6ECC2E9CF18}" sibTransId="{CB8C89B2-0970-4B39-8FAC-7CD8A6C4AF4A}"/>
    <dgm:cxn modelId="{F61B91F8-0CB0-42F0-93A5-8CA74ED5B4D4}" srcId="{539D3E74-A95E-42A1-A711-124B2A13BDAB}" destId="{DB006A6C-BC1C-46EA-A67A-CD0D700411CA}" srcOrd="2" destOrd="0" parTransId="{5497704A-4C1A-467C-9F50-2BB2C4D83BED}" sibTransId="{6801D279-52F7-4FBF-B601-4175DED60DCC}"/>
    <dgm:cxn modelId="{6CA7B809-282B-44D0-B0B7-57A56F63F9B1}" srcId="{2F47FC33-A9CF-43E0-BFB1-5F98A035CA88}" destId="{10224FE9-BBDD-477F-B403-0970BC1CABEC}" srcOrd="0" destOrd="0" parTransId="{6A581587-A5B2-4F8A-912B-262D7DE906D1}" sibTransId="{345E1AD4-7645-4DC3-A6FA-4A25CDF7E86C}"/>
    <dgm:cxn modelId="{2F66036B-DAD5-4ED4-AE5A-382CF6E3DF05}" type="presOf" srcId="{A2804836-A5BF-4DDB-816F-E4FC6981F96B}" destId="{6B2C7665-89FF-4180-AF1D-3F014E4B22AA}" srcOrd="0" destOrd="0" presId="urn:microsoft.com/office/officeart/2005/8/layout/hierarchy3"/>
    <dgm:cxn modelId="{D8E43D67-705F-4C27-A485-337BD5D8441A}" type="presOf" srcId="{83FD961B-0F18-4C0A-AFBE-63752A281D74}" destId="{BAD1C3A7-E3A3-4C6E-9147-0956A86A6E3B}" srcOrd="0" destOrd="0" presId="urn:microsoft.com/office/officeart/2005/8/layout/hierarchy3"/>
    <dgm:cxn modelId="{DF0195F4-29A3-4060-9FA5-3D8B9B4F83D3}" type="presOf" srcId="{539D3E74-A95E-42A1-A711-124B2A13BDAB}" destId="{56CE1AA7-9E97-4E3B-BBE2-005A43E57057}" srcOrd="1" destOrd="0" presId="urn:microsoft.com/office/officeart/2005/8/layout/hierarchy3"/>
    <dgm:cxn modelId="{C0C51DAD-C00A-43CF-8173-C04EFC64C158}" srcId="{539D3E74-A95E-42A1-A711-124B2A13BDAB}" destId="{AD5E0216-5A63-48F9-9DF6-844D476927B6}" srcOrd="4" destOrd="0" parTransId="{52475504-9B79-4831-B806-1EC73F9506CB}" sibTransId="{F8DA1F04-82E0-411A-9747-1CF8E30A3003}"/>
    <dgm:cxn modelId="{99E70783-A4AA-49CC-B512-3EA8FC1B8200}" srcId="{539D3E74-A95E-42A1-A711-124B2A13BDAB}" destId="{93374E85-B8EF-4D87-8646-FC65A9408A20}" srcOrd="1" destOrd="0" parTransId="{D6BA31BC-C677-4789-9FA7-5924E227E0C8}" sibTransId="{D21C2B47-8B6A-4F20-8985-F784FEC308A7}"/>
    <dgm:cxn modelId="{4390501B-55AA-40E3-B017-DA7D7615D7FA}" type="presOf" srcId="{F9CF3943-11F9-4180-8F44-217466E9B878}" destId="{C7CC479E-806D-47CB-8370-6D7C823B08C7}" srcOrd="0" destOrd="0" presId="urn:microsoft.com/office/officeart/2005/8/layout/hierarchy3"/>
    <dgm:cxn modelId="{C3E21131-F4A6-4009-824F-7DA7B40D3469}" type="presOf" srcId="{6D3A22AD-1D5B-492C-A3C7-937511162BC7}" destId="{D987DF96-3C5A-42C2-879B-E45CED68CE8D}" srcOrd="0" destOrd="0" presId="urn:microsoft.com/office/officeart/2005/8/layout/hierarchy3"/>
    <dgm:cxn modelId="{489196DA-3AD9-4FB3-AB1A-FE918B08C7C7}" type="presOf" srcId="{E384C12D-3EF3-4D24-AA05-5BFC62672FB9}" destId="{EF318994-30D0-47EE-97E9-B93F32DDE12C}" srcOrd="0" destOrd="0" presId="urn:microsoft.com/office/officeart/2005/8/layout/hierarchy3"/>
    <dgm:cxn modelId="{4C296176-E7F4-4090-8524-A9BF4E50790E}" type="presOf" srcId="{D49083F4-165E-41F5-938D-BC41C09E0308}" destId="{CC62D1E5-127D-4CC2-83F7-B21103A52F93}" srcOrd="0" destOrd="0" presId="urn:microsoft.com/office/officeart/2005/8/layout/hierarchy3"/>
    <dgm:cxn modelId="{E4E46656-9CFD-4C16-A70F-DE5B8BFEEFAF}" srcId="{5FD1E721-792F-4F85-99FD-04277120FA70}" destId="{C3F82586-916F-4695-A436-42717361CAE9}" srcOrd="2" destOrd="0" parTransId="{C530EB19-C407-411B-9DA4-4272B7B79051}" sibTransId="{921A0322-2A43-46A1-82C9-F1132024719E}"/>
    <dgm:cxn modelId="{7B8069EF-65E4-4E1F-B31F-188698EF579E}" srcId="{F89EEDEE-CAE2-4540-853A-96E77C93FDF3}" destId="{5FD1E721-792F-4F85-99FD-04277120FA70}" srcOrd="1" destOrd="0" parTransId="{83E90386-480F-4143-ABD2-B0D1F1701405}" sibTransId="{1B762629-E3E2-453F-88AC-3A2F7D877A58}"/>
    <dgm:cxn modelId="{1D51DF64-E676-477E-BEF0-44330EBDA502}" type="presOf" srcId="{111EBE59-DF53-41C4-A3C3-FEAED9ADEAE6}" destId="{34A50EBE-CFC0-41F3-B1E4-B5A7D6F2D26E}" srcOrd="0" destOrd="0" presId="urn:microsoft.com/office/officeart/2005/8/layout/hierarchy3"/>
    <dgm:cxn modelId="{09D5A21C-A3B1-4A18-BDC2-D24D23D5553F}" type="presOf" srcId="{786ACD31-4744-439C-9D3C-C6490E5655FB}" destId="{980B50E5-D2C2-45F0-BAB1-920FCD1D3126}" srcOrd="0" destOrd="0" presId="urn:microsoft.com/office/officeart/2005/8/layout/hierarchy3"/>
    <dgm:cxn modelId="{95A339B3-1BC8-4514-A771-F96B67EAB586}" type="presOf" srcId="{DAA6B32C-60F8-40EB-90B8-3E18D4778903}" destId="{D4443676-3A66-4DCC-98E1-EC59127399A2}" srcOrd="0" destOrd="0" presId="urn:microsoft.com/office/officeart/2005/8/layout/hierarchy3"/>
    <dgm:cxn modelId="{C974FB4F-0D7F-4BDD-8D67-5A2C97D9F462}" type="presParOf" srcId="{D0A7D9C1-0975-4FF2-B72C-A4476BA916D8}" destId="{8279E544-77BF-4271-B684-9E225A47F020}" srcOrd="0" destOrd="0" presId="urn:microsoft.com/office/officeart/2005/8/layout/hierarchy3"/>
    <dgm:cxn modelId="{7CC2B8C1-BA42-496A-89D5-03DDCAB6A8EA}" type="presParOf" srcId="{8279E544-77BF-4271-B684-9E225A47F020}" destId="{D6153D5B-3D15-40C2-8C79-1994E29B9DEE}" srcOrd="0" destOrd="0" presId="urn:microsoft.com/office/officeart/2005/8/layout/hierarchy3"/>
    <dgm:cxn modelId="{4C65365A-323E-447F-81D3-9F7B59A56A47}" type="presParOf" srcId="{D6153D5B-3D15-40C2-8C79-1994E29B9DEE}" destId="{27B1D24A-CFCD-4133-8F54-9EBCE5A7228D}" srcOrd="0" destOrd="0" presId="urn:microsoft.com/office/officeart/2005/8/layout/hierarchy3"/>
    <dgm:cxn modelId="{19DD4220-5645-4CF9-B207-FC5FBC86E0AD}" type="presParOf" srcId="{D6153D5B-3D15-40C2-8C79-1994E29B9DEE}" destId="{59659F0F-6B54-47FD-B0B0-CC5A605337AC}" srcOrd="1" destOrd="0" presId="urn:microsoft.com/office/officeart/2005/8/layout/hierarchy3"/>
    <dgm:cxn modelId="{501D51C7-2486-465C-8DE3-3D95EA9C5CA6}" type="presParOf" srcId="{8279E544-77BF-4271-B684-9E225A47F020}" destId="{8708DDD0-505A-46E6-96FF-6BB6396DC29A}" srcOrd="1" destOrd="0" presId="urn:microsoft.com/office/officeart/2005/8/layout/hierarchy3"/>
    <dgm:cxn modelId="{B65E3B46-65A3-40D0-BE0D-DA2F07BCEEA8}" type="presParOf" srcId="{8708DDD0-505A-46E6-96FF-6BB6396DC29A}" destId="{8EF91D5C-C375-4E4A-A569-729F3D77153E}" srcOrd="0" destOrd="0" presId="urn:microsoft.com/office/officeart/2005/8/layout/hierarchy3"/>
    <dgm:cxn modelId="{D5BE6A8D-1133-4E55-81FE-C8D462B56B15}" type="presParOf" srcId="{8708DDD0-505A-46E6-96FF-6BB6396DC29A}" destId="{DDAC1539-9D84-4D5F-9D40-DAA25534CA4A}" srcOrd="1" destOrd="0" presId="urn:microsoft.com/office/officeart/2005/8/layout/hierarchy3"/>
    <dgm:cxn modelId="{A05F87C3-BB25-47F2-845C-44A701055B67}" type="presParOf" srcId="{8708DDD0-505A-46E6-96FF-6BB6396DC29A}" destId="{F10BBA26-0928-4BCE-BB50-EBE30B571BE6}" srcOrd="2" destOrd="0" presId="urn:microsoft.com/office/officeart/2005/8/layout/hierarchy3"/>
    <dgm:cxn modelId="{35E298EE-2BA1-49A3-95A3-0C3E68B9CC86}" type="presParOf" srcId="{8708DDD0-505A-46E6-96FF-6BB6396DC29A}" destId="{BAD1C3A7-E3A3-4C6E-9147-0956A86A6E3B}" srcOrd="3" destOrd="0" presId="urn:microsoft.com/office/officeart/2005/8/layout/hierarchy3"/>
    <dgm:cxn modelId="{77BE103F-22C8-444D-9B0E-438F85D97855}" type="presParOf" srcId="{D0A7D9C1-0975-4FF2-B72C-A4476BA916D8}" destId="{C918439B-D6C1-4D89-AA25-599AD6DF3006}" srcOrd="1" destOrd="0" presId="urn:microsoft.com/office/officeart/2005/8/layout/hierarchy3"/>
    <dgm:cxn modelId="{0D304BF7-96FF-4210-813D-9EF4EDFD0958}" type="presParOf" srcId="{C918439B-D6C1-4D89-AA25-599AD6DF3006}" destId="{4CDF76F5-AB09-4995-8C39-B878573D87D0}" srcOrd="0" destOrd="0" presId="urn:microsoft.com/office/officeart/2005/8/layout/hierarchy3"/>
    <dgm:cxn modelId="{580733B8-677A-4471-97FA-620595BAA290}" type="presParOf" srcId="{4CDF76F5-AB09-4995-8C39-B878573D87D0}" destId="{E1DBEF49-782C-4AB7-A03A-1A518DDD74C2}" srcOrd="0" destOrd="0" presId="urn:microsoft.com/office/officeart/2005/8/layout/hierarchy3"/>
    <dgm:cxn modelId="{BD606CC2-9E6F-4EB8-9F72-26E385586790}" type="presParOf" srcId="{4CDF76F5-AB09-4995-8C39-B878573D87D0}" destId="{090C5C9B-BFE8-420D-95A3-12773BCCA89B}" srcOrd="1" destOrd="0" presId="urn:microsoft.com/office/officeart/2005/8/layout/hierarchy3"/>
    <dgm:cxn modelId="{61F4B656-5684-4CFD-A5A7-A532CCAAE9DB}" type="presParOf" srcId="{C918439B-D6C1-4D89-AA25-599AD6DF3006}" destId="{BE673475-31B2-4431-BC6D-F5BF07629E4B}" srcOrd="1" destOrd="0" presId="urn:microsoft.com/office/officeart/2005/8/layout/hierarchy3"/>
    <dgm:cxn modelId="{DD108F87-D1A2-45C8-BB9A-2933C1814F69}" type="presParOf" srcId="{BE673475-31B2-4431-BC6D-F5BF07629E4B}" destId="{936A2CDC-B2C1-4F98-817F-7380795EE1EF}" srcOrd="0" destOrd="0" presId="urn:microsoft.com/office/officeart/2005/8/layout/hierarchy3"/>
    <dgm:cxn modelId="{AA0AE1F7-E9CC-42BB-BB72-33C3587A8075}" type="presParOf" srcId="{BE673475-31B2-4431-BC6D-F5BF07629E4B}" destId="{ED557424-D2C5-4AEF-A692-280F515C85DB}" srcOrd="1" destOrd="0" presId="urn:microsoft.com/office/officeart/2005/8/layout/hierarchy3"/>
    <dgm:cxn modelId="{1BB6AC6A-CE1E-4837-A87C-BA48AEEC3FA9}" type="presParOf" srcId="{BE673475-31B2-4431-BC6D-F5BF07629E4B}" destId="{CC62D1E5-127D-4CC2-83F7-B21103A52F93}" srcOrd="2" destOrd="0" presId="urn:microsoft.com/office/officeart/2005/8/layout/hierarchy3"/>
    <dgm:cxn modelId="{D412FBC5-BA76-441A-9603-67E56D350F6A}" type="presParOf" srcId="{BE673475-31B2-4431-BC6D-F5BF07629E4B}" destId="{EB4EC000-5922-4604-A197-7C856D2BDAFC}" srcOrd="3" destOrd="0" presId="urn:microsoft.com/office/officeart/2005/8/layout/hierarchy3"/>
    <dgm:cxn modelId="{358E015D-367A-41B2-B9E8-ECA24CB997E8}" type="presParOf" srcId="{BE673475-31B2-4431-BC6D-F5BF07629E4B}" destId="{454D248E-50C6-418E-8D24-50C7A850CF6B}" srcOrd="4" destOrd="0" presId="urn:microsoft.com/office/officeart/2005/8/layout/hierarchy3"/>
    <dgm:cxn modelId="{C19663AE-4CDB-46E8-BD08-23ABB56DDEB8}" type="presParOf" srcId="{BE673475-31B2-4431-BC6D-F5BF07629E4B}" destId="{42B350C9-247E-4100-9DB0-F879742A06A2}" srcOrd="5" destOrd="0" presId="urn:microsoft.com/office/officeart/2005/8/layout/hierarchy3"/>
    <dgm:cxn modelId="{CB14C995-300E-4A73-8720-7FB57ED162BB}" type="presParOf" srcId="{D0A7D9C1-0975-4FF2-B72C-A4476BA916D8}" destId="{C57D55C2-25B0-4DFC-9C65-F5585B2C4619}" srcOrd="2" destOrd="0" presId="urn:microsoft.com/office/officeart/2005/8/layout/hierarchy3"/>
    <dgm:cxn modelId="{DE8C24B3-4339-42EC-931A-C40C6AFA98DA}" type="presParOf" srcId="{C57D55C2-25B0-4DFC-9C65-F5585B2C4619}" destId="{A6F7D4A9-DC79-48D9-A73D-DA281BA4FCD6}" srcOrd="0" destOrd="0" presId="urn:microsoft.com/office/officeart/2005/8/layout/hierarchy3"/>
    <dgm:cxn modelId="{11AA81F3-F9E9-4C79-B330-EFE5C85B0D20}" type="presParOf" srcId="{A6F7D4A9-DC79-48D9-A73D-DA281BA4FCD6}" destId="{EF318994-30D0-47EE-97E9-B93F32DDE12C}" srcOrd="0" destOrd="0" presId="urn:microsoft.com/office/officeart/2005/8/layout/hierarchy3"/>
    <dgm:cxn modelId="{5F0C98CE-93C8-44B1-85E5-9A46624BCC11}" type="presParOf" srcId="{A6F7D4A9-DC79-48D9-A73D-DA281BA4FCD6}" destId="{759BA41E-45F4-4D34-8694-F4B8D45697EF}" srcOrd="1" destOrd="0" presId="urn:microsoft.com/office/officeart/2005/8/layout/hierarchy3"/>
    <dgm:cxn modelId="{F4E47EB5-116E-4B74-9D45-BD4BEF9CA969}" type="presParOf" srcId="{C57D55C2-25B0-4DFC-9C65-F5585B2C4619}" destId="{A1A67560-2785-4645-B01C-BBE37C94768C}" srcOrd="1" destOrd="0" presId="urn:microsoft.com/office/officeart/2005/8/layout/hierarchy3"/>
    <dgm:cxn modelId="{6B0CA4CF-4491-4738-BB66-9F9AB9FD0FDB}" type="presParOf" srcId="{A1A67560-2785-4645-B01C-BBE37C94768C}" destId="{91BAA99E-A618-45B6-ADC2-73770DF90A44}" srcOrd="0" destOrd="0" presId="urn:microsoft.com/office/officeart/2005/8/layout/hierarchy3"/>
    <dgm:cxn modelId="{E6FCE35D-25C2-484F-AC3F-2C5CD90E2D60}" type="presParOf" srcId="{A1A67560-2785-4645-B01C-BBE37C94768C}" destId="{2C489D82-BF73-4FE5-B031-2E2D3614C137}" srcOrd="1" destOrd="0" presId="urn:microsoft.com/office/officeart/2005/8/layout/hierarchy3"/>
    <dgm:cxn modelId="{392FB759-6B7C-46F5-8592-3C4EA3490313}" type="presParOf" srcId="{A1A67560-2785-4645-B01C-BBE37C94768C}" destId="{C7CC479E-806D-47CB-8370-6D7C823B08C7}" srcOrd="2" destOrd="0" presId="urn:microsoft.com/office/officeart/2005/8/layout/hierarchy3"/>
    <dgm:cxn modelId="{A5988A25-9619-490B-8EDB-2DAE719395CB}" type="presParOf" srcId="{A1A67560-2785-4645-B01C-BBE37C94768C}" destId="{BF91990F-2233-4867-ADF9-438C8E88294B}" srcOrd="3" destOrd="0" presId="urn:microsoft.com/office/officeart/2005/8/layout/hierarchy3"/>
    <dgm:cxn modelId="{DE30C0B7-426D-444C-974C-9EE93AF19C02}" type="presParOf" srcId="{A1A67560-2785-4645-B01C-BBE37C94768C}" destId="{07B98695-586D-4093-B97B-868DEB3DBADA}" srcOrd="4" destOrd="0" presId="urn:microsoft.com/office/officeart/2005/8/layout/hierarchy3"/>
    <dgm:cxn modelId="{BB5AF955-2586-4BE5-8C02-961B557DC59A}" type="presParOf" srcId="{A1A67560-2785-4645-B01C-BBE37C94768C}" destId="{B780DF23-96A1-48CA-A5B9-D597A6139FB1}" srcOrd="5" destOrd="0" presId="urn:microsoft.com/office/officeart/2005/8/layout/hierarchy3"/>
    <dgm:cxn modelId="{83E6062A-28A1-4CFE-BA7E-2FD4C6FDAD85}" type="presParOf" srcId="{A1A67560-2785-4645-B01C-BBE37C94768C}" destId="{84C20564-56AF-47BD-8766-5E17071B013C}" srcOrd="6" destOrd="0" presId="urn:microsoft.com/office/officeart/2005/8/layout/hierarchy3"/>
    <dgm:cxn modelId="{462865F5-E445-4416-B1F8-5691BC5900D8}" type="presParOf" srcId="{A1A67560-2785-4645-B01C-BBE37C94768C}" destId="{37B713AD-6B63-4872-B06C-6EB074760396}" srcOrd="7" destOrd="0" presId="urn:microsoft.com/office/officeart/2005/8/layout/hierarchy3"/>
    <dgm:cxn modelId="{9A1764E9-7A74-4D5D-89D5-FAEF327F7645}" type="presParOf" srcId="{D0A7D9C1-0975-4FF2-B72C-A4476BA916D8}" destId="{6B033631-00E2-4339-8B5B-1F338F44395C}" srcOrd="3" destOrd="0" presId="urn:microsoft.com/office/officeart/2005/8/layout/hierarchy3"/>
    <dgm:cxn modelId="{D59499D0-857C-42AF-A16E-2D4990FA03B9}" type="presParOf" srcId="{6B033631-00E2-4339-8B5B-1F338F44395C}" destId="{60AA2B8D-ECC7-4F82-93E7-7EAB922679B9}" srcOrd="0" destOrd="0" presId="urn:microsoft.com/office/officeart/2005/8/layout/hierarchy3"/>
    <dgm:cxn modelId="{35111F86-488F-42FE-B596-B4583279080E}" type="presParOf" srcId="{60AA2B8D-ECC7-4F82-93E7-7EAB922679B9}" destId="{BBBA31B6-9A35-4B1C-80B2-2F5A08331B24}" srcOrd="0" destOrd="0" presId="urn:microsoft.com/office/officeart/2005/8/layout/hierarchy3"/>
    <dgm:cxn modelId="{790B917F-2174-4000-8452-03A2C605648F}" type="presParOf" srcId="{60AA2B8D-ECC7-4F82-93E7-7EAB922679B9}" destId="{5A42CB60-8D4E-44F6-9E4A-7983E525E4FE}" srcOrd="1" destOrd="0" presId="urn:microsoft.com/office/officeart/2005/8/layout/hierarchy3"/>
    <dgm:cxn modelId="{DB44E29B-7743-4F8F-9176-01908FCDA3CE}" type="presParOf" srcId="{6B033631-00E2-4339-8B5B-1F338F44395C}" destId="{8AED90F5-42B3-4163-B713-B28DDBB7F24F}" srcOrd="1" destOrd="0" presId="urn:microsoft.com/office/officeart/2005/8/layout/hierarchy3"/>
    <dgm:cxn modelId="{1A06F567-A2FC-406A-A17D-59CDC315D2A8}" type="presParOf" srcId="{8AED90F5-42B3-4163-B713-B28DDBB7F24F}" destId="{34A50EBE-CFC0-41F3-B1E4-B5A7D6F2D26E}" srcOrd="0" destOrd="0" presId="urn:microsoft.com/office/officeart/2005/8/layout/hierarchy3"/>
    <dgm:cxn modelId="{25928953-711C-4C1E-994D-9BEF0420B563}" type="presParOf" srcId="{8AED90F5-42B3-4163-B713-B28DDBB7F24F}" destId="{980B50E5-D2C2-45F0-BAB1-920FCD1D3126}" srcOrd="1" destOrd="0" presId="urn:microsoft.com/office/officeart/2005/8/layout/hierarchy3"/>
    <dgm:cxn modelId="{B33B5BB1-CC84-43FD-9B3C-115E10E50074}" type="presParOf" srcId="{8AED90F5-42B3-4163-B713-B28DDBB7F24F}" destId="{B041859E-5AC0-4147-9154-248F5E85433B}" srcOrd="2" destOrd="0" presId="urn:microsoft.com/office/officeart/2005/8/layout/hierarchy3"/>
    <dgm:cxn modelId="{F290944F-53C8-4D8D-BD2B-FDDE51E98213}" type="presParOf" srcId="{8AED90F5-42B3-4163-B713-B28DDBB7F24F}" destId="{7652387E-6D8E-48B9-A1EF-F440F9D5ADF1}" srcOrd="3" destOrd="0" presId="urn:microsoft.com/office/officeart/2005/8/layout/hierarchy3"/>
    <dgm:cxn modelId="{9973BFAB-8AB4-442A-9992-7FD6DD2926B8}" type="presParOf" srcId="{D0A7D9C1-0975-4FF2-B72C-A4476BA916D8}" destId="{C4936565-09D3-4A49-98BC-5625F2E27462}" srcOrd="4" destOrd="0" presId="urn:microsoft.com/office/officeart/2005/8/layout/hierarchy3"/>
    <dgm:cxn modelId="{3F7ADB0D-BECB-467F-8916-E9EDA174200B}" type="presParOf" srcId="{C4936565-09D3-4A49-98BC-5625F2E27462}" destId="{E6A3510F-8002-4298-9D37-7904F4E25285}" srcOrd="0" destOrd="0" presId="urn:microsoft.com/office/officeart/2005/8/layout/hierarchy3"/>
    <dgm:cxn modelId="{E25BF469-71A0-4659-B425-BB5D0B5C3417}" type="presParOf" srcId="{E6A3510F-8002-4298-9D37-7904F4E25285}" destId="{73EA7620-218A-4880-927F-0BA7C705B8C0}" srcOrd="0" destOrd="0" presId="urn:microsoft.com/office/officeart/2005/8/layout/hierarchy3"/>
    <dgm:cxn modelId="{5BA01E7B-DE9B-4A7E-976D-C3BBEF930C83}" type="presParOf" srcId="{E6A3510F-8002-4298-9D37-7904F4E25285}" destId="{6E4FF49C-83A7-4DE9-872A-0C5D615CD066}" srcOrd="1" destOrd="0" presId="urn:microsoft.com/office/officeart/2005/8/layout/hierarchy3"/>
    <dgm:cxn modelId="{5ECF1092-EEC1-4FBB-BB2D-A30A42FAD334}" type="presParOf" srcId="{C4936565-09D3-4A49-98BC-5625F2E27462}" destId="{F29F196E-D7AD-4CAC-8E04-1D323F9E5042}" srcOrd="1" destOrd="0" presId="urn:microsoft.com/office/officeart/2005/8/layout/hierarchy3"/>
    <dgm:cxn modelId="{1A3FB737-16B9-4705-B6D4-1F2EB526C16E}" type="presParOf" srcId="{F29F196E-D7AD-4CAC-8E04-1D323F9E5042}" destId="{AD67E5A6-27FD-4981-BE96-648E609E11F5}" srcOrd="0" destOrd="0" presId="urn:microsoft.com/office/officeart/2005/8/layout/hierarchy3"/>
    <dgm:cxn modelId="{DA80B4E1-9063-4A56-A04D-B17ABA5BA253}" type="presParOf" srcId="{F29F196E-D7AD-4CAC-8E04-1D323F9E5042}" destId="{F767DD18-B564-4BFA-A532-A36967190126}" srcOrd="1" destOrd="0" presId="urn:microsoft.com/office/officeart/2005/8/layout/hierarchy3"/>
    <dgm:cxn modelId="{BAF75AA7-C41B-48BD-B33F-DAFB23231226}" type="presParOf" srcId="{F29F196E-D7AD-4CAC-8E04-1D323F9E5042}" destId="{2511CCBA-B7B3-4070-8969-385EB32C6898}" srcOrd="2" destOrd="0" presId="urn:microsoft.com/office/officeart/2005/8/layout/hierarchy3"/>
    <dgm:cxn modelId="{003A719D-0844-40FE-941D-78491396F8B4}" type="presParOf" srcId="{F29F196E-D7AD-4CAC-8E04-1D323F9E5042}" destId="{D987DF96-3C5A-42C2-879B-E45CED68CE8D}" srcOrd="3" destOrd="0" presId="urn:microsoft.com/office/officeart/2005/8/layout/hierarchy3"/>
    <dgm:cxn modelId="{BF0C3F52-D1F3-4DC7-AB37-28400CDDF3D7}" type="presParOf" srcId="{D0A7D9C1-0975-4FF2-B72C-A4476BA916D8}" destId="{C0AA7C48-29FE-4809-AD7E-4A2E9A7B3017}" srcOrd="5" destOrd="0" presId="urn:microsoft.com/office/officeart/2005/8/layout/hierarchy3"/>
    <dgm:cxn modelId="{6C7A4915-E4B4-4506-B2F3-0E34FEA40F99}" type="presParOf" srcId="{C0AA7C48-29FE-4809-AD7E-4A2E9A7B3017}" destId="{F3F1A45D-140F-448E-B5A7-617061B1016C}" srcOrd="0" destOrd="0" presId="urn:microsoft.com/office/officeart/2005/8/layout/hierarchy3"/>
    <dgm:cxn modelId="{D07BD72E-8051-4A1A-BDC7-99D0658F79A5}" type="presParOf" srcId="{F3F1A45D-140F-448E-B5A7-617061B1016C}" destId="{8AF2AF43-580B-4887-BDD4-589F7EFD1118}" srcOrd="0" destOrd="0" presId="urn:microsoft.com/office/officeart/2005/8/layout/hierarchy3"/>
    <dgm:cxn modelId="{1EC929CD-DBB1-4491-B157-BF8C8767CE9E}" type="presParOf" srcId="{F3F1A45D-140F-448E-B5A7-617061B1016C}" destId="{56CE1AA7-9E97-4E3B-BBE2-005A43E57057}" srcOrd="1" destOrd="0" presId="urn:microsoft.com/office/officeart/2005/8/layout/hierarchy3"/>
    <dgm:cxn modelId="{D12BF4F0-E7EE-4F03-98EB-5370E2F8F4CC}" type="presParOf" srcId="{C0AA7C48-29FE-4809-AD7E-4A2E9A7B3017}" destId="{B920CE5A-26A3-4784-ABB9-620B7B8BA085}" srcOrd="1" destOrd="0" presId="urn:microsoft.com/office/officeart/2005/8/layout/hierarchy3"/>
    <dgm:cxn modelId="{B0B693E9-00CC-4C74-B4F3-6885EA3D02B0}" type="presParOf" srcId="{B920CE5A-26A3-4784-ABB9-620B7B8BA085}" destId="{5BA0E6DC-7D19-48F8-AECD-C34506108A35}" srcOrd="0" destOrd="0" presId="urn:microsoft.com/office/officeart/2005/8/layout/hierarchy3"/>
    <dgm:cxn modelId="{62478585-8851-47D2-A73B-2BB282BC6558}" type="presParOf" srcId="{B920CE5A-26A3-4784-ABB9-620B7B8BA085}" destId="{A6E8DC4D-089A-4928-AF1A-4CD7F39EA4B5}" srcOrd="1" destOrd="0" presId="urn:microsoft.com/office/officeart/2005/8/layout/hierarchy3"/>
    <dgm:cxn modelId="{1B28C542-F81F-41CA-A5BF-AD0C625F2F6D}" type="presParOf" srcId="{B920CE5A-26A3-4784-ABB9-620B7B8BA085}" destId="{414B8408-6BEE-4836-80AD-097C242613C7}" srcOrd="2" destOrd="0" presId="urn:microsoft.com/office/officeart/2005/8/layout/hierarchy3"/>
    <dgm:cxn modelId="{FA7BD4B1-1992-4955-9CA0-69E9B59FA4E2}" type="presParOf" srcId="{B920CE5A-26A3-4784-ABB9-620B7B8BA085}" destId="{6C710AA9-451C-4301-B034-1747C8E38D50}" srcOrd="3" destOrd="0" presId="urn:microsoft.com/office/officeart/2005/8/layout/hierarchy3"/>
    <dgm:cxn modelId="{9C9D53A9-5D08-4062-94F8-93DBD254960C}" type="presParOf" srcId="{B920CE5A-26A3-4784-ABB9-620B7B8BA085}" destId="{A4B3D4A8-C835-4D28-9E49-F9BCDE420339}" srcOrd="4" destOrd="0" presId="urn:microsoft.com/office/officeart/2005/8/layout/hierarchy3"/>
    <dgm:cxn modelId="{28FDEA06-63C5-4FD6-A57C-31353F6617D4}" type="presParOf" srcId="{B920CE5A-26A3-4784-ABB9-620B7B8BA085}" destId="{7036BF07-89EE-47CD-9B73-701F5F053D89}" srcOrd="5" destOrd="0" presId="urn:microsoft.com/office/officeart/2005/8/layout/hierarchy3"/>
    <dgm:cxn modelId="{E2C6185F-C20C-4B03-93C3-DD6AEC6A0017}" type="presParOf" srcId="{B920CE5A-26A3-4784-ABB9-620B7B8BA085}" destId="{B0F1AD06-13C6-440A-91B0-1A2061F312D5}" srcOrd="6" destOrd="0" presId="urn:microsoft.com/office/officeart/2005/8/layout/hierarchy3"/>
    <dgm:cxn modelId="{619FD1E2-D8E3-4F7B-BFCF-8B7D8F3252BC}" type="presParOf" srcId="{B920CE5A-26A3-4784-ABB9-620B7B8BA085}" destId="{D4443676-3A66-4DCC-98E1-EC59127399A2}" srcOrd="7" destOrd="0" presId="urn:microsoft.com/office/officeart/2005/8/layout/hierarchy3"/>
    <dgm:cxn modelId="{22CD53A2-9738-4AE0-B213-E205D153CECE}" type="presParOf" srcId="{B920CE5A-26A3-4784-ABB9-620B7B8BA085}" destId="{01D8A19F-EDAA-4579-8685-B444A646E94B}" srcOrd="8" destOrd="0" presId="urn:microsoft.com/office/officeart/2005/8/layout/hierarchy3"/>
    <dgm:cxn modelId="{6D15EB37-D5A2-41AE-AD03-A0C08CD4A4BE}" type="presParOf" srcId="{B920CE5A-26A3-4784-ABB9-620B7B8BA085}" destId="{29235BAB-FB55-40CB-9AE3-5D3F7D3673BE}" srcOrd="9" destOrd="0" presId="urn:microsoft.com/office/officeart/2005/8/layout/hierarchy3"/>
    <dgm:cxn modelId="{686E1301-B38A-4AB0-A380-26D3E4EFBAAB}" type="presParOf" srcId="{B920CE5A-26A3-4784-ABB9-620B7B8BA085}" destId="{A3967F5A-B940-48DB-BF7D-0EC006C7DAE7}" srcOrd="10" destOrd="0" presId="urn:microsoft.com/office/officeart/2005/8/layout/hierarchy3"/>
    <dgm:cxn modelId="{65CA36AA-A3A8-4819-AF9C-4D3CF60E5311}" type="presParOf" srcId="{B920CE5A-26A3-4784-ABB9-620B7B8BA085}" destId="{17005239-58EE-4889-AFE5-76B615B825E9}" srcOrd="11" destOrd="0" presId="urn:microsoft.com/office/officeart/2005/8/layout/hierarchy3"/>
    <dgm:cxn modelId="{C7EB9674-D749-4907-BEBF-3B822581465F}" type="presParOf" srcId="{D0A7D9C1-0975-4FF2-B72C-A4476BA916D8}" destId="{BFE6893A-F3E3-411B-8993-F1EEEDAB9518}" srcOrd="6" destOrd="0" presId="urn:microsoft.com/office/officeart/2005/8/layout/hierarchy3"/>
    <dgm:cxn modelId="{35A9210F-B05F-4B50-AE9C-B949283FA95E}" type="presParOf" srcId="{BFE6893A-F3E3-411B-8993-F1EEEDAB9518}" destId="{033C4CD5-BB7A-4469-A366-2281AF4E6678}" srcOrd="0" destOrd="0" presId="urn:microsoft.com/office/officeart/2005/8/layout/hierarchy3"/>
    <dgm:cxn modelId="{F7F1F436-A139-47C9-BD0E-B421073BD3F6}" type="presParOf" srcId="{033C4CD5-BB7A-4469-A366-2281AF4E6678}" destId="{B13FF7DD-343E-4E9E-BF20-5361FB97B847}" srcOrd="0" destOrd="0" presId="urn:microsoft.com/office/officeart/2005/8/layout/hierarchy3"/>
    <dgm:cxn modelId="{9D0D3C75-84AA-430D-834F-987B43C8BC44}" type="presParOf" srcId="{033C4CD5-BB7A-4469-A366-2281AF4E6678}" destId="{36FF64DF-7056-4C03-AF9F-CAA9F0659651}" srcOrd="1" destOrd="0" presId="urn:microsoft.com/office/officeart/2005/8/layout/hierarchy3"/>
    <dgm:cxn modelId="{19F87D31-A685-42EE-8EB3-846C24B43F87}" type="presParOf" srcId="{BFE6893A-F3E3-411B-8993-F1EEEDAB9518}" destId="{D997C8B9-F0E8-436B-817B-59904AC8780A}" srcOrd="1" destOrd="0" presId="urn:microsoft.com/office/officeart/2005/8/layout/hierarchy3"/>
    <dgm:cxn modelId="{137CD828-F52D-435E-9B19-347D1AA1AFBB}" type="presParOf" srcId="{D997C8B9-F0E8-436B-817B-59904AC8780A}" destId="{B2FD26A6-E1C6-4A42-B634-1120703EA83C}" srcOrd="0" destOrd="0" presId="urn:microsoft.com/office/officeart/2005/8/layout/hierarchy3"/>
    <dgm:cxn modelId="{A91C1A07-546C-4D5D-A149-20BC95E22397}" type="presParOf" srcId="{D997C8B9-F0E8-436B-817B-59904AC8780A}" destId="{4740A9FC-B955-41C4-9682-98628F82AC4D}" srcOrd="1" destOrd="0" presId="urn:microsoft.com/office/officeart/2005/8/layout/hierarchy3"/>
    <dgm:cxn modelId="{A2BEEF24-CF18-40A3-9A6D-F4BD9A759590}" type="presParOf" srcId="{D997C8B9-F0E8-436B-817B-59904AC8780A}" destId="{8546AFA7-B947-41F2-B3A5-79F9955E00BB}" srcOrd="2" destOrd="0" presId="urn:microsoft.com/office/officeart/2005/8/layout/hierarchy3"/>
    <dgm:cxn modelId="{65C36F60-48B1-4E82-8DF2-0BDF15C4EBE2}" type="presParOf" srcId="{D997C8B9-F0E8-436B-817B-59904AC8780A}" destId="{638D8B97-8F2E-47C0-BB09-50864942AD49}" srcOrd="3" destOrd="0" presId="urn:microsoft.com/office/officeart/2005/8/layout/hierarchy3"/>
    <dgm:cxn modelId="{2138B9FC-9301-4DE4-9D1A-B61C6BD404D5}" type="presParOf" srcId="{D997C8B9-F0E8-436B-817B-59904AC8780A}" destId="{5D6EC188-D981-4E91-911B-86F0969EDFD0}" srcOrd="4" destOrd="0" presId="urn:microsoft.com/office/officeart/2005/8/layout/hierarchy3"/>
    <dgm:cxn modelId="{233A9FFB-CA0A-4CE7-A581-551A05F91A86}" type="presParOf" srcId="{D997C8B9-F0E8-436B-817B-59904AC8780A}" destId="{CAC7D03E-817E-417B-AD54-3FE66CF5A819}" srcOrd="5" destOrd="0" presId="urn:microsoft.com/office/officeart/2005/8/layout/hierarchy3"/>
    <dgm:cxn modelId="{808229D3-9A7B-4BD9-9322-BA00FFDEE7F0}" type="presParOf" srcId="{D997C8B9-F0E8-436B-817B-59904AC8780A}" destId="{CA751299-1AFB-488A-B189-EEC214E7A3F8}" srcOrd="6" destOrd="0" presId="urn:microsoft.com/office/officeart/2005/8/layout/hierarchy3"/>
    <dgm:cxn modelId="{E9386B02-D30E-4868-849E-E8E7103B3317}" type="presParOf" srcId="{D997C8B9-F0E8-436B-817B-59904AC8780A}" destId="{4C21D64B-EAC6-4E9E-908B-0F74835A88B4}" srcOrd="7" destOrd="0" presId="urn:microsoft.com/office/officeart/2005/8/layout/hierarchy3"/>
    <dgm:cxn modelId="{76AE924B-91D9-40F6-821D-19350969F7ED}" type="presParOf" srcId="{D997C8B9-F0E8-436B-817B-59904AC8780A}" destId="{80C23DAB-0362-4F2D-B063-768626CA4346}" srcOrd="8" destOrd="0" presId="urn:microsoft.com/office/officeart/2005/8/layout/hierarchy3"/>
    <dgm:cxn modelId="{58E31DFF-C293-45DC-9D63-499118397354}" type="presParOf" srcId="{D997C8B9-F0E8-436B-817B-59904AC8780A}" destId="{07FB8E3E-FFD6-40C9-88B3-7F563CA8E596}" srcOrd="9" destOrd="0" presId="urn:microsoft.com/office/officeart/2005/8/layout/hierarchy3"/>
    <dgm:cxn modelId="{EC9470B3-5A54-4514-BC7F-868C838940CE}" type="presParOf" srcId="{D997C8B9-F0E8-436B-817B-59904AC8780A}" destId="{095F4415-9B85-4275-948A-6CA5FAE9EA2F}" srcOrd="10" destOrd="0" presId="urn:microsoft.com/office/officeart/2005/8/layout/hierarchy3"/>
    <dgm:cxn modelId="{E4D5DDBE-438A-4EF8-83BC-BEB46853FC51}" type="presParOf" srcId="{D997C8B9-F0E8-436B-817B-59904AC8780A}" destId="{6B2C7665-89FF-4180-AF1D-3F014E4B22AA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9AB623-9DC4-445A-B8B3-34760306559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816C8F-A0A6-40D5-8AC6-91A42DDD398B}">
      <dgm:prSet/>
      <dgm:spPr/>
      <dgm:t>
        <a:bodyPr/>
        <a:lstStyle/>
        <a:p>
          <a:pPr rtl="0"/>
          <a:r>
            <a:rPr lang="zh-CN" smtClean="0"/>
            <a:t>图灵机和</a:t>
          </a:r>
          <a:r>
            <a:rPr lang="en-US" smtClean="0"/>
            <a:t>lambda</a:t>
          </a:r>
          <a:endParaRPr lang="zh-CN"/>
        </a:p>
      </dgm:t>
    </dgm:pt>
    <dgm:pt modelId="{79CFD733-1243-4F56-A684-605AACE94EA4}" type="parTrans" cxnId="{D7E949ED-B39E-4123-9ABE-06E537CAF3BE}">
      <dgm:prSet/>
      <dgm:spPr/>
      <dgm:t>
        <a:bodyPr/>
        <a:lstStyle/>
        <a:p>
          <a:endParaRPr lang="zh-CN" altLang="en-US"/>
        </a:p>
      </dgm:t>
    </dgm:pt>
    <dgm:pt modelId="{D78359B5-6FB9-4C0D-AACC-450BEBF084E1}" type="sibTrans" cxnId="{D7E949ED-B39E-4123-9ABE-06E537CAF3BE}">
      <dgm:prSet/>
      <dgm:spPr/>
      <dgm:t>
        <a:bodyPr/>
        <a:lstStyle/>
        <a:p>
          <a:endParaRPr lang="zh-CN" altLang="en-US"/>
        </a:p>
      </dgm:t>
    </dgm:pt>
    <dgm:pt modelId="{3CB9866C-5515-4791-8BD2-39684E518350}">
      <dgm:prSet/>
      <dgm:spPr/>
      <dgm:t>
        <a:bodyPr/>
        <a:lstStyle/>
        <a:p>
          <a:pPr rtl="0"/>
          <a:r>
            <a:rPr lang="zh-CN" dirty="0" smtClean="0"/>
            <a:t>冯诺依曼和哈弗体系结构</a:t>
          </a:r>
          <a:endParaRPr lang="zh-CN" dirty="0"/>
        </a:p>
      </dgm:t>
    </dgm:pt>
    <dgm:pt modelId="{A40A880C-73E8-4A5B-BC35-520803DE1836}" type="parTrans" cxnId="{7297AFDC-0667-451F-B9F9-334D733291ED}">
      <dgm:prSet/>
      <dgm:spPr/>
      <dgm:t>
        <a:bodyPr/>
        <a:lstStyle/>
        <a:p>
          <a:endParaRPr lang="zh-CN" altLang="en-US"/>
        </a:p>
      </dgm:t>
    </dgm:pt>
    <dgm:pt modelId="{A4D2D8B5-47B4-4E7F-8129-09FE327EF35B}" type="sibTrans" cxnId="{7297AFDC-0667-451F-B9F9-334D733291ED}">
      <dgm:prSet/>
      <dgm:spPr/>
      <dgm:t>
        <a:bodyPr/>
        <a:lstStyle/>
        <a:p>
          <a:endParaRPr lang="zh-CN" altLang="en-US"/>
        </a:p>
      </dgm:t>
    </dgm:pt>
    <dgm:pt modelId="{127D4053-7BFC-44A3-AB6C-90A67A8E6F04}">
      <dgm:prSet/>
      <dgm:spPr/>
      <dgm:t>
        <a:bodyPr/>
        <a:lstStyle/>
        <a:p>
          <a:pPr rtl="0"/>
          <a:r>
            <a:rPr lang="zh-CN" dirty="0" smtClean="0"/>
            <a:t>正则序和应用序</a:t>
          </a:r>
          <a:endParaRPr lang="zh-CN" dirty="0"/>
        </a:p>
      </dgm:t>
    </dgm:pt>
    <dgm:pt modelId="{05C1C2CC-34FC-432E-831B-3A0AAB78F3A2}" type="parTrans" cxnId="{56BE7B08-DB14-4F42-B20A-462446BA7D76}">
      <dgm:prSet/>
      <dgm:spPr/>
      <dgm:t>
        <a:bodyPr/>
        <a:lstStyle/>
        <a:p>
          <a:endParaRPr lang="zh-CN" altLang="en-US"/>
        </a:p>
      </dgm:t>
    </dgm:pt>
    <dgm:pt modelId="{704C601D-FC93-4DA9-8D4B-B2078E1B4717}" type="sibTrans" cxnId="{56BE7B08-DB14-4F42-B20A-462446BA7D76}">
      <dgm:prSet/>
      <dgm:spPr/>
      <dgm:t>
        <a:bodyPr/>
        <a:lstStyle/>
        <a:p>
          <a:endParaRPr lang="zh-CN" altLang="en-US"/>
        </a:p>
      </dgm:t>
    </dgm:pt>
    <dgm:pt modelId="{52CCE7B0-2A30-45C8-A44B-87C6ED5CCEFA}">
      <dgm:prSet/>
      <dgm:spPr/>
      <dgm:t>
        <a:bodyPr/>
        <a:lstStyle/>
        <a:p>
          <a:pPr rtl="0"/>
          <a:r>
            <a:rPr lang="zh-CN" dirty="0" smtClean="0"/>
            <a:t>及时求值和惰性求值</a:t>
          </a:r>
          <a:endParaRPr lang="zh-CN" dirty="0"/>
        </a:p>
      </dgm:t>
    </dgm:pt>
    <dgm:pt modelId="{33C1B037-9F98-4E08-A034-1466300F952C}" type="parTrans" cxnId="{4979DFB2-9021-4E7D-983D-81F10753C6F0}">
      <dgm:prSet/>
      <dgm:spPr/>
      <dgm:t>
        <a:bodyPr/>
        <a:lstStyle/>
        <a:p>
          <a:endParaRPr lang="zh-CN" altLang="en-US"/>
        </a:p>
      </dgm:t>
    </dgm:pt>
    <dgm:pt modelId="{360C7FBB-D67B-461E-8BD9-97E89940AAB0}" type="sibTrans" cxnId="{4979DFB2-9021-4E7D-983D-81F10753C6F0}">
      <dgm:prSet/>
      <dgm:spPr/>
      <dgm:t>
        <a:bodyPr/>
        <a:lstStyle/>
        <a:p>
          <a:endParaRPr lang="zh-CN" altLang="en-US"/>
        </a:p>
      </dgm:t>
    </dgm:pt>
    <dgm:pt modelId="{EF8AA42A-2E87-4BF4-A419-E63E9A181C84}">
      <dgm:prSet/>
      <dgm:spPr/>
      <dgm:t>
        <a:bodyPr/>
        <a:lstStyle/>
        <a:p>
          <a:pPr rtl="0"/>
          <a:r>
            <a:rPr lang="zh-CN" dirty="0" smtClean="0"/>
            <a:t>递归和</a:t>
          </a:r>
          <a:r>
            <a:rPr lang="zh-CN" altLang="en-US" dirty="0" smtClean="0"/>
            <a:t>迭代</a:t>
          </a:r>
          <a:endParaRPr lang="zh-CN" dirty="0"/>
        </a:p>
      </dgm:t>
    </dgm:pt>
    <dgm:pt modelId="{3ABEE650-DBAA-4C69-90EB-E2BDFEC33C8A}" type="parTrans" cxnId="{5610D3BF-0AFD-4028-9220-54D9A4CEB226}">
      <dgm:prSet/>
      <dgm:spPr/>
      <dgm:t>
        <a:bodyPr/>
        <a:lstStyle/>
        <a:p>
          <a:endParaRPr lang="zh-CN" altLang="en-US"/>
        </a:p>
      </dgm:t>
    </dgm:pt>
    <dgm:pt modelId="{9C5A578B-0888-4E9E-9882-2973586A3212}" type="sibTrans" cxnId="{5610D3BF-0AFD-4028-9220-54D9A4CEB226}">
      <dgm:prSet/>
      <dgm:spPr/>
      <dgm:t>
        <a:bodyPr/>
        <a:lstStyle/>
        <a:p>
          <a:endParaRPr lang="zh-CN" altLang="en-US"/>
        </a:p>
      </dgm:t>
    </dgm:pt>
    <dgm:pt modelId="{197F47A7-E16C-4337-9CD2-3C70EE2B5931}">
      <dgm:prSet/>
      <dgm:spPr/>
      <dgm:t>
        <a:bodyPr/>
        <a:lstStyle/>
        <a:p>
          <a:pPr rtl="0"/>
          <a:r>
            <a:rPr lang="zh-CN" dirty="0" smtClean="0"/>
            <a:t>逻辑编程和</a:t>
          </a:r>
          <a:r>
            <a:rPr lang="zh-CN" altLang="en-US" dirty="0" smtClean="0"/>
            <a:t>命令</a:t>
          </a:r>
          <a:r>
            <a:rPr lang="zh-CN" dirty="0" smtClean="0"/>
            <a:t>式编程</a:t>
          </a:r>
          <a:endParaRPr lang="zh-CN" dirty="0"/>
        </a:p>
      </dgm:t>
    </dgm:pt>
    <dgm:pt modelId="{7714D8E3-EC81-4542-917B-CB2CDEB5A8AE}" type="parTrans" cxnId="{7B12BD53-95BE-49E2-A262-35E729877358}">
      <dgm:prSet/>
      <dgm:spPr/>
      <dgm:t>
        <a:bodyPr/>
        <a:lstStyle/>
        <a:p>
          <a:endParaRPr lang="zh-CN" altLang="en-US"/>
        </a:p>
      </dgm:t>
    </dgm:pt>
    <dgm:pt modelId="{E87A35F3-BA5A-4263-90B9-3DDFABF882CA}" type="sibTrans" cxnId="{7B12BD53-95BE-49E2-A262-35E729877358}">
      <dgm:prSet/>
      <dgm:spPr/>
      <dgm:t>
        <a:bodyPr/>
        <a:lstStyle/>
        <a:p>
          <a:endParaRPr lang="zh-CN" altLang="en-US"/>
        </a:p>
      </dgm:t>
    </dgm:pt>
    <dgm:pt modelId="{263D279B-946F-4FAE-807F-31DD2136DE9E}">
      <dgm:prSet/>
      <dgm:spPr/>
      <dgm:t>
        <a:bodyPr/>
        <a:lstStyle/>
        <a:p>
          <a:pPr rtl="0"/>
          <a:r>
            <a:rPr lang="zh-CN" dirty="0" smtClean="0"/>
            <a:t>栈和非栈结构</a:t>
          </a:r>
          <a:endParaRPr lang="zh-CN" dirty="0"/>
        </a:p>
      </dgm:t>
    </dgm:pt>
    <dgm:pt modelId="{89B4CFD2-C912-40CC-8527-C21517AF7E81}" type="parTrans" cxnId="{9D2A6F69-65BB-4840-B258-7051FEB8B64E}">
      <dgm:prSet/>
      <dgm:spPr/>
      <dgm:t>
        <a:bodyPr/>
        <a:lstStyle/>
        <a:p>
          <a:endParaRPr lang="zh-CN" altLang="en-US"/>
        </a:p>
      </dgm:t>
    </dgm:pt>
    <dgm:pt modelId="{E050A5A5-F708-41FD-8864-91906B62DE4C}" type="sibTrans" cxnId="{9D2A6F69-65BB-4840-B258-7051FEB8B64E}">
      <dgm:prSet/>
      <dgm:spPr/>
      <dgm:t>
        <a:bodyPr/>
        <a:lstStyle/>
        <a:p>
          <a:endParaRPr lang="zh-CN" altLang="en-US"/>
        </a:p>
      </dgm:t>
    </dgm:pt>
    <dgm:pt modelId="{B7D985E8-F49A-4139-B71C-BA3442578906}">
      <dgm:prSet/>
      <dgm:spPr/>
      <dgm:t>
        <a:bodyPr/>
        <a:lstStyle/>
        <a:p>
          <a:pPr rtl="0"/>
          <a:r>
            <a:rPr lang="zh-CN" dirty="0" smtClean="0"/>
            <a:t>强类型和弱类型</a:t>
          </a:r>
          <a:endParaRPr lang="zh-CN" dirty="0"/>
        </a:p>
      </dgm:t>
    </dgm:pt>
    <dgm:pt modelId="{CEEE8E13-E563-4386-8F67-A773CF65333C}" type="parTrans" cxnId="{2D4F5263-E2D4-4BEC-9C28-60D31915DE7E}">
      <dgm:prSet/>
      <dgm:spPr/>
      <dgm:t>
        <a:bodyPr/>
        <a:lstStyle/>
        <a:p>
          <a:endParaRPr lang="zh-CN" altLang="en-US"/>
        </a:p>
      </dgm:t>
    </dgm:pt>
    <dgm:pt modelId="{D68E1B73-A041-46F0-B6B3-47258CD2EE70}" type="sibTrans" cxnId="{2D4F5263-E2D4-4BEC-9C28-60D31915DE7E}">
      <dgm:prSet/>
      <dgm:spPr/>
      <dgm:t>
        <a:bodyPr/>
        <a:lstStyle/>
        <a:p>
          <a:endParaRPr lang="zh-CN" altLang="en-US"/>
        </a:p>
      </dgm:t>
    </dgm:pt>
    <dgm:pt modelId="{A64E4FBA-6415-486C-AC13-94937F752EF0}">
      <dgm:prSet/>
      <dgm:spPr/>
      <dgm:t>
        <a:bodyPr/>
        <a:lstStyle/>
        <a:p>
          <a:pPr rtl="0"/>
          <a:r>
            <a:rPr lang="zh-CN" dirty="0" smtClean="0"/>
            <a:t>值和引用</a:t>
          </a:r>
          <a:endParaRPr lang="zh-CN" dirty="0"/>
        </a:p>
      </dgm:t>
    </dgm:pt>
    <dgm:pt modelId="{E412C72E-06C5-4734-A28B-C92C2110EE11}" type="parTrans" cxnId="{3712CCC5-8BEE-4264-8C78-21FA0D1FBAA9}">
      <dgm:prSet/>
      <dgm:spPr/>
      <dgm:t>
        <a:bodyPr/>
        <a:lstStyle/>
        <a:p>
          <a:endParaRPr lang="zh-CN" altLang="en-US"/>
        </a:p>
      </dgm:t>
    </dgm:pt>
    <dgm:pt modelId="{60019C44-7134-433D-BD13-7BC4483B0BA1}" type="sibTrans" cxnId="{3712CCC5-8BEE-4264-8C78-21FA0D1FBAA9}">
      <dgm:prSet/>
      <dgm:spPr/>
      <dgm:t>
        <a:bodyPr/>
        <a:lstStyle/>
        <a:p>
          <a:endParaRPr lang="zh-CN" altLang="en-US"/>
        </a:p>
      </dgm:t>
    </dgm:pt>
    <dgm:pt modelId="{89D55B4D-F0C4-446E-BE00-E096370FEB8C}">
      <dgm:prSet/>
      <dgm:spPr/>
      <dgm:t>
        <a:bodyPr/>
        <a:lstStyle/>
        <a:p>
          <a:pPr rtl="0"/>
          <a:r>
            <a:rPr lang="zh-CN" dirty="0" smtClean="0"/>
            <a:t>编译和解释</a:t>
          </a:r>
          <a:endParaRPr lang="zh-CN" dirty="0"/>
        </a:p>
      </dgm:t>
    </dgm:pt>
    <dgm:pt modelId="{7985A455-C637-4B38-91E7-4AC51BEB5E79}" type="parTrans" cxnId="{1C77301A-A139-4870-AF8B-94426AA2EB2D}">
      <dgm:prSet/>
      <dgm:spPr/>
      <dgm:t>
        <a:bodyPr/>
        <a:lstStyle/>
        <a:p>
          <a:endParaRPr lang="zh-CN" altLang="en-US"/>
        </a:p>
      </dgm:t>
    </dgm:pt>
    <dgm:pt modelId="{C9949598-7288-48E9-BF93-CA241B5EA69E}" type="sibTrans" cxnId="{1C77301A-A139-4870-AF8B-94426AA2EB2D}">
      <dgm:prSet/>
      <dgm:spPr/>
      <dgm:t>
        <a:bodyPr/>
        <a:lstStyle/>
        <a:p>
          <a:endParaRPr lang="zh-CN" altLang="en-US"/>
        </a:p>
      </dgm:t>
    </dgm:pt>
    <dgm:pt modelId="{00B0F731-F8CE-4493-870E-A57F4357622F}">
      <dgm:prSet/>
      <dgm:spPr/>
      <dgm:t>
        <a:bodyPr/>
        <a:lstStyle/>
        <a:p>
          <a:pPr rtl="0"/>
          <a:r>
            <a:rPr lang="zh-CN" dirty="0" smtClean="0"/>
            <a:t>中断和轮询</a:t>
          </a:r>
          <a:endParaRPr lang="zh-CN" dirty="0"/>
        </a:p>
      </dgm:t>
    </dgm:pt>
    <dgm:pt modelId="{81E35CDD-15B5-4988-BDD9-8DB8903CE90C}" type="parTrans" cxnId="{B62AC3D3-5518-4B6B-A44E-7312E93CEEBF}">
      <dgm:prSet/>
      <dgm:spPr/>
      <dgm:t>
        <a:bodyPr/>
        <a:lstStyle/>
        <a:p>
          <a:endParaRPr lang="zh-CN" altLang="en-US"/>
        </a:p>
      </dgm:t>
    </dgm:pt>
    <dgm:pt modelId="{D7E83C75-F22F-4767-80BA-78D13EA132E9}" type="sibTrans" cxnId="{B62AC3D3-5518-4B6B-A44E-7312E93CEEBF}">
      <dgm:prSet/>
      <dgm:spPr/>
      <dgm:t>
        <a:bodyPr/>
        <a:lstStyle/>
        <a:p>
          <a:endParaRPr lang="zh-CN" altLang="en-US"/>
        </a:p>
      </dgm:t>
    </dgm:pt>
    <dgm:pt modelId="{33881BFE-335D-420F-A531-7302BDA1F3BB}">
      <dgm:prSet/>
      <dgm:spPr/>
      <dgm:t>
        <a:bodyPr/>
        <a:lstStyle/>
        <a:p>
          <a:pPr rtl="0"/>
          <a:r>
            <a:rPr lang="zh-CN" dirty="0" smtClean="0"/>
            <a:t>阻塞和非阻塞</a:t>
          </a:r>
          <a:endParaRPr lang="zh-CN" dirty="0"/>
        </a:p>
      </dgm:t>
    </dgm:pt>
    <dgm:pt modelId="{308ACA2B-789E-4300-9A16-B6CC7491F4F1}" type="parTrans" cxnId="{440FD7D6-DDF3-487E-87BA-CCD8C2746D3D}">
      <dgm:prSet/>
      <dgm:spPr/>
      <dgm:t>
        <a:bodyPr/>
        <a:lstStyle/>
        <a:p>
          <a:endParaRPr lang="zh-CN" altLang="en-US"/>
        </a:p>
      </dgm:t>
    </dgm:pt>
    <dgm:pt modelId="{3C7D9A75-C4AB-40EC-9A3C-057BA9CE18D6}" type="sibTrans" cxnId="{440FD7D6-DDF3-487E-87BA-CCD8C2746D3D}">
      <dgm:prSet/>
      <dgm:spPr/>
      <dgm:t>
        <a:bodyPr/>
        <a:lstStyle/>
        <a:p>
          <a:endParaRPr lang="zh-CN" altLang="en-US"/>
        </a:p>
      </dgm:t>
    </dgm:pt>
    <dgm:pt modelId="{9D61F1B9-F7B3-48F5-B4E4-B31B604C6722}">
      <dgm:prSet/>
      <dgm:spPr/>
      <dgm:t>
        <a:bodyPr/>
        <a:lstStyle/>
        <a:p>
          <a:pPr rtl="0"/>
          <a:r>
            <a:rPr lang="zh-CN" altLang="en-US" dirty="0" smtClean="0"/>
            <a:t>大端和小端</a:t>
          </a:r>
          <a:endParaRPr lang="zh-CN" dirty="0"/>
        </a:p>
      </dgm:t>
    </dgm:pt>
    <dgm:pt modelId="{1EC96729-FC1F-4988-BBCB-7683990BD2D3}" type="parTrans" cxnId="{336654A4-C311-401A-A7E1-7A3D6C55EDAC}">
      <dgm:prSet/>
      <dgm:spPr/>
      <dgm:t>
        <a:bodyPr/>
        <a:lstStyle/>
        <a:p>
          <a:endParaRPr lang="zh-CN" altLang="en-US"/>
        </a:p>
      </dgm:t>
    </dgm:pt>
    <dgm:pt modelId="{3A6081C9-1857-419D-8888-99B94012C09B}" type="sibTrans" cxnId="{336654A4-C311-401A-A7E1-7A3D6C55EDAC}">
      <dgm:prSet/>
      <dgm:spPr/>
      <dgm:t>
        <a:bodyPr/>
        <a:lstStyle/>
        <a:p>
          <a:endParaRPr lang="zh-CN" altLang="en-US"/>
        </a:p>
      </dgm:t>
    </dgm:pt>
    <dgm:pt modelId="{2FA4AEEE-ECBC-4478-B57D-E4F0D642143A}">
      <dgm:prSet/>
      <dgm:spPr/>
      <dgm:t>
        <a:bodyPr/>
        <a:lstStyle/>
        <a:p>
          <a:pPr rtl="0"/>
          <a:r>
            <a:rPr lang="zh-CN" altLang="en-US" dirty="0" smtClean="0"/>
            <a:t>实时系统和分时系统</a:t>
          </a:r>
          <a:endParaRPr lang="zh-CN" dirty="0"/>
        </a:p>
      </dgm:t>
    </dgm:pt>
    <dgm:pt modelId="{61B8A055-F7D8-469F-8FAF-93E6DEB7EA8E}" type="parTrans" cxnId="{D898070C-D048-4B90-B4BC-E701F4614986}">
      <dgm:prSet/>
      <dgm:spPr/>
      <dgm:t>
        <a:bodyPr/>
        <a:lstStyle/>
        <a:p>
          <a:endParaRPr lang="zh-CN" altLang="en-US"/>
        </a:p>
      </dgm:t>
    </dgm:pt>
    <dgm:pt modelId="{682A70FA-5FF8-4314-A008-AAD1D53BA8C5}" type="sibTrans" cxnId="{D898070C-D048-4B90-B4BC-E701F4614986}">
      <dgm:prSet/>
      <dgm:spPr/>
      <dgm:t>
        <a:bodyPr/>
        <a:lstStyle/>
        <a:p>
          <a:endParaRPr lang="zh-CN" altLang="en-US"/>
        </a:p>
      </dgm:t>
    </dgm:pt>
    <dgm:pt modelId="{3D527DC3-3AA0-4609-9452-B6EFF3D83ED9}">
      <dgm:prSet/>
      <dgm:spPr/>
      <dgm:t>
        <a:bodyPr/>
        <a:lstStyle/>
        <a:p>
          <a:pPr rtl="0"/>
          <a:r>
            <a:rPr lang="zh-CN" altLang="en-US" dirty="0" smtClean="0"/>
            <a:t>空间和时间</a:t>
          </a:r>
          <a:endParaRPr lang="zh-CN" dirty="0"/>
        </a:p>
      </dgm:t>
    </dgm:pt>
    <dgm:pt modelId="{64FAA6A8-D3E1-496E-8671-F5A7F243A6BE}" type="parTrans" cxnId="{84E7EB5D-A351-4B27-8F38-3690A96F8D3E}">
      <dgm:prSet/>
      <dgm:spPr/>
      <dgm:t>
        <a:bodyPr/>
        <a:lstStyle/>
        <a:p>
          <a:endParaRPr lang="zh-CN" altLang="en-US"/>
        </a:p>
      </dgm:t>
    </dgm:pt>
    <dgm:pt modelId="{A0FA664D-50AF-49D2-87CF-E00D4C3AEE5B}" type="sibTrans" cxnId="{84E7EB5D-A351-4B27-8F38-3690A96F8D3E}">
      <dgm:prSet/>
      <dgm:spPr/>
      <dgm:t>
        <a:bodyPr/>
        <a:lstStyle/>
        <a:p>
          <a:endParaRPr lang="zh-CN" altLang="en-US"/>
        </a:p>
      </dgm:t>
    </dgm:pt>
    <dgm:pt modelId="{FB5EFAA9-C3C0-4773-AE8D-E19F016BCC21}">
      <dgm:prSet/>
      <dgm:spPr/>
      <dgm:t>
        <a:bodyPr/>
        <a:lstStyle/>
        <a:p>
          <a:pPr rtl="0"/>
          <a:r>
            <a:rPr lang="zh-CN" altLang="en-US" dirty="0" smtClean="0"/>
            <a:t>内聚和耦合</a:t>
          </a:r>
          <a:endParaRPr lang="zh-CN" dirty="0"/>
        </a:p>
      </dgm:t>
    </dgm:pt>
    <dgm:pt modelId="{17C3866F-E0D3-42DC-9D13-17A315EDAEA5}" type="parTrans" cxnId="{34E942F6-D6D7-48D0-B425-4EBE3748289A}">
      <dgm:prSet/>
      <dgm:spPr/>
      <dgm:t>
        <a:bodyPr/>
        <a:lstStyle/>
        <a:p>
          <a:endParaRPr lang="zh-CN" altLang="en-US"/>
        </a:p>
      </dgm:t>
    </dgm:pt>
    <dgm:pt modelId="{CE21E387-3C07-4E41-AEB9-1B0D0AA3C461}" type="sibTrans" cxnId="{34E942F6-D6D7-48D0-B425-4EBE3748289A}">
      <dgm:prSet/>
      <dgm:spPr/>
      <dgm:t>
        <a:bodyPr/>
        <a:lstStyle/>
        <a:p>
          <a:endParaRPr lang="zh-CN" altLang="en-US"/>
        </a:p>
      </dgm:t>
    </dgm:pt>
    <dgm:pt modelId="{DC5E9F3A-F2BF-48FE-BD55-6610988DF09C}">
      <dgm:prSet/>
      <dgm:spPr/>
      <dgm:t>
        <a:bodyPr/>
        <a:lstStyle/>
        <a:p>
          <a:pPr rtl="0"/>
          <a:r>
            <a:rPr lang="zh-CN" altLang="en-US" dirty="0" smtClean="0"/>
            <a:t>分解和归纳</a:t>
          </a:r>
          <a:endParaRPr lang="zh-CN" dirty="0"/>
        </a:p>
      </dgm:t>
    </dgm:pt>
    <dgm:pt modelId="{4B957EC2-2D7C-4AE5-BED8-A33B329E5780}" type="parTrans" cxnId="{236EDA0C-3390-4841-ADB7-1149E01AD31B}">
      <dgm:prSet/>
      <dgm:spPr/>
      <dgm:t>
        <a:bodyPr/>
        <a:lstStyle/>
        <a:p>
          <a:endParaRPr lang="zh-CN" altLang="en-US"/>
        </a:p>
      </dgm:t>
    </dgm:pt>
    <dgm:pt modelId="{B7809403-EC68-4127-A6CD-17F737C1CBBC}" type="sibTrans" cxnId="{236EDA0C-3390-4841-ADB7-1149E01AD31B}">
      <dgm:prSet/>
      <dgm:spPr/>
      <dgm:t>
        <a:bodyPr/>
        <a:lstStyle/>
        <a:p>
          <a:endParaRPr lang="zh-CN" altLang="en-US"/>
        </a:p>
      </dgm:t>
    </dgm:pt>
    <dgm:pt modelId="{16DA4921-A34B-46C4-9CAD-526611687092}">
      <dgm:prSet/>
      <dgm:spPr/>
      <dgm:t>
        <a:bodyPr/>
        <a:lstStyle/>
        <a:p>
          <a:pPr rtl="0"/>
          <a:r>
            <a:rPr lang="zh-CN" altLang="en-US" dirty="0" smtClean="0"/>
            <a:t>强引用和弱引用</a:t>
          </a:r>
          <a:endParaRPr lang="zh-CN" dirty="0"/>
        </a:p>
      </dgm:t>
    </dgm:pt>
    <dgm:pt modelId="{25436EA5-8EAE-444A-A0DF-7DFC6C18EBF4}" type="parTrans" cxnId="{DA192217-4132-4DDF-8D3C-3C5B33BC3FAD}">
      <dgm:prSet/>
      <dgm:spPr/>
      <dgm:t>
        <a:bodyPr/>
        <a:lstStyle/>
        <a:p>
          <a:endParaRPr lang="zh-CN" altLang="en-US"/>
        </a:p>
      </dgm:t>
    </dgm:pt>
    <dgm:pt modelId="{9A5E4ABA-DFE6-446D-86B8-9A6E37BAB5CA}" type="sibTrans" cxnId="{DA192217-4132-4DDF-8D3C-3C5B33BC3FAD}">
      <dgm:prSet/>
      <dgm:spPr/>
      <dgm:t>
        <a:bodyPr/>
        <a:lstStyle/>
        <a:p>
          <a:endParaRPr lang="zh-CN" altLang="en-US"/>
        </a:p>
      </dgm:t>
    </dgm:pt>
    <dgm:pt modelId="{1D2BE6F7-994E-4A8D-B771-F776888FB598}">
      <dgm:prSet/>
      <dgm:spPr/>
      <dgm:t>
        <a:bodyPr/>
        <a:lstStyle/>
        <a:p>
          <a:pPr rtl="0"/>
          <a:r>
            <a:rPr lang="zh-CN" altLang="en-US" dirty="0" smtClean="0"/>
            <a:t>强符号和弱符号</a:t>
          </a:r>
          <a:endParaRPr lang="zh-CN" dirty="0"/>
        </a:p>
      </dgm:t>
    </dgm:pt>
    <dgm:pt modelId="{4A623ACD-3FF5-4D42-8D89-FC67B88249DC}" type="parTrans" cxnId="{F3961A95-B70F-4A5F-B729-2CA3844D9F1C}">
      <dgm:prSet/>
      <dgm:spPr/>
      <dgm:t>
        <a:bodyPr/>
        <a:lstStyle/>
        <a:p>
          <a:endParaRPr lang="zh-CN" altLang="en-US"/>
        </a:p>
      </dgm:t>
    </dgm:pt>
    <dgm:pt modelId="{54424713-4E3C-457F-A825-8F805D479648}" type="sibTrans" cxnId="{F3961A95-B70F-4A5F-B729-2CA3844D9F1C}">
      <dgm:prSet/>
      <dgm:spPr/>
      <dgm:t>
        <a:bodyPr/>
        <a:lstStyle/>
        <a:p>
          <a:endParaRPr lang="zh-CN" altLang="en-US"/>
        </a:p>
      </dgm:t>
    </dgm:pt>
    <dgm:pt modelId="{2BECC167-F429-4C21-AC20-251FBCB22588}">
      <dgm:prSet/>
      <dgm:spPr/>
      <dgm:t>
        <a:bodyPr/>
        <a:lstStyle/>
        <a:p>
          <a:pPr rtl="0"/>
          <a:r>
            <a:rPr lang="zh-CN" altLang="en-US" dirty="0" smtClean="0"/>
            <a:t>调用和回调</a:t>
          </a:r>
          <a:endParaRPr lang="zh-CN" dirty="0"/>
        </a:p>
      </dgm:t>
    </dgm:pt>
    <dgm:pt modelId="{12CDB97A-4885-4330-8170-9D91ED8C1494}" type="parTrans" cxnId="{33DE74E8-0327-4509-92B3-954E32E43536}">
      <dgm:prSet/>
      <dgm:spPr/>
      <dgm:t>
        <a:bodyPr/>
        <a:lstStyle/>
        <a:p>
          <a:endParaRPr lang="zh-CN" altLang="en-US"/>
        </a:p>
      </dgm:t>
    </dgm:pt>
    <dgm:pt modelId="{C26F2A9D-A0EC-4407-BE8B-5B059AB072A4}" type="sibTrans" cxnId="{33DE74E8-0327-4509-92B3-954E32E43536}">
      <dgm:prSet/>
      <dgm:spPr/>
      <dgm:t>
        <a:bodyPr/>
        <a:lstStyle/>
        <a:p>
          <a:endParaRPr lang="zh-CN" altLang="en-US"/>
        </a:p>
      </dgm:t>
    </dgm:pt>
    <dgm:pt modelId="{48F746BE-8061-4EBB-BC31-25D186549F11}">
      <dgm:prSet/>
      <dgm:spPr/>
      <dgm:t>
        <a:bodyPr/>
        <a:lstStyle/>
        <a:p>
          <a:pPr rtl="0"/>
          <a:r>
            <a:rPr lang="en-US" altLang="zh-CN" dirty="0" smtClean="0"/>
            <a:t>Import</a:t>
          </a:r>
          <a:r>
            <a:rPr lang="zh-CN" altLang="en-US" dirty="0" smtClean="0"/>
            <a:t>和</a:t>
          </a:r>
          <a:r>
            <a:rPr lang="en-US" altLang="zh-CN" dirty="0" smtClean="0"/>
            <a:t>export</a:t>
          </a:r>
          <a:endParaRPr lang="zh-CN" dirty="0"/>
        </a:p>
      </dgm:t>
    </dgm:pt>
    <dgm:pt modelId="{197DCF27-6599-4CE5-BEAE-71FF69E1BCC9}" type="parTrans" cxnId="{74787679-88A1-4030-AA7F-58DBB0E5217E}">
      <dgm:prSet/>
      <dgm:spPr/>
      <dgm:t>
        <a:bodyPr/>
        <a:lstStyle/>
        <a:p>
          <a:endParaRPr lang="zh-CN" altLang="en-US"/>
        </a:p>
      </dgm:t>
    </dgm:pt>
    <dgm:pt modelId="{1342E330-46A9-495A-9132-C18105BA0A2C}" type="sibTrans" cxnId="{74787679-88A1-4030-AA7F-58DBB0E5217E}">
      <dgm:prSet/>
      <dgm:spPr/>
      <dgm:t>
        <a:bodyPr/>
        <a:lstStyle/>
        <a:p>
          <a:endParaRPr lang="zh-CN" altLang="en-US"/>
        </a:p>
      </dgm:t>
    </dgm:pt>
    <dgm:pt modelId="{0A289424-4A1C-4835-AC54-0640859713A1}">
      <dgm:prSet/>
      <dgm:spPr/>
      <dgm:t>
        <a:bodyPr/>
        <a:lstStyle/>
        <a:p>
          <a:pPr rtl="0"/>
          <a:r>
            <a:rPr lang="zh-CN" altLang="en-US" dirty="0" smtClean="0"/>
            <a:t>封闭和开放</a:t>
          </a:r>
          <a:endParaRPr lang="zh-CN" dirty="0"/>
        </a:p>
      </dgm:t>
    </dgm:pt>
    <dgm:pt modelId="{00147DAA-29A1-4C14-A25E-C42074401F17}" type="parTrans" cxnId="{49AA9E58-F157-4544-8032-2985704FD358}">
      <dgm:prSet/>
      <dgm:spPr/>
      <dgm:t>
        <a:bodyPr/>
        <a:lstStyle/>
        <a:p>
          <a:endParaRPr lang="zh-CN" altLang="en-US"/>
        </a:p>
      </dgm:t>
    </dgm:pt>
    <dgm:pt modelId="{F4D42918-DF43-4B4F-8E6C-F7C94BEB54C4}" type="sibTrans" cxnId="{49AA9E58-F157-4544-8032-2985704FD358}">
      <dgm:prSet/>
      <dgm:spPr/>
      <dgm:t>
        <a:bodyPr/>
        <a:lstStyle/>
        <a:p>
          <a:endParaRPr lang="zh-CN" altLang="en-US"/>
        </a:p>
      </dgm:t>
    </dgm:pt>
    <dgm:pt modelId="{C88BA280-1828-4EF3-B3CD-65FA8FF56F2D}">
      <dgm:prSet/>
      <dgm:spPr/>
      <dgm:t>
        <a:bodyPr/>
        <a:lstStyle/>
        <a:p>
          <a:pPr rtl="0"/>
          <a:r>
            <a:rPr lang="en-US" altLang="zh-CN" dirty="0" smtClean="0"/>
            <a:t>…</a:t>
          </a:r>
          <a:endParaRPr lang="zh-CN" dirty="0"/>
        </a:p>
      </dgm:t>
    </dgm:pt>
    <dgm:pt modelId="{315DF5E5-DCCB-4DC5-A0ED-4289990354A8}" type="parTrans" cxnId="{DC953190-619D-4026-A33C-8B644C932B2C}">
      <dgm:prSet/>
      <dgm:spPr/>
      <dgm:t>
        <a:bodyPr/>
        <a:lstStyle/>
        <a:p>
          <a:endParaRPr lang="zh-CN" altLang="en-US"/>
        </a:p>
      </dgm:t>
    </dgm:pt>
    <dgm:pt modelId="{18C43650-028E-457E-A3EC-46DD9862DE99}" type="sibTrans" cxnId="{DC953190-619D-4026-A33C-8B644C932B2C}">
      <dgm:prSet/>
      <dgm:spPr/>
      <dgm:t>
        <a:bodyPr/>
        <a:lstStyle/>
        <a:p>
          <a:endParaRPr lang="zh-CN" altLang="en-US"/>
        </a:p>
      </dgm:t>
    </dgm:pt>
    <dgm:pt modelId="{4BC1AF1E-83DF-43A7-9480-7D62D2DFB9E1}">
      <dgm:prSet/>
      <dgm:spPr/>
      <dgm:t>
        <a:bodyPr/>
        <a:lstStyle/>
        <a:p>
          <a:pPr rtl="0"/>
          <a:r>
            <a:rPr lang="en-US" altLang="zh-CN" dirty="0" err="1" smtClean="0"/>
            <a:t>muteable</a:t>
          </a:r>
          <a:r>
            <a:rPr lang="zh-CN" altLang="en-US" dirty="0" smtClean="0"/>
            <a:t>和</a:t>
          </a:r>
          <a:r>
            <a:rPr lang="en-US" altLang="zh-CN" dirty="0" err="1" smtClean="0"/>
            <a:t>immuteable</a:t>
          </a:r>
          <a:endParaRPr lang="zh-CN" dirty="0"/>
        </a:p>
      </dgm:t>
    </dgm:pt>
    <dgm:pt modelId="{0AA07FF5-CDF5-4E62-982D-00B512E0BC23}" type="parTrans" cxnId="{C10A0974-9422-4263-A592-68EDDA35DBA3}">
      <dgm:prSet/>
      <dgm:spPr/>
      <dgm:t>
        <a:bodyPr/>
        <a:lstStyle/>
        <a:p>
          <a:endParaRPr lang="zh-CN" altLang="en-US"/>
        </a:p>
      </dgm:t>
    </dgm:pt>
    <dgm:pt modelId="{37E90E00-9BF0-4AD4-8C1E-F542479BC098}" type="sibTrans" cxnId="{C10A0974-9422-4263-A592-68EDDA35DBA3}">
      <dgm:prSet/>
      <dgm:spPr/>
      <dgm:t>
        <a:bodyPr/>
        <a:lstStyle/>
        <a:p>
          <a:endParaRPr lang="zh-CN" altLang="en-US"/>
        </a:p>
      </dgm:t>
    </dgm:pt>
    <dgm:pt modelId="{D63F128D-AE3A-4DE1-AA60-9865D2DD8F1B}">
      <dgm:prSet/>
      <dgm:spPr/>
      <dgm:t>
        <a:bodyPr/>
        <a:lstStyle/>
        <a:p>
          <a:pPr rtl="0"/>
          <a:r>
            <a:rPr lang="zh-CN" altLang="en-US" dirty="0" smtClean="0"/>
            <a:t>错误码和异常</a:t>
          </a:r>
          <a:endParaRPr lang="zh-CN" dirty="0"/>
        </a:p>
      </dgm:t>
    </dgm:pt>
    <dgm:pt modelId="{92D4285D-59DA-4127-8852-ADE1FFB2A460}" type="parTrans" cxnId="{8D79457F-D059-411D-BC8A-F814E99D20C8}">
      <dgm:prSet/>
      <dgm:spPr/>
      <dgm:t>
        <a:bodyPr/>
        <a:lstStyle/>
        <a:p>
          <a:endParaRPr lang="zh-CN" altLang="en-US"/>
        </a:p>
      </dgm:t>
    </dgm:pt>
    <dgm:pt modelId="{2F68D875-16E1-4178-89A2-47AF56664A98}" type="sibTrans" cxnId="{8D79457F-D059-411D-BC8A-F814E99D20C8}">
      <dgm:prSet/>
      <dgm:spPr/>
      <dgm:t>
        <a:bodyPr/>
        <a:lstStyle/>
        <a:p>
          <a:endParaRPr lang="zh-CN" altLang="en-US"/>
        </a:p>
      </dgm:t>
    </dgm:pt>
    <dgm:pt modelId="{FB3A1CFF-E771-4FFD-BB07-B6F34B86E600}">
      <dgm:prSet/>
      <dgm:spPr/>
      <dgm:t>
        <a:bodyPr/>
        <a:lstStyle/>
        <a:p>
          <a:pPr rtl="0"/>
          <a:r>
            <a:rPr lang="zh-CN" altLang="en-US" dirty="0" smtClean="0"/>
            <a:t>并行和串行</a:t>
          </a:r>
          <a:endParaRPr lang="zh-CN" dirty="0"/>
        </a:p>
      </dgm:t>
    </dgm:pt>
    <dgm:pt modelId="{AA4BC1F6-C1EA-4EFC-9DA6-6D02FF3AC932}" type="parTrans" cxnId="{A21BD204-5476-4491-AB24-DC5884208300}">
      <dgm:prSet/>
      <dgm:spPr/>
      <dgm:t>
        <a:bodyPr/>
        <a:lstStyle/>
        <a:p>
          <a:endParaRPr lang="zh-CN" altLang="en-US"/>
        </a:p>
      </dgm:t>
    </dgm:pt>
    <dgm:pt modelId="{C4193E20-B77E-44FF-A4AC-965EF1F3E7F2}" type="sibTrans" cxnId="{A21BD204-5476-4491-AB24-DC5884208300}">
      <dgm:prSet/>
      <dgm:spPr/>
      <dgm:t>
        <a:bodyPr/>
        <a:lstStyle/>
        <a:p>
          <a:endParaRPr lang="zh-CN" altLang="en-US"/>
        </a:p>
      </dgm:t>
    </dgm:pt>
    <dgm:pt modelId="{38C93D42-1645-41C7-8C7F-2ADC817DF167}">
      <dgm:prSet/>
      <dgm:spPr/>
      <dgm:t>
        <a:bodyPr/>
        <a:lstStyle/>
        <a:p>
          <a:pPr rtl="0"/>
          <a:r>
            <a:rPr lang="zh-CN" altLang="en-US" dirty="0" smtClean="0"/>
            <a:t>微内核和宏内核</a:t>
          </a:r>
          <a:endParaRPr lang="zh-CN" dirty="0"/>
        </a:p>
      </dgm:t>
    </dgm:pt>
    <dgm:pt modelId="{30361F90-81AA-4CC1-B042-6DA5C61D12CE}" type="parTrans" cxnId="{C60BD2EC-70A4-40A0-856F-58FFD63E57F6}">
      <dgm:prSet/>
      <dgm:spPr/>
      <dgm:t>
        <a:bodyPr/>
        <a:lstStyle/>
        <a:p>
          <a:endParaRPr lang="zh-CN" altLang="en-US"/>
        </a:p>
      </dgm:t>
    </dgm:pt>
    <dgm:pt modelId="{7AF2D695-6901-49D5-A558-A0D2EAEC08C8}" type="sibTrans" cxnId="{C60BD2EC-70A4-40A0-856F-58FFD63E57F6}">
      <dgm:prSet/>
      <dgm:spPr/>
      <dgm:t>
        <a:bodyPr/>
        <a:lstStyle/>
        <a:p>
          <a:endParaRPr lang="zh-CN" altLang="en-US"/>
        </a:p>
      </dgm:t>
    </dgm:pt>
    <dgm:pt modelId="{19A265C5-6369-4B67-A014-6ABE9EAB8132}">
      <dgm:prSet/>
      <dgm:spPr/>
      <dgm:t>
        <a:bodyPr/>
        <a:lstStyle/>
        <a:p>
          <a:pPr rtl="0"/>
          <a:r>
            <a:rPr lang="zh-CN" altLang="en-US" dirty="0" smtClean="0"/>
            <a:t>实模式和保护模式</a:t>
          </a:r>
          <a:endParaRPr lang="zh-CN" dirty="0"/>
        </a:p>
      </dgm:t>
    </dgm:pt>
    <dgm:pt modelId="{5CCE9E81-593A-447B-8E90-54D18ACFC8EA}" type="parTrans" cxnId="{E2B61A48-F513-4ACA-9EED-28B70FEA7E3B}">
      <dgm:prSet/>
      <dgm:spPr/>
      <dgm:t>
        <a:bodyPr/>
        <a:lstStyle/>
        <a:p>
          <a:endParaRPr lang="zh-CN" altLang="en-US"/>
        </a:p>
      </dgm:t>
    </dgm:pt>
    <dgm:pt modelId="{23CFE2F8-7C63-4C3F-BBB0-957A9458DBFB}" type="sibTrans" cxnId="{E2B61A48-F513-4ACA-9EED-28B70FEA7E3B}">
      <dgm:prSet/>
      <dgm:spPr/>
      <dgm:t>
        <a:bodyPr/>
        <a:lstStyle/>
        <a:p>
          <a:endParaRPr lang="zh-CN" altLang="en-US"/>
        </a:p>
      </dgm:t>
    </dgm:pt>
    <dgm:pt modelId="{EE90B210-3F01-4345-B559-A48AB270F94B}">
      <dgm:prSet/>
      <dgm:spPr/>
      <dgm:t>
        <a:bodyPr/>
        <a:lstStyle/>
        <a:p>
          <a:pPr rtl="0"/>
          <a:r>
            <a:rPr lang="zh-CN" altLang="en-US" dirty="0" smtClean="0"/>
            <a:t>指令和数据</a:t>
          </a:r>
          <a:endParaRPr lang="zh-CN" dirty="0"/>
        </a:p>
      </dgm:t>
    </dgm:pt>
    <dgm:pt modelId="{6667BF4D-A3A7-4766-BFB9-B1587FB41CD3}" type="parTrans" cxnId="{B8634C6E-4F89-4B2D-B9EB-BFC40FB61BBF}">
      <dgm:prSet/>
      <dgm:spPr/>
      <dgm:t>
        <a:bodyPr/>
        <a:lstStyle/>
        <a:p>
          <a:endParaRPr lang="zh-CN" altLang="en-US"/>
        </a:p>
      </dgm:t>
    </dgm:pt>
    <dgm:pt modelId="{B78D4CE0-E578-4C43-BE57-9D85CFDA86E7}" type="sibTrans" cxnId="{B8634C6E-4F89-4B2D-B9EB-BFC40FB61BBF}">
      <dgm:prSet/>
      <dgm:spPr/>
      <dgm:t>
        <a:bodyPr/>
        <a:lstStyle/>
        <a:p>
          <a:endParaRPr lang="zh-CN" altLang="en-US"/>
        </a:p>
      </dgm:t>
    </dgm:pt>
    <dgm:pt modelId="{E07D4C32-1938-4A17-B738-3C0FB932B25E}">
      <dgm:prSet/>
      <dgm:spPr/>
      <dgm:t>
        <a:bodyPr/>
        <a:lstStyle/>
        <a:p>
          <a:pPr rtl="0"/>
          <a:r>
            <a:rPr lang="zh-CN" altLang="en-US" dirty="0" smtClean="0"/>
            <a:t>单发射和多发射</a:t>
          </a:r>
          <a:endParaRPr lang="zh-CN" dirty="0"/>
        </a:p>
      </dgm:t>
    </dgm:pt>
    <dgm:pt modelId="{42E56767-E99C-48AA-9870-160761E72DF4}" type="parTrans" cxnId="{029462C4-9084-474B-AC61-3D0827B5D5F8}">
      <dgm:prSet/>
      <dgm:spPr/>
      <dgm:t>
        <a:bodyPr/>
        <a:lstStyle/>
        <a:p>
          <a:endParaRPr lang="zh-CN" altLang="en-US"/>
        </a:p>
      </dgm:t>
    </dgm:pt>
    <dgm:pt modelId="{D61DC546-AF9C-4FC9-806F-C2D65F4FA0F8}" type="sibTrans" cxnId="{029462C4-9084-474B-AC61-3D0827B5D5F8}">
      <dgm:prSet/>
      <dgm:spPr/>
      <dgm:t>
        <a:bodyPr/>
        <a:lstStyle/>
        <a:p>
          <a:endParaRPr lang="zh-CN" altLang="en-US"/>
        </a:p>
      </dgm:t>
    </dgm:pt>
    <dgm:pt modelId="{6620E6E3-F216-4508-BC0A-72C79C1CD7EC}">
      <dgm:prSet/>
      <dgm:spPr/>
      <dgm:t>
        <a:bodyPr/>
        <a:lstStyle/>
        <a:p>
          <a:pPr rtl="0"/>
          <a:r>
            <a:rPr lang="zh-CN" altLang="en-US" dirty="0" smtClean="0"/>
            <a:t>表达式和语句</a:t>
          </a:r>
          <a:endParaRPr lang="zh-CN" dirty="0"/>
        </a:p>
      </dgm:t>
    </dgm:pt>
    <dgm:pt modelId="{3885AB99-AE25-4177-A840-3722DD5EE11A}" type="parTrans" cxnId="{0F354CF6-8D03-471E-80AB-97411F30242D}">
      <dgm:prSet/>
      <dgm:spPr/>
      <dgm:t>
        <a:bodyPr/>
        <a:lstStyle/>
        <a:p>
          <a:endParaRPr lang="zh-CN" altLang="en-US"/>
        </a:p>
      </dgm:t>
    </dgm:pt>
    <dgm:pt modelId="{F1E8FB3F-0F1B-4968-8778-E4E23FEC066B}" type="sibTrans" cxnId="{0F354CF6-8D03-471E-80AB-97411F30242D}">
      <dgm:prSet/>
      <dgm:spPr/>
      <dgm:t>
        <a:bodyPr/>
        <a:lstStyle/>
        <a:p>
          <a:endParaRPr lang="zh-CN" altLang="en-US"/>
        </a:p>
      </dgm:t>
    </dgm:pt>
    <dgm:pt modelId="{B8BCE405-8659-44BE-A5A2-7675DAE0A36D}">
      <dgm:prSet/>
      <dgm:spPr/>
      <dgm:t>
        <a:bodyPr/>
        <a:lstStyle/>
        <a:p>
          <a:pPr rtl="0"/>
          <a:r>
            <a:rPr lang="zh-CN" altLang="en-US" dirty="0" smtClean="0"/>
            <a:t>控制流和</a:t>
          </a:r>
          <a:r>
            <a:rPr lang="en-US" altLang="zh-CN" dirty="0" smtClean="0"/>
            <a:t>cps</a:t>
          </a:r>
          <a:endParaRPr lang="zh-CN" dirty="0"/>
        </a:p>
      </dgm:t>
    </dgm:pt>
    <dgm:pt modelId="{68DC5F2C-0073-4367-9044-C3D9F3CD68D5}" type="parTrans" cxnId="{875CE73C-8F21-435F-88F3-4B2ECFCC828E}">
      <dgm:prSet/>
      <dgm:spPr/>
      <dgm:t>
        <a:bodyPr/>
        <a:lstStyle/>
        <a:p>
          <a:endParaRPr lang="zh-CN" altLang="en-US"/>
        </a:p>
      </dgm:t>
    </dgm:pt>
    <dgm:pt modelId="{9DD03AFD-B04A-4890-BFDD-9CEACB64AA8F}" type="sibTrans" cxnId="{875CE73C-8F21-435F-88F3-4B2ECFCC828E}">
      <dgm:prSet/>
      <dgm:spPr/>
      <dgm:t>
        <a:bodyPr/>
        <a:lstStyle/>
        <a:p>
          <a:endParaRPr lang="zh-CN" altLang="en-US"/>
        </a:p>
      </dgm:t>
    </dgm:pt>
    <dgm:pt modelId="{5306DB49-FBF8-499B-A8FB-7EC9C527893B}">
      <dgm:prSet/>
      <dgm:spPr/>
      <dgm:t>
        <a:bodyPr/>
        <a:lstStyle/>
        <a:p>
          <a:pPr rtl="0"/>
          <a:r>
            <a:rPr lang="zh-CN" altLang="en-US" dirty="0" smtClean="0"/>
            <a:t>资源拷贝和资源转移</a:t>
          </a:r>
          <a:endParaRPr lang="zh-CN" dirty="0"/>
        </a:p>
      </dgm:t>
    </dgm:pt>
    <dgm:pt modelId="{69BC40F2-CF59-4843-97C3-E4DDA3EB877A}" type="parTrans" cxnId="{49E10696-0622-4FEC-9349-60DE6096CA07}">
      <dgm:prSet/>
      <dgm:spPr/>
      <dgm:t>
        <a:bodyPr/>
        <a:lstStyle/>
        <a:p>
          <a:endParaRPr lang="zh-CN" altLang="en-US"/>
        </a:p>
      </dgm:t>
    </dgm:pt>
    <dgm:pt modelId="{E48920D7-F001-47AD-918B-CB69DBDF5075}" type="sibTrans" cxnId="{49E10696-0622-4FEC-9349-60DE6096CA07}">
      <dgm:prSet/>
      <dgm:spPr/>
      <dgm:t>
        <a:bodyPr/>
        <a:lstStyle/>
        <a:p>
          <a:endParaRPr lang="zh-CN" altLang="en-US"/>
        </a:p>
      </dgm:t>
    </dgm:pt>
    <dgm:pt modelId="{3F91B560-3A0F-457C-A7BB-8EC7F8363A8F}" type="pres">
      <dgm:prSet presAssocID="{859AB623-9DC4-445A-B8B3-3476030655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EA3A0D-EE2C-4A30-B1B4-A71DE7BD15DF}" type="pres">
      <dgm:prSet presAssocID="{BA816C8F-A0A6-40D5-8AC6-91A42DDD398B}" presName="node" presStyleLbl="node1" presStyleIdx="0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FE675-ACB6-4DE4-944A-255BC519F633}" type="pres">
      <dgm:prSet presAssocID="{D78359B5-6FB9-4C0D-AACC-450BEBF084E1}" presName="sibTrans" presStyleCnt="0"/>
      <dgm:spPr/>
    </dgm:pt>
    <dgm:pt modelId="{212A347E-4F8C-48CA-AB7A-01B3A342DAFE}" type="pres">
      <dgm:prSet presAssocID="{3CB9866C-5515-4791-8BD2-39684E518350}" presName="node" presStyleLbl="node1" presStyleIdx="1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A5BB17-538B-4116-A4E6-2C56101B0682}" type="pres">
      <dgm:prSet presAssocID="{A4D2D8B5-47B4-4E7F-8129-09FE327EF35B}" presName="sibTrans" presStyleCnt="0"/>
      <dgm:spPr/>
    </dgm:pt>
    <dgm:pt modelId="{76C44D08-F480-4ABF-8009-241072F9D86F}" type="pres">
      <dgm:prSet presAssocID="{9D61F1B9-F7B3-48F5-B4E4-B31B604C6722}" presName="node" presStyleLbl="node1" presStyleIdx="2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96DAC-221A-40D1-AEDC-CDEE43815301}" type="pres">
      <dgm:prSet presAssocID="{3A6081C9-1857-419D-8888-99B94012C09B}" presName="sibTrans" presStyleCnt="0"/>
      <dgm:spPr/>
    </dgm:pt>
    <dgm:pt modelId="{66A9A842-3AD2-4C1F-8717-25BD5E8BE9E1}" type="pres">
      <dgm:prSet presAssocID="{E07D4C32-1938-4A17-B738-3C0FB932B25E}" presName="node" presStyleLbl="node1" presStyleIdx="3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B66B8-793B-4826-886A-D0C331DA20CC}" type="pres">
      <dgm:prSet presAssocID="{D61DC546-AF9C-4FC9-806F-C2D65F4FA0F8}" presName="sibTrans" presStyleCnt="0"/>
      <dgm:spPr/>
    </dgm:pt>
    <dgm:pt modelId="{0E51D56B-D111-4EF5-B28B-6B09FBF7CD46}" type="pres">
      <dgm:prSet presAssocID="{2FA4AEEE-ECBC-4478-B57D-E4F0D642143A}" presName="node" presStyleLbl="node1" presStyleIdx="4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237A5-E5E9-4410-8A2B-62E3C87CE9E0}" type="pres">
      <dgm:prSet presAssocID="{682A70FA-5FF8-4314-A008-AAD1D53BA8C5}" presName="sibTrans" presStyleCnt="0"/>
      <dgm:spPr/>
    </dgm:pt>
    <dgm:pt modelId="{2374DE99-76F2-4ABE-8A01-62BED9B3F0F3}" type="pres">
      <dgm:prSet presAssocID="{38C93D42-1645-41C7-8C7F-2ADC817DF167}" presName="node" presStyleLbl="node1" presStyleIdx="5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07F18-A11D-4937-97B0-7887698183F7}" type="pres">
      <dgm:prSet presAssocID="{7AF2D695-6901-49D5-A558-A0D2EAEC08C8}" presName="sibTrans" presStyleCnt="0"/>
      <dgm:spPr/>
    </dgm:pt>
    <dgm:pt modelId="{ECE57412-66FF-49BE-9E0A-E4466FCEC285}" type="pres">
      <dgm:prSet presAssocID="{19A265C5-6369-4B67-A014-6ABE9EAB8132}" presName="node" presStyleLbl="node1" presStyleIdx="6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2E158-C8FE-4F39-B820-3AC2213C4BBE}" type="pres">
      <dgm:prSet presAssocID="{23CFE2F8-7C63-4C3F-BBB0-957A9458DBFB}" presName="sibTrans" presStyleCnt="0"/>
      <dgm:spPr/>
    </dgm:pt>
    <dgm:pt modelId="{B9C9A989-770A-4876-931F-777D68D7020A}" type="pres">
      <dgm:prSet presAssocID="{EE90B210-3F01-4345-B559-A48AB270F94B}" presName="node" presStyleLbl="node1" presStyleIdx="7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AE4CC-60C0-404A-AB13-9DE131D72C27}" type="pres">
      <dgm:prSet presAssocID="{B78D4CE0-E578-4C43-BE57-9D85CFDA86E7}" presName="sibTrans" presStyleCnt="0"/>
      <dgm:spPr/>
    </dgm:pt>
    <dgm:pt modelId="{2899C960-D116-48F2-A968-995161F1ED41}" type="pres">
      <dgm:prSet presAssocID="{3D527DC3-3AA0-4609-9452-B6EFF3D83ED9}" presName="node" presStyleLbl="node1" presStyleIdx="8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B25F01-95F3-438D-BF41-D01C70D5ED43}" type="pres">
      <dgm:prSet presAssocID="{A0FA664D-50AF-49D2-87CF-E00D4C3AEE5B}" presName="sibTrans" presStyleCnt="0"/>
      <dgm:spPr/>
    </dgm:pt>
    <dgm:pt modelId="{DDD8D261-7C72-45CA-88BA-9936A80B640A}" type="pres">
      <dgm:prSet presAssocID="{FB5EFAA9-C3C0-4773-AE8D-E19F016BCC21}" presName="node" presStyleLbl="node1" presStyleIdx="9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8B4D3-2F27-4F79-9841-84E179967149}" type="pres">
      <dgm:prSet presAssocID="{CE21E387-3C07-4E41-AEB9-1B0D0AA3C461}" presName="sibTrans" presStyleCnt="0"/>
      <dgm:spPr/>
    </dgm:pt>
    <dgm:pt modelId="{5EDA60F4-B181-4F22-84C1-184EA8C968D1}" type="pres">
      <dgm:prSet presAssocID="{DC5E9F3A-F2BF-48FE-BD55-6610988DF09C}" presName="node" presStyleLbl="node1" presStyleIdx="10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57CE1-3917-4436-AFC7-F8311EEB2763}" type="pres">
      <dgm:prSet presAssocID="{B7809403-EC68-4127-A6CD-17F737C1CBBC}" presName="sibTrans" presStyleCnt="0"/>
      <dgm:spPr/>
    </dgm:pt>
    <dgm:pt modelId="{E58C432F-0D84-46D1-9CF9-9D5BD4A104FC}" type="pres">
      <dgm:prSet presAssocID="{2BECC167-F429-4C21-AC20-251FBCB22588}" presName="node" presStyleLbl="node1" presStyleIdx="11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DA3EE-1B33-4670-BFFB-561345280DDA}" type="pres">
      <dgm:prSet presAssocID="{C26F2A9D-A0EC-4407-BE8B-5B059AB072A4}" presName="sibTrans" presStyleCnt="0"/>
      <dgm:spPr/>
    </dgm:pt>
    <dgm:pt modelId="{BE694C31-2C89-4E9D-9FFE-ADA0435F5AD0}" type="pres">
      <dgm:prSet presAssocID="{48F746BE-8061-4EBB-BC31-25D186549F11}" presName="node" presStyleLbl="node1" presStyleIdx="12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6B458-8A8C-4EFE-9268-A5A6700DA8BD}" type="pres">
      <dgm:prSet presAssocID="{1342E330-46A9-495A-9132-C18105BA0A2C}" presName="sibTrans" presStyleCnt="0"/>
      <dgm:spPr/>
    </dgm:pt>
    <dgm:pt modelId="{F1F69B52-7745-45FE-8105-BC97DF2E7404}" type="pres">
      <dgm:prSet presAssocID="{0A289424-4A1C-4835-AC54-0640859713A1}" presName="node" presStyleLbl="node1" presStyleIdx="13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7D76D-7AA6-4E93-AC42-4FBDF4CEEE51}" type="pres">
      <dgm:prSet presAssocID="{F4D42918-DF43-4B4F-8E6C-F7C94BEB54C4}" presName="sibTrans" presStyleCnt="0"/>
      <dgm:spPr/>
    </dgm:pt>
    <dgm:pt modelId="{9DB86C9C-A804-46C0-8707-4A30693AFBD2}" type="pres">
      <dgm:prSet presAssocID="{16DA4921-A34B-46C4-9CAD-526611687092}" presName="node" presStyleLbl="node1" presStyleIdx="14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CA1CE-C6E0-454C-89F4-2889D8628BAC}" type="pres">
      <dgm:prSet presAssocID="{9A5E4ABA-DFE6-446D-86B8-9A6E37BAB5CA}" presName="sibTrans" presStyleCnt="0"/>
      <dgm:spPr/>
    </dgm:pt>
    <dgm:pt modelId="{834A04E4-A48C-4AC1-B31A-13D3D57E2A13}" type="pres">
      <dgm:prSet presAssocID="{5306DB49-FBF8-499B-A8FB-7EC9C527893B}" presName="node" presStyleLbl="node1" presStyleIdx="15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062CF-4843-4D61-BA1F-CCCA402C1AD3}" type="pres">
      <dgm:prSet presAssocID="{E48920D7-F001-47AD-918B-CB69DBDF5075}" presName="sibTrans" presStyleCnt="0"/>
      <dgm:spPr/>
    </dgm:pt>
    <dgm:pt modelId="{44E68649-6200-4EB9-9D0E-12C31D7B310E}" type="pres">
      <dgm:prSet presAssocID="{127D4053-7BFC-44A3-AB6C-90A67A8E6F04}" presName="node" presStyleLbl="node1" presStyleIdx="16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D49D0-5698-41A4-B272-633F41042FB3}" type="pres">
      <dgm:prSet presAssocID="{704C601D-FC93-4DA9-8D4B-B2078E1B4717}" presName="sibTrans" presStyleCnt="0"/>
      <dgm:spPr/>
    </dgm:pt>
    <dgm:pt modelId="{68B3B8DE-321F-4C97-B140-1F0043ADE382}" type="pres">
      <dgm:prSet presAssocID="{52CCE7B0-2A30-45C8-A44B-87C6ED5CCEFA}" presName="node" presStyleLbl="node1" presStyleIdx="17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540C3-BAE3-48A3-9DE0-011B48BE2E47}" type="pres">
      <dgm:prSet presAssocID="{360C7FBB-D67B-461E-8BD9-97E89940AAB0}" presName="sibTrans" presStyleCnt="0"/>
      <dgm:spPr/>
    </dgm:pt>
    <dgm:pt modelId="{4EB26A37-A48C-424A-90D7-A4EE72E302D5}" type="pres">
      <dgm:prSet presAssocID="{EF8AA42A-2E87-4BF4-A419-E63E9A181C84}" presName="node" presStyleLbl="node1" presStyleIdx="18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648806-08F7-4C87-B52F-31F6DCFB7098}" type="pres">
      <dgm:prSet presAssocID="{9C5A578B-0888-4E9E-9882-2973586A3212}" presName="sibTrans" presStyleCnt="0"/>
      <dgm:spPr/>
    </dgm:pt>
    <dgm:pt modelId="{14285FF3-4928-4229-BF94-E6331D1ABAAC}" type="pres">
      <dgm:prSet presAssocID="{197F47A7-E16C-4337-9CD2-3C70EE2B5931}" presName="node" presStyleLbl="node1" presStyleIdx="19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1D718-0B99-4CDF-888A-586C2383CC14}" type="pres">
      <dgm:prSet presAssocID="{E87A35F3-BA5A-4263-90B9-3DDFABF882CA}" presName="sibTrans" presStyleCnt="0"/>
      <dgm:spPr/>
    </dgm:pt>
    <dgm:pt modelId="{42C46D13-F403-4D24-9AA1-CBBFD2AA84E3}" type="pres">
      <dgm:prSet presAssocID="{263D279B-946F-4FAE-807F-31DD2136DE9E}" presName="node" presStyleLbl="node1" presStyleIdx="20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33BA1-506F-4DC1-9EA5-48552EFA51DA}" type="pres">
      <dgm:prSet presAssocID="{E050A5A5-F708-41FD-8864-91906B62DE4C}" presName="sibTrans" presStyleCnt="0"/>
      <dgm:spPr/>
    </dgm:pt>
    <dgm:pt modelId="{17D68C7A-C615-417D-8A6B-DEC7B0E4ABF0}" type="pres">
      <dgm:prSet presAssocID="{B7D985E8-F49A-4139-B71C-BA3442578906}" presName="node" presStyleLbl="node1" presStyleIdx="21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16020E-3107-47A8-B476-6352D0F364BB}" type="pres">
      <dgm:prSet presAssocID="{D68E1B73-A041-46F0-B6B3-47258CD2EE70}" presName="sibTrans" presStyleCnt="0"/>
      <dgm:spPr/>
    </dgm:pt>
    <dgm:pt modelId="{A0E91441-3E19-4E0F-BBC6-0BBBAC92C699}" type="pres">
      <dgm:prSet presAssocID="{A64E4FBA-6415-486C-AC13-94937F752EF0}" presName="node" presStyleLbl="node1" presStyleIdx="22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193B1-B43D-4FAB-9A43-BAA9FB0905C8}" type="pres">
      <dgm:prSet presAssocID="{60019C44-7134-433D-BD13-7BC4483B0BA1}" presName="sibTrans" presStyleCnt="0"/>
      <dgm:spPr/>
    </dgm:pt>
    <dgm:pt modelId="{15E62C3D-A78E-46DA-A195-E5721EE6A8B4}" type="pres">
      <dgm:prSet presAssocID="{1D2BE6F7-994E-4A8D-B771-F776888FB598}" presName="node" presStyleLbl="node1" presStyleIdx="23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639FE-AF71-4E53-8061-F0DAA880E4C0}" type="pres">
      <dgm:prSet presAssocID="{54424713-4E3C-457F-A825-8F805D479648}" presName="sibTrans" presStyleCnt="0"/>
      <dgm:spPr/>
    </dgm:pt>
    <dgm:pt modelId="{092B76A0-240C-4C1A-8454-9E754E00F4ED}" type="pres">
      <dgm:prSet presAssocID="{89D55B4D-F0C4-446E-BE00-E096370FEB8C}" presName="node" presStyleLbl="node1" presStyleIdx="24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FE98D-571F-4601-932C-371D99195FB6}" type="pres">
      <dgm:prSet presAssocID="{C9949598-7288-48E9-BF93-CA241B5EA69E}" presName="sibTrans" presStyleCnt="0"/>
      <dgm:spPr/>
    </dgm:pt>
    <dgm:pt modelId="{1FBBCE2C-C62A-4644-995B-7D4D3661F761}" type="pres">
      <dgm:prSet presAssocID="{00B0F731-F8CE-4493-870E-A57F4357622F}" presName="node" presStyleLbl="node1" presStyleIdx="25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79B7A-8C48-4AE7-8E50-12A32FA4BEE5}" type="pres">
      <dgm:prSet presAssocID="{D7E83C75-F22F-4767-80BA-78D13EA132E9}" presName="sibTrans" presStyleCnt="0"/>
      <dgm:spPr/>
    </dgm:pt>
    <dgm:pt modelId="{D9E527F7-0993-46BA-906A-CC4B4A3FB503}" type="pres">
      <dgm:prSet presAssocID="{33881BFE-335D-420F-A531-7302BDA1F3BB}" presName="node" presStyleLbl="node1" presStyleIdx="26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2E57A-AAC5-44E5-8851-762C1BE2F701}" type="pres">
      <dgm:prSet presAssocID="{3C7D9A75-C4AB-40EC-9A3C-057BA9CE18D6}" presName="sibTrans" presStyleCnt="0"/>
      <dgm:spPr/>
    </dgm:pt>
    <dgm:pt modelId="{660AECF6-7B3E-4B30-AD69-37C2693F04F0}" type="pres">
      <dgm:prSet presAssocID="{4BC1AF1E-83DF-43A7-9480-7D62D2DFB9E1}" presName="node" presStyleLbl="node1" presStyleIdx="27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4DCF-1110-4F20-98B2-40734C50F954}" type="pres">
      <dgm:prSet presAssocID="{37E90E00-9BF0-4AD4-8C1E-F542479BC098}" presName="sibTrans" presStyleCnt="0"/>
      <dgm:spPr/>
    </dgm:pt>
    <dgm:pt modelId="{44D6CCD8-F13C-45D9-AC78-2895A8F2D66C}" type="pres">
      <dgm:prSet presAssocID="{D63F128D-AE3A-4DE1-AA60-9865D2DD8F1B}" presName="node" presStyleLbl="node1" presStyleIdx="28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DF910-1C58-473E-956D-7B93B5B013A5}" type="pres">
      <dgm:prSet presAssocID="{2F68D875-16E1-4178-89A2-47AF56664A98}" presName="sibTrans" presStyleCnt="0"/>
      <dgm:spPr/>
    </dgm:pt>
    <dgm:pt modelId="{F5C92AF6-31CE-46AD-81A8-ACDA3C7390EB}" type="pres">
      <dgm:prSet presAssocID="{FB3A1CFF-E771-4FFD-BB07-B6F34B86E600}" presName="node" presStyleLbl="node1" presStyleIdx="29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05002-0D34-4BD4-980D-BF43D626862C}" type="pres">
      <dgm:prSet presAssocID="{C4193E20-B77E-44FF-A4AC-965EF1F3E7F2}" presName="sibTrans" presStyleCnt="0"/>
      <dgm:spPr/>
    </dgm:pt>
    <dgm:pt modelId="{F8AB0352-2C7C-477E-86E9-7DD7A61183A8}" type="pres">
      <dgm:prSet presAssocID="{6620E6E3-F216-4508-BC0A-72C79C1CD7EC}" presName="node" presStyleLbl="node1" presStyleIdx="30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56D6A-F809-413D-B042-37E0DAF9EDEB}" type="pres">
      <dgm:prSet presAssocID="{F1E8FB3F-0F1B-4968-8778-E4E23FEC066B}" presName="sibTrans" presStyleCnt="0"/>
      <dgm:spPr/>
    </dgm:pt>
    <dgm:pt modelId="{8DBED8EC-BE90-4B86-82BC-80C10E27D1B0}" type="pres">
      <dgm:prSet presAssocID="{B8BCE405-8659-44BE-A5A2-7675DAE0A36D}" presName="node" presStyleLbl="node1" presStyleIdx="31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68D74-653F-49D1-BA36-0BBE25E11D10}" type="pres">
      <dgm:prSet presAssocID="{9DD03AFD-B04A-4890-BFDD-9CEACB64AA8F}" presName="sibTrans" presStyleCnt="0"/>
      <dgm:spPr/>
    </dgm:pt>
    <dgm:pt modelId="{7027AA4E-9C12-4292-8F02-C1058215D557}" type="pres">
      <dgm:prSet presAssocID="{C88BA280-1828-4EF3-B3CD-65FA8FF56F2D}" presName="node" presStyleLbl="node1" presStyleIdx="32" presStyleCnt="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90BA9-FFB2-407F-A027-306904874CC5}" type="presOf" srcId="{3D527DC3-3AA0-4609-9452-B6EFF3D83ED9}" destId="{2899C960-D116-48F2-A968-995161F1ED41}" srcOrd="0" destOrd="0" presId="urn:microsoft.com/office/officeart/2005/8/layout/default"/>
    <dgm:cxn modelId="{F3961A95-B70F-4A5F-B729-2CA3844D9F1C}" srcId="{859AB623-9DC4-445A-B8B3-347603065598}" destId="{1D2BE6F7-994E-4A8D-B771-F776888FB598}" srcOrd="23" destOrd="0" parTransId="{4A623ACD-3FF5-4D42-8D89-FC67B88249DC}" sibTransId="{54424713-4E3C-457F-A825-8F805D479648}"/>
    <dgm:cxn modelId="{16E37893-EADD-4F61-910B-0F8F7F60C359}" type="presOf" srcId="{33881BFE-335D-420F-A531-7302BDA1F3BB}" destId="{D9E527F7-0993-46BA-906A-CC4B4A3FB503}" srcOrd="0" destOrd="0" presId="urn:microsoft.com/office/officeart/2005/8/layout/default"/>
    <dgm:cxn modelId="{387EB68A-1265-43A8-B371-7251A6E843F5}" type="presOf" srcId="{C88BA280-1828-4EF3-B3CD-65FA8FF56F2D}" destId="{7027AA4E-9C12-4292-8F02-C1058215D557}" srcOrd="0" destOrd="0" presId="urn:microsoft.com/office/officeart/2005/8/layout/default"/>
    <dgm:cxn modelId="{EB85DCDE-7A86-44F3-9F54-5CCC8081AAA1}" type="presOf" srcId="{B8BCE405-8659-44BE-A5A2-7675DAE0A36D}" destId="{8DBED8EC-BE90-4B86-82BC-80C10E27D1B0}" srcOrd="0" destOrd="0" presId="urn:microsoft.com/office/officeart/2005/8/layout/default"/>
    <dgm:cxn modelId="{0F354CF6-8D03-471E-80AB-97411F30242D}" srcId="{859AB623-9DC4-445A-B8B3-347603065598}" destId="{6620E6E3-F216-4508-BC0A-72C79C1CD7EC}" srcOrd="30" destOrd="0" parTransId="{3885AB99-AE25-4177-A840-3722DD5EE11A}" sibTransId="{F1E8FB3F-0F1B-4968-8778-E4E23FEC066B}"/>
    <dgm:cxn modelId="{6604559C-D35F-4875-A4F9-83757DA4CBD2}" type="presOf" srcId="{EE90B210-3F01-4345-B559-A48AB270F94B}" destId="{B9C9A989-770A-4876-931F-777D68D7020A}" srcOrd="0" destOrd="0" presId="urn:microsoft.com/office/officeart/2005/8/layout/default"/>
    <dgm:cxn modelId="{1C77301A-A139-4870-AF8B-94426AA2EB2D}" srcId="{859AB623-9DC4-445A-B8B3-347603065598}" destId="{89D55B4D-F0C4-446E-BE00-E096370FEB8C}" srcOrd="24" destOrd="0" parTransId="{7985A455-C637-4B38-91E7-4AC51BEB5E79}" sibTransId="{C9949598-7288-48E9-BF93-CA241B5EA69E}"/>
    <dgm:cxn modelId="{33DE74E8-0327-4509-92B3-954E32E43536}" srcId="{859AB623-9DC4-445A-B8B3-347603065598}" destId="{2BECC167-F429-4C21-AC20-251FBCB22588}" srcOrd="11" destOrd="0" parTransId="{12CDB97A-4885-4330-8170-9D91ED8C1494}" sibTransId="{C26F2A9D-A0EC-4407-BE8B-5B059AB072A4}"/>
    <dgm:cxn modelId="{C60BD2EC-70A4-40A0-856F-58FFD63E57F6}" srcId="{859AB623-9DC4-445A-B8B3-347603065598}" destId="{38C93D42-1645-41C7-8C7F-2ADC817DF167}" srcOrd="5" destOrd="0" parTransId="{30361F90-81AA-4CC1-B042-6DA5C61D12CE}" sibTransId="{7AF2D695-6901-49D5-A558-A0D2EAEC08C8}"/>
    <dgm:cxn modelId="{67F41FA2-4915-40E1-8B0E-71BDE33415F6}" type="presOf" srcId="{3CB9866C-5515-4791-8BD2-39684E518350}" destId="{212A347E-4F8C-48CA-AB7A-01B3A342DAFE}" srcOrd="0" destOrd="0" presId="urn:microsoft.com/office/officeart/2005/8/layout/default"/>
    <dgm:cxn modelId="{029462C4-9084-474B-AC61-3D0827B5D5F8}" srcId="{859AB623-9DC4-445A-B8B3-347603065598}" destId="{E07D4C32-1938-4A17-B738-3C0FB932B25E}" srcOrd="3" destOrd="0" parTransId="{42E56767-E99C-48AA-9870-160761E72DF4}" sibTransId="{D61DC546-AF9C-4FC9-806F-C2D65F4FA0F8}"/>
    <dgm:cxn modelId="{30B9B514-7222-4B45-8676-7574C8E9DB92}" type="presOf" srcId="{2FA4AEEE-ECBC-4478-B57D-E4F0D642143A}" destId="{0E51D56B-D111-4EF5-B28B-6B09FBF7CD46}" srcOrd="0" destOrd="0" presId="urn:microsoft.com/office/officeart/2005/8/layout/default"/>
    <dgm:cxn modelId="{EACE2CDC-D0E8-4C3B-9856-85E08DE9FCAC}" type="presOf" srcId="{A64E4FBA-6415-486C-AC13-94937F752EF0}" destId="{A0E91441-3E19-4E0F-BBC6-0BBBAC92C699}" srcOrd="0" destOrd="0" presId="urn:microsoft.com/office/officeart/2005/8/layout/default"/>
    <dgm:cxn modelId="{49AA9E58-F157-4544-8032-2985704FD358}" srcId="{859AB623-9DC4-445A-B8B3-347603065598}" destId="{0A289424-4A1C-4835-AC54-0640859713A1}" srcOrd="13" destOrd="0" parTransId="{00147DAA-29A1-4C14-A25E-C42074401F17}" sibTransId="{F4D42918-DF43-4B4F-8E6C-F7C94BEB54C4}"/>
    <dgm:cxn modelId="{14F40C7E-F092-4B9A-91CE-2582646F1A4E}" type="presOf" srcId="{4BC1AF1E-83DF-43A7-9480-7D62D2DFB9E1}" destId="{660AECF6-7B3E-4B30-AD69-37C2693F04F0}" srcOrd="0" destOrd="0" presId="urn:microsoft.com/office/officeart/2005/8/layout/default"/>
    <dgm:cxn modelId="{E2B61A48-F513-4ACA-9EED-28B70FEA7E3B}" srcId="{859AB623-9DC4-445A-B8B3-347603065598}" destId="{19A265C5-6369-4B67-A014-6ABE9EAB8132}" srcOrd="6" destOrd="0" parTransId="{5CCE9E81-593A-447B-8E90-54D18ACFC8EA}" sibTransId="{23CFE2F8-7C63-4C3F-BBB0-957A9458DBFB}"/>
    <dgm:cxn modelId="{7B12BD53-95BE-49E2-A262-35E729877358}" srcId="{859AB623-9DC4-445A-B8B3-347603065598}" destId="{197F47A7-E16C-4337-9CD2-3C70EE2B5931}" srcOrd="19" destOrd="0" parTransId="{7714D8E3-EC81-4542-917B-CB2CDEB5A8AE}" sibTransId="{E87A35F3-BA5A-4263-90B9-3DDFABF882CA}"/>
    <dgm:cxn modelId="{4F48763E-8318-4727-A520-2104B39A7E7F}" type="presOf" srcId="{19A265C5-6369-4B67-A014-6ABE9EAB8132}" destId="{ECE57412-66FF-49BE-9E0A-E4466FCEC285}" srcOrd="0" destOrd="0" presId="urn:microsoft.com/office/officeart/2005/8/layout/default"/>
    <dgm:cxn modelId="{2D4F5263-E2D4-4BEC-9C28-60D31915DE7E}" srcId="{859AB623-9DC4-445A-B8B3-347603065598}" destId="{B7D985E8-F49A-4139-B71C-BA3442578906}" srcOrd="21" destOrd="0" parTransId="{CEEE8E13-E563-4386-8F67-A773CF65333C}" sibTransId="{D68E1B73-A041-46F0-B6B3-47258CD2EE70}"/>
    <dgm:cxn modelId="{DA192217-4132-4DDF-8D3C-3C5B33BC3FAD}" srcId="{859AB623-9DC4-445A-B8B3-347603065598}" destId="{16DA4921-A34B-46C4-9CAD-526611687092}" srcOrd="14" destOrd="0" parTransId="{25436EA5-8EAE-444A-A0DF-7DFC6C18EBF4}" sibTransId="{9A5E4ABA-DFE6-446D-86B8-9A6E37BAB5CA}"/>
    <dgm:cxn modelId="{556B4BE7-B5F1-4C44-B9F2-49F8E5ECF536}" type="presOf" srcId="{197F47A7-E16C-4337-9CD2-3C70EE2B5931}" destId="{14285FF3-4928-4229-BF94-E6331D1ABAAC}" srcOrd="0" destOrd="0" presId="urn:microsoft.com/office/officeart/2005/8/layout/default"/>
    <dgm:cxn modelId="{BC26213E-D8B7-460E-BE52-080E0BEE7693}" type="presOf" srcId="{5306DB49-FBF8-499B-A8FB-7EC9C527893B}" destId="{834A04E4-A48C-4AC1-B31A-13D3D57E2A13}" srcOrd="0" destOrd="0" presId="urn:microsoft.com/office/officeart/2005/8/layout/default"/>
    <dgm:cxn modelId="{41258591-9020-4319-8A15-63A4008A5CC7}" type="presOf" srcId="{E07D4C32-1938-4A17-B738-3C0FB932B25E}" destId="{66A9A842-3AD2-4C1F-8717-25BD5E8BE9E1}" srcOrd="0" destOrd="0" presId="urn:microsoft.com/office/officeart/2005/8/layout/default"/>
    <dgm:cxn modelId="{094A4AD1-34CE-4AE5-8965-1DEAE183994D}" type="presOf" srcId="{48F746BE-8061-4EBB-BC31-25D186549F11}" destId="{BE694C31-2C89-4E9D-9FFE-ADA0435F5AD0}" srcOrd="0" destOrd="0" presId="urn:microsoft.com/office/officeart/2005/8/layout/default"/>
    <dgm:cxn modelId="{05BEA515-4FC4-4869-BC67-39D9463EA882}" type="presOf" srcId="{89D55B4D-F0C4-446E-BE00-E096370FEB8C}" destId="{092B76A0-240C-4C1A-8454-9E754E00F4ED}" srcOrd="0" destOrd="0" presId="urn:microsoft.com/office/officeart/2005/8/layout/default"/>
    <dgm:cxn modelId="{D92745A1-A1A0-4992-B052-A009BFFDDFAA}" type="presOf" srcId="{0A289424-4A1C-4835-AC54-0640859713A1}" destId="{F1F69B52-7745-45FE-8105-BC97DF2E7404}" srcOrd="0" destOrd="0" presId="urn:microsoft.com/office/officeart/2005/8/layout/default"/>
    <dgm:cxn modelId="{D898070C-D048-4B90-B4BC-E701F4614986}" srcId="{859AB623-9DC4-445A-B8B3-347603065598}" destId="{2FA4AEEE-ECBC-4478-B57D-E4F0D642143A}" srcOrd="4" destOrd="0" parTransId="{61B8A055-F7D8-469F-8FAF-93E6DEB7EA8E}" sibTransId="{682A70FA-5FF8-4314-A008-AAD1D53BA8C5}"/>
    <dgm:cxn modelId="{AAF9D2F3-86C9-4776-A5DC-B944EC88783D}" type="presOf" srcId="{38C93D42-1645-41C7-8C7F-2ADC817DF167}" destId="{2374DE99-76F2-4ABE-8A01-62BED9B3F0F3}" srcOrd="0" destOrd="0" presId="urn:microsoft.com/office/officeart/2005/8/layout/default"/>
    <dgm:cxn modelId="{4979DFB2-9021-4E7D-983D-81F10753C6F0}" srcId="{859AB623-9DC4-445A-B8B3-347603065598}" destId="{52CCE7B0-2A30-45C8-A44B-87C6ED5CCEFA}" srcOrd="17" destOrd="0" parTransId="{33C1B037-9F98-4E08-A034-1466300F952C}" sibTransId="{360C7FBB-D67B-461E-8BD9-97E89940AAB0}"/>
    <dgm:cxn modelId="{D7E949ED-B39E-4123-9ABE-06E537CAF3BE}" srcId="{859AB623-9DC4-445A-B8B3-347603065598}" destId="{BA816C8F-A0A6-40D5-8AC6-91A42DDD398B}" srcOrd="0" destOrd="0" parTransId="{79CFD733-1243-4F56-A684-605AACE94EA4}" sibTransId="{D78359B5-6FB9-4C0D-AACC-450BEBF084E1}"/>
    <dgm:cxn modelId="{560C443D-0B32-4E5D-B483-4289F1E5EA48}" type="presOf" srcId="{D63F128D-AE3A-4DE1-AA60-9865D2DD8F1B}" destId="{44D6CCD8-F13C-45D9-AC78-2895A8F2D66C}" srcOrd="0" destOrd="0" presId="urn:microsoft.com/office/officeart/2005/8/layout/default"/>
    <dgm:cxn modelId="{53CF101B-6981-4F84-AF8A-E56CD06E46C5}" type="presOf" srcId="{DC5E9F3A-F2BF-48FE-BD55-6610988DF09C}" destId="{5EDA60F4-B181-4F22-84C1-184EA8C968D1}" srcOrd="0" destOrd="0" presId="urn:microsoft.com/office/officeart/2005/8/layout/default"/>
    <dgm:cxn modelId="{DAA5E6B2-E626-4E15-A047-F2FC28D4BD26}" type="presOf" srcId="{859AB623-9DC4-445A-B8B3-347603065598}" destId="{3F91B560-3A0F-457C-A7BB-8EC7F8363A8F}" srcOrd="0" destOrd="0" presId="urn:microsoft.com/office/officeart/2005/8/layout/default"/>
    <dgm:cxn modelId="{9FCBE4AE-EEE4-4A9A-BB38-716FCFC89A5B}" type="presOf" srcId="{6620E6E3-F216-4508-BC0A-72C79C1CD7EC}" destId="{F8AB0352-2C7C-477E-86E9-7DD7A61183A8}" srcOrd="0" destOrd="0" presId="urn:microsoft.com/office/officeart/2005/8/layout/default"/>
    <dgm:cxn modelId="{A6E48223-3E7F-4FD9-979F-7B76F87733E1}" type="presOf" srcId="{16DA4921-A34B-46C4-9CAD-526611687092}" destId="{9DB86C9C-A804-46C0-8707-4A30693AFBD2}" srcOrd="0" destOrd="0" presId="urn:microsoft.com/office/officeart/2005/8/layout/default"/>
    <dgm:cxn modelId="{8D79457F-D059-411D-BC8A-F814E99D20C8}" srcId="{859AB623-9DC4-445A-B8B3-347603065598}" destId="{D63F128D-AE3A-4DE1-AA60-9865D2DD8F1B}" srcOrd="28" destOrd="0" parTransId="{92D4285D-59DA-4127-8852-ADE1FFB2A460}" sibTransId="{2F68D875-16E1-4178-89A2-47AF56664A98}"/>
    <dgm:cxn modelId="{CC1C1BFD-BC07-4889-BE54-48FC419FFB57}" type="presOf" srcId="{9D61F1B9-F7B3-48F5-B4E4-B31B604C6722}" destId="{76C44D08-F480-4ABF-8009-241072F9D86F}" srcOrd="0" destOrd="0" presId="urn:microsoft.com/office/officeart/2005/8/layout/default"/>
    <dgm:cxn modelId="{C10A0974-9422-4263-A592-68EDDA35DBA3}" srcId="{859AB623-9DC4-445A-B8B3-347603065598}" destId="{4BC1AF1E-83DF-43A7-9480-7D62D2DFB9E1}" srcOrd="27" destOrd="0" parTransId="{0AA07FF5-CDF5-4E62-982D-00B512E0BC23}" sibTransId="{37E90E00-9BF0-4AD4-8C1E-F542479BC098}"/>
    <dgm:cxn modelId="{67A10C82-A2D3-48B6-A90A-C33CEC591398}" type="presOf" srcId="{EF8AA42A-2E87-4BF4-A419-E63E9A181C84}" destId="{4EB26A37-A48C-424A-90D7-A4EE72E302D5}" srcOrd="0" destOrd="0" presId="urn:microsoft.com/office/officeart/2005/8/layout/default"/>
    <dgm:cxn modelId="{B62AC3D3-5518-4B6B-A44E-7312E93CEEBF}" srcId="{859AB623-9DC4-445A-B8B3-347603065598}" destId="{00B0F731-F8CE-4493-870E-A57F4357622F}" srcOrd="25" destOrd="0" parTransId="{81E35CDD-15B5-4988-BDD9-8DB8903CE90C}" sibTransId="{D7E83C75-F22F-4767-80BA-78D13EA132E9}"/>
    <dgm:cxn modelId="{84E7EB5D-A351-4B27-8F38-3690A96F8D3E}" srcId="{859AB623-9DC4-445A-B8B3-347603065598}" destId="{3D527DC3-3AA0-4609-9452-B6EFF3D83ED9}" srcOrd="8" destOrd="0" parTransId="{64FAA6A8-D3E1-496E-8671-F5A7F243A6BE}" sibTransId="{A0FA664D-50AF-49D2-87CF-E00D4C3AEE5B}"/>
    <dgm:cxn modelId="{49E10696-0622-4FEC-9349-60DE6096CA07}" srcId="{859AB623-9DC4-445A-B8B3-347603065598}" destId="{5306DB49-FBF8-499B-A8FB-7EC9C527893B}" srcOrd="15" destOrd="0" parTransId="{69BC40F2-CF59-4843-97C3-E4DDA3EB877A}" sibTransId="{E48920D7-F001-47AD-918B-CB69DBDF5075}"/>
    <dgm:cxn modelId="{7297AFDC-0667-451F-B9F9-334D733291ED}" srcId="{859AB623-9DC4-445A-B8B3-347603065598}" destId="{3CB9866C-5515-4791-8BD2-39684E518350}" srcOrd="1" destOrd="0" parTransId="{A40A880C-73E8-4A5B-BC35-520803DE1836}" sibTransId="{A4D2D8B5-47B4-4E7F-8129-09FE327EF35B}"/>
    <dgm:cxn modelId="{440FD7D6-DDF3-487E-87BA-CCD8C2746D3D}" srcId="{859AB623-9DC4-445A-B8B3-347603065598}" destId="{33881BFE-335D-420F-A531-7302BDA1F3BB}" srcOrd="26" destOrd="0" parTransId="{308ACA2B-789E-4300-9A16-B6CC7491F4F1}" sibTransId="{3C7D9A75-C4AB-40EC-9A3C-057BA9CE18D6}"/>
    <dgm:cxn modelId="{56BE7B08-DB14-4F42-B20A-462446BA7D76}" srcId="{859AB623-9DC4-445A-B8B3-347603065598}" destId="{127D4053-7BFC-44A3-AB6C-90A67A8E6F04}" srcOrd="16" destOrd="0" parTransId="{05C1C2CC-34FC-432E-831B-3A0AAB78F3A2}" sibTransId="{704C601D-FC93-4DA9-8D4B-B2078E1B4717}"/>
    <dgm:cxn modelId="{A21BD204-5476-4491-AB24-DC5884208300}" srcId="{859AB623-9DC4-445A-B8B3-347603065598}" destId="{FB3A1CFF-E771-4FFD-BB07-B6F34B86E600}" srcOrd="29" destOrd="0" parTransId="{AA4BC1F6-C1EA-4EFC-9DA6-6D02FF3AC932}" sibTransId="{C4193E20-B77E-44FF-A4AC-965EF1F3E7F2}"/>
    <dgm:cxn modelId="{59466A31-46AD-4C53-8E7B-4B0BFA5851D8}" type="presOf" srcId="{2BECC167-F429-4C21-AC20-251FBCB22588}" destId="{E58C432F-0D84-46D1-9CF9-9D5BD4A104FC}" srcOrd="0" destOrd="0" presId="urn:microsoft.com/office/officeart/2005/8/layout/default"/>
    <dgm:cxn modelId="{74787679-88A1-4030-AA7F-58DBB0E5217E}" srcId="{859AB623-9DC4-445A-B8B3-347603065598}" destId="{48F746BE-8061-4EBB-BC31-25D186549F11}" srcOrd="12" destOrd="0" parTransId="{197DCF27-6599-4CE5-BEAE-71FF69E1BCC9}" sibTransId="{1342E330-46A9-495A-9132-C18105BA0A2C}"/>
    <dgm:cxn modelId="{336654A4-C311-401A-A7E1-7A3D6C55EDAC}" srcId="{859AB623-9DC4-445A-B8B3-347603065598}" destId="{9D61F1B9-F7B3-48F5-B4E4-B31B604C6722}" srcOrd="2" destOrd="0" parTransId="{1EC96729-FC1F-4988-BBCB-7683990BD2D3}" sibTransId="{3A6081C9-1857-419D-8888-99B94012C09B}"/>
    <dgm:cxn modelId="{9D2A6F69-65BB-4840-B258-7051FEB8B64E}" srcId="{859AB623-9DC4-445A-B8B3-347603065598}" destId="{263D279B-946F-4FAE-807F-31DD2136DE9E}" srcOrd="20" destOrd="0" parTransId="{89B4CFD2-C912-40CC-8527-C21517AF7E81}" sibTransId="{E050A5A5-F708-41FD-8864-91906B62DE4C}"/>
    <dgm:cxn modelId="{B8634C6E-4F89-4B2D-B9EB-BFC40FB61BBF}" srcId="{859AB623-9DC4-445A-B8B3-347603065598}" destId="{EE90B210-3F01-4345-B559-A48AB270F94B}" srcOrd="7" destOrd="0" parTransId="{6667BF4D-A3A7-4766-BFB9-B1587FB41CD3}" sibTransId="{B78D4CE0-E578-4C43-BE57-9D85CFDA86E7}"/>
    <dgm:cxn modelId="{236EDA0C-3390-4841-ADB7-1149E01AD31B}" srcId="{859AB623-9DC4-445A-B8B3-347603065598}" destId="{DC5E9F3A-F2BF-48FE-BD55-6610988DF09C}" srcOrd="10" destOrd="0" parTransId="{4B957EC2-2D7C-4AE5-BED8-A33B329E5780}" sibTransId="{B7809403-EC68-4127-A6CD-17F737C1CBBC}"/>
    <dgm:cxn modelId="{5610D3BF-0AFD-4028-9220-54D9A4CEB226}" srcId="{859AB623-9DC4-445A-B8B3-347603065598}" destId="{EF8AA42A-2E87-4BF4-A419-E63E9A181C84}" srcOrd="18" destOrd="0" parTransId="{3ABEE650-DBAA-4C69-90EB-E2BDFEC33C8A}" sibTransId="{9C5A578B-0888-4E9E-9882-2973586A3212}"/>
    <dgm:cxn modelId="{92526FE0-D3C5-40CA-A5F5-79C0F581D268}" type="presOf" srcId="{263D279B-946F-4FAE-807F-31DD2136DE9E}" destId="{42C46D13-F403-4D24-9AA1-CBBFD2AA84E3}" srcOrd="0" destOrd="0" presId="urn:microsoft.com/office/officeart/2005/8/layout/default"/>
    <dgm:cxn modelId="{8F6F6652-4F92-4137-980F-1D3E846784B8}" type="presOf" srcId="{FB5EFAA9-C3C0-4773-AE8D-E19F016BCC21}" destId="{DDD8D261-7C72-45CA-88BA-9936A80B640A}" srcOrd="0" destOrd="0" presId="urn:microsoft.com/office/officeart/2005/8/layout/default"/>
    <dgm:cxn modelId="{2D04001B-B37B-462B-90C2-480D3239FCC1}" type="presOf" srcId="{B7D985E8-F49A-4139-B71C-BA3442578906}" destId="{17D68C7A-C615-417D-8A6B-DEC7B0E4ABF0}" srcOrd="0" destOrd="0" presId="urn:microsoft.com/office/officeart/2005/8/layout/default"/>
    <dgm:cxn modelId="{2C336DB5-9340-4905-A181-44D62399F7CB}" type="presOf" srcId="{1D2BE6F7-994E-4A8D-B771-F776888FB598}" destId="{15E62C3D-A78E-46DA-A195-E5721EE6A8B4}" srcOrd="0" destOrd="0" presId="urn:microsoft.com/office/officeart/2005/8/layout/default"/>
    <dgm:cxn modelId="{3712CCC5-8BEE-4264-8C78-21FA0D1FBAA9}" srcId="{859AB623-9DC4-445A-B8B3-347603065598}" destId="{A64E4FBA-6415-486C-AC13-94937F752EF0}" srcOrd="22" destOrd="0" parTransId="{E412C72E-06C5-4734-A28B-C92C2110EE11}" sibTransId="{60019C44-7134-433D-BD13-7BC4483B0BA1}"/>
    <dgm:cxn modelId="{50D66E2E-7261-44EC-93D6-7F764622526C}" type="presOf" srcId="{52CCE7B0-2A30-45C8-A44B-87C6ED5CCEFA}" destId="{68B3B8DE-321F-4C97-B140-1F0043ADE382}" srcOrd="0" destOrd="0" presId="urn:microsoft.com/office/officeart/2005/8/layout/default"/>
    <dgm:cxn modelId="{D9EDAC38-0C25-42CE-A0A4-E44AE6B647E7}" type="presOf" srcId="{BA816C8F-A0A6-40D5-8AC6-91A42DDD398B}" destId="{35EA3A0D-EE2C-4A30-B1B4-A71DE7BD15DF}" srcOrd="0" destOrd="0" presId="urn:microsoft.com/office/officeart/2005/8/layout/default"/>
    <dgm:cxn modelId="{726F6D10-7C3C-47A6-BF16-F8613BEC1C55}" type="presOf" srcId="{FB3A1CFF-E771-4FFD-BB07-B6F34B86E600}" destId="{F5C92AF6-31CE-46AD-81A8-ACDA3C7390EB}" srcOrd="0" destOrd="0" presId="urn:microsoft.com/office/officeart/2005/8/layout/default"/>
    <dgm:cxn modelId="{6C77E4F2-B379-48A7-80C3-E410B1209CC3}" type="presOf" srcId="{127D4053-7BFC-44A3-AB6C-90A67A8E6F04}" destId="{44E68649-6200-4EB9-9D0E-12C31D7B310E}" srcOrd="0" destOrd="0" presId="urn:microsoft.com/office/officeart/2005/8/layout/default"/>
    <dgm:cxn modelId="{34E942F6-D6D7-48D0-B425-4EBE3748289A}" srcId="{859AB623-9DC4-445A-B8B3-347603065598}" destId="{FB5EFAA9-C3C0-4773-AE8D-E19F016BCC21}" srcOrd="9" destOrd="0" parTransId="{17C3866F-E0D3-42DC-9D13-17A315EDAEA5}" sibTransId="{CE21E387-3C07-4E41-AEB9-1B0D0AA3C461}"/>
    <dgm:cxn modelId="{DC953190-619D-4026-A33C-8B644C932B2C}" srcId="{859AB623-9DC4-445A-B8B3-347603065598}" destId="{C88BA280-1828-4EF3-B3CD-65FA8FF56F2D}" srcOrd="32" destOrd="0" parTransId="{315DF5E5-DCCB-4DC5-A0ED-4289990354A8}" sibTransId="{18C43650-028E-457E-A3EC-46DD9862DE99}"/>
    <dgm:cxn modelId="{8499D6ED-ADCE-430E-877F-5F0FE81A2883}" type="presOf" srcId="{00B0F731-F8CE-4493-870E-A57F4357622F}" destId="{1FBBCE2C-C62A-4644-995B-7D4D3661F761}" srcOrd="0" destOrd="0" presId="urn:microsoft.com/office/officeart/2005/8/layout/default"/>
    <dgm:cxn modelId="{875CE73C-8F21-435F-88F3-4B2ECFCC828E}" srcId="{859AB623-9DC4-445A-B8B3-347603065598}" destId="{B8BCE405-8659-44BE-A5A2-7675DAE0A36D}" srcOrd="31" destOrd="0" parTransId="{68DC5F2C-0073-4367-9044-C3D9F3CD68D5}" sibTransId="{9DD03AFD-B04A-4890-BFDD-9CEACB64AA8F}"/>
    <dgm:cxn modelId="{D1EED9B0-16B1-463B-8F0A-C6DAE7B403F7}" type="presParOf" srcId="{3F91B560-3A0F-457C-A7BB-8EC7F8363A8F}" destId="{35EA3A0D-EE2C-4A30-B1B4-A71DE7BD15DF}" srcOrd="0" destOrd="0" presId="urn:microsoft.com/office/officeart/2005/8/layout/default"/>
    <dgm:cxn modelId="{77359F83-67CE-48B2-8158-13E8B5606C56}" type="presParOf" srcId="{3F91B560-3A0F-457C-A7BB-8EC7F8363A8F}" destId="{8FCFE675-ACB6-4DE4-944A-255BC519F633}" srcOrd="1" destOrd="0" presId="urn:microsoft.com/office/officeart/2005/8/layout/default"/>
    <dgm:cxn modelId="{DC79B913-2806-43E4-BF85-A9B17034A60E}" type="presParOf" srcId="{3F91B560-3A0F-457C-A7BB-8EC7F8363A8F}" destId="{212A347E-4F8C-48CA-AB7A-01B3A342DAFE}" srcOrd="2" destOrd="0" presId="urn:microsoft.com/office/officeart/2005/8/layout/default"/>
    <dgm:cxn modelId="{731D2C60-0D58-4B4E-A282-7A3B7EE51EA6}" type="presParOf" srcId="{3F91B560-3A0F-457C-A7BB-8EC7F8363A8F}" destId="{44A5BB17-538B-4116-A4E6-2C56101B0682}" srcOrd="3" destOrd="0" presId="urn:microsoft.com/office/officeart/2005/8/layout/default"/>
    <dgm:cxn modelId="{56DCA1C8-DB0B-4A8D-86F0-2131E765EC48}" type="presParOf" srcId="{3F91B560-3A0F-457C-A7BB-8EC7F8363A8F}" destId="{76C44D08-F480-4ABF-8009-241072F9D86F}" srcOrd="4" destOrd="0" presId="urn:microsoft.com/office/officeart/2005/8/layout/default"/>
    <dgm:cxn modelId="{9784E335-7A7C-4B7D-9DF9-F6342E0A48C5}" type="presParOf" srcId="{3F91B560-3A0F-457C-A7BB-8EC7F8363A8F}" destId="{30A96DAC-221A-40D1-AEDC-CDEE43815301}" srcOrd="5" destOrd="0" presId="urn:microsoft.com/office/officeart/2005/8/layout/default"/>
    <dgm:cxn modelId="{06CD5789-BBC1-483B-B087-B862A211D5E8}" type="presParOf" srcId="{3F91B560-3A0F-457C-A7BB-8EC7F8363A8F}" destId="{66A9A842-3AD2-4C1F-8717-25BD5E8BE9E1}" srcOrd="6" destOrd="0" presId="urn:microsoft.com/office/officeart/2005/8/layout/default"/>
    <dgm:cxn modelId="{50BD05CC-2D67-4A78-9671-04B4BF505BC0}" type="presParOf" srcId="{3F91B560-3A0F-457C-A7BB-8EC7F8363A8F}" destId="{B6AB66B8-793B-4826-886A-D0C331DA20CC}" srcOrd="7" destOrd="0" presId="urn:microsoft.com/office/officeart/2005/8/layout/default"/>
    <dgm:cxn modelId="{84899C84-CB2A-4FD8-838C-CAEED6D36D77}" type="presParOf" srcId="{3F91B560-3A0F-457C-A7BB-8EC7F8363A8F}" destId="{0E51D56B-D111-4EF5-B28B-6B09FBF7CD46}" srcOrd="8" destOrd="0" presId="urn:microsoft.com/office/officeart/2005/8/layout/default"/>
    <dgm:cxn modelId="{A772FF81-D219-4BC0-88CC-32D6E143911A}" type="presParOf" srcId="{3F91B560-3A0F-457C-A7BB-8EC7F8363A8F}" destId="{DEB237A5-E5E9-4410-8A2B-62E3C87CE9E0}" srcOrd="9" destOrd="0" presId="urn:microsoft.com/office/officeart/2005/8/layout/default"/>
    <dgm:cxn modelId="{079302D2-C3BF-44A2-845B-14011B7E00EB}" type="presParOf" srcId="{3F91B560-3A0F-457C-A7BB-8EC7F8363A8F}" destId="{2374DE99-76F2-4ABE-8A01-62BED9B3F0F3}" srcOrd="10" destOrd="0" presId="urn:microsoft.com/office/officeart/2005/8/layout/default"/>
    <dgm:cxn modelId="{6538DACC-CDF0-4866-BEAA-445C072E940A}" type="presParOf" srcId="{3F91B560-3A0F-457C-A7BB-8EC7F8363A8F}" destId="{68407F18-A11D-4937-97B0-7887698183F7}" srcOrd="11" destOrd="0" presId="urn:microsoft.com/office/officeart/2005/8/layout/default"/>
    <dgm:cxn modelId="{61C24601-654D-4F7B-B8B7-B79A1C4251F7}" type="presParOf" srcId="{3F91B560-3A0F-457C-A7BB-8EC7F8363A8F}" destId="{ECE57412-66FF-49BE-9E0A-E4466FCEC285}" srcOrd="12" destOrd="0" presId="urn:microsoft.com/office/officeart/2005/8/layout/default"/>
    <dgm:cxn modelId="{4263F692-CBA2-4440-8BDA-BB3AFF117FDF}" type="presParOf" srcId="{3F91B560-3A0F-457C-A7BB-8EC7F8363A8F}" destId="{4712E158-C8FE-4F39-B820-3AC2213C4BBE}" srcOrd="13" destOrd="0" presId="urn:microsoft.com/office/officeart/2005/8/layout/default"/>
    <dgm:cxn modelId="{2A4205FD-296B-4D28-B322-297E101C00F3}" type="presParOf" srcId="{3F91B560-3A0F-457C-A7BB-8EC7F8363A8F}" destId="{B9C9A989-770A-4876-931F-777D68D7020A}" srcOrd="14" destOrd="0" presId="urn:microsoft.com/office/officeart/2005/8/layout/default"/>
    <dgm:cxn modelId="{FD4E45A6-B5C2-4EB1-BD1A-019485376BE6}" type="presParOf" srcId="{3F91B560-3A0F-457C-A7BB-8EC7F8363A8F}" destId="{D5EAE4CC-60C0-404A-AB13-9DE131D72C27}" srcOrd="15" destOrd="0" presId="urn:microsoft.com/office/officeart/2005/8/layout/default"/>
    <dgm:cxn modelId="{BF1B25D2-DB89-4941-90F5-F62A87D5E8A6}" type="presParOf" srcId="{3F91B560-3A0F-457C-A7BB-8EC7F8363A8F}" destId="{2899C960-D116-48F2-A968-995161F1ED41}" srcOrd="16" destOrd="0" presId="urn:microsoft.com/office/officeart/2005/8/layout/default"/>
    <dgm:cxn modelId="{90C19524-E8EB-4D30-BE85-72E1BC8C9EB6}" type="presParOf" srcId="{3F91B560-3A0F-457C-A7BB-8EC7F8363A8F}" destId="{8CB25F01-95F3-438D-BF41-D01C70D5ED43}" srcOrd="17" destOrd="0" presId="urn:microsoft.com/office/officeart/2005/8/layout/default"/>
    <dgm:cxn modelId="{F9A70B4D-721D-4633-97E6-D75175EC37D6}" type="presParOf" srcId="{3F91B560-3A0F-457C-A7BB-8EC7F8363A8F}" destId="{DDD8D261-7C72-45CA-88BA-9936A80B640A}" srcOrd="18" destOrd="0" presId="urn:microsoft.com/office/officeart/2005/8/layout/default"/>
    <dgm:cxn modelId="{783F3BE4-5B11-40A2-BEAF-015674BE1B33}" type="presParOf" srcId="{3F91B560-3A0F-457C-A7BB-8EC7F8363A8F}" destId="{4788B4D3-2F27-4F79-9841-84E179967149}" srcOrd="19" destOrd="0" presId="urn:microsoft.com/office/officeart/2005/8/layout/default"/>
    <dgm:cxn modelId="{BE5352B2-37B2-4C2A-8BD7-674DCE653F99}" type="presParOf" srcId="{3F91B560-3A0F-457C-A7BB-8EC7F8363A8F}" destId="{5EDA60F4-B181-4F22-84C1-184EA8C968D1}" srcOrd="20" destOrd="0" presId="urn:microsoft.com/office/officeart/2005/8/layout/default"/>
    <dgm:cxn modelId="{B1E2D4E2-8B98-4951-9CD1-28B6EB82110A}" type="presParOf" srcId="{3F91B560-3A0F-457C-A7BB-8EC7F8363A8F}" destId="{55357CE1-3917-4436-AFC7-F8311EEB2763}" srcOrd="21" destOrd="0" presId="urn:microsoft.com/office/officeart/2005/8/layout/default"/>
    <dgm:cxn modelId="{8FD5383B-E227-4FD8-8188-3D1BBC2A428A}" type="presParOf" srcId="{3F91B560-3A0F-457C-A7BB-8EC7F8363A8F}" destId="{E58C432F-0D84-46D1-9CF9-9D5BD4A104FC}" srcOrd="22" destOrd="0" presId="urn:microsoft.com/office/officeart/2005/8/layout/default"/>
    <dgm:cxn modelId="{A694F275-6388-4324-A67B-733760D2F43D}" type="presParOf" srcId="{3F91B560-3A0F-457C-A7BB-8EC7F8363A8F}" destId="{34FDA3EE-1B33-4670-BFFB-561345280DDA}" srcOrd="23" destOrd="0" presId="urn:microsoft.com/office/officeart/2005/8/layout/default"/>
    <dgm:cxn modelId="{030C6823-D0E0-4061-B62B-5686C6203C32}" type="presParOf" srcId="{3F91B560-3A0F-457C-A7BB-8EC7F8363A8F}" destId="{BE694C31-2C89-4E9D-9FFE-ADA0435F5AD0}" srcOrd="24" destOrd="0" presId="urn:microsoft.com/office/officeart/2005/8/layout/default"/>
    <dgm:cxn modelId="{B75D4AD9-B5AB-4048-B669-0EFBCC6DBB12}" type="presParOf" srcId="{3F91B560-3A0F-457C-A7BB-8EC7F8363A8F}" destId="{FD86B458-8A8C-4EFE-9268-A5A6700DA8BD}" srcOrd="25" destOrd="0" presId="urn:microsoft.com/office/officeart/2005/8/layout/default"/>
    <dgm:cxn modelId="{2F7A805B-22DE-4016-BEB9-6A61A9DCB407}" type="presParOf" srcId="{3F91B560-3A0F-457C-A7BB-8EC7F8363A8F}" destId="{F1F69B52-7745-45FE-8105-BC97DF2E7404}" srcOrd="26" destOrd="0" presId="urn:microsoft.com/office/officeart/2005/8/layout/default"/>
    <dgm:cxn modelId="{C38BC943-1673-4C4B-97BA-98B503F09A19}" type="presParOf" srcId="{3F91B560-3A0F-457C-A7BB-8EC7F8363A8F}" destId="{9997D76D-7AA6-4E93-AC42-4FBDF4CEEE51}" srcOrd="27" destOrd="0" presId="urn:microsoft.com/office/officeart/2005/8/layout/default"/>
    <dgm:cxn modelId="{6BAB8574-9F13-4ED0-882C-7AF75F7AF0F5}" type="presParOf" srcId="{3F91B560-3A0F-457C-A7BB-8EC7F8363A8F}" destId="{9DB86C9C-A804-46C0-8707-4A30693AFBD2}" srcOrd="28" destOrd="0" presId="urn:microsoft.com/office/officeart/2005/8/layout/default"/>
    <dgm:cxn modelId="{FC77A282-642C-419C-BFD7-F1ECEB2181F0}" type="presParOf" srcId="{3F91B560-3A0F-457C-A7BB-8EC7F8363A8F}" destId="{661CA1CE-C6E0-454C-89F4-2889D8628BAC}" srcOrd="29" destOrd="0" presId="urn:microsoft.com/office/officeart/2005/8/layout/default"/>
    <dgm:cxn modelId="{65823D36-D94D-40E3-A44B-D21AE68741DF}" type="presParOf" srcId="{3F91B560-3A0F-457C-A7BB-8EC7F8363A8F}" destId="{834A04E4-A48C-4AC1-B31A-13D3D57E2A13}" srcOrd="30" destOrd="0" presId="urn:microsoft.com/office/officeart/2005/8/layout/default"/>
    <dgm:cxn modelId="{9DF1A835-378B-4C67-9517-092097617FE8}" type="presParOf" srcId="{3F91B560-3A0F-457C-A7BB-8EC7F8363A8F}" destId="{AB5062CF-4843-4D61-BA1F-CCCA402C1AD3}" srcOrd="31" destOrd="0" presId="urn:microsoft.com/office/officeart/2005/8/layout/default"/>
    <dgm:cxn modelId="{F6525A7F-50F4-413A-B691-A885EBC24045}" type="presParOf" srcId="{3F91B560-3A0F-457C-A7BB-8EC7F8363A8F}" destId="{44E68649-6200-4EB9-9D0E-12C31D7B310E}" srcOrd="32" destOrd="0" presId="urn:microsoft.com/office/officeart/2005/8/layout/default"/>
    <dgm:cxn modelId="{E6E3D64F-BAFC-46BE-B3AE-6C71991AABF3}" type="presParOf" srcId="{3F91B560-3A0F-457C-A7BB-8EC7F8363A8F}" destId="{BAED49D0-5698-41A4-B272-633F41042FB3}" srcOrd="33" destOrd="0" presId="urn:microsoft.com/office/officeart/2005/8/layout/default"/>
    <dgm:cxn modelId="{4AA5370A-EFF2-4455-996C-FBCF02478BDA}" type="presParOf" srcId="{3F91B560-3A0F-457C-A7BB-8EC7F8363A8F}" destId="{68B3B8DE-321F-4C97-B140-1F0043ADE382}" srcOrd="34" destOrd="0" presId="urn:microsoft.com/office/officeart/2005/8/layout/default"/>
    <dgm:cxn modelId="{D6574DDF-4F42-4A18-BF29-C19BA7DBA050}" type="presParOf" srcId="{3F91B560-3A0F-457C-A7BB-8EC7F8363A8F}" destId="{8F2540C3-BAE3-48A3-9DE0-011B48BE2E47}" srcOrd="35" destOrd="0" presId="urn:microsoft.com/office/officeart/2005/8/layout/default"/>
    <dgm:cxn modelId="{1CB45580-5CE3-4580-9730-A1970AA0A908}" type="presParOf" srcId="{3F91B560-3A0F-457C-A7BB-8EC7F8363A8F}" destId="{4EB26A37-A48C-424A-90D7-A4EE72E302D5}" srcOrd="36" destOrd="0" presId="urn:microsoft.com/office/officeart/2005/8/layout/default"/>
    <dgm:cxn modelId="{B4DE6DFA-7012-41CA-9A86-699FA5750CAE}" type="presParOf" srcId="{3F91B560-3A0F-457C-A7BB-8EC7F8363A8F}" destId="{B2648806-08F7-4C87-B52F-31F6DCFB7098}" srcOrd="37" destOrd="0" presId="urn:microsoft.com/office/officeart/2005/8/layout/default"/>
    <dgm:cxn modelId="{43DD8B57-C462-4099-AF66-C94660BA4AE8}" type="presParOf" srcId="{3F91B560-3A0F-457C-A7BB-8EC7F8363A8F}" destId="{14285FF3-4928-4229-BF94-E6331D1ABAAC}" srcOrd="38" destOrd="0" presId="urn:microsoft.com/office/officeart/2005/8/layout/default"/>
    <dgm:cxn modelId="{AF9BAE69-D41B-442D-9BB4-8A332FCDF250}" type="presParOf" srcId="{3F91B560-3A0F-457C-A7BB-8EC7F8363A8F}" destId="{7A81D718-0B99-4CDF-888A-586C2383CC14}" srcOrd="39" destOrd="0" presId="urn:microsoft.com/office/officeart/2005/8/layout/default"/>
    <dgm:cxn modelId="{97C83CC6-D979-4F85-B5FA-261EDD5EB846}" type="presParOf" srcId="{3F91B560-3A0F-457C-A7BB-8EC7F8363A8F}" destId="{42C46D13-F403-4D24-9AA1-CBBFD2AA84E3}" srcOrd="40" destOrd="0" presId="urn:microsoft.com/office/officeart/2005/8/layout/default"/>
    <dgm:cxn modelId="{E44F1938-2210-46ED-B5DD-045CB0A08129}" type="presParOf" srcId="{3F91B560-3A0F-457C-A7BB-8EC7F8363A8F}" destId="{3D133BA1-506F-4DC1-9EA5-48552EFA51DA}" srcOrd="41" destOrd="0" presId="urn:microsoft.com/office/officeart/2005/8/layout/default"/>
    <dgm:cxn modelId="{6337DB0B-FDC7-467F-B663-B7403E459088}" type="presParOf" srcId="{3F91B560-3A0F-457C-A7BB-8EC7F8363A8F}" destId="{17D68C7A-C615-417D-8A6B-DEC7B0E4ABF0}" srcOrd="42" destOrd="0" presId="urn:microsoft.com/office/officeart/2005/8/layout/default"/>
    <dgm:cxn modelId="{2E3AA4B1-8601-4675-899F-2CA6CD9B3E37}" type="presParOf" srcId="{3F91B560-3A0F-457C-A7BB-8EC7F8363A8F}" destId="{5C16020E-3107-47A8-B476-6352D0F364BB}" srcOrd="43" destOrd="0" presId="urn:microsoft.com/office/officeart/2005/8/layout/default"/>
    <dgm:cxn modelId="{83AFAFC9-6778-4263-83C7-126ED0278430}" type="presParOf" srcId="{3F91B560-3A0F-457C-A7BB-8EC7F8363A8F}" destId="{A0E91441-3E19-4E0F-BBC6-0BBBAC92C699}" srcOrd="44" destOrd="0" presId="urn:microsoft.com/office/officeart/2005/8/layout/default"/>
    <dgm:cxn modelId="{798A99FF-FE72-4B17-BC9A-298B857E0FEB}" type="presParOf" srcId="{3F91B560-3A0F-457C-A7BB-8EC7F8363A8F}" destId="{8C6193B1-B43D-4FAB-9A43-BAA9FB0905C8}" srcOrd="45" destOrd="0" presId="urn:microsoft.com/office/officeart/2005/8/layout/default"/>
    <dgm:cxn modelId="{0F95E6D9-B9D5-4C5A-A3C7-ACC10208E06F}" type="presParOf" srcId="{3F91B560-3A0F-457C-A7BB-8EC7F8363A8F}" destId="{15E62C3D-A78E-46DA-A195-E5721EE6A8B4}" srcOrd="46" destOrd="0" presId="urn:microsoft.com/office/officeart/2005/8/layout/default"/>
    <dgm:cxn modelId="{C0B68282-BB24-4B2B-BE25-2405A81C2564}" type="presParOf" srcId="{3F91B560-3A0F-457C-A7BB-8EC7F8363A8F}" destId="{294639FE-AF71-4E53-8061-F0DAA880E4C0}" srcOrd="47" destOrd="0" presId="urn:microsoft.com/office/officeart/2005/8/layout/default"/>
    <dgm:cxn modelId="{A49BBD8F-E24B-4BF1-A19F-99AC3CF98D31}" type="presParOf" srcId="{3F91B560-3A0F-457C-A7BB-8EC7F8363A8F}" destId="{092B76A0-240C-4C1A-8454-9E754E00F4ED}" srcOrd="48" destOrd="0" presId="urn:microsoft.com/office/officeart/2005/8/layout/default"/>
    <dgm:cxn modelId="{E801AE5B-0513-4CB0-A90A-430E62B88E5C}" type="presParOf" srcId="{3F91B560-3A0F-457C-A7BB-8EC7F8363A8F}" destId="{E0BFE98D-571F-4601-932C-371D99195FB6}" srcOrd="49" destOrd="0" presId="urn:microsoft.com/office/officeart/2005/8/layout/default"/>
    <dgm:cxn modelId="{62119604-2DC5-449A-B27C-A73099146655}" type="presParOf" srcId="{3F91B560-3A0F-457C-A7BB-8EC7F8363A8F}" destId="{1FBBCE2C-C62A-4644-995B-7D4D3661F761}" srcOrd="50" destOrd="0" presId="urn:microsoft.com/office/officeart/2005/8/layout/default"/>
    <dgm:cxn modelId="{A6449DF2-2340-4639-8BEB-42078441AFA7}" type="presParOf" srcId="{3F91B560-3A0F-457C-A7BB-8EC7F8363A8F}" destId="{AFD79B7A-8C48-4AE7-8E50-12A32FA4BEE5}" srcOrd="51" destOrd="0" presId="urn:microsoft.com/office/officeart/2005/8/layout/default"/>
    <dgm:cxn modelId="{4F76B58D-B94E-4512-9C73-8F66D2DE05E5}" type="presParOf" srcId="{3F91B560-3A0F-457C-A7BB-8EC7F8363A8F}" destId="{D9E527F7-0993-46BA-906A-CC4B4A3FB503}" srcOrd="52" destOrd="0" presId="urn:microsoft.com/office/officeart/2005/8/layout/default"/>
    <dgm:cxn modelId="{4571235E-AF5A-419B-81EA-62C1F5E8207F}" type="presParOf" srcId="{3F91B560-3A0F-457C-A7BB-8EC7F8363A8F}" destId="{1C12E57A-AAC5-44E5-8851-762C1BE2F701}" srcOrd="53" destOrd="0" presId="urn:microsoft.com/office/officeart/2005/8/layout/default"/>
    <dgm:cxn modelId="{AF9EF755-20F4-4628-B310-76965960F59E}" type="presParOf" srcId="{3F91B560-3A0F-457C-A7BB-8EC7F8363A8F}" destId="{660AECF6-7B3E-4B30-AD69-37C2693F04F0}" srcOrd="54" destOrd="0" presId="urn:microsoft.com/office/officeart/2005/8/layout/default"/>
    <dgm:cxn modelId="{77AAB779-94B8-4BC4-BAF3-3AE79CA5586B}" type="presParOf" srcId="{3F91B560-3A0F-457C-A7BB-8EC7F8363A8F}" destId="{6CF44DCF-1110-4F20-98B2-40734C50F954}" srcOrd="55" destOrd="0" presId="urn:microsoft.com/office/officeart/2005/8/layout/default"/>
    <dgm:cxn modelId="{B1532A88-1DC3-43E9-815F-08F47AB13BB1}" type="presParOf" srcId="{3F91B560-3A0F-457C-A7BB-8EC7F8363A8F}" destId="{44D6CCD8-F13C-45D9-AC78-2895A8F2D66C}" srcOrd="56" destOrd="0" presId="urn:microsoft.com/office/officeart/2005/8/layout/default"/>
    <dgm:cxn modelId="{984DC0CC-5046-4AF2-A5F3-031A40008191}" type="presParOf" srcId="{3F91B560-3A0F-457C-A7BB-8EC7F8363A8F}" destId="{577DF910-1C58-473E-956D-7B93B5B013A5}" srcOrd="57" destOrd="0" presId="urn:microsoft.com/office/officeart/2005/8/layout/default"/>
    <dgm:cxn modelId="{89ECD5B7-6F23-48BC-90A2-186274B84CF9}" type="presParOf" srcId="{3F91B560-3A0F-457C-A7BB-8EC7F8363A8F}" destId="{F5C92AF6-31CE-46AD-81A8-ACDA3C7390EB}" srcOrd="58" destOrd="0" presId="urn:microsoft.com/office/officeart/2005/8/layout/default"/>
    <dgm:cxn modelId="{A659A75A-6137-472D-9540-32C2E3038D2F}" type="presParOf" srcId="{3F91B560-3A0F-457C-A7BB-8EC7F8363A8F}" destId="{87205002-0D34-4BD4-980D-BF43D626862C}" srcOrd="59" destOrd="0" presId="urn:microsoft.com/office/officeart/2005/8/layout/default"/>
    <dgm:cxn modelId="{86194900-F0C9-4045-A78F-8D9CD06A4DF6}" type="presParOf" srcId="{3F91B560-3A0F-457C-A7BB-8EC7F8363A8F}" destId="{F8AB0352-2C7C-477E-86E9-7DD7A61183A8}" srcOrd="60" destOrd="0" presId="urn:microsoft.com/office/officeart/2005/8/layout/default"/>
    <dgm:cxn modelId="{5F205A8B-FC1F-46EC-B820-7D397EA8B99D}" type="presParOf" srcId="{3F91B560-3A0F-457C-A7BB-8EC7F8363A8F}" destId="{03256D6A-F809-413D-B042-37E0DAF9EDEB}" srcOrd="61" destOrd="0" presId="urn:microsoft.com/office/officeart/2005/8/layout/default"/>
    <dgm:cxn modelId="{02E345DB-5BCE-4BE4-808F-E672AC0D8C80}" type="presParOf" srcId="{3F91B560-3A0F-457C-A7BB-8EC7F8363A8F}" destId="{8DBED8EC-BE90-4B86-82BC-80C10E27D1B0}" srcOrd="62" destOrd="0" presId="urn:microsoft.com/office/officeart/2005/8/layout/default"/>
    <dgm:cxn modelId="{29469955-6FCC-43C0-A944-42C8F4D9F726}" type="presParOf" srcId="{3F91B560-3A0F-457C-A7BB-8EC7F8363A8F}" destId="{57968D74-653F-49D1-BA36-0BBE25E11D10}" srcOrd="63" destOrd="0" presId="urn:microsoft.com/office/officeart/2005/8/layout/default"/>
    <dgm:cxn modelId="{676C6C96-6324-483F-A593-3136140BB4D2}" type="presParOf" srcId="{3F91B560-3A0F-457C-A7BB-8EC7F8363A8F}" destId="{7027AA4E-9C12-4292-8F02-C1058215D557}" srcOrd="6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097065-7617-461D-8BB7-DBF9733210C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AD64D3-1A85-4257-B25F-C697E1D4B31E}">
      <dgm:prSet/>
      <dgm:spPr/>
      <dgm:t>
        <a:bodyPr/>
        <a:lstStyle/>
        <a:p>
          <a:pPr rtl="0"/>
          <a:r>
            <a:rPr lang="zh-CN" smtClean="0"/>
            <a:t>过程</a:t>
          </a:r>
          <a:r>
            <a:rPr lang="en-US" smtClean="0"/>
            <a:t>-&gt;</a:t>
          </a:r>
          <a:r>
            <a:rPr lang="zh-CN" smtClean="0"/>
            <a:t>提取功能</a:t>
          </a:r>
          <a:endParaRPr lang="zh-CN"/>
        </a:p>
      </dgm:t>
    </dgm:pt>
    <dgm:pt modelId="{D3576AFE-7E3C-4A20-8D96-0BF15D427D41}" type="parTrans" cxnId="{3D5B5C17-8EA3-41F9-993C-8C7B0B0667CB}">
      <dgm:prSet/>
      <dgm:spPr/>
      <dgm:t>
        <a:bodyPr/>
        <a:lstStyle/>
        <a:p>
          <a:endParaRPr lang="zh-CN" altLang="en-US"/>
        </a:p>
      </dgm:t>
    </dgm:pt>
    <dgm:pt modelId="{F46AA2F3-D450-45DB-A799-605C6D423F31}" type="sibTrans" cxnId="{3D5B5C17-8EA3-41F9-993C-8C7B0B0667CB}">
      <dgm:prSet/>
      <dgm:spPr/>
      <dgm:t>
        <a:bodyPr/>
        <a:lstStyle/>
        <a:p>
          <a:endParaRPr lang="zh-CN" altLang="en-US"/>
        </a:p>
      </dgm:t>
    </dgm:pt>
    <dgm:pt modelId="{B6BFFC23-7C44-4B3C-B87A-F646FDEF88BD}">
      <dgm:prSet/>
      <dgm:spPr/>
      <dgm:t>
        <a:bodyPr/>
        <a:lstStyle/>
        <a:p>
          <a:pPr rtl="0"/>
          <a:r>
            <a:rPr lang="zh-CN" smtClean="0"/>
            <a:t>功能</a:t>
          </a:r>
          <a:r>
            <a:rPr lang="en-US" smtClean="0"/>
            <a:t>-&gt;</a:t>
          </a:r>
          <a:r>
            <a:rPr lang="zh-CN" smtClean="0"/>
            <a:t>构建模块</a:t>
          </a:r>
          <a:endParaRPr lang="zh-CN"/>
        </a:p>
      </dgm:t>
    </dgm:pt>
    <dgm:pt modelId="{CC63BFA8-49A4-43C4-AC00-556BD955F1DB}" type="parTrans" cxnId="{55BDF9ED-6DF0-4AE9-B34C-395F7287FDA1}">
      <dgm:prSet/>
      <dgm:spPr/>
      <dgm:t>
        <a:bodyPr/>
        <a:lstStyle/>
        <a:p>
          <a:endParaRPr lang="zh-CN" altLang="en-US"/>
        </a:p>
      </dgm:t>
    </dgm:pt>
    <dgm:pt modelId="{44060877-5227-4E55-BACA-196E2A774FAE}" type="sibTrans" cxnId="{55BDF9ED-6DF0-4AE9-B34C-395F7287FDA1}">
      <dgm:prSet/>
      <dgm:spPr/>
      <dgm:t>
        <a:bodyPr/>
        <a:lstStyle/>
        <a:p>
          <a:endParaRPr lang="zh-CN" altLang="en-US"/>
        </a:p>
      </dgm:t>
    </dgm:pt>
    <dgm:pt modelId="{FEAD08C0-7096-4506-B3D2-F42BF8479A59}">
      <dgm:prSet/>
      <dgm:spPr/>
      <dgm:t>
        <a:bodyPr/>
        <a:lstStyle/>
        <a:p>
          <a:pPr rtl="0"/>
          <a:r>
            <a:rPr lang="zh-CN" smtClean="0"/>
            <a:t>模块</a:t>
          </a:r>
          <a:r>
            <a:rPr lang="en-US" smtClean="0"/>
            <a:t>-&gt;</a:t>
          </a:r>
          <a:r>
            <a:rPr lang="zh-CN" smtClean="0"/>
            <a:t>封装库</a:t>
          </a:r>
          <a:endParaRPr lang="zh-CN"/>
        </a:p>
      </dgm:t>
    </dgm:pt>
    <dgm:pt modelId="{FA7506E5-C18E-46FA-B794-1A008D24CE17}" type="parTrans" cxnId="{A35900BC-EE87-4A43-B9F5-15C1BB59C611}">
      <dgm:prSet/>
      <dgm:spPr/>
      <dgm:t>
        <a:bodyPr/>
        <a:lstStyle/>
        <a:p>
          <a:endParaRPr lang="zh-CN" altLang="en-US"/>
        </a:p>
      </dgm:t>
    </dgm:pt>
    <dgm:pt modelId="{B716F16F-4B32-4C8F-AC80-BCF2B8241AF0}" type="sibTrans" cxnId="{A35900BC-EE87-4A43-B9F5-15C1BB59C611}">
      <dgm:prSet/>
      <dgm:spPr/>
      <dgm:t>
        <a:bodyPr/>
        <a:lstStyle/>
        <a:p>
          <a:endParaRPr lang="zh-CN" altLang="en-US"/>
        </a:p>
      </dgm:t>
    </dgm:pt>
    <dgm:pt modelId="{3C99C241-FE70-42C1-AA7E-F655DE70880E}">
      <dgm:prSet/>
      <dgm:spPr/>
      <dgm:t>
        <a:bodyPr/>
        <a:lstStyle/>
        <a:p>
          <a:pPr rtl="0"/>
          <a:r>
            <a:rPr lang="zh-CN" smtClean="0"/>
            <a:t>库</a:t>
          </a:r>
          <a:r>
            <a:rPr lang="en-US" smtClean="0"/>
            <a:t>-&gt;</a:t>
          </a:r>
          <a:r>
            <a:rPr lang="zh-CN" smtClean="0"/>
            <a:t>发布</a:t>
          </a:r>
          <a:r>
            <a:rPr lang="en-US" smtClean="0"/>
            <a:t>sdk</a:t>
          </a:r>
          <a:endParaRPr lang="zh-CN"/>
        </a:p>
      </dgm:t>
    </dgm:pt>
    <dgm:pt modelId="{7D8ADADE-63FA-4440-9674-0141E0955BAF}" type="parTrans" cxnId="{4F3F6697-93D0-4B37-8894-5CBE428DCDB0}">
      <dgm:prSet/>
      <dgm:spPr/>
      <dgm:t>
        <a:bodyPr/>
        <a:lstStyle/>
        <a:p>
          <a:endParaRPr lang="zh-CN" altLang="en-US"/>
        </a:p>
      </dgm:t>
    </dgm:pt>
    <dgm:pt modelId="{7FAAAE93-46E4-4D53-ACF0-121E237A7A01}" type="sibTrans" cxnId="{4F3F6697-93D0-4B37-8894-5CBE428DCDB0}">
      <dgm:prSet/>
      <dgm:spPr/>
      <dgm:t>
        <a:bodyPr/>
        <a:lstStyle/>
        <a:p>
          <a:endParaRPr lang="zh-CN" altLang="en-US"/>
        </a:p>
      </dgm:t>
    </dgm:pt>
    <dgm:pt modelId="{2A4CC514-69B0-41C2-9A44-31A844C6F0DE}">
      <dgm:prSet/>
      <dgm:spPr/>
      <dgm:t>
        <a:bodyPr/>
        <a:lstStyle/>
        <a:p>
          <a:pPr rtl="0"/>
          <a:r>
            <a:rPr lang="zh-CN" dirty="0" smtClean="0"/>
            <a:t>库</a:t>
          </a:r>
          <a:r>
            <a:rPr lang="en-US" dirty="0" smtClean="0"/>
            <a:t>+</a:t>
          </a:r>
          <a:r>
            <a:rPr lang="zh-CN" dirty="0" smtClean="0"/>
            <a:t>模型</a:t>
          </a:r>
          <a:r>
            <a:rPr lang="en-US" dirty="0" smtClean="0"/>
            <a:t>-&gt;</a:t>
          </a:r>
          <a:r>
            <a:rPr lang="zh-CN" dirty="0" smtClean="0"/>
            <a:t>发布框架（解决</a:t>
          </a:r>
          <a:r>
            <a:rPr lang="zh-CN" altLang="en-US" dirty="0" smtClean="0"/>
            <a:t>某类</a:t>
          </a:r>
          <a:r>
            <a:rPr lang="zh-CN" dirty="0" smtClean="0"/>
            <a:t>特定问题）</a:t>
          </a:r>
          <a:endParaRPr lang="zh-CN" dirty="0"/>
        </a:p>
      </dgm:t>
    </dgm:pt>
    <dgm:pt modelId="{EDB33EFB-83AB-41E9-9C75-88371E3ED02B}" type="parTrans" cxnId="{6B0DF372-6CAE-4D64-A0EB-A1D63752137C}">
      <dgm:prSet/>
      <dgm:spPr/>
      <dgm:t>
        <a:bodyPr/>
        <a:lstStyle/>
        <a:p>
          <a:endParaRPr lang="zh-CN" altLang="en-US"/>
        </a:p>
      </dgm:t>
    </dgm:pt>
    <dgm:pt modelId="{7ED34DAD-0558-48C2-B3FA-FFA3CE307AA8}" type="sibTrans" cxnId="{6B0DF372-6CAE-4D64-A0EB-A1D63752137C}">
      <dgm:prSet/>
      <dgm:spPr/>
      <dgm:t>
        <a:bodyPr/>
        <a:lstStyle/>
        <a:p>
          <a:endParaRPr lang="zh-CN" altLang="en-US"/>
        </a:p>
      </dgm:t>
    </dgm:pt>
    <dgm:pt modelId="{A9942F96-8A72-4FED-B167-C21CE30DF700}">
      <dgm:prSet/>
      <dgm:spPr/>
      <dgm:t>
        <a:bodyPr/>
        <a:lstStyle/>
        <a:p>
          <a:pPr rtl="0"/>
          <a:r>
            <a:rPr lang="zh-CN" dirty="0" smtClean="0"/>
            <a:t>领域</a:t>
          </a:r>
          <a:r>
            <a:rPr lang="en-US" dirty="0" smtClean="0"/>
            <a:t>-&gt;DSL</a:t>
          </a:r>
          <a:endParaRPr lang="zh-CN" dirty="0"/>
        </a:p>
      </dgm:t>
    </dgm:pt>
    <dgm:pt modelId="{8FFE3F1D-177E-421F-B83A-974D9ADBAE35}" type="parTrans" cxnId="{E65AF8D2-F372-4552-B0B7-1092D9603B49}">
      <dgm:prSet/>
      <dgm:spPr/>
      <dgm:t>
        <a:bodyPr/>
        <a:lstStyle/>
        <a:p>
          <a:endParaRPr lang="zh-CN" altLang="en-US"/>
        </a:p>
      </dgm:t>
    </dgm:pt>
    <dgm:pt modelId="{A65AB663-3FE6-4490-960C-23C27FB4DD61}" type="sibTrans" cxnId="{E65AF8D2-F372-4552-B0B7-1092D9603B49}">
      <dgm:prSet/>
      <dgm:spPr/>
      <dgm:t>
        <a:bodyPr/>
        <a:lstStyle/>
        <a:p>
          <a:endParaRPr lang="zh-CN" altLang="en-US"/>
        </a:p>
      </dgm:t>
    </dgm:pt>
    <dgm:pt modelId="{3246261A-29EB-4849-BC0F-D64642C751FD}">
      <dgm:prSet/>
      <dgm:spPr/>
      <dgm:t>
        <a:bodyPr/>
        <a:lstStyle/>
        <a:p>
          <a:pPr rtl="0"/>
          <a:r>
            <a:rPr lang="zh-CN" dirty="0" smtClean="0"/>
            <a:t>创建编程语言</a:t>
          </a:r>
          <a:endParaRPr lang="zh-CN" dirty="0"/>
        </a:p>
      </dgm:t>
    </dgm:pt>
    <dgm:pt modelId="{8BB9F9D8-C11F-4BD2-A042-AB4A020886EA}" type="parTrans" cxnId="{DCCAD174-E594-4007-9443-39367E4CE0B3}">
      <dgm:prSet/>
      <dgm:spPr/>
      <dgm:t>
        <a:bodyPr/>
        <a:lstStyle/>
        <a:p>
          <a:endParaRPr lang="zh-CN" altLang="en-US"/>
        </a:p>
      </dgm:t>
    </dgm:pt>
    <dgm:pt modelId="{D3F7C31A-300D-42C1-A593-9FD5CCBA907C}" type="sibTrans" cxnId="{DCCAD174-E594-4007-9443-39367E4CE0B3}">
      <dgm:prSet/>
      <dgm:spPr/>
      <dgm:t>
        <a:bodyPr/>
        <a:lstStyle/>
        <a:p>
          <a:endParaRPr lang="zh-CN" altLang="en-US"/>
        </a:p>
      </dgm:t>
    </dgm:pt>
    <dgm:pt modelId="{D46BF729-2AFD-4C68-832F-CB27E1D18C20}">
      <dgm:prSet/>
      <dgm:spPr/>
      <dgm:t>
        <a:bodyPr/>
        <a:lstStyle/>
        <a:p>
          <a:pPr rtl="0"/>
          <a:r>
            <a:rPr lang="zh-CN" smtClean="0"/>
            <a:t>发明新的计算模型</a:t>
          </a:r>
          <a:endParaRPr lang="zh-CN"/>
        </a:p>
      </dgm:t>
    </dgm:pt>
    <dgm:pt modelId="{4D6ADAFB-9608-4B20-A8EF-3022D2E6CBB8}" type="parTrans" cxnId="{107DAD6C-160B-4A25-9634-74DE40B396C9}">
      <dgm:prSet/>
      <dgm:spPr/>
      <dgm:t>
        <a:bodyPr/>
        <a:lstStyle/>
        <a:p>
          <a:endParaRPr lang="zh-CN" altLang="en-US"/>
        </a:p>
      </dgm:t>
    </dgm:pt>
    <dgm:pt modelId="{EED8A2DC-273F-4B4F-997E-6C0167F5ECCA}" type="sibTrans" cxnId="{107DAD6C-160B-4A25-9634-74DE40B396C9}">
      <dgm:prSet/>
      <dgm:spPr/>
      <dgm:t>
        <a:bodyPr/>
        <a:lstStyle/>
        <a:p>
          <a:endParaRPr lang="zh-CN" altLang="en-US"/>
        </a:p>
      </dgm:t>
    </dgm:pt>
    <dgm:pt modelId="{2ADE9EF9-0DF3-4F5E-BD6C-230BEF415326}">
      <dgm:prSet/>
      <dgm:spPr/>
      <dgm:t>
        <a:bodyPr/>
        <a:lstStyle/>
        <a:p>
          <a:pPr rtl="0"/>
          <a:r>
            <a:rPr lang="zh-CN" smtClean="0"/>
            <a:t>欢迎来到物理世界</a:t>
          </a:r>
          <a:endParaRPr lang="zh-CN"/>
        </a:p>
      </dgm:t>
    </dgm:pt>
    <dgm:pt modelId="{EDD924AF-A819-415A-8BCA-73C4A73DF7F9}" type="parTrans" cxnId="{CCCB12E5-BE19-444D-BED9-7EDCEDA4787B}">
      <dgm:prSet/>
      <dgm:spPr/>
      <dgm:t>
        <a:bodyPr/>
        <a:lstStyle/>
        <a:p>
          <a:endParaRPr lang="zh-CN" altLang="en-US"/>
        </a:p>
      </dgm:t>
    </dgm:pt>
    <dgm:pt modelId="{7D4D30AC-1795-4FCE-9863-47253C589896}" type="sibTrans" cxnId="{CCCB12E5-BE19-444D-BED9-7EDCEDA4787B}">
      <dgm:prSet/>
      <dgm:spPr/>
      <dgm:t>
        <a:bodyPr/>
        <a:lstStyle/>
        <a:p>
          <a:endParaRPr lang="zh-CN" altLang="en-US"/>
        </a:p>
      </dgm:t>
    </dgm:pt>
    <dgm:pt modelId="{623C580F-AD1A-4542-BEC8-6CE13342036C}" type="pres">
      <dgm:prSet presAssocID="{27097065-7617-461D-8BB7-DBF9733210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7314309-98A9-4851-B167-45C24A7913F3}" type="pres">
      <dgm:prSet presAssocID="{33AD64D3-1A85-4257-B25F-C697E1D4B31E}" presName="composite" presStyleCnt="0"/>
      <dgm:spPr/>
    </dgm:pt>
    <dgm:pt modelId="{BC05631A-E1E1-48D9-A632-5780864928A3}" type="pres">
      <dgm:prSet presAssocID="{33AD64D3-1A85-4257-B25F-C697E1D4B31E}" presName="LShape" presStyleLbl="alignNode1" presStyleIdx="0" presStyleCnt="17"/>
      <dgm:spPr/>
    </dgm:pt>
    <dgm:pt modelId="{BC43DBC6-80B0-4FC0-B7FC-E47312A8E4CE}" type="pres">
      <dgm:prSet presAssocID="{33AD64D3-1A85-4257-B25F-C697E1D4B31E}" presName="ParentText" presStyleLbl="revTx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D3737-BABA-4871-ACB1-DE2D5336145E}" type="pres">
      <dgm:prSet presAssocID="{33AD64D3-1A85-4257-B25F-C697E1D4B31E}" presName="Triangle" presStyleLbl="alignNode1" presStyleIdx="1" presStyleCnt="17"/>
      <dgm:spPr/>
    </dgm:pt>
    <dgm:pt modelId="{CA7CF3AA-6441-4512-A710-1B435BACC86A}" type="pres">
      <dgm:prSet presAssocID="{F46AA2F3-D450-45DB-A799-605C6D423F31}" presName="sibTrans" presStyleCnt="0"/>
      <dgm:spPr/>
    </dgm:pt>
    <dgm:pt modelId="{1EEAC98B-B250-4C41-ABF3-4A7023C88E30}" type="pres">
      <dgm:prSet presAssocID="{F46AA2F3-D450-45DB-A799-605C6D423F31}" presName="space" presStyleCnt="0"/>
      <dgm:spPr/>
    </dgm:pt>
    <dgm:pt modelId="{4249CA4A-99DB-4759-8486-DB181A1D98E9}" type="pres">
      <dgm:prSet presAssocID="{B6BFFC23-7C44-4B3C-B87A-F646FDEF88BD}" presName="composite" presStyleCnt="0"/>
      <dgm:spPr/>
    </dgm:pt>
    <dgm:pt modelId="{5C4309F7-6C94-45E6-BC83-4BFC1932EE8F}" type="pres">
      <dgm:prSet presAssocID="{B6BFFC23-7C44-4B3C-B87A-F646FDEF88BD}" presName="LShape" presStyleLbl="alignNode1" presStyleIdx="2" presStyleCnt="17"/>
      <dgm:spPr/>
    </dgm:pt>
    <dgm:pt modelId="{9835369D-4A25-4231-B3E0-3183AE9956BC}" type="pres">
      <dgm:prSet presAssocID="{B6BFFC23-7C44-4B3C-B87A-F646FDEF88BD}" presName="ParentText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9D710-1DEB-4A9F-9251-D84304E6E73D}" type="pres">
      <dgm:prSet presAssocID="{B6BFFC23-7C44-4B3C-B87A-F646FDEF88BD}" presName="Triangle" presStyleLbl="alignNode1" presStyleIdx="3" presStyleCnt="17"/>
      <dgm:spPr/>
    </dgm:pt>
    <dgm:pt modelId="{1863B959-4502-4DB3-8F74-64A01DDE2D86}" type="pres">
      <dgm:prSet presAssocID="{44060877-5227-4E55-BACA-196E2A774FAE}" presName="sibTrans" presStyleCnt="0"/>
      <dgm:spPr/>
    </dgm:pt>
    <dgm:pt modelId="{4BB9AFAB-2F04-4A21-990B-BD860A24AD18}" type="pres">
      <dgm:prSet presAssocID="{44060877-5227-4E55-BACA-196E2A774FAE}" presName="space" presStyleCnt="0"/>
      <dgm:spPr/>
    </dgm:pt>
    <dgm:pt modelId="{6D4984D4-9CB8-43CB-940A-5AEB86FC094D}" type="pres">
      <dgm:prSet presAssocID="{FEAD08C0-7096-4506-B3D2-F42BF8479A59}" presName="composite" presStyleCnt="0"/>
      <dgm:spPr/>
    </dgm:pt>
    <dgm:pt modelId="{78D076FD-43A2-4998-9D69-F464F56BAC63}" type="pres">
      <dgm:prSet presAssocID="{FEAD08C0-7096-4506-B3D2-F42BF8479A59}" presName="LShape" presStyleLbl="alignNode1" presStyleIdx="4" presStyleCnt="17"/>
      <dgm:spPr/>
    </dgm:pt>
    <dgm:pt modelId="{394F98BF-5D1C-4146-AFE2-59408C928824}" type="pres">
      <dgm:prSet presAssocID="{FEAD08C0-7096-4506-B3D2-F42BF8479A59}" presName="ParentText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92637-0156-48AE-8542-8357EBEA255F}" type="pres">
      <dgm:prSet presAssocID="{FEAD08C0-7096-4506-B3D2-F42BF8479A59}" presName="Triangle" presStyleLbl="alignNode1" presStyleIdx="5" presStyleCnt="17"/>
      <dgm:spPr/>
    </dgm:pt>
    <dgm:pt modelId="{82DF3810-1EB1-41C9-BF8A-250A1EC5AB40}" type="pres">
      <dgm:prSet presAssocID="{B716F16F-4B32-4C8F-AC80-BCF2B8241AF0}" presName="sibTrans" presStyleCnt="0"/>
      <dgm:spPr/>
    </dgm:pt>
    <dgm:pt modelId="{32E764B3-1854-429F-9E60-615A2614A5C4}" type="pres">
      <dgm:prSet presAssocID="{B716F16F-4B32-4C8F-AC80-BCF2B8241AF0}" presName="space" presStyleCnt="0"/>
      <dgm:spPr/>
    </dgm:pt>
    <dgm:pt modelId="{7CE70329-B7E4-4C0D-85B8-74324AABDA0D}" type="pres">
      <dgm:prSet presAssocID="{3C99C241-FE70-42C1-AA7E-F655DE70880E}" presName="composite" presStyleCnt="0"/>
      <dgm:spPr/>
    </dgm:pt>
    <dgm:pt modelId="{59557599-A972-4F0E-8089-784B30296A65}" type="pres">
      <dgm:prSet presAssocID="{3C99C241-FE70-42C1-AA7E-F655DE70880E}" presName="LShape" presStyleLbl="alignNode1" presStyleIdx="6" presStyleCnt="17"/>
      <dgm:spPr/>
    </dgm:pt>
    <dgm:pt modelId="{58D3593A-5A9C-41B7-B802-496490D9C5D6}" type="pres">
      <dgm:prSet presAssocID="{3C99C241-FE70-42C1-AA7E-F655DE70880E}" presName="ParentText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760E3-E418-4BF0-9FA7-A67B93133CC8}" type="pres">
      <dgm:prSet presAssocID="{3C99C241-FE70-42C1-AA7E-F655DE70880E}" presName="Triangle" presStyleLbl="alignNode1" presStyleIdx="7" presStyleCnt="17"/>
      <dgm:spPr/>
    </dgm:pt>
    <dgm:pt modelId="{93A0DF9B-EC97-42FA-8ABE-952CB0A06D5E}" type="pres">
      <dgm:prSet presAssocID="{7FAAAE93-46E4-4D53-ACF0-121E237A7A01}" presName="sibTrans" presStyleCnt="0"/>
      <dgm:spPr/>
    </dgm:pt>
    <dgm:pt modelId="{F3F3C9B8-692B-4312-BE17-416E5EA4664B}" type="pres">
      <dgm:prSet presAssocID="{7FAAAE93-46E4-4D53-ACF0-121E237A7A01}" presName="space" presStyleCnt="0"/>
      <dgm:spPr/>
    </dgm:pt>
    <dgm:pt modelId="{DA1E0981-0C24-470D-9543-4846EF3458B7}" type="pres">
      <dgm:prSet presAssocID="{2A4CC514-69B0-41C2-9A44-31A844C6F0DE}" presName="composite" presStyleCnt="0"/>
      <dgm:spPr/>
    </dgm:pt>
    <dgm:pt modelId="{73A342B4-F9C5-412A-87A2-31CD61C0DF4B}" type="pres">
      <dgm:prSet presAssocID="{2A4CC514-69B0-41C2-9A44-31A844C6F0DE}" presName="LShape" presStyleLbl="alignNode1" presStyleIdx="8" presStyleCnt="17"/>
      <dgm:spPr/>
    </dgm:pt>
    <dgm:pt modelId="{D71F1A13-B9DD-4962-8BE8-EDBDF7BDE369}" type="pres">
      <dgm:prSet presAssocID="{2A4CC514-69B0-41C2-9A44-31A844C6F0DE}" presName="ParentText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BD198-58B7-4878-9C79-C8F54AE13B3C}" type="pres">
      <dgm:prSet presAssocID="{2A4CC514-69B0-41C2-9A44-31A844C6F0DE}" presName="Triangle" presStyleLbl="alignNode1" presStyleIdx="9" presStyleCnt="17"/>
      <dgm:spPr/>
    </dgm:pt>
    <dgm:pt modelId="{3B053F66-0DAC-4519-A14E-BC94714747DE}" type="pres">
      <dgm:prSet presAssocID="{7ED34DAD-0558-48C2-B3FA-FFA3CE307AA8}" presName="sibTrans" presStyleCnt="0"/>
      <dgm:spPr/>
    </dgm:pt>
    <dgm:pt modelId="{54B719B8-C611-4B9B-AC69-C034E5791D7C}" type="pres">
      <dgm:prSet presAssocID="{7ED34DAD-0558-48C2-B3FA-FFA3CE307AA8}" presName="space" presStyleCnt="0"/>
      <dgm:spPr/>
    </dgm:pt>
    <dgm:pt modelId="{E91A9B59-F337-4F3B-9718-F30846CA1B57}" type="pres">
      <dgm:prSet presAssocID="{A9942F96-8A72-4FED-B167-C21CE30DF700}" presName="composite" presStyleCnt="0"/>
      <dgm:spPr/>
    </dgm:pt>
    <dgm:pt modelId="{8349DFCB-E1D5-4053-B2C3-59786757F5B5}" type="pres">
      <dgm:prSet presAssocID="{A9942F96-8A72-4FED-B167-C21CE30DF700}" presName="LShape" presStyleLbl="alignNode1" presStyleIdx="10" presStyleCnt="17"/>
      <dgm:spPr/>
    </dgm:pt>
    <dgm:pt modelId="{C6B8897A-815D-4F59-BBDD-86903D928A77}" type="pres">
      <dgm:prSet presAssocID="{A9942F96-8A72-4FED-B167-C21CE30DF700}" presName="ParentText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D7FEFD-5BF1-4BCF-93E2-BA4EF6E554F2}" type="pres">
      <dgm:prSet presAssocID="{A9942F96-8A72-4FED-B167-C21CE30DF700}" presName="Triangle" presStyleLbl="alignNode1" presStyleIdx="11" presStyleCnt="17"/>
      <dgm:spPr/>
    </dgm:pt>
    <dgm:pt modelId="{6C1CF196-137C-4FFB-A09D-600872C6793F}" type="pres">
      <dgm:prSet presAssocID="{A65AB663-3FE6-4490-960C-23C27FB4DD61}" presName="sibTrans" presStyleCnt="0"/>
      <dgm:spPr/>
    </dgm:pt>
    <dgm:pt modelId="{A0A5C5A5-4756-4171-835F-8E418BB39646}" type="pres">
      <dgm:prSet presAssocID="{A65AB663-3FE6-4490-960C-23C27FB4DD61}" presName="space" presStyleCnt="0"/>
      <dgm:spPr/>
    </dgm:pt>
    <dgm:pt modelId="{1DCF7FCD-C461-4D14-B534-FAFA8B91766B}" type="pres">
      <dgm:prSet presAssocID="{3246261A-29EB-4849-BC0F-D64642C751FD}" presName="composite" presStyleCnt="0"/>
      <dgm:spPr/>
    </dgm:pt>
    <dgm:pt modelId="{960E06FA-38EC-4DFD-8922-6E0988E9CCDB}" type="pres">
      <dgm:prSet presAssocID="{3246261A-29EB-4849-BC0F-D64642C751FD}" presName="LShape" presStyleLbl="alignNode1" presStyleIdx="12" presStyleCnt="17"/>
      <dgm:spPr/>
    </dgm:pt>
    <dgm:pt modelId="{B000A064-FFF0-4128-AA88-4575F86283E2}" type="pres">
      <dgm:prSet presAssocID="{3246261A-29EB-4849-BC0F-D64642C751FD}" presName="ParentText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7D4D11-2324-460A-8588-425B525643CE}" type="pres">
      <dgm:prSet presAssocID="{3246261A-29EB-4849-BC0F-D64642C751FD}" presName="Triangle" presStyleLbl="alignNode1" presStyleIdx="13" presStyleCnt="17"/>
      <dgm:spPr/>
    </dgm:pt>
    <dgm:pt modelId="{D47931EC-6D94-46BA-AB5F-16C29CDB946D}" type="pres">
      <dgm:prSet presAssocID="{D3F7C31A-300D-42C1-A593-9FD5CCBA907C}" presName="sibTrans" presStyleCnt="0"/>
      <dgm:spPr/>
    </dgm:pt>
    <dgm:pt modelId="{26240136-929D-41DA-967B-FC210A8F02AB}" type="pres">
      <dgm:prSet presAssocID="{D3F7C31A-300D-42C1-A593-9FD5CCBA907C}" presName="space" presStyleCnt="0"/>
      <dgm:spPr/>
    </dgm:pt>
    <dgm:pt modelId="{900C2588-95E3-46A4-80F0-BDBEFACA5F07}" type="pres">
      <dgm:prSet presAssocID="{D46BF729-2AFD-4C68-832F-CB27E1D18C20}" presName="composite" presStyleCnt="0"/>
      <dgm:spPr/>
    </dgm:pt>
    <dgm:pt modelId="{0F6DC5B6-47C1-4FE0-BA29-1A56B826A44E}" type="pres">
      <dgm:prSet presAssocID="{D46BF729-2AFD-4C68-832F-CB27E1D18C20}" presName="LShape" presStyleLbl="alignNode1" presStyleIdx="14" presStyleCnt="17"/>
      <dgm:spPr/>
    </dgm:pt>
    <dgm:pt modelId="{99166DF7-7B90-405E-A5F9-BAE8C0EA9A61}" type="pres">
      <dgm:prSet presAssocID="{D46BF729-2AFD-4C68-832F-CB27E1D18C20}" presName="ParentText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100F38-8FC6-465B-9648-7C8CF013491C}" type="pres">
      <dgm:prSet presAssocID="{D46BF729-2AFD-4C68-832F-CB27E1D18C20}" presName="Triangle" presStyleLbl="alignNode1" presStyleIdx="15" presStyleCnt="17"/>
      <dgm:spPr/>
    </dgm:pt>
    <dgm:pt modelId="{7B931FA9-B8DB-4820-8F4A-721D1EFC1B06}" type="pres">
      <dgm:prSet presAssocID="{EED8A2DC-273F-4B4F-997E-6C0167F5ECCA}" presName="sibTrans" presStyleCnt="0"/>
      <dgm:spPr/>
    </dgm:pt>
    <dgm:pt modelId="{44305DCB-3CA3-4F7C-9D98-C44BFF2D6010}" type="pres">
      <dgm:prSet presAssocID="{EED8A2DC-273F-4B4F-997E-6C0167F5ECCA}" presName="space" presStyleCnt="0"/>
      <dgm:spPr/>
    </dgm:pt>
    <dgm:pt modelId="{46DBB15D-A05D-46D3-9B53-0C0493DF4985}" type="pres">
      <dgm:prSet presAssocID="{2ADE9EF9-0DF3-4F5E-BD6C-230BEF415326}" presName="composite" presStyleCnt="0"/>
      <dgm:spPr/>
    </dgm:pt>
    <dgm:pt modelId="{970E7915-0942-44C7-8301-5677EA281CD9}" type="pres">
      <dgm:prSet presAssocID="{2ADE9EF9-0DF3-4F5E-BD6C-230BEF415326}" presName="LShape" presStyleLbl="alignNode1" presStyleIdx="16" presStyleCnt="17"/>
      <dgm:spPr/>
    </dgm:pt>
    <dgm:pt modelId="{819359B4-B0E5-416A-AC64-5D3F02CD39C4}" type="pres">
      <dgm:prSet presAssocID="{2ADE9EF9-0DF3-4F5E-BD6C-230BEF415326}" presName="ParentText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3F6697-93D0-4B37-8894-5CBE428DCDB0}" srcId="{27097065-7617-461D-8BB7-DBF9733210C8}" destId="{3C99C241-FE70-42C1-AA7E-F655DE70880E}" srcOrd="3" destOrd="0" parTransId="{7D8ADADE-63FA-4440-9674-0141E0955BAF}" sibTransId="{7FAAAE93-46E4-4D53-ACF0-121E237A7A01}"/>
    <dgm:cxn modelId="{88E36F12-D2CC-4D2E-A127-4A75DB2086E4}" type="presOf" srcId="{33AD64D3-1A85-4257-B25F-C697E1D4B31E}" destId="{BC43DBC6-80B0-4FC0-B7FC-E47312A8E4CE}" srcOrd="0" destOrd="0" presId="urn:microsoft.com/office/officeart/2009/3/layout/StepUpProcess"/>
    <dgm:cxn modelId="{CCCB12E5-BE19-444D-BED9-7EDCEDA4787B}" srcId="{27097065-7617-461D-8BB7-DBF9733210C8}" destId="{2ADE9EF9-0DF3-4F5E-BD6C-230BEF415326}" srcOrd="8" destOrd="0" parTransId="{EDD924AF-A819-415A-8BCA-73C4A73DF7F9}" sibTransId="{7D4D30AC-1795-4FCE-9863-47253C589896}"/>
    <dgm:cxn modelId="{DCCAD174-E594-4007-9443-39367E4CE0B3}" srcId="{27097065-7617-461D-8BB7-DBF9733210C8}" destId="{3246261A-29EB-4849-BC0F-D64642C751FD}" srcOrd="6" destOrd="0" parTransId="{8BB9F9D8-C11F-4BD2-A042-AB4A020886EA}" sibTransId="{D3F7C31A-300D-42C1-A593-9FD5CCBA907C}"/>
    <dgm:cxn modelId="{E10C1A1E-5EFA-4C4F-BE48-48959867243C}" type="presOf" srcId="{2A4CC514-69B0-41C2-9A44-31A844C6F0DE}" destId="{D71F1A13-B9DD-4962-8BE8-EDBDF7BDE369}" srcOrd="0" destOrd="0" presId="urn:microsoft.com/office/officeart/2009/3/layout/StepUpProcess"/>
    <dgm:cxn modelId="{37B5D4B3-3359-4E0B-9085-655BEE6902BD}" type="presOf" srcId="{3246261A-29EB-4849-BC0F-D64642C751FD}" destId="{B000A064-FFF0-4128-AA88-4575F86283E2}" srcOrd="0" destOrd="0" presId="urn:microsoft.com/office/officeart/2009/3/layout/StepUpProcess"/>
    <dgm:cxn modelId="{A35900BC-EE87-4A43-B9F5-15C1BB59C611}" srcId="{27097065-7617-461D-8BB7-DBF9733210C8}" destId="{FEAD08C0-7096-4506-B3D2-F42BF8479A59}" srcOrd="2" destOrd="0" parTransId="{FA7506E5-C18E-46FA-B794-1A008D24CE17}" sibTransId="{B716F16F-4B32-4C8F-AC80-BCF2B8241AF0}"/>
    <dgm:cxn modelId="{55BDF9ED-6DF0-4AE9-B34C-395F7287FDA1}" srcId="{27097065-7617-461D-8BB7-DBF9733210C8}" destId="{B6BFFC23-7C44-4B3C-B87A-F646FDEF88BD}" srcOrd="1" destOrd="0" parTransId="{CC63BFA8-49A4-43C4-AC00-556BD955F1DB}" sibTransId="{44060877-5227-4E55-BACA-196E2A774FAE}"/>
    <dgm:cxn modelId="{B4BEAE51-AED3-44C5-BB33-586766477E8E}" type="presOf" srcId="{3C99C241-FE70-42C1-AA7E-F655DE70880E}" destId="{58D3593A-5A9C-41B7-B802-496490D9C5D6}" srcOrd="0" destOrd="0" presId="urn:microsoft.com/office/officeart/2009/3/layout/StepUpProcess"/>
    <dgm:cxn modelId="{107DAD6C-160B-4A25-9634-74DE40B396C9}" srcId="{27097065-7617-461D-8BB7-DBF9733210C8}" destId="{D46BF729-2AFD-4C68-832F-CB27E1D18C20}" srcOrd="7" destOrd="0" parTransId="{4D6ADAFB-9608-4B20-A8EF-3022D2E6CBB8}" sibTransId="{EED8A2DC-273F-4B4F-997E-6C0167F5ECCA}"/>
    <dgm:cxn modelId="{15570D48-1D0C-4DFD-8E10-5AFC383692A6}" type="presOf" srcId="{A9942F96-8A72-4FED-B167-C21CE30DF700}" destId="{C6B8897A-815D-4F59-BBDD-86903D928A77}" srcOrd="0" destOrd="0" presId="urn:microsoft.com/office/officeart/2009/3/layout/StepUpProcess"/>
    <dgm:cxn modelId="{3D5B5C17-8EA3-41F9-993C-8C7B0B0667CB}" srcId="{27097065-7617-461D-8BB7-DBF9733210C8}" destId="{33AD64D3-1A85-4257-B25F-C697E1D4B31E}" srcOrd="0" destOrd="0" parTransId="{D3576AFE-7E3C-4A20-8D96-0BF15D427D41}" sibTransId="{F46AA2F3-D450-45DB-A799-605C6D423F31}"/>
    <dgm:cxn modelId="{6B0DF372-6CAE-4D64-A0EB-A1D63752137C}" srcId="{27097065-7617-461D-8BB7-DBF9733210C8}" destId="{2A4CC514-69B0-41C2-9A44-31A844C6F0DE}" srcOrd="4" destOrd="0" parTransId="{EDB33EFB-83AB-41E9-9C75-88371E3ED02B}" sibTransId="{7ED34DAD-0558-48C2-B3FA-FFA3CE307AA8}"/>
    <dgm:cxn modelId="{9407B163-B7D4-4F0A-931C-EF26B3A2C513}" type="presOf" srcId="{B6BFFC23-7C44-4B3C-B87A-F646FDEF88BD}" destId="{9835369D-4A25-4231-B3E0-3183AE9956BC}" srcOrd="0" destOrd="0" presId="urn:microsoft.com/office/officeart/2009/3/layout/StepUpProcess"/>
    <dgm:cxn modelId="{B8AE774C-9E4B-4214-9DEF-7E765DB06964}" type="presOf" srcId="{27097065-7617-461D-8BB7-DBF9733210C8}" destId="{623C580F-AD1A-4542-BEC8-6CE13342036C}" srcOrd="0" destOrd="0" presId="urn:microsoft.com/office/officeart/2009/3/layout/StepUpProcess"/>
    <dgm:cxn modelId="{CCD189A9-48A7-444F-91AD-060C55EAA53E}" type="presOf" srcId="{2ADE9EF9-0DF3-4F5E-BD6C-230BEF415326}" destId="{819359B4-B0E5-416A-AC64-5D3F02CD39C4}" srcOrd="0" destOrd="0" presId="urn:microsoft.com/office/officeart/2009/3/layout/StepUpProcess"/>
    <dgm:cxn modelId="{E65AF8D2-F372-4552-B0B7-1092D9603B49}" srcId="{27097065-7617-461D-8BB7-DBF9733210C8}" destId="{A9942F96-8A72-4FED-B167-C21CE30DF700}" srcOrd="5" destOrd="0" parTransId="{8FFE3F1D-177E-421F-B83A-974D9ADBAE35}" sibTransId="{A65AB663-3FE6-4490-960C-23C27FB4DD61}"/>
    <dgm:cxn modelId="{224BB5A9-899A-4486-996C-3DA2F937E6FE}" type="presOf" srcId="{FEAD08C0-7096-4506-B3D2-F42BF8479A59}" destId="{394F98BF-5D1C-4146-AFE2-59408C928824}" srcOrd="0" destOrd="0" presId="urn:microsoft.com/office/officeart/2009/3/layout/StepUpProcess"/>
    <dgm:cxn modelId="{4F6C5FA6-8BA5-471F-A844-2F6205A45917}" type="presOf" srcId="{D46BF729-2AFD-4C68-832F-CB27E1D18C20}" destId="{99166DF7-7B90-405E-A5F9-BAE8C0EA9A61}" srcOrd="0" destOrd="0" presId="urn:microsoft.com/office/officeart/2009/3/layout/StepUpProcess"/>
    <dgm:cxn modelId="{0FCB5707-6C64-4DB0-A7A4-CA831287A72C}" type="presParOf" srcId="{623C580F-AD1A-4542-BEC8-6CE13342036C}" destId="{77314309-98A9-4851-B167-45C24A7913F3}" srcOrd="0" destOrd="0" presId="urn:microsoft.com/office/officeart/2009/3/layout/StepUpProcess"/>
    <dgm:cxn modelId="{AF63B9D0-3A9E-4B16-AE8D-2918FE97152C}" type="presParOf" srcId="{77314309-98A9-4851-B167-45C24A7913F3}" destId="{BC05631A-E1E1-48D9-A632-5780864928A3}" srcOrd="0" destOrd="0" presId="urn:microsoft.com/office/officeart/2009/3/layout/StepUpProcess"/>
    <dgm:cxn modelId="{A789AAEB-504D-4096-BC89-6D56F6E3FEED}" type="presParOf" srcId="{77314309-98A9-4851-B167-45C24A7913F3}" destId="{BC43DBC6-80B0-4FC0-B7FC-E47312A8E4CE}" srcOrd="1" destOrd="0" presId="urn:microsoft.com/office/officeart/2009/3/layout/StepUpProcess"/>
    <dgm:cxn modelId="{8D34E9CF-58E1-41DA-A76B-7E2C5844B732}" type="presParOf" srcId="{77314309-98A9-4851-B167-45C24A7913F3}" destId="{145D3737-BABA-4871-ACB1-DE2D5336145E}" srcOrd="2" destOrd="0" presId="urn:microsoft.com/office/officeart/2009/3/layout/StepUpProcess"/>
    <dgm:cxn modelId="{F5BE0A02-2FBC-45DB-95A7-C57F6EEA1813}" type="presParOf" srcId="{623C580F-AD1A-4542-BEC8-6CE13342036C}" destId="{CA7CF3AA-6441-4512-A710-1B435BACC86A}" srcOrd="1" destOrd="0" presId="urn:microsoft.com/office/officeart/2009/3/layout/StepUpProcess"/>
    <dgm:cxn modelId="{99A641C9-C261-494F-A2C5-CE4AC40420CA}" type="presParOf" srcId="{CA7CF3AA-6441-4512-A710-1B435BACC86A}" destId="{1EEAC98B-B250-4C41-ABF3-4A7023C88E30}" srcOrd="0" destOrd="0" presId="urn:microsoft.com/office/officeart/2009/3/layout/StepUpProcess"/>
    <dgm:cxn modelId="{CF45C0BC-ED0A-449C-9B36-26BD66181031}" type="presParOf" srcId="{623C580F-AD1A-4542-BEC8-6CE13342036C}" destId="{4249CA4A-99DB-4759-8486-DB181A1D98E9}" srcOrd="2" destOrd="0" presId="urn:microsoft.com/office/officeart/2009/3/layout/StepUpProcess"/>
    <dgm:cxn modelId="{A30B5182-235B-4A31-849F-05771829CFD3}" type="presParOf" srcId="{4249CA4A-99DB-4759-8486-DB181A1D98E9}" destId="{5C4309F7-6C94-45E6-BC83-4BFC1932EE8F}" srcOrd="0" destOrd="0" presId="urn:microsoft.com/office/officeart/2009/3/layout/StepUpProcess"/>
    <dgm:cxn modelId="{EE177B06-A922-45C8-89A3-A68D6C86B015}" type="presParOf" srcId="{4249CA4A-99DB-4759-8486-DB181A1D98E9}" destId="{9835369D-4A25-4231-B3E0-3183AE9956BC}" srcOrd="1" destOrd="0" presId="urn:microsoft.com/office/officeart/2009/3/layout/StepUpProcess"/>
    <dgm:cxn modelId="{46C5D012-1275-4BEF-90CE-F44C98378CE1}" type="presParOf" srcId="{4249CA4A-99DB-4759-8486-DB181A1D98E9}" destId="{50F9D710-1DEB-4A9F-9251-D84304E6E73D}" srcOrd="2" destOrd="0" presId="urn:microsoft.com/office/officeart/2009/3/layout/StepUpProcess"/>
    <dgm:cxn modelId="{5A063F5B-B0E0-4EC2-8484-134B6391E282}" type="presParOf" srcId="{623C580F-AD1A-4542-BEC8-6CE13342036C}" destId="{1863B959-4502-4DB3-8F74-64A01DDE2D86}" srcOrd="3" destOrd="0" presId="urn:microsoft.com/office/officeart/2009/3/layout/StepUpProcess"/>
    <dgm:cxn modelId="{58E62D51-392D-478B-BB54-93DF904A1D79}" type="presParOf" srcId="{1863B959-4502-4DB3-8F74-64A01DDE2D86}" destId="{4BB9AFAB-2F04-4A21-990B-BD860A24AD18}" srcOrd="0" destOrd="0" presId="urn:microsoft.com/office/officeart/2009/3/layout/StepUpProcess"/>
    <dgm:cxn modelId="{7DABE529-82B9-4961-98CE-1BA892322CF3}" type="presParOf" srcId="{623C580F-AD1A-4542-BEC8-6CE13342036C}" destId="{6D4984D4-9CB8-43CB-940A-5AEB86FC094D}" srcOrd="4" destOrd="0" presId="urn:microsoft.com/office/officeart/2009/3/layout/StepUpProcess"/>
    <dgm:cxn modelId="{275BAD46-851C-4AC7-96B8-A1C887446EDD}" type="presParOf" srcId="{6D4984D4-9CB8-43CB-940A-5AEB86FC094D}" destId="{78D076FD-43A2-4998-9D69-F464F56BAC63}" srcOrd="0" destOrd="0" presId="urn:microsoft.com/office/officeart/2009/3/layout/StepUpProcess"/>
    <dgm:cxn modelId="{48BBD9E3-11DE-4DA4-8D4C-F04791BBC2E6}" type="presParOf" srcId="{6D4984D4-9CB8-43CB-940A-5AEB86FC094D}" destId="{394F98BF-5D1C-4146-AFE2-59408C928824}" srcOrd="1" destOrd="0" presId="urn:microsoft.com/office/officeart/2009/3/layout/StepUpProcess"/>
    <dgm:cxn modelId="{83AAF0E6-C83C-4623-9039-0E5D8D65C9A3}" type="presParOf" srcId="{6D4984D4-9CB8-43CB-940A-5AEB86FC094D}" destId="{0FB92637-0156-48AE-8542-8357EBEA255F}" srcOrd="2" destOrd="0" presId="urn:microsoft.com/office/officeart/2009/3/layout/StepUpProcess"/>
    <dgm:cxn modelId="{1736CDAE-779B-4655-AB09-216C8773A252}" type="presParOf" srcId="{623C580F-AD1A-4542-BEC8-6CE13342036C}" destId="{82DF3810-1EB1-41C9-BF8A-250A1EC5AB40}" srcOrd="5" destOrd="0" presId="urn:microsoft.com/office/officeart/2009/3/layout/StepUpProcess"/>
    <dgm:cxn modelId="{675023F0-864E-46FA-9ACA-E8A911D00651}" type="presParOf" srcId="{82DF3810-1EB1-41C9-BF8A-250A1EC5AB40}" destId="{32E764B3-1854-429F-9E60-615A2614A5C4}" srcOrd="0" destOrd="0" presId="urn:microsoft.com/office/officeart/2009/3/layout/StepUpProcess"/>
    <dgm:cxn modelId="{FBE1505D-14D3-4494-83BB-04E1E94C8545}" type="presParOf" srcId="{623C580F-AD1A-4542-BEC8-6CE13342036C}" destId="{7CE70329-B7E4-4C0D-85B8-74324AABDA0D}" srcOrd="6" destOrd="0" presId="urn:microsoft.com/office/officeart/2009/3/layout/StepUpProcess"/>
    <dgm:cxn modelId="{BAC2920A-D04F-4EA5-A4A8-8931FFF5F16B}" type="presParOf" srcId="{7CE70329-B7E4-4C0D-85B8-74324AABDA0D}" destId="{59557599-A972-4F0E-8089-784B30296A65}" srcOrd="0" destOrd="0" presId="urn:microsoft.com/office/officeart/2009/3/layout/StepUpProcess"/>
    <dgm:cxn modelId="{7BA80867-34B7-49AC-963C-0B4810BEF7F0}" type="presParOf" srcId="{7CE70329-B7E4-4C0D-85B8-74324AABDA0D}" destId="{58D3593A-5A9C-41B7-B802-496490D9C5D6}" srcOrd="1" destOrd="0" presId="urn:microsoft.com/office/officeart/2009/3/layout/StepUpProcess"/>
    <dgm:cxn modelId="{E4C68051-7542-41D6-8AC2-82C09E684210}" type="presParOf" srcId="{7CE70329-B7E4-4C0D-85B8-74324AABDA0D}" destId="{215760E3-E418-4BF0-9FA7-A67B93133CC8}" srcOrd="2" destOrd="0" presId="urn:microsoft.com/office/officeart/2009/3/layout/StepUpProcess"/>
    <dgm:cxn modelId="{09AB648A-0823-4432-A96D-C554DE77D968}" type="presParOf" srcId="{623C580F-AD1A-4542-BEC8-6CE13342036C}" destId="{93A0DF9B-EC97-42FA-8ABE-952CB0A06D5E}" srcOrd="7" destOrd="0" presId="urn:microsoft.com/office/officeart/2009/3/layout/StepUpProcess"/>
    <dgm:cxn modelId="{9771E381-890D-466E-A659-BEE44A70CB0C}" type="presParOf" srcId="{93A0DF9B-EC97-42FA-8ABE-952CB0A06D5E}" destId="{F3F3C9B8-692B-4312-BE17-416E5EA4664B}" srcOrd="0" destOrd="0" presId="urn:microsoft.com/office/officeart/2009/3/layout/StepUpProcess"/>
    <dgm:cxn modelId="{C6DD71F6-0878-4B72-920A-2B75270B9B34}" type="presParOf" srcId="{623C580F-AD1A-4542-BEC8-6CE13342036C}" destId="{DA1E0981-0C24-470D-9543-4846EF3458B7}" srcOrd="8" destOrd="0" presId="urn:microsoft.com/office/officeart/2009/3/layout/StepUpProcess"/>
    <dgm:cxn modelId="{A87842AF-0D2E-4EFA-AE51-856F6E934C61}" type="presParOf" srcId="{DA1E0981-0C24-470D-9543-4846EF3458B7}" destId="{73A342B4-F9C5-412A-87A2-31CD61C0DF4B}" srcOrd="0" destOrd="0" presId="urn:microsoft.com/office/officeart/2009/3/layout/StepUpProcess"/>
    <dgm:cxn modelId="{469A8FE4-A3B6-4595-AE92-4CE4432E493F}" type="presParOf" srcId="{DA1E0981-0C24-470D-9543-4846EF3458B7}" destId="{D71F1A13-B9DD-4962-8BE8-EDBDF7BDE369}" srcOrd="1" destOrd="0" presId="urn:microsoft.com/office/officeart/2009/3/layout/StepUpProcess"/>
    <dgm:cxn modelId="{6993AE42-D01E-4EB2-ABBB-4DD1D4F7C142}" type="presParOf" srcId="{DA1E0981-0C24-470D-9543-4846EF3458B7}" destId="{8D4BD198-58B7-4878-9C79-C8F54AE13B3C}" srcOrd="2" destOrd="0" presId="urn:microsoft.com/office/officeart/2009/3/layout/StepUpProcess"/>
    <dgm:cxn modelId="{7CA91A19-0353-47DF-983D-116E7BB6D60F}" type="presParOf" srcId="{623C580F-AD1A-4542-BEC8-6CE13342036C}" destId="{3B053F66-0DAC-4519-A14E-BC94714747DE}" srcOrd="9" destOrd="0" presId="urn:microsoft.com/office/officeart/2009/3/layout/StepUpProcess"/>
    <dgm:cxn modelId="{AF68A343-F90D-48F8-B0BF-79CB0375B56C}" type="presParOf" srcId="{3B053F66-0DAC-4519-A14E-BC94714747DE}" destId="{54B719B8-C611-4B9B-AC69-C034E5791D7C}" srcOrd="0" destOrd="0" presId="urn:microsoft.com/office/officeart/2009/3/layout/StepUpProcess"/>
    <dgm:cxn modelId="{F1F37F0F-BA16-4BBB-BD69-FA52EFF7E457}" type="presParOf" srcId="{623C580F-AD1A-4542-BEC8-6CE13342036C}" destId="{E91A9B59-F337-4F3B-9718-F30846CA1B57}" srcOrd="10" destOrd="0" presId="urn:microsoft.com/office/officeart/2009/3/layout/StepUpProcess"/>
    <dgm:cxn modelId="{9B08E75A-3C55-40CC-813C-78E1EAC98603}" type="presParOf" srcId="{E91A9B59-F337-4F3B-9718-F30846CA1B57}" destId="{8349DFCB-E1D5-4053-B2C3-59786757F5B5}" srcOrd="0" destOrd="0" presId="urn:microsoft.com/office/officeart/2009/3/layout/StepUpProcess"/>
    <dgm:cxn modelId="{6D4DAF4D-91FB-42EF-A545-54CB59481DC1}" type="presParOf" srcId="{E91A9B59-F337-4F3B-9718-F30846CA1B57}" destId="{C6B8897A-815D-4F59-BBDD-86903D928A77}" srcOrd="1" destOrd="0" presId="urn:microsoft.com/office/officeart/2009/3/layout/StepUpProcess"/>
    <dgm:cxn modelId="{F447B0F8-9CE0-4FBF-8E04-C1802A2CBC81}" type="presParOf" srcId="{E91A9B59-F337-4F3B-9718-F30846CA1B57}" destId="{05D7FEFD-5BF1-4BCF-93E2-BA4EF6E554F2}" srcOrd="2" destOrd="0" presId="urn:microsoft.com/office/officeart/2009/3/layout/StepUpProcess"/>
    <dgm:cxn modelId="{63A4C79C-AF71-4912-89CC-1467DA811806}" type="presParOf" srcId="{623C580F-AD1A-4542-BEC8-6CE13342036C}" destId="{6C1CF196-137C-4FFB-A09D-600872C6793F}" srcOrd="11" destOrd="0" presId="urn:microsoft.com/office/officeart/2009/3/layout/StepUpProcess"/>
    <dgm:cxn modelId="{6283A99F-4780-43C7-A16A-890F2A51092E}" type="presParOf" srcId="{6C1CF196-137C-4FFB-A09D-600872C6793F}" destId="{A0A5C5A5-4756-4171-835F-8E418BB39646}" srcOrd="0" destOrd="0" presId="urn:microsoft.com/office/officeart/2009/3/layout/StepUpProcess"/>
    <dgm:cxn modelId="{8598D70F-4288-4FBD-8E0F-50F5E036E195}" type="presParOf" srcId="{623C580F-AD1A-4542-BEC8-6CE13342036C}" destId="{1DCF7FCD-C461-4D14-B534-FAFA8B91766B}" srcOrd="12" destOrd="0" presId="urn:microsoft.com/office/officeart/2009/3/layout/StepUpProcess"/>
    <dgm:cxn modelId="{A00030EC-C8F2-48A2-8151-B728FFE166FD}" type="presParOf" srcId="{1DCF7FCD-C461-4D14-B534-FAFA8B91766B}" destId="{960E06FA-38EC-4DFD-8922-6E0988E9CCDB}" srcOrd="0" destOrd="0" presId="urn:microsoft.com/office/officeart/2009/3/layout/StepUpProcess"/>
    <dgm:cxn modelId="{32AED892-27C6-4D2D-98EF-7DE83595AC50}" type="presParOf" srcId="{1DCF7FCD-C461-4D14-B534-FAFA8B91766B}" destId="{B000A064-FFF0-4128-AA88-4575F86283E2}" srcOrd="1" destOrd="0" presId="urn:microsoft.com/office/officeart/2009/3/layout/StepUpProcess"/>
    <dgm:cxn modelId="{BA726143-805D-418D-97C0-07748BD18478}" type="presParOf" srcId="{1DCF7FCD-C461-4D14-B534-FAFA8B91766B}" destId="{997D4D11-2324-460A-8588-425B525643CE}" srcOrd="2" destOrd="0" presId="urn:microsoft.com/office/officeart/2009/3/layout/StepUpProcess"/>
    <dgm:cxn modelId="{7BEB4AF1-1353-4961-9FBB-7975D2246F95}" type="presParOf" srcId="{623C580F-AD1A-4542-BEC8-6CE13342036C}" destId="{D47931EC-6D94-46BA-AB5F-16C29CDB946D}" srcOrd="13" destOrd="0" presId="urn:microsoft.com/office/officeart/2009/3/layout/StepUpProcess"/>
    <dgm:cxn modelId="{13072FE3-013F-439B-8C87-DB4A03C30E14}" type="presParOf" srcId="{D47931EC-6D94-46BA-AB5F-16C29CDB946D}" destId="{26240136-929D-41DA-967B-FC210A8F02AB}" srcOrd="0" destOrd="0" presId="urn:microsoft.com/office/officeart/2009/3/layout/StepUpProcess"/>
    <dgm:cxn modelId="{7C483ACB-78AE-4E12-962D-9703BC40B779}" type="presParOf" srcId="{623C580F-AD1A-4542-BEC8-6CE13342036C}" destId="{900C2588-95E3-46A4-80F0-BDBEFACA5F07}" srcOrd="14" destOrd="0" presId="urn:microsoft.com/office/officeart/2009/3/layout/StepUpProcess"/>
    <dgm:cxn modelId="{C79BC819-4F0C-4F43-8338-821A4E2A98D9}" type="presParOf" srcId="{900C2588-95E3-46A4-80F0-BDBEFACA5F07}" destId="{0F6DC5B6-47C1-4FE0-BA29-1A56B826A44E}" srcOrd="0" destOrd="0" presId="urn:microsoft.com/office/officeart/2009/3/layout/StepUpProcess"/>
    <dgm:cxn modelId="{601BE708-672E-48C7-95BF-47307D5DB11C}" type="presParOf" srcId="{900C2588-95E3-46A4-80F0-BDBEFACA5F07}" destId="{99166DF7-7B90-405E-A5F9-BAE8C0EA9A61}" srcOrd="1" destOrd="0" presId="urn:microsoft.com/office/officeart/2009/3/layout/StepUpProcess"/>
    <dgm:cxn modelId="{860F94C2-03FE-4EDC-BC84-4FF27FD64733}" type="presParOf" srcId="{900C2588-95E3-46A4-80F0-BDBEFACA5F07}" destId="{C8100F38-8FC6-465B-9648-7C8CF013491C}" srcOrd="2" destOrd="0" presId="urn:microsoft.com/office/officeart/2009/3/layout/StepUpProcess"/>
    <dgm:cxn modelId="{8895ABF4-2A14-48CF-98D1-CBD9E9813999}" type="presParOf" srcId="{623C580F-AD1A-4542-BEC8-6CE13342036C}" destId="{7B931FA9-B8DB-4820-8F4A-721D1EFC1B06}" srcOrd="15" destOrd="0" presId="urn:microsoft.com/office/officeart/2009/3/layout/StepUpProcess"/>
    <dgm:cxn modelId="{4AB50F56-18D3-49E3-B120-3B0711AB930B}" type="presParOf" srcId="{7B931FA9-B8DB-4820-8F4A-721D1EFC1B06}" destId="{44305DCB-3CA3-4F7C-9D98-C44BFF2D6010}" srcOrd="0" destOrd="0" presId="urn:microsoft.com/office/officeart/2009/3/layout/StepUpProcess"/>
    <dgm:cxn modelId="{3120427C-133D-456A-9EA6-F1BD8B67FEE8}" type="presParOf" srcId="{623C580F-AD1A-4542-BEC8-6CE13342036C}" destId="{46DBB15D-A05D-46D3-9B53-0C0493DF4985}" srcOrd="16" destOrd="0" presId="urn:microsoft.com/office/officeart/2009/3/layout/StepUpProcess"/>
    <dgm:cxn modelId="{AF8C321E-B402-446C-9DF9-55A7EE1F285B}" type="presParOf" srcId="{46DBB15D-A05D-46D3-9B53-0C0493DF4985}" destId="{970E7915-0942-44C7-8301-5677EA281CD9}" srcOrd="0" destOrd="0" presId="urn:microsoft.com/office/officeart/2009/3/layout/StepUpProcess"/>
    <dgm:cxn modelId="{3C6D4517-DD17-43F2-8E6F-CBFE27310D9C}" type="presParOf" srcId="{46DBB15D-A05D-46D3-9B53-0C0493DF4985}" destId="{819359B4-B0E5-416A-AC64-5D3F02CD39C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11FD3-9291-464B-AF61-1833B8294A20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371FEAC-6D88-44A0-A88F-08D81ED476EC}">
      <dgm:prSet custT="1"/>
      <dgm:spPr/>
      <dgm:t>
        <a:bodyPr/>
        <a:lstStyle/>
        <a:p>
          <a:pPr rtl="0"/>
          <a:r>
            <a:rPr lang="zh-CN" altLang="en-US" sz="1600" dirty="0" smtClean="0"/>
            <a:t>软件工程能力</a:t>
          </a:r>
          <a:endParaRPr lang="zh-CN" altLang="en-US" sz="1600" dirty="0"/>
        </a:p>
      </dgm:t>
    </dgm:pt>
    <dgm:pt modelId="{7C5E9D32-5B01-4691-8F73-D831A1E66DD1}" type="parTrans" cxnId="{9758C90A-AA20-4206-A20D-FFAEC1CD2B6E}">
      <dgm:prSet/>
      <dgm:spPr/>
      <dgm:t>
        <a:bodyPr/>
        <a:lstStyle/>
        <a:p>
          <a:endParaRPr lang="zh-CN" altLang="en-US" sz="1600"/>
        </a:p>
      </dgm:t>
    </dgm:pt>
    <dgm:pt modelId="{9574482D-EDEB-406E-B74F-6D22F403D697}" type="sibTrans" cxnId="{9758C90A-AA20-4206-A20D-FFAEC1CD2B6E}">
      <dgm:prSet/>
      <dgm:spPr/>
      <dgm:t>
        <a:bodyPr/>
        <a:lstStyle/>
        <a:p>
          <a:endParaRPr lang="zh-CN" altLang="en-US" sz="1600"/>
        </a:p>
      </dgm:t>
    </dgm:pt>
    <dgm:pt modelId="{24E5C9C3-09C5-4E61-8654-0F2930120449}">
      <dgm:prSet custT="1"/>
      <dgm:spPr/>
      <dgm:t>
        <a:bodyPr/>
        <a:lstStyle/>
        <a:p>
          <a:pPr rtl="0"/>
          <a:r>
            <a:rPr lang="zh-CN" altLang="en-US" sz="1600" dirty="0" smtClean="0"/>
            <a:t>领域知识</a:t>
          </a:r>
          <a:endParaRPr lang="zh-CN" altLang="en-US" sz="1600" dirty="0"/>
        </a:p>
      </dgm:t>
    </dgm:pt>
    <dgm:pt modelId="{15FB2245-9AB6-46A7-81F2-B574C244DB12}" type="parTrans" cxnId="{AAEF10AA-4CFE-49D6-814A-9FA7E632E14D}">
      <dgm:prSet/>
      <dgm:spPr/>
      <dgm:t>
        <a:bodyPr/>
        <a:lstStyle/>
        <a:p>
          <a:endParaRPr lang="zh-CN" altLang="en-US" sz="1600"/>
        </a:p>
      </dgm:t>
    </dgm:pt>
    <dgm:pt modelId="{6FFC8257-0D92-4885-A4E1-FBF8FF783366}" type="sibTrans" cxnId="{AAEF10AA-4CFE-49D6-814A-9FA7E632E14D}">
      <dgm:prSet/>
      <dgm:spPr/>
      <dgm:t>
        <a:bodyPr/>
        <a:lstStyle/>
        <a:p>
          <a:endParaRPr lang="zh-CN" altLang="en-US" sz="1600"/>
        </a:p>
      </dgm:t>
    </dgm:pt>
    <dgm:pt modelId="{1175FAD0-A7F3-4F03-92B3-A2D48FD8D590}">
      <dgm:prSet custT="1"/>
      <dgm:spPr/>
      <dgm:t>
        <a:bodyPr/>
        <a:lstStyle/>
        <a:p>
          <a:pPr rtl="0"/>
          <a:r>
            <a:rPr lang="zh-CN" altLang="en-US" sz="1600" dirty="0" smtClean="0"/>
            <a:t>编码能力</a:t>
          </a:r>
          <a:endParaRPr lang="zh-CN" altLang="en-US" sz="1600" dirty="0"/>
        </a:p>
      </dgm:t>
    </dgm:pt>
    <dgm:pt modelId="{A510FE32-2D81-43D9-A1D4-2525A37E680D}" type="parTrans" cxnId="{A7BF2264-075B-45EE-8F4C-68EEB546E6F9}">
      <dgm:prSet/>
      <dgm:spPr/>
      <dgm:t>
        <a:bodyPr/>
        <a:lstStyle/>
        <a:p>
          <a:endParaRPr lang="zh-CN" altLang="en-US" sz="1600"/>
        </a:p>
      </dgm:t>
    </dgm:pt>
    <dgm:pt modelId="{52F3A175-5794-4A5B-B176-071C04CB00FD}" type="sibTrans" cxnId="{A7BF2264-075B-45EE-8F4C-68EEB546E6F9}">
      <dgm:prSet/>
      <dgm:spPr/>
      <dgm:t>
        <a:bodyPr/>
        <a:lstStyle/>
        <a:p>
          <a:endParaRPr lang="zh-CN" altLang="en-US" sz="1600"/>
        </a:p>
      </dgm:t>
    </dgm:pt>
    <dgm:pt modelId="{67A51AC5-D537-43B8-B0A8-2AB39EE58F2E}">
      <dgm:prSet custT="1"/>
      <dgm:spPr/>
      <dgm:t>
        <a:bodyPr/>
        <a:lstStyle/>
        <a:p>
          <a:pPr rtl="0"/>
          <a:r>
            <a:rPr lang="zh-CN" altLang="en-US" sz="1600" smtClean="0"/>
            <a:t>设计</a:t>
          </a:r>
          <a:r>
            <a:rPr lang="zh-CN" altLang="en-US" sz="1600" dirty="0" smtClean="0"/>
            <a:t>能力</a:t>
          </a:r>
          <a:endParaRPr lang="zh-CN" altLang="en-US" sz="1600" dirty="0"/>
        </a:p>
      </dgm:t>
    </dgm:pt>
    <dgm:pt modelId="{E49D1BB6-0657-4C86-A21C-9EBC993CF1D2}" type="parTrans" cxnId="{AF454F6E-D0F8-41A7-8C6A-AA343161F910}">
      <dgm:prSet/>
      <dgm:spPr/>
      <dgm:t>
        <a:bodyPr/>
        <a:lstStyle/>
        <a:p>
          <a:endParaRPr lang="zh-CN" altLang="en-US" sz="1600"/>
        </a:p>
      </dgm:t>
    </dgm:pt>
    <dgm:pt modelId="{6E6C5F84-94EF-4123-B77C-C5783211FBF2}" type="sibTrans" cxnId="{AF454F6E-D0F8-41A7-8C6A-AA343161F910}">
      <dgm:prSet/>
      <dgm:spPr/>
      <dgm:t>
        <a:bodyPr/>
        <a:lstStyle/>
        <a:p>
          <a:endParaRPr lang="zh-CN" altLang="en-US" sz="1600"/>
        </a:p>
      </dgm:t>
    </dgm:pt>
    <dgm:pt modelId="{6CA41929-0D81-4925-9A9D-7F96FAA521CC}" type="pres">
      <dgm:prSet presAssocID="{09911FD3-9291-464B-AF61-1833B8294A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04488-C74E-481D-99B1-9AB54C4F4A5E}" type="pres">
      <dgm:prSet presAssocID="{7371FEAC-6D88-44A0-A88F-08D81ED476EC}" presName="Name8" presStyleCnt="0"/>
      <dgm:spPr/>
    </dgm:pt>
    <dgm:pt modelId="{0C8D4D86-3411-4B2D-8142-C4AC1C03CFEF}" type="pres">
      <dgm:prSet presAssocID="{7371FEAC-6D88-44A0-A88F-08D81ED476E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90103F-668C-4FAE-AEB3-8DB71ED8BCF1}" type="pres">
      <dgm:prSet presAssocID="{7371FEAC-6D88-44A0-A88F-08D81ED476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958AD-CB58-48D5-9465-421C84C34CF0}" type="pres">
      <dgm:prSet presAssocID="{24E5C9C3-09C5-4E61-8654-0F2930120449}" presName="Name8" presStyleCnt="0"/>
      <dgm:spPr/>
    </dgm:pt>
    <dgm:pt modelId="{92CA1C75-F58E-45DA-81D4-8FDD764FA79F}" type="pres">
      <dgm:prSet presAssocID="{24E5C9C3-09C5-4E61-8654-0F2930120449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44ED78-D572-4FC5-879E-2189CFEFF602}" type="pres">
      <dgm:prSet presAssocID="{24E5C9C3-09C5-4E61-8654-0F29301204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B56B1-432C-4E52-AAAE-9100776B1ED6}" type="pres">
      <dgm:prSet presAssocID="{67A51AC5-D537-43B8-B0A8-2AB39EE58F2E}" presName="Name8" presStyleCnt="0"/>
      <dgm:spPr/>
    </dgm:pt>
    <dgm:pt modelId="{D0417F93-40CB-46DE-A81C-3579EACDD4B7}" type="pres">
      <dgm:prSet presAssocID="{67A51AC5-D537-43B8-B0A8-2AB39EE58F2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221BC-4334-40D9-B3A6-5F45CE97E3BA}" type="pres">
      <dgm:prSet presAssocID="{67A51AC5-D537-43B8-B0A8-2AB39EE58F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2B3FE1-FA73-42B9-ADE6-9491A7C108DC}" type="pres">
      <dgm:prSet presAssocID="{1175FAD0-A7F3-4F03-92B3-A2D48FD8D590}" presName="Name8" presStyleCnt="0"/>
      <dgm:spPr/>
    </dgm:pt>
    <dgm:pt modelId="{55F8F1A3-BBD8-484F-9DAB-9C1687509862}" type="pres">
      <dgm:prSet presAssocID="{1175FAD0-A7F3-4F03-92B3-A2D48FD8D59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8FEDB8-87E3-4684-AA46-19389B266B26}" type="pres">
      <dgm:prSet presAssocID="{1175FAD0-A7F3-4F03-92B3-A2D48FD8D5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47C506-0A50-4D39-A85E-4B3FDD6E475B}" type="presOf" srcId="{09911FD3-9291-464B-AF61-1833B8294A20}" destId="{6CA41929-0D81-4925-9A9D-7F96FAA521CC}" srcOrd="0" destOrd="0" presId="urn:microsoft.com/office/officeart/2005/8/layout/pyramid1"/>
    <dgm:cxn modelId="{CB97437E-D237-4676-B876-968D83B99634}" type="presOf" srcId="{67A51AC5-D537-43B8-B0A8-2AB39EE58F2E}" destId="{D0417F93-40CB-46DE-A81C-3579EACDD4B7}" srcOrd="0" destOrd="0" presId="urn:microsoft.com/office/officeart/2005/8/layout/pyramid1"/>
    <dgm:cxn modelId="{1F04A912-7EC9-471E-91A0-5CF10E89C8D7}" type="presOf" srcId="{1175FAD0-A7F3-4F03-92B3-A2D48FD8D590}" destId="{988FEDB8-87E3-4684-AA46-19389B266B26}" srcOrd="1" destOrd="0" presId="urn:microsoft.com/office/officeart/2005/8/layout/pyramid1"/>
    <dgm:cxn modelId="{3ECC5677-3BB3-4027-93BE-8A726C03AFA8}" type="presOf" srcId="{24E5C9C3-09C5-4E61-8654-0F2930120449}" destId="{F244ED78-D572-4FC5-879E-2189CFEFF602}" srcOrd="1" destOrd="0" presId="urn:microsoft.com/office/officeart/2005/8/layout/pyramid1"/>
    <dgm:cxn modelId="{C0107B65-023C-49F8-80A6-C7896C3E1783}" type="presOf" srcId="{7371FEAC-6D88-44A0-A88F-08D81ED476EC}" destId="{0C8D4D86-3411-4B2D-8142-C4AC1C03CFEF}" srcOrd="0" destOrd="0" presId="urn:microsoft.com/office/officeart/2005/8/layout/pyramid1"/>
    <dgm:cxn modelId="{A7BF2264-075B-45EE-8F4C-68EEB546E6F9}" srcId="{09911FD3-9291-464B-AF61-1833B8294A20}" destId="{1175FAD0-A7F3-4F03-92B3-A2D48FD8D590}" srcOrd="3" destOrd="0" parTransId="{A510FE32-2D81-43D9-A1D4-2525A37E680D}" sibTransId="{52F3A175-5794-4A5B-B176-071C04CB00FD}"/>
    <dgm:cxn modelId="{DE2A03AC-60E7-483A-B4CD-D34A62B65565}" type="presOf" srcId="{1175FAD0-A7F3-4F03-92B3-A2D48FD8D590}" destId="{55F8F1A3-BBD8-484F-9DAB-9C1687509862}" srcOrd="0" destOrd="0" presId="urn:microsoft.com/office/officeart/2005/8/layout/pyramid1"/>
    <dgm:cxn modelId="{E6D2BCCC-E49D-4041-998C-B49A8DE0F2B1}" type="presOf" srcId="{7371FEAC-6D88-44A0-A88F-08D81ED476EC}" destId="{8F90103F-668C-4FAE-AEB3-8DB71ED8BCF1}" srcOrd="1" destOrd="0" presId="urn:microsoft.com/office/officeart/2005/8/layout/pyramid1"/>
    <dgm:cxn modelId="{AF454F6E-D0F8-41A7-8C6A-AA343161F910}" srcId="{09911FD3-9291-464B-AF61-1833B8294A20}" destId="{67A51AC5-D537-43B8-B0A8-2AB39EE58F2E}" srcOrd="2" destOrd="0" parTransId="{E49D1BB6-0657-4C86-A21C-9EBC993CF1D2}" sibTransId="{6E6C5F84-94EF-4123-B77C-C5783211FBF2}"/>
    <dgm:cxn modelId="{AAEF10AA-4CFE-49D6-814A-9FA7E632E14D}" srcId="{09911FD3-9291-464B-AF61-1833B8294A20}" destId="{24E5C9C3-09C5-4E61-8654-0F2930120449}" srcOrd="1" destOrd="0" parTransId="{15FB2245-9AB6-46A7-81F2-B574C244DB12}" sibTransId="{6FFC8257-0D92-4885-A4E1-FBF8FF783366}"/>
    <dgm:cxn modelId="{5243EF81-7AA1-49F4-AA85-02FEA040224D}" type="presOf" srcId="{67A51AC5-D537-43B8-B0A8-2AB39EE58F2E}" destId="{39E221BC-4334-40D9-B3A6-5F45CE97E3BA}" srcOrd="1" destOrd="0" presId="urn:microsoft.com/office/officeart/2005/8/layout/pyramid1"/>
    <dgm:cxn modelId="{2034873A-5BCE-4F98-A8F6-49C6684D2626}" type="presOf" srcId="{24E5C9C3-09C5-4E61-8654-0F2930120449}" destId="{92CA1C75-F58E-45DA-81D4-8FDD764FA79F}" srcOrd="0" destOrd="0" presId="urn:microsoft.com/office/officeart/2005/8/layout/pyramid1"/>
    <dgm:cxn modelId="{9758C90A-AA20-4206-A20D-FFAEC1CD2B6E}" srcId="{09911FD3-9291-464B-AF61-1833B8294A20}" destId="{7371FEAC-6D88-44A0-A88F-08D81ED476EC}" srcOrd="0" destOrd="0" parTransId="{7C5E9D32-5B01-4691-8F73-D831A1E66DD1}" sibTransId="{9574482D-EDEB-406E-B74F-6D22F403D697}"/>
    <dgm:cxn modelId="{899EE9E0-226E-4335-B39D-97DFF9C0FDCA}" type="presParOf" srcId="{6CA41929-0D81-4925-9A9D-7F96FAA521CC}" destId="{BEB04488-C74E-481D-99B1-9AB54C4F4A5E}" srcOrd="0" destOrd="0" presId="urn:microsoft.com/office/officeart/2005/8/layout/pyramid1"/>
    <dgm:cxn modelId="{11EA6EEC-18E2-4B97-AC11-EC2C419B707B}" type="presParOf" srcId="{BEB04488-C74E-481D-99B1-9AB54C4F4A5E}" destId="{0C8D4D86-3411-4B2D-8142-C4AC1C03CFEF}" srcOrd="0" destOrd="0" presId="urn:microsoft.com/office/officeart/2005/8/layout/pyramid1"/>
    <dgm:cxn modelId="{E3F20954-9409-4D3C-BAD4-13A3D0E0EBD6}" type="presParOf" srcId="{BEB04488-C74E-481D-99B1-9AB54C4F4A5E}" destId="{8F90103F-668C-4FAE-AEB3-8DB71ED8BCF1}" srcOrd="1" destOrd="0" presId="urn:microsoft.com/office/officeart/2005/8/layout/pyramid1"/>
    <dgm:cxn modelId="{9851A009-773D-415C-BD07-6B54DD6F4D3B}" type="presParOf" srcId="{6CA41929-0D81-4925-9A9D-7F96FAA521CC}" destId="{428958AD-CB58-48D5-9465-421C84C34CF0}" srcOrd="1" destOrd="0" presId="urn:microsoft.com/office/officeart/2005/8/layout/pyramid1"/>
    <dgm:cxn modelId="{34B06108-ABCA-4573-841A-214953B82C88}" type="presParOf" srcId="{428958AD-CB58-48D5-9465-421C84C34CF0}" destId="{92CA1C75-F58E-45DA-81D4-8FDD764FA79F}" srcOrd="0" destOrd="0" presId="urn:microsoft.com/office/officeart/2005/8/layout/pyramid1"/>
    <dgm:cxn modelId="{F9792F13-9C81-4A8C-B719-7953177740FA}" type="presParOf" srcId="{428958AD-CB58-48D5-9465-421C84C34CF0}" destId="{F244ED78-D572-4FC5-879E-2189CFEFF602}" srcOrd="1" destOrd="0" presId="urn:microsoft.com/office/officeart/2005/8/layout/pyramid1"/>
    <dgm:cxn modelId="{CF966BAD-9712-44E9-8785-5C1F9C5CF63F}" type="presParOf" srcId="{6CA41929-0D81-4925-9A9D-7F96FAA521CC}" destId="{79AB56B1-432C-4E52-AAAE-9100776B1ED6}" srcOrd="2" destOrd="0" presId="urn:microsoft.com/office/officeart/2005/8/layout/pyramid1"/>
    <dgm:cxn modelId="{63AA1F20-5E9B-45B0-97AE-7A7159B56B39}" type="presParOf" srcId="{79AB56B1-432C-4E52-AAAE-9100776B1ED6}" destId="{D0417F93-40CB-46DE-A81C-3579EACDD4B7}" srcOrd="0" destOrd="0" presId="urn:microsoft.com/office/officeart/2005/8/layout/pyramid1"/>
    <dgm:cxn modelId="{4A14F306-D57A-4BCB-9226-7EB412B00506}" type="presParOf" srcId="{79AB56B1-432C-4E52-AAAE-9100776B1ED6}" destId="{39E221BC-4334-40D9-B3A6-5F45CE97E3BA}" srcOrd="1" destOrd="0" presId="urn:microsoft.com/office/officeart/2005/8/layout/pyramid1"/>
    <dgm:cxn modelId="{4A1E895D-00B4-4DE4-B12B-2DA3785A3920}" type="presParOf" srcId="{6CA41929-0D81-4925-9A9D-7F96FAA521CC}" destId="{0D2B3FE1-FA73-42B9-ADE6-9491A7C108DC}" srcOrd="3" destOrd="0" presId="urn:microsoft.com/office/officeart/2005/8/layout/pyramid1"/>
    <dgm:cxn modelId="{E6A3C02D-0F9C-4CC9-B790-35E5BBD08EB5}" type="presParOf" srcId="{0D2B3FE1-FA73-42B9-ADE6-9491A7C108DC}" destId="{55F8F1A3-BBD8-484F-9DAB-9C1687509862}" srcOrd="0" destOrd="0" presId="urn:microsoft.com/office/officeart/2005/8/layout/pyramid1"/>
    <dgm:cxn modelId="{947621B4-D718-4977-BDB3-5F5753C1C6FB}" type="presParOf" srcId="{0D2B3FE1-FA73-42B9-ADE6-9491A7C108DC}" destId="{988FEDB8-87E3-4684-AA46-19389B266B2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11FD3-9291-464B-AF61-1833B8294A20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371FEAC-6D88-44A0-A88F-08D81ED476EC}">
      <dgm:prSet custT="1"/>
      <dgm:spPr/>
      <dgm:t>
        <a:bodyPr/>
        <a:lstStyle/>
        <a:p>
          <a:pPr rtl="0"/>
          <a:r>
            <a:rPr lang="zh-CN" altLang="en-US" sz="1600" dirty="0" smtClean="0"/>
            <a:t>？？？</a:t>
          </a:r>
          <a:endParaRPr lang="zh-CN" altLang="en-US" sz="1600" dirty="0"/>
        </a:p>
      </dgm:t>
    </dgm:pt>
    <dgm:pt modelId="{7C5E9D32-5B01-4691-8F73-D831A1E66DD1}" type="parTrans" cxnId="{9758C90A-AA20-4206-A20D-FFAEC1CD2B6E}">
      <dgm:prSet/>
      <dgm:spPr/>
      <dgm:t>
        <a:bodyPr/>
        <a:lstStyle/>
        <a:p>
          <a:endParaRPr lang="zh-CN" altLang="en-US" sz="1600"/>
        </a:p>
      </dgm:t>
    </dgm:pt>
    <dgm:pt modelId="{9574482D-EDEB-406E-B74F-6D22F403D697}" type="sibTrans" cxnId="{9758C90A-AA20-4206-A20D-FFAEC1CD2B6E}">
      <dgm:prSet/>
      <dgm:spPr/>
      <dgm:t>
        <a:bodyPr/>
        <a:lstStyle/>
        <a:p>
          <a:endParaRPr lang="zh-CN" altLang="en-US" sz="1600"/>
        </a:p>
      </dgm:t>
    </dgm:pt>
    <dgm:pt modelId="{24E5C9C3-09C5-4E61-8654-0F2930120449}">
      <dgm:prSet custT="1"/>
      <dgm:spPr/>
      <dgm:t>
        <a:bodyPr/>
        <a:lstStyle/>
        <a:p>
          <a:pPr rtl="0"/>
          <a:r>
            <a:rPr lang="zh-CN" altLang="en-US" sz="1600" dirty="0" smtClean="0"/>
            <a:t>出现领域专家，系统架构师，产品负责人等，各自掌握相关领域的专业技能，深度和广度均到达一定</a:t>
          </a:r>
          <a:r>
            <a:rPr lang="zh-CN" altLang="en-US" sz="1600" dirty="0" smtClean="0"/>
            <a:t>程度</a:t>
          </a:r>
          <a:endParaRPr lang="zh-CN" altLang="en-US" sz="1600" dirty="0"/>
        </a:p>
      </dgm:t>
    </dgm:pt>
    <dgm:pt modelId="{15FB2245-9AB6-46A7-81F2-B574C244DB12}" type="parTrans" cxnId="{AAEF10AA-4CFE-49D6-814A-9FA7E632E14D}">
      <dgm:prSet/>
      <dgm:spPr/>
      <dgm:t>
        <a:bodyPr/>
        <a:lstStyle/>
        <a:p>
          <a:endParaRPr lang="zh-CN" altLang="en-US" sz="1600"/>
        </a:p>
      </dgm:t>
    </dgm:pt>
    <dgm:pt modelId="{6FFC8257-0D92-4885-A4E1-FBF8FF783366}" type="sibTrans" cxnId="{AAEF10AA-4CFE-49D6-814A-9FA7E632E14D}">
      <dgm:prSet/>
      <dgm:spPr/>
      <dgm:t>
        <a:bodyPr/>
        <a:lstStyle/>
        <a:p>
          <a:endParaRPr lang="zh-CN" altLang="en-US" sz="1600"/>
        </a:p>
      </dgm:t>
    </dgm:pt>
    <dgm:pt modelId="{1175FAD0-A7F3-4F03-92B3-A2D48FD8D590}">
      <dgm:prSet custT="1"/>
      <dgm:spPr/>
      <dgm:t>
        <a:bodyPr/>
        <a:lstStyle/>
        <a:p>
          <a:pPr rtl="0"/>
          <a:r>
            <a:rPr lang="zh-CN" altLang="en-US" sz="1600" dirty="0" smtClean="0"/>
            <a:t>掌握了基本的生产工具，基本的领域知识，能解决</a:t>
          </a:r>
          <a:r>
            <a:rPr lang="en-US" altLang="zh-CN" sz="1600" dirty="0" smtClean="0"/>
            <a:t>80%</a:t>
          </a:r>
          <a:r>
            <a:rPr lang="zh-CN" altLang="en-US" sz="1600" dirty="0" smtClean="0"/>
            <a:t>的领域问题（</a:t>
          </a:r>
          <a:r>
            <a:rPr lang="en-US" altLang="zh-CN" sz="1600" dirty="0" smtClean="0"/>
            <a:t>3</a:t>
          </a:r>
          <a:r>
            <a:rPr lang="zh-CN" altLang="en-US" sz="1600" dirty="0" smtClean="0"/>
            <a:t>年）</a:t>
          </a:r>
          <a:endParaRPr lang="zh-CN" altLang="en-US" sz="1600" dirty="0"/>
        </a:p>
      </dgm:t>
    </dgm:pt>
    <dgm:pt modelId="{A510FE32-2D81-43D9-A1D4-2525A37E680D}" type="parTrans" cxnId="{A7BF2264-075B-45EE-8F4C-68EEB546E6F9}">
      <dgm:prSet/>
      <dgm:spPr/>
      <dgm:t>
        <a:bodyPr/>
        <a:lstStyle/>
        <a:p>
          <a:endParaRPr lang="zh-CN" altLang="en-US" sz="1600"/>
        </a:p>
      </dgm:t>
    </dgm:pt>
    <dgm:pt modelId="{52F3A175-5794-4A5B-B176-071C04CB00FD}" type="sibTrans" cxnId="{A7BF2264-075B-45EE-8F4C-68EEB546E6F9}">
      <dgm:prSet/>
      <dgm:spPr/>
      <dgm:t>
        <a:bodyPr/>
        <a:lstStyle/>
        <a:p>
          <a:endParaRPr lang="zh-CN" altLang="en-US" sz="1600"/>
        </a:p>
      </dgm:t>
    </dgm:pt>
    <dgm:pt modelId="{67A51AC5-D537-43B8-B0A8-2AB39EE58F2E}">
      <dgm:prSet custT="1"/>
      <dgm:spPr/>
      <dgm:t>
        <a:bodyPr/>
        <a:lstStyle/>
        <a:p>
          <a:pPr rtl="0"/>
          <a:r>
            <a:rPr lang="zh-CN" altLang="en-US" sz="1600" dirty="0" smtClean="0"/>
            <a:t>有的偏向于系统的深入的学习领域相关技术，有的主要专注产品化，能解决各种不同领域</a:t>
          </a:r>
          <a:r>
            <a:rPr lang="zh-CN" altLang="en-US" sz="1600" dirty="0" smtClean="0"/>
            <a:t>问题</a:t>
          </a:r>
          <a:endParaRPr lang="zh-CN" altLang="en-US" sz="1600" dirty="0"/>
        </a:p>
      </dgm:t>
    </dgm:pt>
    <dgm:pt modelId="{E49D1BB6-0657-4C86-A21C-9EBC993CF1D2}" type="parTrans" cxnId="{AF454F6E-D0F8-41A7-8C6A-AA343161F910}">
      <dgm:prSet/>
      <dgm:spPr/>
      <dgm:t>
        <a:bodyPr/>
        <a:lstStyle/>
        <a:p>
          <a:endParaRPr lang="zh-CN" altLang="en-US" sz="1600"/>
        </a:p>
      </dgm:t>
    </dgm:pt>
    <dgm:pt modelId="{6E6C5F84-94EF-4123-B77C-C5783211FBF2}" type="sibTrans" cxnId="{AF454F6E-D0F8-41A7-8C6A-AA343161F910}">
      <dgm:prSet/>
      <dgm:spPr/>
      <dgm:t>
        <a:bodyPr/>
        <a:lstStyle/>
        <a:p>
          <a:endParaRPr lang="zh-CN" altLang="en-US" sz="1600"/>
        </a:p>
      </dgm:t>
    </dgm:pt>
    <dgm:pt modelId="{C3A7DB8D-0FC0-49EA-BED3-6771C402AC82}" type="pres">
      <dgm:prSet presAssocID="{09911FD3-9291-464B-AF61-1833B8294A2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B447E1-D79B-4863-8876-987693CE9D64}" type="pres">
      <dgm:prSet presAssocID="{09911FD3-9291-464B-AF61-1833B8294A20}" presName="pyramid" presStyleLbl="node1" presStyleIdx="0" presStyleCnt="1"/>
      <dgm:spPr/>
    </dgm:pt>
    <dgm:pt modelId="{DB27D60C-D8D7-40F2-8635-A547109B0F60}" type="pres">
      <dgm:prSet presAssocID="{09911FD3-9291-464B-AF61-1833B8294A20}" presName="theList" presStyleCnt="0"/>
      <dgm:spPr/>
    </dgm:pt>
    <dgm:pt modelId="{9197742E-28EC-4C18-BB3A-E56EE73CB59D}" type="pres">
      <dgm:prSet presAssocID="{7371FEAC-6D88-44A0-A88F-08D81ED476E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4B762-F3E8-40C3-92F8-2AAD2CECB497}" type="pres">
      <dgm:prSet presAssocID="{7371FEAC-6D88-44A0-A88F-08D81ED476EC}" presName="aSpace" presStyleCnt="0"/>
      <dgm:spPr/>
    </dgm:pt>
    <dgm:pt modelId="{DF525CD9-E337-4B30-B1B1-649758AF149D}" type="pres">
      <dgm:prSet presAssocID="{24E5C9C3-09C5-4E61-8654-0F2930120449}" presName="aNode" presStyleLbl="fgAcc1" presStyleIdx="1" presStyleCnt="4" custScaleX="28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ADAA5-495F-4CD1-9EBE-BBDFBC1282F6}" type="pres">
      <dgm:prSet presAssocID="{24E5C9C3-09C5-4E61-8654-0F2930120449}" presName="aSpace" presStyleCnt="0"/>
      <dgm:spPr/>
    </dgm:pt>
    <dgm:pt modelId="{7D68ACFD-2DFF-446C-A081-DEF3E57EA7AE}" type="pres">
      <dgm:prSet presAssocID="{67A51AC5-D537-43B8-B0A8-2AB39EE58F2E}" presName="aNode" presStyleLbl="fgAcc1" presStyleIdx="2" presStyleCnt="4" custScaleX="28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E0AA04-C4FA-4166-9A98-BEDC3A7BEA5B}" type="pres">
      <dgm:prSet presAssocID="{67A51AC5-D537-43B8-B0A8-2AB39EE58F2E}" presName="aSpace" presStyleCnt="0"/>
      <dgm:spPr/>
    </dgm:pt>
    <dgm:pt modelId="{FB765191-888F-4999-B3EF-7E95A9C7B8FC}" type="pres">
      <dgm:prSet presAssocID="{1175FAD0-A7F3-4F03-92B3-A2D48FD8D590}" presName="aNode" presStyleLbl="fgAcc1" presStyleIdx="3" presStyleCnt="4" custScaleX="28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403EA-DCFA-472F-B3EF-CD4BDF3E4A86}" type="pres">
      <dgm:prSet presAssocID="{1175FAD0-A7F3-4F03-92B3-A2D48FD8D590}" presName="aSpace" presStyleCnt="0"/>
      <dgm:spPr/>
    </dgm:pt>
  </dgm:ptLst>
  <dgm:cxnLst>
    <dgm:cxn modelId="{AF542195-E1F8-40C7-9017-C7A90EA58F09}" type="presOf" srcId="{24E5C9C3-09C5-4E61-8654-0F2930120449}" destId="{DF525CD9-E337-4B30-B1B1-649758AF149D}" srcOrd="0" destOrd="0" presId="urn:microsoft.com/office/officeart/2005/8/layout/pyramid2"/>
    <dgm:cxn modelId="{A7BF2264-075B-45EE-8F4C-68EEB546E6F9}" srcId="{09911FD3-9291-464B-AF61-1833B8294A20}" destId="{1175FAD0-A7F3-4F03-92B3-A2D48FD8D590}" srcOrd="3" destOrd="0" parTransId="{A510FE32-2D81-43D9-A1D4-2525A37E680D}" sibTransId="{52F3A175-5794-4A5B-B176-071C04CB00FD}"/>
    <dgm:cxn modelId="{F13EBA65-6E38-40CE-880C-568B52743CBA}" type="presOf" srcId="{7371FEAC-6D88-44A0-A88F-08D81ED476EC}" destId="{9197742E-28EC-4C18-BB3A-E56EE73CB59D}" srcOrd="0" destOrd="0" presId="urn:microsoft.com/office/officeart/2005/8/layout/pyramid2"/>
    <dgm:cxn modelId="{AF454F6E-D0F8-41A7-8C6A-AA343161F910}" srcId="{09911FD3-9291-464B-AF61-1833B8294A20}" destId="{67A51AC5-D537-43B8-B0A8-2AB39EE58F2E}" srcOrd="2" destOrd="0" parTransId="{E49D1BB6-0657-4C86-A21C-9EBC993CF1D2}" sibTransId="{6E6C5F84-94EF-4123-B77C-C5783211FBF2}"/>
    <dgm:cxn modelId="{AAEF10AA-4CFE-49D6-814A-9FA7E632E14D}" srcId="{09911FD3-9291-464B-AF61-1833B8294A20}" destId="{24E5C9C3-09C5-4E61-8654-0F2930120449}" srcOrd="1" destOrd="0" parTransId="{15FB2245-9AB6-46A7-81F2-B574C244DB12}" sibTransId="{6FFC8257-0D92-4885-A4E1-FBF8FF783366}"/>
    <dgm:cxn modelId="{8F239A66-0985-47A1-9B93-6ED8B605D48D}" type="presOf" srcId="{09911FD3-9291-464B-AF61-1833B8294A20}" destId="{C3A7DB8D-0FC0-49EA-BED3-6771C402AC82}" srcOrd="0" destOrd="0" presId="urn:microsoft.com/office/officeart/2005/8/layout/pyramid2"/>
    <dgm:cxn modelId="{B00CE384-1087-48B5-9AE6-6527844EE8AF}" type="presOf" srcId="{67A51AC5-D537-43B8-B0A8-2AB39EE58F2E}" destId="{7D68ACFD-2DFF-446C-A081-DEF3E57EA7AE}" srcOrd="0" destOrd="0" presId="urn:microsoft.com/office/officeart/2005/8/layout/pyramid2"/>
    <dgm:cxn modelId="{C7ED6A23-8E70-4A8F-B1B8-20846D55AD74}" type="presOf" srcId="{1175FAD0-A7F3-4F03-92B3-A2D48FD8D590}" destId="{FB765191-888F-4999-B3EF-7E95A9C7B8FC}" srcOrd="0" destOrd="0" presId="urn:microsoft.com/office/officeart/2005/8/layout/pyramid2"/>
    <dgm:cxn modelId="{9758C90A-AA20-4206-A20D-FFAEC1CD2B6E}" srcId="{09911FD3-9291-464B-AF61-1833B8294A20}" destId="{7371FEAC-6D88-44A0-A88F-08D81ED476EC}" srcOrd="0" destOrd="0" parTransId="{7C5E9D32-5B01-4691-8F73-D831A1E66DD1}" sibTransId="{9574482D-EDEB-406E-B74F-6D22F403D697}"/>
    <dgm:cxn modelId="{A1B68A54-05EC-47C6-97DD-0CD3C149FDEC}" type="presParOf" srcId="{C3A7DB8D-0FC0-49EA-BED3-6771C402AC82}" destId="{C5B447E1-D79B-4863-8876-987693CE9D64}" srcOrd="0" destOrd="0" presId="urn:microsoft.com/office/officeart/2005/8/layout/pyramid2"/>
    <dgm:cxn modelId="{32622D38-65C1-4DE1-8AEE-ADD2F1FD308D}" type="presParOf" srcId="{C3A7DB8D-0FC0-49EA-BED3-6771C402AC82}" destId="{DB27D60C-D8D7-40F2-8635-A547109B0F60}" srcOrd="1" destOrd="0" presId="urn:microsoft.com/office/officeart/2005/8/layout/pyramid2"/>
    <dgm:cxn modelId="{A2C83228-4E2D-4C43-9689-86090B860B22}" type="presParOf" srcId="{DB27D60C-D8D7-40F2-8635-A547109B0F60}" destId="{9197742E-28EC-4C18-BB3A-E56EE73CB59D}" srcOrd="0" destOrd="0" presId="urn:microsoft.com/office/officeart/2005/8/layout/pyramid2"/>
    <dgm:cxn modelId="{0A0D9DCE-4430-4CF6-94AD-0F1BB970C439}" type="presParOf" srcId="{DB27D60C-D8D7-40F2-8635-A547109B0F60}" destId="{9F24B762-F3E8-40C3-92F8-2AAD2CECB497}" srcOrd="1" destOrd="0" presId="urn:microsoft.com/office/officeart/2005/8/layout/pyramid2"/>
    <dgm:cxn modelId="{72B187EB-8009-472F-9BFE-99D168EC8B0E}" type="presParOf" srcId="{DB27D60C-D8D7-40F2-8635-A547109B0F60}" destId="{DF525CD9-E337-4B30-B1B1-649758AF149D}" srcOrd="2" destOrd="0" presId="urn:microsoft.com/office/officeart/2005/8/layout/pyramid2"/>
    <dgm:cxn modelId="{5BC7A70B-EC47-4C48-9392-B235DA1CA0FD}" type="presParOf" srcId="{DB27D60C-D8D7-40F2-8635-A547109B0F60}" destId="{22EADAA5-495F-4CD1-9EBE-BBDFBC1282F6}" srcOrd="3" destOrd="0" presId="urn:microsoft.com/office/officeart/2005/8/layout/pyramid2"/>
    <dgm:cxn modelId="{9D803219-6E1B-4657-8BEE-F3BE22410981}" type="presParOf" srcId="{DB27D60C-D8D7-40F2-8635-A547109B0F60}" destId="{7D68ACFD-2DFF-446C-A081-DEF3E57EA7AE}" srcOrd="4" destOrd="0" presId="urn:microsoft.com/office/officeart/2005/8/layout/pyramid2"/>
    <dgm:cxn modelId="{122585EB-636B-40EC-B94A-F5F86D0C3D2E}" type="presParOf" srcId="{DB27D60C-D8D7-40F2-8635-A547109B0F60}" destId="{D7E0AA04-C4FA-4166-9A98-BEDC3A7BEA5B}" srcOrd="5" destOrd="0" presId="urn:microsoft.com/office/officeart/2005/8/layout/pyramid2"/>
    <dgm:cxn modelId="{5BB144FF-8E7F-46B0-8D9E-AD9EE20F4723}" type="presParOf" srcId="{DB27D60C-D8D7-40F2-8635-A547109B0F60}" destId="{FB765191-888F-4999-B3EF-7E95A9C7B8FC}" srcOrd="6" destOrd="0" presId="urn:microsoft.com/office/officeart/2005/8/layout/pyramid2"/>
    <dgm:cxn modelId="{01FCF28C-E1D9-4DEF-A5A1-70BBD184A769}" type="presParOf" srcId="{DB27D60C-D8D7-40F2-8635-A547109B0F60}" destId="{6DC403EA-DCFA-472F-B3EF-CD4BDF3E4A8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584D1-9FCC-4A38-B140-5721E95520C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A74D2393-B6BF-4105-9E6B-B0AE49B2D263}">
      <dgm:prSet custT="1"/>
      <dgm:spPr/>
      <dgm:t>
        <a:bodyPr/>
        <a:lstStyle/>
        <a:p>
          <a:pPr rtl="0"/>
          <a:r>
            <a:rPr lang="zh-CN" altLang="en-US" sz="1600" smtClean="0"/>
            <a:t>进度</a:t>
          </a:r>
          <a:endParaRPr lang="zh-CN" altLang="en-US" sz="1600"/>
        </a:p>
      </dgm:t>
    </dgm:pt>
    <dgm:pt modelId="{FE8BF7C1-3F5B-4157-B56F-67BF0D663E31}" type="parTrans" cxnId="{DD409000-C527-4C33-985F-715EC86F8BE1}">
      <dgm:prSet/>
      <dgm:spPr/>
      <dgm:t>
        <a:bodyPr/>
        <a:lstStyle/>
        <a:p>
          <a:endParaRPr lang="zh-CN" altLang="en-US" sz="1600"/>
        </a:p>
      </dgm:t>
    </dgm:pt>
    <dgm:pt modelId="{16AB60B2-1109-4D78-B3C5-9683AF1C60C6}" type="sibTrans" cxnId="{DD409000-C527-4C33-985F-715EC86F8BE1}">
      <dgm:prSet custT="1"/>
      <dgm:spPr/>
      <dgm:t>
        <a:bodyPr/>
        <a:lstStyle/>
        <a:p>
          <a:endParaRPr lang="zh-CN" altLang="en-US" sz="1600"/>
        </a:p>
      </dgm:t>
    </dgm:pt>
    <dgm:pt modelId="{2CB8B55B-115C-43F0-834C-4712682DAE98}">
      <dgm:prSet custT="1"/>
      <dgm:spPr/>
      <dgm:t>
        <a:bodyPr/>
        <a:lstStyle/>
        <a:p>
          <a:pPr rtl="0"/>
          <a:r>
            <a:rPr lang="zh-CN" altLang="en-US" sz="1600" smtClean="0"/>
            <a:t>质量</a:t>
          </a:r>
          <a:endParaRPr lang="zh-CN" altLang="en-US" sz="1600"/>
        </a:p>
      </dgm:t>
    </dgm:pt>
    <dgm:pt modelId="{7C91B743-F3B8-4667-8827-9E251BD3068A}" type="parTrans" cxnId="{34B3E4BB-E9D3-4546-8135-4AD67706F213}">
      <dgm:prSet/>
      <dgm:spPr/>
      <dgm:t>
        <a:bodyPr/>
        <a:lstStyle/>
        <a:p>
          <a:endParaRPr lang="zh-CN" altLang="en-US" sz="1600"/>
        </a:p>
      </dgm:t>
    </dgm:pt>
    <dgm:pt modelId="{B7609768-AC28-44BE-8153-3CFBB91BCB78}" type="sibTrans" cxnId="{34B3E4BB-E9D3-4546-8135-4AD67706F213}">
      <dgm:prSet custT="1"/>
      <dgm:spPr/>
      <dgm:t>
        <a:bodyPr/>
        <a:lstStyle/>
        <a:p>
          <a:endParaRPr lang="zh-CN" altLang="en-US" sz="1600"/>
        </a:p>
      </dgm:t>
    </dgm:pt>
    <dgm:pt modelId="{4E60B6AE-6FD2-4A06-AD56-9AB6820FEBAF}">
      <dgm:prSet custT="1"/>
      <dgm:spPr/>
      <dgm:t>
        <a:bodyPr/>
        <a:lstStyle/>
        <a:p>
          <a:pPr rtl="0"/>
          <a:r>
            <a:rPr lang="zh-CN" altLang="en-US" sz="1600" smtClean="0"/>
            <a:t>成本</a:t>
          </a:r>
          <a:endParaRPr lang="zh-CN" altLang="en-US" sz="1600"/>
        </a:p>
      </dgm:t>
    </dgm:pt>
    <dgm:pt modelId="{7F286D0A-B769-43C3-9974-42162746C5C9}" type="parTrans" cxnId="{74912E8D-E8FD-4450-8C7C-04F5D41CB310}">
      <dgm:prSet/>
      <dgm:spPr/>
      <dgm:t>
        <a:bodyPr/>
        <a:lstStyle/>
        <a:p>
          <a:endParaRPr lang="zh-CN" altLang="en-US" sz="1600"/>
        </a:p>
      </dgm:t>
    </dgm:pt>
    <dgm:pt modelId="{9E72F178-F12C-40CC-87A7-AF5E3F8AFD59}" type="sibTrans" cxnId="{74912E8D-E8FD-4450-8C7C-04F5D41CB310}">
      <dgm:prSet custT="1"/>
      <dgm:spPr/>
      <dgm:t>
        <a:bodyPr/>
        <a:lstStyle/>
        <a:p>
          <a:endParaRPr lang="zh-CN" altLang="en-US" sz="1600"/>
        </a:p>
      </dgm:t>
    </dgm:pt>
    <dgm:pt modelId="{A0DECF41-0FF1-46AC-BE32-580C78161A2A}" type="pres">
      <dgm:prSet presAssocID="{09A584D1-9FCC-4A38-B140-5721E95520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0F75-7A4E-4700-A128-7D9267BF8989}" type="pres">
      <dgm:prSet presAssocID="{A74D2393-B6BF-4105-9E6B-B0AE49B2D2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41C0A-2463-4B31-8E9B-C04A3D9C9A4C}" type="pres">
      <dgm:prSet presAssocID="{16AB60B2-1109-4D78-B3C5-9683AF1C60C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0F5ABEB-C812-4B77-960A-0EC19DA1BEEE}" type="pres">
      <dgm:prSet presAssocID="{16AB60B2-1109-4D78-B3C5-9683AF1C60C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8CF8590-B61A-4757-A62B-A4E805DF3A6C}" type="pres">
      <dgm:prSet presAssocID="{2CB8B55B-115C-43F0-834C-4712682DAE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3B4CC-FE64-4AA2-973C-0310B26E74F4}" type="pres">
      <dgm:prSet presAssocID="{B7609768-AC28-44BE-8153-3CFBB91BCB7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2C7C9F5-12DF-466D-BD02-89BBBF1A8B65}" type="pres">
      <dgm:prSet presAssocID="{B7609768-AC28-44BE-8153-3CFBB91BCB7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E5410B1-EC84-4734-91C9-5DBF7B3CB015}" type="pres">
      <dgm:prSet presAssocID="{4E60B6AE-6FD2-4A06-AD56-9AB6820FEBA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8ABA0-FCFC-483A-88CA-F41CB027DB3E}" type="pres">
      <dgm:prSet presAssocID="{9E72F178-F12C-40CC-87A7-AF5E3F8AFD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F0A0878-DD49-4B70-81B9-27C5494CBA43}" type="pres">
      <dgm:prSet presAssocID="{9E72F178-F12C-40CC-87A7-AF5E3F8AFD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08D60B5-B8FE-4114-8B24-429789F38B51}" type="presOf" srcId="{B7609768-AC28-44BE-8153-3CFBB91BCB78}" destId="{72F3B4CC-FE64-4AA2-973C-0310B26E74F4}" srcOrd="0" destOrd="0" presId="urn:microsoft.com/office/officeart/2005/8/layout/cycle2"/>
    <dgm:cxn modelId="{74912E8D-E8FD-4450-8C7C-04F5D41CB310}" srcId="{09A584D1-9FCC-4A38-B140-5721E95520CE}" destId="{4E60B6AE-6FD2-4A06-AD56-9AB6820FEBAF}" srcOrd="2" destOrd="0" parTransId="{7F286D0A-B769-43C3-9974-42162746C5C9}" sibTransId="{9E72F178-F12C-40CC-87A7-AF5E3F8AFD59}"/>
    <dgm:cxn modelId="{1619F9C0-CB92-4C75-8CBE-2FBE45FDDE22}" type="presOf" srcId="{16AB60B2-1109-4D78-B3C5-9683AF1C60C6}" destId="{C0F5ABEB-C812-4B77-960A-0EC19DA1BEEE}" srcOrd="1" destOrd="0" presId="urn:microsoft.com/office/officeart/2005/8/layout/cycle2"/>
    <dgm:cxn modelId="{DD409000-C527-4C33-985F-715EC86F8BE1}" srcId="{09A584D1-9FCC-4A38-B140-5721E95520CE}" destId="{A74D2393-B6BF-4105-9E6B-B0AE49B2D263}" srcOrd="0" destOrd="0" parTransId="{FE8BF7C1-3F5B-4157-B56F-67BF0D663E31}" sibTransId="{16AB60B2-1109-4D78-B3C5-9683AF1C60C6}"/>
    <dgm:cxn modelId="{BA26C109-01D5-427D-9111-E2ECF3C36B4D}" type="presOf" srcId="{9E72F178-F12C-40CC-87A7-AF5E3F8AFD59}" destId="{9F0A0878-DD49-4B70-81B9-27C5494CBA43}" srcOrd="1" destOrd="0" presId="urn:microsoft.com/office/officeart/2005/8/layout/cycle2"/>
    <dgm:cxn modelId="{6028A7B0-DFE8-4119-BBB6-0F9EA63CB962}" type="presOf" srcId="{9E72F178-F12C-40CC-87A7-AF5E3F8AFD59}" destId="{AAE8ABA0-FCFC-483A-88CA-F41CB027DB3E}" srcOrd="0" destOrd="0" presId="urn:microsoft.com/office/officeart/2005/8/layout/cycle2"/>
    <dgm:cxn modelId="{D1756455-703D-43EF-B2C5-FA00AA5C05B5}" type="presOf" srcId="{16AB60B2-1109-4D78-B3C5-9683AF1C60C6}" destId="{87341C0A-2463-4B31-8E9B-C04A3D9C9A4C}" srcOrd="0" destOrd="0" presId="urn:microsoft.com/office/officeart/2005/8/layout/cycle2"/>
    <dgm:cxn modelId="{3E5D5000-5C6F-466F-9251-46F959ACB9E3}" type="presOf" srcId="{A74D2393-B6BF-4105-9E6B-B0AE49B2D263}" destId="{39000F75-7A4E-4700-A128-7D9267BF8989}" srcOrd="0" destOrd="0" presId="urn:microsoft.com/office/officeart/2005/8/layout/cycle2"/>
    <dgm:cxn modelId="{00C5A122-D6ED-44AA-99B0-31ACDC800AF9}" type="presOf" srcId="{B7609768-AC28-44BE-8153-3CFBB91BCB78}" destId="{12C7C9F5-12DF-466D-BD02-89BBBF1A8B65}" srcOrd="1" destOrd="0" presId="urn:microsoft.com/office/officeart/2005/8/layout/cycle2"/>
    <dgm:cxn modelId="{3FA8A33B-807A-41B0-8DE7-FC7307943A57}" type="presOf" srcId="{4E60B6AE-6FD2-4A06-AD56-9AB6820FEBAF}" destId="{1E5410B1-EC84-4734-91C9-5DBF7B3CB015}" srcOrd="0" destOrd="0" presId="urn:microsoft.com/office/officeart/2005/8/layout/cycle2"/>
    <dgm:cxn modelId="{34B3E4BB-E9D3-4546-8135-4AD67706F213}" srcId="{09A584D1-9FCC-4A38-B140-5721E95520CE}" destId="{2CB8B55B-115C-43F0-834C-4712682DAE98}" srcOrd="1" destOrd="0" parTransId="{7C91B743-F3B8-4667-8827-9E251BD3068A}" sibTransId="{B7609768-AC28-44BE-8153-3CFBB91BCB78}"/>
    <dgm:cxn modelId="{B66961BB-0D75-42AB-8497-99F925A2CFF5}" type="presOf" srcId="{2CB8B55B-115C-43F0-834C-4712682DAE98}" destId="{58CF8590-B61A-4757-A62B-A4E805DF3A6C}" srcOrd="0" destOrd="0" presId="urn:microsoft.com/office/officeart/2005/8/layout/cycle2"/>
    <dgm:cxn modelId="{4306600F-DC5F-4ECF-9EFC-211DBEA65C69}" type="presOf" srcId="{09A584D1-9FCC-4A38-B140-5721E95520CE}" destId="{A0DECF41-0FF1-46AC-BE32-580C78161A2A}" srcOrd="0" destOrd="0" presId="urn:microsoft.com/office/officeart/2005/8/layout/cycle2"/>
    <dgm:cxn modelId="{9DD7ACF2-AD12-45BE-A3BB-B27D83494374}" type="presParOf" srcId="{A0DECF41-0FF1-46AC-BE32-580C78161A2A}" destId="{39000F75-7A4E-4700-A128-7D9267BF8989}" srcOrd="0" destOrd="0" presId="urn:microsoft.com/office/officeart/2005/8/layout/cycle2"/>
    <dgm:cxn modelId="{7AF14F87-58BC-49B6-BB9B-AB3DE6B930AA}" type="presParOf" srcId="{A0DECF41-0FF1-46AC-BE32-580C78161A2A}" destId="{87341C0A-2463-4B31-8E9B-C04A3D9C9A4C}" srcOrd="1" destOrd="0" presId="urn:microsoft.com/office/officeart/2005/8/layout/cycle2"/>
    <dgm:cxn modelId="{FF7D3E46-3D05-442E-B6F4-66B73B058F71}" type="presParOf" srcId="{87341C0A-2463-4B31-8E9B-C04A3D9C9A4C}" destId="{C0F5ABEB-C812-4B77-960A-0EC19DA1BEEE}" srcOrd="0" destOrd="0" presId="urn:microsoft.com/office/officeart/2005/8/layout/cycle2"/>
    <dgm:cxn modelId="{560ACAF5-55FA-4BFE-9B29-5318E5F4AA73}" type="presParOf" srcId="{A0DECF41-0FF1-46AC-BE32-580C78161A2A}" destId="{58CF8590-B61A-4757-A62B-A4E805DF3A6C}" srcOrd="2" destOrd="0" presId="urn:microsoft.com/office/officeart/2005/8/layout/cycle2"/>
    <dgm:cxn modelId="{427C540C-B9F8-439A-BA52-85D1DC8A5470}" type="presParOf" srcId="{A0DECF41-0FF1-46AC-BE32-580C78161A2A}" destId="{72F3B4CC-FE64-4AA2-973C-0310B26E74F4}" srcOrd="3" destOrd="0" presId="urn:microsoft.com/office/officeart/2005/8/layout/cycle2"/>
    <dgm:cxn modelId="{02995EE5-379F-4272-B654-9283248D3626}" type="presParOf" srcId="{72F3B4CC-FE64-4AA2-973C-0310B26E74F4}" destId="{12C7C9F5-12DF-466D-BD02-89BBBF1A8B65}" srcOrd="0" destOrd="0" presId="urn:microsoft.com/office/officeart/2005/8/layout/cycle2"/>
    <dgm:cxn modelId="{878EE9C0-46A0-4FCA-9FC8-48CE7B370F48}" type="presParOf" srcId="{A0DECF41-0FF1-46AC-BE32-580C78161A2A}" destId="{1E5410B1-EC84-4734-91C9-5DBF7B3CB015}" srcOrd="4" destOrd="0" presId="urn:microsoft.com/office/officeart/2005/8/layout/cycle2"/>
    <dgm:cxn modelId="{8E9F941A-EC7E-4F5E-97E2-FD86CB3D040A}" type="presParOf" srcId="{A0DECF41-0FF1-46AC-BE32-580C78161A2A}" destId="{AAE8ABA0-FCFC-483A-88CA-F41CB027DB3E}" srcOrd="5" destOrd="0" presId="urn:microsoft.com/office/officeart/2005/8/layout/cycle2"/>
    <dgm:cxn modelId="{629E644B-D4FC-48C7-824E-4DABAA3DDB58}" type="presParOf" srcId="{AAE8ABA0-FCFC-483A-88CA-F41CB027DB3E}" destId="{9F0A0878-DD49-4B70-81B9-27C5494CBA4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075ACC-E941-455D-AB98-B74CEBE04037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6F640E8-67A4-401C-9E23-A37705B53812}">
      <dgm:prSet custT="1"/>
      <dgm:spPr/>
      <dgm:t>
        <a:bodyPr/>
        <a:lstStyle/>
        <a:p>
          <a:pPr rtl="0"/>
          <a:r>
            <a:rPr lang="zh-CN" altLang="en-US" sz="1600" dirty="0" smtClean="0"/>
            <a:t>质量控制</a:t>
          </a:r>
          <a:endParaRPr lang="zh-CN" altLang="en-US" sz="1600" dirty="0"/>
        </a:p>
      </dgm:t>
    </dgm:pt>
    <dgm:pt modelId="{416287AE-9769-4686-A388-4A0646881DB6}" type="parTrans" cxnId="{94A57F7C-2161-4360-B41A-0983D1FB9015}">
      <dgm:prSet/>
      <dgm:spPr/>
      <dgm:t>
        <a:bodyPr/>
        <a:lstStyle/>
        <a:p>
          <a:endParaRPr lang="zh-CN" altLang="en-US" sz="1600"/>
        </a:p>
      </dgm:t>
    </dgm:pt>
    <dgm:pt modelId="{56914465-7352-4016-8A64-5754B01F595A}" type="sibTrans" cxnId="{94A57F7C-2161-4360-B41A-0983D1FB9015}">
      <dgm:prSet/>
      <dgm:spPr/>
      <dgm:t>
        <a:bodyPr/>
        <a:lstStyle/>
        <a:p>
          <a:endParaRPr lang="zh-CN" altLang="en-US" sz="1600"/>
        </a:p>
      </dgm:t>
    </dgm:pt>
    <dgm:pt modelId="{D88DD98A-19FF-4C21-B4A8-6A0F8A7CBA3F}">
      <dgm:prSet custT="1"/>
      <dgm:spPr/>
      <dgm:t>
        <a:bodyPr/>
        <a:lstStyle/>
        <a:p>
          <a:pPr rtl="0"/>
          <a:r>
            <a:rPr lang="zh-CN" altLang="en-US" sz="1600" dirty="0" smtClean="0"/>
            <a:t>协同工作</a:t>
          </a:r>
          <a:endParaRPr lang="zh-CN" altLang="en-US" sz="1600" dirty="0"/>
        </a:p>
      </dgm:t>
    </dgm:pt>
    <dgm:pt modelId="{C5F9EB67-096E-4EB4-9D60-968D284D04C6}" type="parTrans" cxnId="{00D934DB-C5C9-475F-B172-E02339AC1305}">
      <dgm:prSet/>
      <dgm:spPr/>
      <dgm:t>
        <a:bodyPr/>
        <a:lstStyle/>
        <a:p>
          <a:endParaRPr lang="zh-CN" altLang="en-US" sz="1600"/>
        </a:p>
      </dgm:t>
    </dgm:pt>
    <dgm:pt modelId="{B102BFFE-A96E-4E6F-A800-B2FE32AEC930}" type="sibTrans" cxnId="{00D934DB-C5C9-475F-B172-E02339AC1305}">
      <dgm:prSet/>
      <dgm:spPr/>
      <dgm:t>
        <a:bodyPr/>
        <a:lstStyle/>
        <a:p>
          <a:endParaRPr lang="zh-CN" altLang="en-US" sz="1600"/>
        </a:p>
      </dgm:t>
    </dgm:pt>
    <dgm:pt modelId="{705E1969-FA40-4FB8-B673-398AB508E5B7}">
      <dgm:prSet custT="1"/>
      <dgm:spPr/>
      <dgm:t>
        <a:bodyPr/>
        <a:lstStyle/>
        <a:p>
          <a:pPr rtl="0"/>
          <a:r>
            <a:rPr lang="zh-CN" sz="1600" dirty="0" smtClean="0"/>
            <a:t>模块分解</a:t>
          </a:r>
          <a:r>
            <a:rPr lang="en-US" sz="1600" dirty="0" smtClean="0"/>
            <a:t>/</a:t>
          </a:r>
          <a:r>
            <a:rPr lang="zh-CN" sz="1600" dirty="0" smtClean="0"/>
            <a:t>集成</a:t>
          </a:r>
          <a:endParaRPr lang="zh-CN" sz="1600" dirty="0"/>
        </a:p>
      </dgm:t>
    </dgm:pt>
    <dgm:pt modelId="{1760AC20-D840-4350-9B93-A15CA8F6C6AB}" type="parTrans" cxnId="{B6B992A0-C379-474D-B9BC-2661DD694E5C}">
      <dgm:prSet/>
      <dgm:spPr/>
      <dgm:t>
        <a:bodyPr/>
        <a:lstStyle/>
        <a:p>
          <a:endParaRPr lang="zh-CN" altLang="en-US" sz="1600"/>
        </a:p>
      </dgm:t>
    </dgm:pt>
    <dgm:pt modelId="{8BBA0153-EBD6-4D6D-A7EE-955F90B5426C}" type="sibTrans" cxnId="{B6B992A0-C379-474D-B9BC-2661DD694E5C}">
      <dgm:prSet/>
      <dgm:spPr/>
      <dgm:t>
        <a:bodyPr/>
        <a:lstStyle/>
        <a:p>
          <a:endParaRPr lang="zh-CN" altLang="en-US" sz="1600"/>
        </a:p>
      </dgm:t>
    </dgm:pt>
    <dgm:pt modelId="{4D32843A-BE28-414F-9490-5808C762E286}">
      <dgm:prSet custT="1"/>
      <dgm:spPr/>
      <dgm:t>
        <a:bodyPr/>
        <a:lstStyle/>
        <a:p>
          <a:pPr rtl="0"/>
          <a:r>
            <a:rPr lang="zh-CN" altLang="en-US" sz="1600" dirty="0" smtClean="0"/>
            <a:t>测试</a:t>
          </a:r>
          <a:r>
            <a:rPr lang="en-US" altLang="zh-CN" sz="1600" dirty="0" smtClean="0"/>
            <a:t>/</a:t>
          </a:r>
          <a:r>
            <a:rPr lang="zh-CN" altLang="en-US" sz="1600" dirty="0" smtClean="0"/>
            <a:t>验证</a:t>
          </a:r>
          <a:endParaRPr lang="zh-CN" altLang="en-US" sz="1600" dirty="0"/>
        </a:p>
      </dgm:t>
    </dgm:pt>
    <dgm:pt modelId="{288D6CF7-1975-4AB7-A98D-F7DF385073FF}" type="parTrans" cxnId="{03F4216E-462D-4457-A3D3-6456D4381BBB}">
      <dgm:prSet/>
      <dgm:spPr/>
      <dgm:t>
        <a:bodyPr/>
        <a:lstStyle/>
        <a:p>
          <a:endParaRPr lang="zh-CN" altLang="en-US" sz="1600"/>
        </a:p>
      </dgm:t>
    </dgm:pt>
    <dgm:pt modelId="{1563E750-6853-4E68-8C92-A30F52C1B30C}" type="sibTrans" cxnId="{03F4216E-462D-4457-A3D3-6456D4381BBB}">
      <dgm:prSet/>
      <dgm:spPr/>
      <dgm:t>
        <a:bodyPr/>
        <a:lstStyle/>
        <a:p>
          <a:endParaRPr lang="zh-CN" altLang="en-US" sz="1600"/>
        </a:p>
      </dgm:t>
    </dgm:pt>
    <dgm:pt modelId="{19D0D151-FAEA-48B7-B1CB-22831FD1D0A6}">
      <dgm:prSet custT="1"/>
      <dgm:spPr/>
      <dgm:t>
        <a:bodyPr/>
        <a:lstStyle/>
        <a:p>
          <a:pPr rtl="0"/>
          <a:r>
            <a:rPr lang="zh-CN" altLang="en-US" sz="1600" dirty="0" smtClean="0"/>
            <a:t>版本管理</a:t>
          </a:r>
          <a:endParaRPr lang="zh-CN" altLang="en-US" sz="1600" dirty="0"/>
        </a:p>
      </dgm:t>
    </dgm:pt>
    <dgm:pt modelId="{EB54D90E-8C27-49DC-BB82-846FFCC3A42B}" type="parTrans" cxnId="{D831D10B-B529-455E-9953-78591E9E6692}">
      <dgm:prSet/>
      <dgm:spPr/>
      <dgm:t>
        <a:bodyPr/>
        <a:lstStyle/>
        <a:p>
          <a:endParaRPr lang="zh-CN" altLang="en-US" sz="1600"/>
        </a:p>
      </dgm:t>
    </dgm:pt>
    <dgm:pt modelId="{FF6266B7-F985-416A-AEC7-67A81CD36395}" type="sibTrans" cxnId="{D831D10B-B529-455E-9953-78591E9E6692}">
      <dgm:prSet/>
      <dgm:spPr/>
      <dgm:t>
        <a:bodyPr/>
        <a:lstStyle/>
        <a:p>
          <a:endParaRPr lang="zh-CN" altLang="en-US" sz="1600"/>
        </a:p>
      </dgm:t>
    </dgm:pt>
    <dgm:pt modelId="{12799B53-2A94-41DF-9EBC-9C22D7D5598C}">
      <dgm:prSet custT="1"/>
      <dgm:spPr/>
      <dgm:t>
        <a:bodyPr/>
        <a:lstStyle/>
        <a:p>
          <a:pPr rtl="0"/>
          <a:r>
            <a:rPr lang="zh-CN" altLang="en-US" sz="1600" dirty="0" smtClean="0"/>
            <a:t>能力度量</a:t>
          </a:r>
          <a:endParaRPr lang="zh-CN" altLang="en-US" sz="1600" dirty="0"/>
        </a:p>
      </dgm:t>
    </dgm:pt>
    <dgm:pt modelId="{8E886290-19BF-4FCE-AC62-ECF6CF949897}" type="parTrans" cxnId="{CA7F7C43-EECF-4877-BC04-E22BE64A8338}">
      <dgm:prSet/>
      <dgm:spPr/>
      <dgm:t>
        <a:bodyPr/>
        <a:lstStyle/>
        <a:p>
          <a:endParaRPr lang="zh-CN" altLang="en-US" sz="1600"/>
        </a:p>
      </dgm:t>
    </dgm:pt>
    <dgm:pt modelId="{AD8179BD-ADF2-4E22-8F9A-1084E9F6B29D}" type="sibTrans" cxnId="{CA7F7C43-EECF-4877-BC04-E22BE64A8338}">
      <dgm:prSet/>
      <dgm:spPr/>
      <dgm:t>
        <a:bodyPr/>
        <a:lstStyle/>
        <a:p>
          <a:endParaRPr lang="zh-CN" altLang="en-US" sz="1600"/>
        </a:p>
      </dgm:t>
    </dgm:pt>
    <dgm:pt modelId="{C6943343-F51A-472F-9B50-159434E531EB}">
      <dgm:prSet custT="1"/>
      <dgm:spPr/>
      <dgm:t>
        <a:bodyPr/>
        <a:lstStyle/>
        <a:p>
          <a:pPr rtl="0"/>
          <a:r>
            <a:rPr lang="zh-CN" altLang="en-US" sz="1600" dirty="0" smtClean="0"/>
            <a:t>需求分析</a:t>
          </a:r>
          <a:endParaRPr lang="zh-CN" altLang="en-US" sz="1600" dirty="0"/>
        </a:p>
      </dgm:t>
    </dgm:pt>
    <dgm:pt modelId="{BC1A8C38-0FDB-443A-AFE5-6A04DFE04A0A}" type="parTrans" cxnId="{1CFEA1FF-436D-4763-98C2-7A733E5269A1}">
      <dgm:prSet/>
      <dgm:spPr/>
      <dgm:t>
        <a:bodyPr/>
        <a:lstStyle/>
        <a:p>
          <a:endParaRPr lang="zh-CN" altLang="en-US" sz="1600"/>
        </a:p>
      </dgm:t>
    </dgm:pt>
    <dgm:pt modelId="{D41820AA-1008-4BBC-B2F8-F0359DF0FFB3}" type="sibTrans" cxnId="{1CFEA1FF-436D-4763-98C2-7A733E5269A1}">
      <dgm:prSet/>
      <dgm:spPr/>
      <dgm:t>
        <a:bodyPr/>
        <a:lstStyle/>
        <a:p>
          <a:endParaRPr lang="zh-CN" altLang="en-US" sz="1600"/>
        </a:p>
      </dgm:t>
    </dgm:pt>
    <dgm:pt modelId="{3101C4FF-4BB6-4A86-8C0D-B715F70143C7}">
      <dgm:prSet custT="1"/>
      <dgm:spPr/>
      <dgm:t>
        <a:bodyPr/>
        <a:lstStyle/>
        <a:p>
          <a:pPr rtl="0"/>
          <a:r>
            <a:rPr lang="zh-CN" altLang="en-US" sz="1600" smtClean="0"/>
            <a:t>技术选型</a:t>
          </a:r>
          <a:endParaRPr lang="zh-CN" altLang="en-US" sz="1600" dirty="0"/>
        </a:p>
      </dgm:t>
    </dgm:pt>
    <dgm:pt modelId="{3D77F267-196B-4FCA-B2B4-DA415B3CF847}" type="parTrans" cxnId="{C0EE8EF7-B297-486A-80CA-C0EC24C21A5E}">
      <dgm:prSet/>
      <dgm:spPr/>
      <dgm:t>
        <a:bodyPr/>
        <a:lstStyle/>
        <a:p>
          <a:endParaRPr lang="zh-CN" altLang="en-US" sz="1600"/>
        </a:p>
      </dgm:t>
    </dgm:pt>
    <dgm:pt modelId="{2E8AE0F6-E1CB-4DC7-8CAB-CFA1843FE7CA}" type="sibTrans" cxnId="{C0EE8EF7-B297-486A-80CA-C0EC24C21A5E}">
      <dgm:prSet/>
      <dgm:spPr/>
      <dgm:t>
        <a:bodyPr/>
        <a:lstStyle/>
        <a:p>
          <a:endParaRPr lang="zh-CN" altLang="en-US" sz="1600"/>
        </a:p>
      </dgm:t>
    </dgm:pt>
    <dgm:pt modelId="{D1F8554F-D0C5-4601-A87A-3C6B2F0ACC5A}">
      <dgm:prSet custT="1"/>
      <dgm:spPr/>
      <dgm:t>
        <a:bodyPr/>
        <a:lstStyle/>
        <a:p>
          <a:pPr rtl="0"/>
          <a:r>
            <a:rPr lang="zh-CN" altLang="en-US" sz="1600" dirty="0" smtClean="0"/>
            <a:t>制定约束</a:t>
          </a:r>
          <a:endParaRPr lang="zh-CN" altLang="en-US" sz="1600" dirty="0"/>
        </a:p>
      </dgm:t>
    </dgm:pt>
    <dgm:pt modelId="{C4E21612-B15E-4409-A247-E08AD37E1F55}" type="parTrans" cxnId="{592A5ED5-2CA1-4BED-AC11-40DC05BE64BC}">
      <dgm:prSet/>
      <dgm:spPr/>
      <dgm:t>
        <a:bodyPr/>
        <a:lstStyle/>
        <a:p>
          <a:endParaRPr lang="zh-CN" altLang="en-US"/>
        </a:p>
      </dgm:t>
    </dgm:pt>
    <dgm:pt modelId="{132B2BCF-F287-4A0B-AD7C-E390D7BD40A7}" type="sibTrans" cxnId="{592A5ED5-2CA1-4BED-AC11-40DC05BE64BC}">
      <dgm:prSet/>
      <dgm:spPr/>
      <dgm:t>
        <a:bodyPr/>
        <a:lstStyle/>
        <a:p>
          <a:endParaRPr lang="zh-CN" altLang="en-US"/>
        </a:p>
      </dgm:t>
    </dgm:pt>
    <dgm:pt modelId="{FEF2BAE8-BA11-4895-845A-1DE69DEF953A}">
      <dgm:prSet custT="1"/>
      <dgm:spPr/>
      <dgm:t>
        <a:bodyPr/>
        <a:lstStyle/>
        <a:p>
          <a:pPr rtl="0"/>
          <a:r>
            <a:rPr lang="zh-CN" altLang="en-US" sz="1600" dirty="0" smtClean="0"/>
            <a:t>遵守规范</a:t>
          </a:r>
          <a:endParaRPr lang="zh-CN" altLang="en-US" sz="1600" dirty="0"/>
        </a:p>
      </dgm:t>
    </dgm:pt>
    <dgm:pt modelId="{FA4EC369-4625-47AB-803E-DC6FE81170C0}" type="parTrans" cxnId="{1A9DBE71-A538-415A-8835-0BF8EE42B08B}">
      <dgm:prSet/>
      <dgm:spPr/>
      <dgm:t>
        <a:bodyPr/>
        <a:lstStyle/>
        <a:p>
          <a:endParaRPr lang="zh-CN" altLang="en-US"/>
        </a:p>
      </dgm:t>
    </dgm:pt>
    <dgm:pt modelId="{CE50DCF0-41D1-4245-9B24-3EE75617F303}" type="sibTrans" cxnId="{1A9DBE71-A538-415A-8835-0BF8EE42B08B}">
      <dgm:prSet/>
      <dgm:spPr/>
      <dgm:t>
        <a:bodyPr/>
        <a:lstStyle/>
        <a:p>
          <a:endParaRPr lang="zh-CN" altLang="en-US"/>
        </a:p>
      </dgm:t>
    </dgm:pt>
    <dgm:pt modelId="{22B6682D-F4BD-45B9-A7F8-96CC1B2E37E4}" type="pres">
      <dgm:prSet presAssocID="{79075ACC-E941-455D-AB98-B74CEBE0403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F4C5C6F-FA28-4363-970A-1D2B726BD190}" type="pres">
      <dgm:prSet presAssocID="{56F640E8-67A4-401C-9E23-A37705B53812}" presName="vertOne" presStyleCnt="0"/>
      <dgm:spPr/>
      <dgm:t>
        <a:bodyPr/>
        <a:lstStyle/>
        <a:p>
          <a:endParaRPr lang="zh-CN" altLang="en-US"/>
        </a:p>
      </dgm:t>
    </dgm:pt>
    <dgm:pt modelId="{4A86B581-AD7C-47C5-938D-8194DA0493E1}" type="pres">
      <dgm:prSet presAssocID="{56F640E8-67A4-401C-9E23-A37705B53812}" presName="txOne" presStyleLbl="node0" presStyleIdx="0" presStyleCnt="1" custScaleY="297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3AF750-E731-4489-BAE3-7EE6470E62B2}" type="pres">
      <dgm:prSet presAssocID="{56F640E8-67A4-401C-9E23-A37705B53812}" presName="parTransOne" presStyleCnt="0"/>
      <dgm:spPr/>
      <dgm:t>
        <a:bodyPr/>
        <a:lstStyle/>
        <a:p>
          <a:endParaRPr lang="zh-CN" altLang="en-US"/>
        </a:p>
      </dgm:t>
    </dgm:pt>
    <dgm:pt modelId="{8B2320FC-FE34-4F71-A89C-82B8F0A34746}" type="pres">
      <dgm:prSet presAssocID="{56F640E8-67A4-401C-9E23-A37705B53812}" presName="horzOne" presStyleCnt="0"/>
      <dgm:spPr/>
      <dgm:t>
        <a:bodyPr/>
        <a:lstStyle/>
        <a:p>
          <a:endParaRPr lang="zh-CN" altLang="en-US"/>
        </a:p>
      </dgm:t>
    </dgm:pt>
    <dgm:pt modelId="{0186B516-909C-4DF7-B90D-0DBC320F5F2E}" type="pres">
      <dgm:prSet presAssocID="{3101C4FF-4BB6-4A86-8C0D-B715F70143C7}" presName="vertTwo" presStyleCnt="0"/>
      <dgm:spPr/>
      <dgm:t>
        <a:bodyPr/>
        <a:lstStyle/>
        <a:p>
          <a:endParaRPr lang="zh-CN" altLang="en-US"/>
        </a:p>
      </dgm:t>
    </dgm:pt>
    <dgm:pt modelId="{EF13B089-ACBE-45F3-A129-51E43B9FE519}" type="pres">
      <dgm:prSet presAssocID="{3101C4FF-4BB6-4A86-8C0D-B715F70143C7}" presName="txTwo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82850C-5136-4291-B580-6B220790D115}" type="pres">
      <dgm:prSet presAssocID="{3101C4FF-4BB6-4A86-8C0D-B715F70143C7}" presName="horzTwo" presStyleCnt="0"/>
      <dgm:spPr/>
      <dgm:t>
        <a:bodyPr/>
        <a:lstStyle/>
        <a:p>
          <a:endParaRPr lang="zh-CN" altLang="en-US"/>
        </a:p>
      </dgm:t>
    </dgm:pt>
    <dgm:pt modelId="{07D2BE50-BDA5-4A81-BC90-96EEBB84AAE0}" type="pres">
      <dgm:prSet presAssocID="{2E8AE0F6-E1CB-4DC7-8CAB-CFA1843FE7CA}" presName="sibSpaceTwo" presStyleCnt="0"/>
      <dgm:spPr/>
      <dgm:t>
        <a:bodyPr/>
        <a:lstStyle/>
        <a:p>
          <a:endParaRPr lang="zh-CN" altLang="en-US"/>
        </a:p>
      </dgm:t>
    </dgm:pt>
    <dgm:pt modelId="{4FF9705E-1214-44D4-9AC3-DF6F1CF2B1A0}" type="pres">
      <dgm:prSet presAssocID="{D88DD98A-19FF-4C21-B4A8-6A0F8A7CBA3F}" presName="vertTwo" presStyleCnt="0"/>
      <dgm:spPr/>
      <dgm:t>
        <a:bodyPr/>
        <a:lstStyle/>
        <a:p>
          <a:endParaRPr lang="zh-CN" altLang="en-US"/>
        </a:p>
      </dgm:t>
    </dgm:pt>
    <dgm:pt modelId="{D2A07F91-B08B-4068-8993-2C4ADE5BF82A}" type="pres">
      <dgm:prSet presAssocID="{D88DD98A-19FF-4C21-B4A8-6A0F8A7CBA3F}" presName="txTwo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9C25AA-9F08-4CFC-8664-B449667929FE}" type="pres">
      <dgm:prSet presAssocID="{D88DD98A-19FF-4C21-B4A8-6A0F8A7CBA3F}" presName="horzTwo" presStyleCnt="0"/>
      <dgm:spPr/>
      <dgm:t>
        <a:bodyPr/>
        <a:lstStyle/>
        <a:p>
          <a:endParaRPr lang="zh-CN" altLang="en-US"/>
        </a:p>
      </dgm:t>
    </dgm:pt>
    <dgm:pt modelId="{872BCDEA-5063-47B4-9071-FBFBCD8BB537}" type="pres">
      <dgm:prSet presAssocID="{B102BFFE-A96E-4E6F-A800-B2FE32AEC930}" presName="sibSpaceTwo" presStyleCnt="0"/>
      <dgm:spPr/>
      <dgm:t>
        <a:bodyPr/>
        <a:lstStyle/>
        <a:p>
          <a:endParaRPr lang="zh-CN" altLang="en-US"/>
        </a:p>
      </dgm:t>
    </dgm:pt>
    <dgm:pt modelId="{9A07CACD-227B-434B-90D1-DC6B966A395A}" type="pres">
      <dgm:prSet presAssocID="{705E1969-FA40-4FB8-B673-398AB508E5B7}" presName="vertTwo" presStyleCnt="0"/>
      <dgm:spPr/>
      <dgm:t>
        <a:bodyPr/>
        <a:lstStyle/>
        <a:p>
          <a:endParaRPr lang="zh-CN" altLang="en-US"/>
        </a:p>
      </dgm:t>
    </dgm:pt>
    <dgm:pt modelId="{516EC76A-AE3A-4A12-9F9A-E23673BD9F1C}" type="pres">
      <dgm:prSet presAssocID="{705E1969-FA40-4FB8-B673-398AB508E5B7}" presName="txTwo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AB3A1A-F18B-4D18-9E62-D3DDFDE95DB4}" type="pres">
      <dgm:prSet presAssocID="{705E1969-FA40-4FB8-B673-398AB508E5B7}" presName="horzTwo" presStyleCnt="0"/>
      <dgm:spPr/>
      <dgm:t>
        <a:bodyPr/>
        <a:lstStyle/>
        <a:p>
          <a:endParaRPr lang="zh-CN" altLang="en-US"/>
        </a:p>
      </dgm:t>
    </dgm:pt>
    <dgm:pt modelId="{267CC111-C7DD-440E-8370-02425C0F7D5A}" type="pres">
      <dgm:prSet presAssocID="{8BBA0153-EBD6-4D6D-A7EE-955F90B5426C}" presName="sibSpaceTwo" presStyleCnt="0"/>
      <dgm:spPr/>
      <dgm:t>
        <a:bodyPr/>
        <a:lstStyle/>
        <a:p>
          <a:endParaRPr lang="zh-CN" altLang="en-US"/>
        </a:p>
      </dgm:t>
    </dgm:pt>
    <dgm:pt modelId="{79655A15-82D9-4B1C-93F1-5ECFB8966E7A}" type="pres">
      <dgm:prSet presAssocID="{4D32843A-BE28-414F-9490-5808C762E286}" presName="vertTwo" presStyleCnt="0"/>
      <dgm:spPr/>
      <dgm:t>
        <a:bodyPr/>
        <a:lstStyle/>
        <a:p>
          <a:endParaRPr lang="zh-CN" altLang="en-US"/>
        </a:p>
      </dgm:t>
    </dgm:pt>
    <dgm:pt modelId="{03F971D9-75B6-4564-B64A-B90DA44B0665}" type="pres">
      <dgm:prSet presAssocID="{4D32843A-BE28-414F-9490-5808C762E286}" presName="txTwo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97B629-093C-44B0-9C41-5BC68C5F67B4}" type="pres">
      <dgm:prSet presAssocID="{4D32843A-BE28-414F-9490-5808C762E286}" presName="horzTwo" presStyleCnt="0"/>
      <dgm:spPr/>
      <dgm:t>
        <a:bodyPr/>
        <a:lstStyle/>
        <a:p>
          <a:endParaRPr lang="zh-CN" altLang="en-US"/>
        </a:p>
      </dgm:t>
    </dgm:pt>
    <dgm:pt modelId="{A84B368B-FA6E-45AD-9B35-DA728CCB8411}" type="pres">
      <dgm:prSet presAssocID="{1563E750-6853-4E68-8C92-A30F52C1B30C}" presName="sibSpaceTwo" presStyleCnt="0"/>
      <dgm:spPr/>
      <dgm:t>
        <a:bodyPr/>
        <a:lstStyle/>
        <a:p>
          <a:endParaRPr lang="zh-CN" altLang="en-US"/>
        </a:p>
      </dgm:t>
    </dgm:pt>
    <dgm:pt modelId="{C71F7B5F-8012-4E53-80CE-0294EC2E5B92}" type="pres">
      <dgm:prSet presAssocID="{19D0D151-FAEA-48B7-B1CB-22831FD1D0A6}" presName="vertTwo" presStyleCnt="0"/>
      <dgm:spPr/>
      <dgm:t>
        <a:bodyPr/>
        <a:lstStyle/>
        <a:p>
          <a:endParaRPr lang="zh-CN" altLang="en-US"/>
        </a:p>
      </dgm:t>
    </dgm:pt>
    <dgm:pt modelId="{31ABB7DD-9B58-44CC-AFFC-94AF38BB345F}" type="pres">
      <dgm:prSet presAssocID="{19D0D151-FAEA-48B7-B1CB-22831FD1D0A6}" presName="txTwo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C5572-E039-4327-A3AE-100AFAFF26B4}" type="pres">
      <dgm:prSet presAssocID="{19D0D151-FAEA-48B7-B1CB-22831FD1D0A6}" presName="horzTwo" presStyleCnt="0"/>
      <dgm:spPr/>
      <dgm:t>
        <a:bodyPr/>
        <a:lstStyle/>
        <a:p>
          <a:endParaRPr lang="zh-CN" altLang="en-US"/>
        </a:p>
      </dgm:t>
    </dgm:pt>
    <dgm:pt modelId="{3C0F8CC1-302B-4766-B608-FB3D9A904889}" type="pres">
      <dgm:prSet presAssocID="{FF6266B7-F985-416A-AEC7-67A81CD36395}" presName="sibSpaceTwo" presStyleCnt="0"/>
      <dgm:spPr/>
      <dgm:t>
        <a:bodyPr/>
        <a:lstStyle/>
        <a:p>
          <a:endParaRPr lang="zh-CN" altLang="en-US"/>
        </a:p>
      </dgm:t>
    </dgm:pt>
    <dgm:pt modelId="{65BE8629-8D77-4B7D-8DC6-57A60485DFFD}" type="pres">
      <dgm:prSet presAssocID="{12799B53-2A94-41DF-9EBC-9C22D7D5598C}" presName="vertTwo" presStyleCnt="0"/>
      <dgm:spPr/>
      <dgm:t>
        <a:bodyPr/>
        <a:lstStyle/>
        <a:p>
          <a:endParaRPr lang="zh-CN" altLang="en-US"/>
        </a:p>
      </dgm:t>
    </dgm:pt>
    <dgm:pt modelId="{E6D49040-5AC2-45D8-9166-45A0618B4A18}" type="pres">
      <dgm:prSet presAssocID="{12799B53-2A94-41DF-9EBC-9C22D7D5598C}" presName="txTwo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8FFDE-AC1A-4192-B213-E56DA163D432}" type="pres">
      <dgm:prSet presAssocID="{12799B53-2A94-41DF-9EBC-9C22D7D5598C}" presName="horzTwo" presStyleCnt="0"/>
      <dgm:spPr/>
      <dgm:t>
        <a:bodyPr/>
        <a:lstStyle/>
        <a:p>
          <a:endParaRPr lang="zh-CN" altLang="en-US"/>
        </a:p>
      </dgm:t>
    </dgm:pt>
    <dgm:pt modelId="{3368AC01-1A33-4CF0-869C-D4352B704F53}" type="pres">
      <dgm:prSet presAssocID="{AD8179BD-ADF2-4E22-8F9A-1084E9F6B29D}" presName="sibSpaceTwo" presStyleCnt="0"/>
      <dgm:spPr/>
      <dgm:t>
        <a:bodyPr/>
        <a:lstStyle/>
        <a:p>
          <a:endParaRPr lang="zh-CN" altLang="en-US"/>
        </a:p>
      </dgm:t>
    </dgm:pt>
    <dgm:pt modelId="{EAC3DA11-4FD1-4C42-8306-D543A554767D}" type="pres">
      <dgm:prSet presAssocID="{C6943343-F51A-472F-9B50-159434E531EB}" presName="vertTwo" presStyleCnt="0"/>
      <dgm:spPr/>
      <dgm:t>
        <a:bodyPr/>
        <a:lstStyle/>
        <a:p>
          <a:endParaRPr lang="zh-CN" altLang="en-US"/>
        </a:p>
      </dgm:t>
    </dgm:pt>
    <dgm:pt modelId="{9975CD5B-8141-4266-9147-974E300EE52F}" type="pres">
      <dgm:prSet presAssocID="{C6943343-F51A-472F-9B50-159434E531EB}" presName="txTwo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51E19F-91EC-450E-8FB9-0E73A36D09DE}" type="pres">
      <dgm:prSet presAssocID="{C6943343-F51A-472F-9B50-159434E531EB}" presName="horzTwo" presStyleCnt="0"/>
      <dgm:spPr/>
      <dgm:t>
        <a:bodyPr/>
        <a:lstStyle/>
        <a:p>
          <a:endParaRPr lang="zh-CN" altLang="en-US"/>
        </a:p>
      </dgm:t>
    </dgm:pt>
    <dgm:pt modelId="{60F485AE-8381-4137-B137-DAFC3C53D705}" type="pres">
      <dgm:prSet presAssocID="{D41820AA-1008-4BBC-B2F8-F0359DF0FFB3}" presName="sibSpaceTwo" presStyleCnt="0"/>
      <dgm:spPr/>
    </dgm:pt>
    <dgm:pt modelId="{E8683FF8-F29A-4783-A049-55A01D6C8DA2}" type="pres">
      <dgm:prSet presAssocID="{D1F8554F-D0C5-4601-A87A-3C6B2F0ACC5A}" presName="vertTwo" presStyleCnt="0"/>
      <dgm:spPr/>
    </dgm:pt>
    <dgm:pt modelId="{A5A2D818-280A-43A6-A9C9-51DDE48A58BA}" type="pres">
      <dgm:prSet presAssocID="{D1F8554F-D0C5-4601-A87A-3C6B2F0ACC5A}" presName="txTwo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0B4B3D-B771-401B-A9F3-04615D9F188C}" type="pres">
      <dgm:prSet presAssocID="{D1F8554F-D0C5-4601-A87A-3C6B2F0ACC5A}" presName="horzTwo" presStyleCnt="0"/>
      <dgm:spPr/>
    </dgm:pt>
    <dgm:pt modelId="{114AB50D-48F1-428A-A350-AC88B304B1F1}" type="pres">
      <dgm:prSet presAssocID="{132B2BCF-F287-4A0B-AD7C-E390D7BD40A7}" presName="sibSpaceTwo" presStyleCnt="0"/>
      <dgm:spPr/>
    </dgm:pt>
    <dgm:pt modelId="{2916CCF0-5F03-4E93-A573-C144870A28D3}" type="pres">
      <dgm:prSet presAssocID="{FEF2BAE8-BA11-4895-845A-1DE69DEF953A}" presName="vertTwo" presStyleCnt="0"/>
      <dgm:spPr/>
    </dgm:pt>
    <dgm:pt modelId="{71EA669B-AC22-4531-803A-B5D9459D6E04}" type="pres">
      <dgm:prSet presAssocID="{FEF2BAE8-BA11-4895-845A-1DE69DEF953A}" presName="txTwo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ABBC3-71C8-42CB-94D3-112735D3D784}" type="pres">
      <dgm:prSet presAssocID="{FEF2BAE8-BA11-4895-845A-1DE69DEF953A}" presName="horzTwo" presStyleCnt="0"/>
      <dgm:spPr/>
    </dgm:pt>
  </dgm:ptLst>
  <dgm:cxnLst>
    <dgm:cxn modelId="{D831D10B-B529-455E-9953-78591E9E6692}" srcId="{56F640E8-67A4-401C-9E23-A37705B53812}" destId="{19D0D151-FAEA-48B7-B1CB-22831FD1D0A6}" srcOrd="4" destOrd="0" parTransId="{EB54D90E-8C27-49DC-BB82-846FFCC3A42B}" sibTransId="{FF6266B7-F985-416A-AEC7-67A81CD36395}"/>
    <dgm:cxn modelId="{77336E84-6B8D-48D8-957E-C4210BB44CE9}" type="presOf" srcId="{D88DD98A-19FF-4C21-B4A8-6A0F8A7CBA3F}" destId="{D2A07F91-B08B-4068-8993-2C4ADE5BF82A}" srcOrd="0" destOrd="0" presId="urn:microsoft.com/office/officeart/2005/8/layout/hierarchy4"/>
    <dgm:cxn modelId="{8AE4BBDC-FFCE-4B28-9746-AD6A7AA81961}" type="presOf" srcId="{3101C4FF-4BB6-4A86-8C0D-B715F70143C7}" destId="{EF13B089-ACBE-45F3-A129-51E43B9FE519}" srcOrd="0" destOrd="0" presId="urn:microsoft.com/office/officeart/2005/8/layout/hierarchy4"/>
    <dgm:cxn modelId="{36A6A038-EB53-4942-B934-435C9691F0C4}" type="presOf" srcId="{19D0D151-FAEA-48B7-B1CB-22831FD1D0A6}" destId="{31ABB7DD-9B58-44CC-AFFC-94AF38BB345F}" srcOrd="0" destOrd="0" presId="urn:microsoft.com/office/officeart/2005/8/layout/hierarchy4"/>
    <dgm:cxn modelId="{CA7F7C43-EECF-4877-BC04-E22BE64A8338}" srcId="{56F640E8-67A4-401C-9E23-A37705B53812}" destId="{12799B53-2A94-41DF-9EBC-9C22D7D5598C}" srcOrd="5" destOrd="0" parTransId="{8E886290-19BF-4FCE-AC62-ECF6CF949897}" sibTransId="{AD8179BD-ADF2-4E22-8F9A-1084E9F6B29D}"/>
    <dgm:cxn modelId="{B6B992A0-C379-474D-B9BC-2661DD694E5C}" srcId="{56F640E8-67A4-401C-9E23-A37705B53812}" destId="{705E1969-FA40-4FB8-B673-398AB508E5B7}" srcOrd="2" destOrd="0" parTransId="{1760AC20-D840-4350-9B93-A15CA8F6C6AB}" sibTransId="{8BBA0153-EBD6-4D6D-A7EE-955F90B5426C}"/>
    <dgm:cxn modelId="{088C41BD-59C8-467A-848D-6884905F3209}" type="presOf" srcId="{12799B53-2A94-41DF-9EBC-9C22D7D5598C}" destId="{E6D49040-5AC2-45D8-9166-45A0618B4A18}" srcOrd="0" destOrd="0" presId="urn:microsoft.com/office/officeart/2005/8/layout/hierarchy4"/>
    <dgm:cxn modelId="{5EC32DA7-704D-4A90-8E5B-069D5D47C3DA}" type="presOf" srcId="{FEF2BAE8-BA11-4895-845A-1DE69DEF953A}" destId="{71EA669B-AC22-4531-803A-B5D9459D6E04}" srcOrd="0" destOrd="0" presId="urn:microsoft.com/office/officeart/2005/8/layout/hierarchy4"/>
    <dgm:cxn modelId="{7EA21835-8366-48D1-8E4A-9BB8C3B9CCE9}" type="presOf" srcId="{D1F8554F-D0C5-4601-A87A-3C6B2F0ACC5A}" destId="{A5A2D818-280A-43A6-A9C9-51DDE48A58BA}" srcOrd="0" destOrd="0" presId="urn:microsoft.com/office/officeart/2005/8/layout/hierarchy4"/>
    <dgm:cxn modelId="{592A5ED5-2CA1-4BED-AC11-40DC05BE64BC}" srcId="{56F640E8-67A4-401C-9E23-A37705B53812}" destId="{D1F8554F-D0C5-4601-A87A-3C6B2F0ACC5A}" srcOrd="7" destOrd="0" parTransId="{C4E21612-B15E-4409-A247-E08AD37E1F55}" sibTransId="{132B2BCF-F287-4A0B-AD7C-E390D7BD40A7}"/>
    <dgm:cxn modelId="{FD5B9C0A-1569-4039-A0DD-D7CCD5A2523F}" type="presOf" srcId="{79075ACC-E941-455D-AB98-B74CEBE04037}" destId="{22B6682D-F4BD-45B9-A7F8-96CC1B2E37E4}" srcOrd="0" destOrd="0" presId="urn:microsoft.com/office/officeart/2005/8/layout/hierarchy4"/>
    <dgm:cxn modelId="{1CFEA1FF-436D-4763-98C2-7A733E5269A1}" srcId="{56F640E8-67A4-401C-9E23-A37705B53812}" destId="{C6943343-F51A-472F-9B50-159434E531EB}" srcOrd="6" destOrd="0" parTransId="{BC1A8C38-0FDB-443A-AFE5-6A04DFE04A0A}" sibTransId="{D41820AA-1008-4BBC-B2F8-F0359DF0FFB3}"/>
    <dgm:cxn modelId="{3DE2048E-1D2E-4B16-B3CF-9941083F2B97}" type="presOf" srcId="{C6943343-F51A-472F-9B50-159434E531EB}" destId="{9975CD5B-8141-4266-9147-974E300EE52F}" srcOrd="0" destOrd="0" presId="urn:microsoft.com/office/officeart/2005/8/layout/hierarchy4"/>
    <dgm:cxn modelId="{03F4216E-462D-4457-A3D3-6456D4381BBB}" srcId="{56F640E8-67A4-401C-9E23-A37705B53812}" destId="{4D32843A-BE28-414F-9490-5808C762E286}" srcOrd="3" destOrd="0" parTransId="{288D6CF7-1975-4AB7-A98D-F7DF385073FF}" sibTransId="{1563E750-6853-4E68-8C92-A30F52C1B30C}"/>
    <dgm:cxn modelId="{785E765B-522B-4A56-A691-0A445B777EF6}" type="presOf" srcId="{705E1969-FA40-4FB8-B673-398AB508E5B7}" destId="{516EC76A-AE3A-4A12-9F9A-E23673BD9F1C}" srcOrd="0" destOrd="0" presId="urn:microsoft.com/office/officeart/2005/8/layout/hierarchy4"/>
    <dgm:cxn modelId="{C0EE8EF7-B297-486A-80CA-C0EC24C21A5E}" srcId="{56F640E8-67A4-401C-9E23-A37705B53812}" destId="{3101C4FF-4BB6-4A86-8C0D-B715F70143C7}" srcOrd="0" destOrd="0" parTransId="{3D77F267-196B-4FCA-B2B4-DA415B3CF847}" sibTransId="{2E8AE0F6-E1CB-4DC7-8CAB-CFA1843FE7CA}"/>
    <dgm:cxn modelId="{E5148CBC-3411-4351-9FD0-D8BD68DA0311}" type="presOf" srcId="{56F640E8-67A4-401C-9E23-A37705B53812}" destId="{4A86B581-AD7C-47C5-938D-8194DA0493E1}" srcOrd="0" destOrd="0" presId="urn:microsoft.com/office/officeart/2005/8/layout/hierarchy4"/>
    <dgm:cxn modelId="{94A57F7C-2161-4360-B41A-0983D1FB9015}" srcId="{79075ACC-E941-455D-AB98-B74CEBE04037}" destId="{56F640E8-67A4-401C-9E23-A37705B53812}" srcOrd="0" destOrd="0" parTransId="{416287AE-9769-4686-A388-4A0646881DB6}" sibTransId="{56914465-7352-4016-8A64-5754B01F595A}"/>
    <dgm:cxn modelId="{00D934DB-C5C9-475F-B172-E02339AC1305}" srcId="{56F640E8-67A4-401C-9E23-A37705B53812}" destId="{D88DD98A-19FF-4C21-B4A8-6A0F8A7CBA3F}" srcOrd="1" destOrd="0" parTransId="{C5F9EB67-096E-4EB4-9D60-968D284D04C6}" sibTransId="{B102BFFE-A96E-4E6F-A800-B2FE32AEC930}"/>
    <dgm:cxn modelId="{1C6D319D-88CA-4270-8B69-09936A8812D1}" type="presOf" srcId="{4D32843A-BE28-414F-9490-5808C762E286}" destId="{03F971D9-75B6-4564-B64A-B90DA44B0665}" srcOrd="0" destOrd="0" presId="urn:microsoft.com/office/officeart/2005/8/layout/hierarchy4"/>
    <dgm:cxn modelId="{1A9DBE71-A538-415A-8835-0BF8EE42B08B}" srcId="{56F640E8-67A4-401C-9E23-A37705B53812}" destId="{FEF2BAE8-BA11-4895-845A-1DE69DEF953A}" srcOrd="8" destOrd="0" parTransId="{FA4EC369-4625-47AB-803E-DC6FE81170C0}" sibTransId="{CE50DCF0-41D1-4245-9B24-3EE75617F303}"/>
    <dgm:cxn modelId="{AD200659-7C85-482D-B692-D8F3B9881F50}" type="presParOf" srcId="{22B6682D-F4BD-45B9-A7F8-96CC1B2E37E4}" destId="{2F4C5C6F-FA28-4363-970A-1D2B726BD190}" srcOrd="0" destOrd="0" presId="urn:microsoft.com/office/officeart/2005/8/layout/hierarchy4"/>
    <dgm:cxn modelId="{BCA0A463-9363-4B31-949E-87A2950DDBDA}" type="presParOf" srcId="{2F4C5C6F-FA28-4363-970A-1D2B726BD190}" destId="{4A86B581-AD7C-47C5-938D-8194DA0493E1}" srcOrd="0" destOrd="0" presId="urn:microsoft.com/office/officeart/2005/8/layout/hierarchy4"/>
    <dgm:cxn modelId="{B4C0940A-85D3-41FF-BDD2-BDB9F3700455}" type="presParOf" srcId="{2F4C5C6F-FA28-4363-970A-1D2B726BD190}" destId="{2A3AF750-E731-4489-BAE3-7EE6470E62B2}" srcOrd="1" destOrd="0" presId="urn:microsoft.com/office/officeart/2005/8/layout/hierarchy4"/>
    <dgm:cxn modelId="{10569F33-1040-4CBD-9B32-68FAF8CD6E2B}" type="presParOf" srcId="{2F4C5C6F-FA28-4363-970A-1D2B726BD190}" destId="{8B2320FC-FE34-4F71-A89C-82B8F0A34746}" srcOrd="2" destOrd="0" presId="urn:microsoft.com/office/officeart/2005/8/layout/hierarchy4"/>
    <dgm:cxn modelId="{B6C20C36-8F4A-4B2A-B21E-CE93A316556E}" type="presParOf" srcId="{8B2320FC-FE34-4F71-A89C-82B8F0A34746}" destId="{0186B516-909C-4DF7-B90D-0DBC320F5F2E}" srcOrd="0" destOrd="0" presId="urn:microsoft.com/office/officeart/2005/8/layout/hierarchy4"/>
    <dgm:cxn modelId="{57FA699F-A9AA-47DC-A464-01F600F840D8}" type="presParOf" srcId="{0186B516-909C-4DF7-B90D-0DBC320F5F2E}" destId="{EF13B089-ACBE-45F3-A129-51E43B9FE519}" srcOrd="0" destOrd="0" presId="urn:microsoft.com/office/officeart/2005/8/layout/hierarchy4"/>
    <dgm:cxn modelId="{5C3F8973-1003-4981-A9FB-ACBA0E9CDC35}" type="presParOf" srcId="{0186B516-909C-4DF7-B90D-0DBC320F5F2E}" destId="{9D82850C-5136-4291-B580-6B220790D115}" srcOrd="1" destOrd="0" presId="urn:microsoft.com/office/officeart/2005/8/layout/hierarchy4"/>
    <dgm:cxn modelId="{5EB2A316-1039-44D6-95DD-046A23107744}" type="presParOf" srcId="{8B2320FC-FE34-4F71-A89C-82B8F0A34746}" destId="{07D2BE50-BDA5-4A81-BC90-96EEBB84AAE0}" srcOrd="1" destOrd="0" presId="urn:microsoft.com/office/officeart/2005/8/layout/hierarchy4"/>
    <dgm:cxn modelId="{14B4C8EF-7AAA-40D5-80EF-8C24ECA36999}" type="presParOf" srcId="{8B2320FC-FE34-4F71-A89C-82B8F0A34746}" destId="{4FF9705E-1214-44D4-9AC3-DF6F1CF2B1A0}" srcOrd="2" destOrd="0" presId="urn:microsoft.com/office/officeart/2005/8/layout/hierarchy4"/>
    <dgm:cxn modelId="{D894ACAF-7CDE-44A8-BB6A-FCD3B28DBF46}" type="presParOf" srcId="{4FF9705E-1214-44D4-9AC3-DF6F1CF2B1A0}" destId="{D2A07F91-B08B-4068-8993-2C4ADE5BF82A}" srcOrd="0" destOrd="0" presId="urn:microsoft.com/office/officeart/2005/8/layout/hierarchy4"/>
    <dgm:cxn modelId="{286A1008-3D9E-4CB6-8C3D-70A56E8B9BFE}" type="presParOf" srcId="{4FF9705E-1214-44D4-9AC3-DF6F1CF2B1A0}" destId="{A59C25AA-9F08-4CFC-8664-B449667929FE}" srcOrd="1" destOrd="0" presId="urn:microsoft.com/office/officeart/2005/8/layout/hierarchy4"/>
    <dgm:cxn modelId="{479ED919-6716-41B5-AA30-CEB7DC1B2213}" type="presParOf" srcId="{8B2320FC-FE34-4F71-A89C-82B8F0A34746}" destId="{872BCDEA-5063-47B4-9071-FBFBCD8BB537}" srcOrd="3" destOrd="0" presId="urn:microsoft.com/office/officeart/2005/8/layout/hierarchy4"/>
    <dgm:cxn modelId="{2751DFF2-40A3-4A71-BA30-8DEAF158D033}" type="presParOf" srcId="{8B2320FC-FE34-4F71-A89C-82B8F0A34746}" destId="{9A07CACD-227B-434B-90D1-DC6B966A395A}" srcOrd="4" destOrd="0" presId="urn:microsoft.com/office/officeart/2005/8/layout/hierarchy4"/>
    <dgm:cxn modelId="{2D950B57-219C-4147-94C5-26D270ED3A45}" type="presParOf" srcId="{9A07CACD-227B-434B-90D1-DC6B966A395A}" destId="{516EC76A-AE3A-4A12-9F9A-E23673BD9F1C}" srcOrd="0" destOrd="0" presId="urn:microsoft.com/office/officeart/2005/8/layout/hierarchy4"/>
    <dgm:cxn modelId="{1628FDB1-3853-4590-942A-F07B1433DD16}" type="presParOf" srcId="{9A07CACD-227B-434B-90D1-DC6B966A395A}" destId="{67AB3A1A-F18B-4D18-9E62-D3DDFDE95DB4}" srcOrd="1" destOrd="0" presId="urn:microsoft.com/office/officeart/2005/8/layout/hierarchy4"/>
    <dgm:cxn modelId="{267E03A4-59E4-4706-B74A-F29E5FE5B0A6}" type="presParOf" srcId="{8B2320FC-FE34-4F71-A89C-82B8F0A34746}" destId="{267CC111-C7DD-440E-8370-02425C0F7D5A}" srcOrd="5" destOrd="0" presId="urn:microsoft.com/office/officeart/2005/8/layout/hierarchy4"/>
    <dgm:cxn modelId="{A6973E85-B1B2-44C5-B8D8-72852A5D7C10}" type="presParOf" srcId="{8B2320FC-FE34-4F71-A89C-82B8F0A34746}" destId="{79655A15-82D9-4B1C-93F1-5ECFB8966E7A}" srcOrd="6" destOrd="0" presId="urn:microsoft.com/office/officeart/2005/8/layout/hierarchy4"/>
    <dgm:cxn modelId="{521F8245-D8A4-4097-A0D7-045EEA58EB71}" type="presParOf" srcId="{79655A15-82D9-4B1C-93F1-5ECFB8966E7A}" destId="{03F971D9-75B6-4564-B64A-B90DA44B0665}" srcOrd="0" destOrd="0" presId="urn:microsoft.com/office/officeart/2005/8/layout/hierarchy4"/>
    <dgm:cxn modelId="{7838DBD4-641D-4D6C-939B-30FAE0726D19}" type="presParOf" srcId="{79655A15-82D9-4B1C-93F1-5ECFB8966E7A}" destId="{0497B629-093C-44B0-9C41-5BC68C5F67B4}" srcOrd="1" destOrd="0" presId="urn:microsoft.com/office/officeart/2005/8/layout/hierarchy4"/>
    <dgm:cxn modelId="{E519B55A-9B8D-4CCB-9A28-5CFE8DCFC2B8}" type="presParOf" srcId="{8B2320FC-FE34-4F71-A89C-82B8F0A34746}" destId="{A84B368B-FA6E-45AD-9B35-DA728CCB8411}" srcOrd="7" destOrd="0" presId="urn:microsoft.com/office/officeart/2005/8/layout/hierarchy4"/>
    <dgm:cxn modelId="{251489C0-C451-4BE4-82C0-2763185212BF}" type="presParOf" srcId="{8B2320FC-FE34-4F71-A89C-82B8F0A34746}" destId="{C71F7B5F-8012-4E53-80CE-0294EC2E5B92}" srcOrd="8" destOrd="0" presId="urn:microsoft.com/office/officeart/2005/8/layout/hierarchy4"/>
    <dgm:cxn modelId="{017CB0F4-6D5C-4718-9C46-C3ABF3EA98D9}" type="presParOf" srcId="{C71F7B5F-8012-4E53-80CE-0294EC2E5B92}" destId="{31ABB7DD-9B58-44CC-AFFC-94AF38BB345F}" srcOrd="0" destOrd="0" presId="urn:microsoft.com/office/officeart/2005/8/layout/hierarchy4"/>
    <dgm:cxn modelId="{8121ECC1-F02C-43A7-B616-F86037249B09}" type="presParOf" srcId="{C71F7B5F-8012-4E53-80CE-0294EC2E5B92}" destId="{D31C5572-E039-4327-A3AE-100AFAFF26B4}" srcOrd="1" destOrd="0" presId="urn:microsoft.com/office/officeart/2005/8/layout/hierarchy4"/>
    <dgm:cxn modelId="{986D9131-93BF-4308-A71F-CEC9E1F22F3E}" type="presParOf" srcId="{8B2320FC-FE34-4F71-A89C-82B8F0A34746}" destId="{3C0F8CC1-302B-4766-B608-FB3D9A904889}" srcOrd="9" destOrd="0" presId="urn:microsoft.com/office/officeart/2005/8/layout/hierarchy4"/>
    <dgm:cxn modelId="{A5B0875B-4522-49C3-B112-0236EEACA7F2}" type="presParOf" srcId="{8B2320FC-FE34-4F71-A89C-82B8F0A34746}" destId="{65BE8629-8D77-4B7D-8DC6-57A60485DFFD}" srcOrd="10" destOrd="0" presId="urn:microsoft.com/office/officeart/2005/8/layout/hierarchy4"/>
    <dgm:cxn modelId="{7B90B372-E8AB-4085-AF1B-BD6939703950}" type="presParOf" srcId="{65BE8629-8D77-4B7D-8DC6-57A60485DFFD}" destId="{E6D49040-5AC2-45D8-9166-45A0618B4A18}" srcOrd="0" destOrd="0" presId="urn:microsoft.com/office/officeart/2005/8/layout/hierarchy4"/>
    <dgm:cxn modelId="{C85520DA-B4A9-4AF8-B5B5-2A2BC28B2B10}" type="presParOf" srcId="{65BE8629-8D77-4B7D-8DC6-57A60485DFFD}" destId="{2188FFDE-AC1A-4192-B213-E56DA163D432}" srcOrd="1" destOrd="0" presId="urn:microsoft.com/office/officeart/2005/8/layout/hierarchy4"/>
    <dgm:cxn modelId="{5DC06077-1A73-484D-8B38-80BD4001E0F5}" type="presParOf" srcId="{8B2320FC-FE34-4F71-A89C-82B8F0A34746}" destId="{3368AC01-1A33-4CF0-869C-D4352B704F53}" srcOrd="11" destOrd="0" presId="urn:microsoft.com/office/officeart/2005/8/layout/hierarchy4"/>
    <dgm:cxn modelId="{2C809B64-5927-44CB-B8A7-256BE49DE0E2}" type="presParOf" srcId="{8B2320FC-FE34-4F71-A89C-82B8F0A34746}" destId="{EAC3DA11-4FD1-4C42-8306-D543A554767D}" srcOrd="12" destOrd="0" presId="urn:microsoft.com/office/officeart/2005/8/layout/hierarchy4"/>
    <dgm:cxn modelId="{DBA11714-0B25-4553-9181-1F8DE3E4902C}" type="presParOf" srcId="{EAC3DA11-4FD1-4C42-8306-D543A554767D}" destId="{9975CD5B-8141-4266-9147-974E300EE52F}" srcOrd="0" destOrd="0" presId="urn:microsoft.com/office/officeart/2005/8/layout/hierarchy4"/>
    <dgm:cxn modelId="{CD405D41-0D52-4F62-8CD2-AA01CA641367}" type="presParOf" srcId="{EAC3DA11-4FD1-4C42-8306-D543A554767D}" destId="{9751E19F-91EC-450E-8FB9-0E73A36D09DE}" srcOrd="1" destOrd="0" presId="urn:microsoft.com/office/officeart/2005/8/layout/hierarchy4"/>
    <dgm:cxn modelId="{1AD52537-7D37-49DB-94CF-0A3F931874B6}" type="presParOf" srcId="{8B2320FC-FE34-4F71-A89C-82B8F0A34746}" destId="{60F485AE-8381-4137-B137-DAFC3C53D705}" srcOrd="13" destOrd="0" presId="urn:microsoft.com/office/officeart/2005/8/layout/hierarchy4"/>
    <dgm:cxn modelId="{EFA50100-3E44-4057-86F0-DD823244FDA1}" type="presParOf" srcId="{8B2320FC-FE34-4F71-A89C-82B8F0A34746}" destId="{E8683FF8-F29A-4783-A049-55A01D6C8DA2}" srcOrd="14" destOrd="0" presId="urn:microsoft.com/office/officeart/2005/8/layout/hierarchy4"/>
    <dgm:cxn modelId="{08D10A2D-83E9-40A9-B701-B101FBB0875C}" type="presParOf" srcId="{E8683FF8-F29A-4783-A049-55A01D6C8DA2}" destId="{A5A2D818-280A-43A6-A9C9-51DDE48A58BA}" srcOrd="0" destOrd="0" presId="urn:microsoft.com/office/officeart/2005/8/layout/hierarchy4"/>
    <dgm:cxn modelId="{52C241FA-F9F7-45EA-AB5C-37131B092BE9}" type="presParOf" srcId="{E8683FF8-F29A-4783-A049-55A01D6C8DA2}" destId="{4C0B4B3D-B771-401B-A9F3-04615D9F188C}" srcOrd="1" destOrd="0" presId="urn:microsoft.com/office/officeart/2005/8/layout/hierarchy4"/>
    <dgm:cxn modelId="{94636B35-F3B5-481E-895C-7537AA46EFDB}" type="presParOf" srcId="{8B2320FC-FE34-4F71-A89C-82B8F0A34746}" destId="{114AB50D-48F1-428A-A350-AC88B304B1F1}" srcOrd="15" destOrd="0" presId="urn:microsoft.com/office/officeart/2005/8/layout/hierarchy4"/>
    <dgm:cxn modelId="{D1BEAA7F-15E4-42ED-9544-282D6675910F}" type="presParOf" srcId="{8B2320FC-FE34-4F71-A89C-82B8F0A34746}" destId="{2916CCF0-5F03-4E93-A573-C144870A28D3}" srcOrd="16" destOrd="0" presId="urn:microsoft.com/office/officeart/2005/8/layout/hierarchy4"/>
    <dgm:cxn modelId="{766C1EF6-592F-4D08-9455-9ECDDB314774}" type="presParOf" srcId="{2916CCF0-5F03-4E93-A573-C144870A28D3}" destId="{71EA669B-AC22-4531-803A-B5D9459D6E04}" srcOrd="0" destOrd="0" presId="urn:microsoft.com/office/officeart/2005/8/layout/hierarchy4"/>
    <dgm:cxn modelId="{FB20D617-F337-44BC-BFD6-1F891A7FB8F7}" type="presParOf" srcId="{2916CCF0-5F03-4E93-A573-C144870A28D3}" destId="{2B9ABBC3-71C8-42CB-94D3-112735D3D7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100958-1460-481C-BA07-726E2A80E5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EE5D7D5-DE35-4F6D-B5D7-E0100AE5EC44}">
      <dgm:prSet custT="1"/>
      <dgm:spPr/>
      <dgm:t>
        <a:bodyPr/>
        <a:lstStyle/>
        <a:p>
          <a:pPr rtl="0"/>
          <a:r>
            <a:rPr lang="zh-CN" altLang="en-US" sz="900" dirty="0" smtClean="0"/>
            <a:t>图形图像学</a:t>
          </a:r>
          <a:endParaRPr lang="zh-CN" altLang="en-US" sz="900" dirty="0"/>
        </a:p>
      </dgm:t>
    </dgm:pt>
    <dgm:pt modelId="{2C6F1DDD-41A5-4CFC-8A66-4CD7F1A1B6CF}" type="parTrans" cxnId="{431EB0C6-EAA6-413A-9D25-3738B9586202}">
      <dgm:prSet/>
      <dgm:spPr/>
      <dgm:t>
        <a:bodyPr/>
        <a:lstStyle/>
        <a:p>
          <a:endParaRPr lang="zh-CN" altLang="en-US" sz="900"/>
        </a:p>
      </dgm:t>
    </dgm:pt>
    <dgm:pt modelId="{223ABEF2-92E4-4489-A51F-180088964EB0}" type="sibTrans" cxnId="{431EB0C6-EAA6-413A-9D25-3738B9586202}">
      <dgm:prSet/>
      <dgm:spPr/>
      <dgm:t>
        <a:bodyPr/>
        <a:lstStyle/>
        <a:p>
          <a:endParaRPr lang="zh-CN" altLang="en-US" sz="900"/>
        </a:p>
      </dgm:t>
    </dgm:pt>
    <dgm:pt modelId="{B8412982-1995-43D0-8D94-A1DF727777BB}">
      <dgm:prSet custT="1"/>
      <dgm:spPr/>
      <dgm:t>
        <a:bodyPr/>
        <a:lstStyle/>
        <a:p>
          <a:pPr rtl="0"/>
          <a:r>
            <a:rPr lang="zh-CN" altLang="en-US" sz="900" dirty="0" smtClean="0"/>
            <a:t>视频编解码技术</a:t>
          </a:r>
          <a:endParaRPr lang="zh-CN" altLang="en-US" sz="900" dirty="0"/>
        </a:p>
      </dgm:t>
    </dgm:pt>
    <dgm:pt modelId="{826450C6-B963-4595-B2FF-B49BF20115AA}" type="parTrans" cxnId="{AFB88F0A-CF43-426D-A5AC-F62A42CDB7F7}">
      <dgm:prSet/>
      <dgm:spPr/>
      <dgm:t>
        <a:bodyPr/>
        <a:lstStyle/>
        <a:p>
          <a:endParaRPr lang="zh-CN" altLang="en-US" sz="900"/>
        </a:p>
      </dgm:t>
    </dgm:pt>
    <dgm:pt modelId="{B59FDA20-775E-4557-AF3B-BEBEF5948E92}" type="sibTrans" cxnId="{AFB88F0A-CF43-426D-A5AC-F62A42CDB7F7}">
      <dgm:prSet/>
      <dgm:spPr/>
      <dgm:t>
        <a:bodyPr/>
        <a:lstStyle/>
        <a:p>
          <a:endParaRPr lang="zh-CN" altLang="en-US" sz="900"/>
        </a:p>
      </dgm:t>
    </dgm:pt>
    <dgm:pt modelId="{5FFDCE0D-E018-442F-B992-79CD305187E2}">
      <dgm:prSet custT="1"/>
      <dgm:spPr/>
      <dgm:t>
        <a:bodyPr/>
        <a:lstStyle/>
        <a:p>
          <a:pPr rtl="0"/>
          <a:r>
            <a:rPr lang="zh-CN" altLang="en-US" sz="900" dirty="0" smtClean="0"/>
            <a:t>视频格式和容器</a:t>
          </a:r>
          <a:endParaRPr lang="zh-CN" altLang="en-US" sz="900" dirty="0"/>
        </a:p>
      </dgm:t>
    </dgm:pt>
    <dgm:pt modelId="{7AA7F6B9-BBDC-4A2B-BBCE-E8F97CEDD9CF}" type="parTrans" cxnId="{D9D8908E-DFB2-40EC-82B9-07FF6A7D8433}">
      <dgm:prSet/>
      <dgm:spPr/>
      <dgm:t>
        <a:bodyPr/>
        <a:lstStyle/>
        <a:p>
          <a:endParaRPr lang="zh-CN" altLang="en-US" sz="900"/>
        </a:p>
      </dgm:t>
    </dgm:pt>
    <dgm:pt modelId="{55446390-CC83-4CF4-B8C4-C9ACBFE00D04}" type="sibTrans" cxnId="{D9D8908E-DFB2-40EC-82B9-07FF6A7D8433}">
      <dgm:prSet/>
      <dgm:spPr/>
      <dgm:t>
        <a:bodyPr/>
        <a:lstStyle/>
        <a:p>
          <a:endParaRPr lang="zh-CN" altLang="en-US" sz="900"/>
        </a:p>
      </dgm:t>
    </dgm:pt>
    <dgm:pt modelId="{043FDF44-B3E6-4136-A084-B02E1A900A7B}">
      <dgm:prSet custT="1"/>
      <dgm:spPr/>
      <dgm:t>
        <a:bodyPr/>
        <a:lstStyle/>
        <a:p>
          <a:pPr rtl="0"/>
          <a:r>
            <a:rPr lang="zh-CN" altLang="en-US" sz="900" dirty="0" smtClean="0"/>
            <a:t>神经网络和模式识别</a:t>
          </a:r>
          <a:endParaRPr lang="zh-CN" altLang="en-US" sz="900" dirty="0"/>
        </a:p>
      </dgm:t>
    </dgm:pt>
    <dgm:pt modelId="{BEBA7311-A2EC-4AA8-AC2C-8298DCC14657}" type="parTrans" cxnId="{605D2640-9ABA-4395-B2F0-896412AB6DE0}">
      <dgm:prSet/>
      <dgm:spPr/>
      <dgm:t>
        <a:bodyPr/>
        <a:lstStyle/>
        <a:p>
          <a:endParaRPr lang="zh-CN" altLang="en-US" sz="900"/>
        </a:p>
      </dgm:t>
    </dgm:pt>
    <dgm:pt modelId="{A9165BE1-9F25-4B5B-8AA3-742DF57977C1}" type="sibTrans" cxnId="{605D2640-9ABA-4395-B2F0-896412AB6DE0}">
      <dgm:prSet/>
      <dgm:spPr/>
      <dgm:t>
        <a:bodyPr/>
        <a:lstStyle/>
        <a:p>
          <a:endParaRPr lang="zh-CN" altLang="en-US" sz="900"/>
        </a:p>
      </dgm:t>
    </dgm:pt>
    <dgm:pt modelId="{B8048051-66C9-45E5-B883-786F90486F7C}">
      <dgm:prSet custT="1"/>
      <dgm:spPr/>
      <dgm:t>
        <a:bodyPr/>
        <a:lstStyle/>
        <a:p>
          <a:pPr rtl="0"/>
          <a:r>
            <a:rPr lang="en-US" sz="900" dirty="0" smtClean="0"/>
            <a:t>Localize/</a:t>
          </a:r>
          <a:r>
            <a:rPr lang="zh-CN" sz="900" dirty="0" smtClean="0"/>
            <a:t>多语言</a:t>
          </a:r>
          <a:endParaRPr lang="zh-CN" sz="900" dirty="0"/>
        </a:p>
      </dgm:t>
    </dgm:pt>
    <dgm:pt modelId="{DDB994AF-6186-4D45-BD29-F016F558667D}" type="parTrans" cxnId="{7868F0C3-44A8-4FE1-8D85-8E7E9D4AC677}">
      <dgm:prSet/>
      <dgm:spPr/>
      <dgm:t>
        <a:bodyPr/>
        <a:lstStyle/>
        <a:p>
          <a:endParaRPr lang="zh-CN" altLang="en-US" sz="900"/>
        </a:p>
      </dgm:t>
    </dgm:pt>
    <dgm:pt modelId="{F83E3462-99AA-423B-A4C5-2823C1F5DFF5}" type="sibTrans" cxnId="{7868F0C3-44A8-4FE1-8D85-8E7E9D4AC677}">
      <dgm:prSet/>
      <dgm:spPr/>
      <dgm:t>
        <a:bodyPr/>
        <a:lstStyle/>
        <a:p>
          <a:endParaRPr lang="zh-CN" altLang="en-US" sz="900"/>
        </a:p>
      </dgm:t>
    </dgm:pt>
    <dgm:pt modelId="{58D3C08D-C5FB-4E26-AA18-9F1E454251CA}">
      <dgm:prSet custT="1"/>
      <dgm:spPr/>
      <dgm:t>
        <a:bodyPr/>
        <a:lstStyle/>
        <a:p>
          <a:pPr rtl="0"/>
          <a:r>
            <a:rPr lang="zh-CN" altLang="en-US" sz="900" dirty="0" smtClean="0"/>
            <a:t>加密算法和身份验证</a:t>
          </a:r>
          <a:endParaRPr lang="zh-CN" altLang="en-US" sz="900" dirty="0"/>
        </a:p>
      </dgm:t>
    </dgm:pt>
    <dgm:pt modelId="{140F2689-57B5-4064-8528-7EE9177B2A1F}" type="parTrans" cxnId="{8861B368-A1DC-42DC-A80B-018CFE529CBE}">
      <dgm:prSet/>
      <dgm:spPr/>
      <dgm:t>
        <a:bodyPr/>
        <a:lstStyle/>
        <a:p>
          <a:endParaRPr lang="zh-CN" altLang="en-US" sz="900"/>
        </a:p>
      </dgm:t>
    </dgm:pt>
    <dgm:pt modelId="{42CA1918-D84E-4976-BA80-5CDADAEE20DB}" type="sibTrans" cxnId="{8861B368-A1DC-42DC-A80B-018CFE529CBE}">
      <dgm:prSet/>
      <dgm:spPr/>
      <dgm:t>
        <a:bodyPr/>
        <a:lstStyle/>
        <a:p>
          <a:endParaRPr lang="zh-CN" altLang="en-US" sz="900"/>
        </a:p>
      </dgm:t>
    </dgm:pt>
    <dgm:pt modelId="{9DA42020-7B1A-41CC-8A40-054998F27948}">
      <dgm:prSet custT="1"/>
      <dgm:spPr/>
      <dgm:t>
        <a:bodyPr/>
        <a:lstStyle/>
        <a:p>
          <a:pPr rtl="0"/>
          <a:r>
            <a:rPr lang="en-US" altLang="zh-CN" sz="900" dirty="0" smtClean="0"/>
            <a:t>Linux</a:t>
          </a:r>
          <a:r>
            <a:rPr lang="zh-CN" altLang="en-US" sz="900" dirty="0" smtClean="0"/>
            <a:t>内核模块编程</a:t>
          </a:r>
          <a:r>
            <a:rPr lang="en-US" altLang="zh-CN" sz="900" dirty="0" smtClean="0"/>
            <a:t>/</a:t>
          </a:r>
          <a:r>
            <a:rPr lang="en-US" sz="900" dirty="0" smtClean="0"/>
            <a:t>Linux</a:t>
          </a:r>
          <a:r>
            <a:rPr lang="zh-CN" sz="900" dirty="0" smtClean="0"/>
            <a:t>设备驱动</a:t>
          </a:r>
          <a:r>
            <a:rPr lang="zh-CN" altLang="en-US" sz="900" dirty="0" smtClean="0"/>
            <a:t>编程</a:t>
          </a:r>
          <a:endParaRPr lang="zh-CN" sz="900" dirty="0"/>
        </a:p>
      </dgm:t>
    </dgm:pt>
    <dgm:pt modelId="{39323A9B-65F6-46C2-A9D1-8DED064AD520}" type="parTrans" cxnId="{0C2A4B91-FCA5-49F0-8786-43E920BFD0F7}">
      <dgm:prSet/>
      <dgm:spPr/>
      <dgm:t>
        <a:bodyPr/>
        <a:lstStyle/>
        <a:p>
          <a:endParaRPr lang="zh-CN" altLang="en-US" sz="900"/>
        </a:p>
      </dgm:t>
    </dgm:pt>
    <dgm:pt modelId="{3348054E-7F79-44EB-A89C-AF747EFD9744}" type="sibTrans" cxnId="{0C2A4B91-FCA5-49F0-8786-43E920BFD0F7}">
      <dgm:prSet/>
      <dgm:spPr/>
      <dgm:t>
        <a:bodyPr/>
        <a:lstStyle/>
        <a:p>
          <a:endParaRPr lang="zh-CN" altLang="en-US" sz="900"/>
        </a:p>
      </dgm:t>
    </dgm:pt>
    <dgm:pt modelId="{62A827E7-9B00-431D-A827-D0EA14CCD4F3}">
      <dgm:prSet custT="1"/>
      <dgm:spPr/>
      <dgm:t>
        <a:bodyPr/>
        <a:lstStyle/>
        <a:p>
          <a:pPr rtl="0"/>
          <a:r>
            <a:rPr lang="en-US" altLang="zh-CN" sz="900" dirty="0" smtClean="0"/>
            <a:t>Linux</a:t>
          </a:r>
          <a:r>
            <a:rPr lang="zh-CN" altLang="en-US" sz="900" dirty="0" smtClean="0"/>
            <a:t>服务器的运营和维护</a:t>
          </a:r>
          <a:endParaRPr lang="zh-CN" sz="900" dirty="0"/>
        </a:p>
      </dgm:t>
    </dgm:pt>
    <dgm:pt modelId="{D109B29E-F100-4D21-9ACF-EBA7E312F226}" type="parTrans" cxnId="{4F0FC998-E564-4C3F-8AA8-E1EFFD1D767C}">
      <dgm:prSet/>
      <dgm:spPr/>
      <dgm:t>
        <a:bodyPr/>
        <a:lstStyle/>
        <a:p>
          <a:endParaRPr lang="zh-CN" altLang="en-US" sz="900"/>
        </a:p>
      </dgm:t>
    </dgm:pt>
    <dgm:pt modelId="{124911B5-597C-4360-9835-7B68B7E28270}" type="sibTrans" cxnId="{4F0FC998-E564-4C3F-8AA8-E1EFFD1D767C}">
      <dgm:prSet/>
      <dgm:spPr/>
      <dgm:t>
        <a:bodyPr/>
        <a:lstStyle/>
        <a:p>
          <a:endParaRPr lang="zh-CN" altLang="en-US" sz="900"/>
        </a:p>
      </dgm:t>
    </dgm:pt>
    <dgm:pt modelId="{E2735A96-12C5-42FD-92D6-B050FA29B1AD}">
      <dgm:prSet custT="1"/>
      <dgm:spPr/>
      <dgm:t>
        <a:bodyPr/>
        <a:lstStyle/>
        <a:p>
          <a:pPr rtl="0"/>
          <a:r>
            <a:rPr lang="en-US" sz="900" dirty="0" err="1" smtClean="0"/>
            <a:t>activex</a:t>
          </a:r>
          <a:r>
            <a:rPr lang="zh-CN" sz="900" dirty="0" smtClean="0"/>
            <a:t>插件技术</a:t>
          </a:r>
          <a:endParaRPr lang="zh-CN" sz="900" dirty="0"/>
        </a:p>
      </dgm:t>
    </dgm:pt>
    <dgm:pt modelId="{F15CCBCB-DE1C-4386-8DDF-EE768C0127D9}" type="parTrans" cxnId="{3DAAB852-22C4-49F9-BC1E-6E05288AEE6C}">
      <dgm:prSet/>
      <dgm:spPr/>
      <dgm:t>
        <a:bodyPr/>
        <a:lstStyle/>
        <a:p>
          <a:endParaRPr lang="zh-CN" altLang="en-US" sz="900"/>
        </a:p>
      </dgm:t>
    </dgm:pt>
    <dgm:pt modelId="{7530DB49-43E0-4693-82DD-E2CD6FBE2C34}" type="sibTrans" cxnId="{3DAAB852-22C4-49F9-BC1E-6E05288AEE6C}">
      <dgm:prSet/>
      <dgm:spPr/>
      <dgm:t>
        <a:bodyPr/>
        <a:lstStyle/>
        <a:p>
          <a:endParaRPr lang="zh-CN" altLang="en-US" sz="900"/>
        </a:p>
      </dgm:t>
    </dgm:pt>
    <dgm:pt modelId="{E4CEB32D-734E-473D-B140-31AE76AE403B}">
      <dgm:prSet custT="1"/>
      <dgm:spPr/>
      <dgm:t>
        <a:bodyPr/>
        <a:lstStyle/>
        <a:p>
          <a:pPr rtl="0"/>
          <a:r>
            <a:rPr lang="en-US" sz="900" dirty="0" smtClean="0"/>
            <a:t>MFC</a:t>
          </a:r>
          <a:r>
            <a:rPr lang="zh-CN" sz="900" dirty="0" smtClean="0"/>
            <a:t>框架</a:t>
          </a:r>
          <a:endParaRPr lang="zh-CN" sz="900" dirty="0"/>
        </a:p>
      </dgm:t>
    </dgm:pt>
    <dgm:pt modelId="{26296CE7-0CF1-41FD-846B-3F0179521C5C}" type="parTrans" cxnId="{C0B1282D-C47D-4B14-B58C-A03C859C662B}">
      <dgm:prSet/>
      <dgm:spPr/>
      <dgm:t>
        <a:bodyPr/>
        <a:lstStyle/>
        <a:p>
          <a:endParaRPr lang="zh-CN" altLang="en-US" sz="900"/>
        </a:p>
      </dgm:t>
    </dgm:pt>
    <dgm:pt modelId="{E853C89B-4F45-44FB-AA70-AE40440CD778}" type="sibTrans" cxnId="{C0B1282D-C47D-4B14-B58C-A03C859C662B}">
      <dgm:prSet/>
      <dgm:spPr/>
      <dgm:t>
        <a:bodyPr/>
        <a:lstStyle/>
        <a:p>
          <a:endParaRPr lang="zh-CN" altLang="en-US" sz="900"/>
        </a:p>
      </dgm:t>
    </dgm:pt>
    <dgm:pt modelId="{54A03A1D-FDCE-4619-B8FC-00A16A4C9BBA}">
      <dgm:prSet custT="1"/>
      <dgm:spPr/>
      <dgm:t>
        <a:bodyPr/>
        <a:lstStyle/>
        <a:p>
          <a:pPr rtl="0"/>
          <a:r>
            <a:rPr lang="en-US" sz="900" dirty="0" err="1" smtClean="0"/>
            <a:t>thinkphp</a:t>
          </a:r>
          <a:r>
            <a:rPr lang="en-US" sz="900" dirty="0" smtClean="0"/>
            <a:t>/</a:t>
          </a:r>
          <a:r>
            <a:rPr lang="en-US" sz="900" dirty="0" err="1" smtClean="0"/>
            <a:t>swoole</a:t>
          </a:r>
          <a:r>
            <a:rPr lang="zh-CN" sz="900" dirty="0" smtClean="0"/>
            <a:t>框架</a:t>
          </a:r>
          <a:endParaRPr lang="zh-CN" sz="900" dirty="0"/>
        </a:p>
      </dgm:t>
    </dgm:pt>
    <dgm:pt modelId="{547FCC61-8BDE-4B7C-818D-C251F0FE9026}" type="parTrans" cxnId="{15740188-2B41-40B7-8398-A5CA83D7A0F5}">
      <dgm:prSet/>
      <dgm:spPr/>
      <dgm:t>
        <a:bodyPr/>
        <a:lstStyle/>
        <a:p>
          <a:endParaRPr lang="zh-CN" altLang="en-US" sz="900"/>
        </a:p>
      </dgm:t>
    </dgm:pt>
    <dgm:pt modelId="{97A88C2B-3F24-4D39-B024-D3A04B5F44D7}" type="sibTrans" cxnId="{15740188-2B41-40B7-8398-A5CA83D7A0F5}">
      <dgm:prSet/>
      <dgm:spPr/>
      <dgm:t>
        <a:bodyPr/>
        <a:lstStyle/>
        <a:p>
          <a:endParaRPr lang="zh-CN" altLang="en-US" sz="900"/>
        </a:p>
      </dgm:t>
    </dgm:pt>
    <dgm:pt modelId="{A1679AB7-9C48-4E62-956E-7733D6604D41}">
      <dgm:prSet custT="1"/>
      <dgm:spPr/>
      <dgm:t>
        <a:bodyPr/>
        <a:lstStyle/>
        <a:p>
          <a:pPr rtl="0"/>
          <a:r>
            <a:rPr lang="en-US" sz="900" dirty="0" err="1" smtClean="0"/>
            <a:t>jquery</a:t>
          </a:r>
          <a:r>
            <a:rPr lang="en-US" sz="900" dirty="0" smtClean="0"/>
            <a:t>/bootstrap</a:t>
          </a:r>
          <a:endParaRPr lang="zh-CN" sz="900" dirty="0"/>
        </a:p>
      </dgm:t>
    </dgm:pt>
    <dgm:pt modelId="{3A4750AD-1999-484B-B429-8B27981C204E}" type="parTrans" cxnId="{85DFF851-7682-471C-AE2E-6A2EB091EF60}">
      <dgm:prSet/>
      <dgm:spPr/>
      <dgm:t>
        <a:bodyPr/>
        <a:lstStyle/>
        <a:p>
          <a:endParaRPr lang="zh-CN" altLang="en-US" sz="900"/>
        </a:p>
      </dgm:t>
    </dgm:pt>
    <dgm:pt modelId="{B2BCAC92-F23A-426A-9139-711619F45E4F}" type="sibTrans" cxnId="{85DFF851-7682-471C-AE2E-6A2EB091EF60}">
      <dgm:prSet/>
      <dgm:spPr/>
      <dgm:t>
        <a:bodyPr/>
        <a:lstStyle/>
        <a:p>
          <a:endParaRPr lang="zh-CN" altLang="en-US" sz="900"/>
        </a:p>
      </dgm:t>
    </dgm:pt>
    <dgm:pt modelId="{6138C497-118F-4800-9B85-1B0882A3A015}">
      <dgm:prSet custT="1"/>
      <dgm:spPr/>
      <dgm:t>
        <a:bodyPr/>
        <a:lstStyle/>
        <a:p>
          <a:pPr rtl="0"/>
          <a:r>
            <a:rPr lang="en-US" sz="900" dirty="0" err="1" smtClean="0"/>
            <a:t>libuv</a:t>
          </a:r>
          <a:r>
            <a:rPr lang="en-US" sz="900" dirty="0" smtClean="0"/>
            <a:t>/</a:t>
          </a:r>
          <a:r>
            <a:rPr lang="en-US" sz="900" dirty="0" err="1" smtClean="0"/>
            <a:t>libevent</a:t>
          </a:r>
          <a:endParaRPr lang="zh-CN" sz="900" dirty="0"/>
        </a:p>
      </dgm:t>
    </dgm:pt>
    <dgm:pt modelId="{76F2BC5F-67C2-4326-98FF-E8117BD84EFB}" type="parTrans" cxnId="{C9003824-942F-4CEB-B2A6-0108E4B5446D}">
      <dgm:prSet/>
      <dgm:spPr/>
      <dgm:t>
        <a:bodyPr/>
        <a:lstStyle/>
        <a:p>
          <a:endParaRPr lang="zh-CN" altLang="en-US" sz="900"/>
        </a:p>
      </dgm:t>
    </dgm:pt>
    <dgm:pt modelId="{96E53C90-F366-4C66-A7F3-F88C3468A500}" type="sibTrans" cxnId="{C9003824-942F-4CEB-B2A6-0108E4B5446D}">
      <dgm:prSet/>
      <dgm:spPr/>
      <dgm:t>
        <a:bodyPr/>
        <a:lstStyle/>
        <a:p>
          <a:endParaRPr lang="zh-CN" altLang="en-US" sz="900"/>
        </a:p>
      </dgm:t>
    </dgm:pt>
    <dgm:pt modelId="{D755142E-DB21-42EC-A38A-76ECD6ECC678}">
      <dgm:prSet custT="1"/>
      <dgm:spPr/>
      <dgm:t>
        <a:bodyPr/>
        <a:lstStyle/>
        <a:p>
          <a:pPr rtl="0"/>
          <a:r>
            <a:rPr lang="zh-CN" altLang="en-US" sz="900" dirty="0" smtClean="0"/>
            <a:t>电子商务</a:t>
          </a:r>
          <a:endParaRPr lang="zh-CN" altLang="en-US" sz="900" dirty="0"/>
        </a:p>
      </dgm:t>
    </dgm:pt>
    <dgm:pt modelId="{3CE9EDA9-0F12-4768-8B7A-D87DCAC29798}" type="parTrans" cxnId="{E46C046C-4EFB-4FF7-849D-5B7C65909E47}">
      <dgm:prSet/>
      <dgm:spPr/>
      <dgm:t>
        <a:bodyPr/>
        <a:lstStyle/>
        <a:p>
          <a:endParaRPr lang="zh-CN" altLang="en-US" sz="900"/>
        </a:p>
      </dgm:t>
    </dgm:pt>
    <dgm:pt modelId="{5F4C69CA-243F-4A2E-9CBE-5BE77B265B73}" type="sibTrans" cxnId="{E46C046C-4EFB-4FF7-849D-5B7C65909E47}">
      <dgm:prSet/>
      <dgm:spPr/>
      <dgm:t>
        <a:bodyPr/>
        <a:lstStyle/>
        <a:p>
          <a:endParaRPr lang="zh-CN" altLang="en-US" sz="900"/>
        </a:p>
      </dgm:t>
    </dgm:pt>
    <dgm:pt modelId="{82EF7FD3-7863-4E20-8155-3A9FAB1BFE3A}">
      <dgm:prSet custT="1"/>
      <dgm:spPr/>
      <dgm:t>
        <a:bodyPr/>
        <a:lstStyle/>
        <a:p>
          <a:pPr rtl="0"/>
          <a:r>
            <a:rPr lang="zh-CN" altLang="en-US" sz="900" dirty="0" smtClean="0"/>
            <a:t>物流</a:t>
          </a:r>
          <a:endParaRPr lang="zh-CN" altLang="en-US" sz="900" dirty="0"/>
        </a:p>
      </dgm:t>
    </dgm:pt>
    <dgm:pt modelId="{CFD4EA0A-5C1D-4B28-BF96-9E3EAF9D952A}" type="parTrans" cxnId="{125E019E-CC16-441A-86C7-ED37F7DA23B7}">
      <dgm:prSet/>
      <dgm:spPr/>
      <dgm:t>
        <a:bodyPr/>
        <a:lstStyle/>
        <a:p>
          <a:endParaRPr lang="zh-CN" altLang="en-US" sz="900"/>
        </a:p>
      </dgm:t>
    </dgm:pt>
    <dgm:pt modelId="{F02D4D15-CB66-46F6-BB09-AB9E473610B1}" type="sibTrans" cxnId="{125E019E-CC16-441A-86C7-ED37F7DA23B7}">
      <dgm:prSet/>
      <dgm:spPr/>
      <dgm:t>
        <a:bodyPr/>
        <a:lstStyle/>
        <a:p>
          <a:endParaRPr lang="zh-CN" altLang="en-US" sz="900"/>
        </a:p>
      </dgm:t>
    </dgm:pt>
    <dgm:pt modelId="{96E0DA8F-6BAB-406D-A274-78D795CFFAE3}">
      <dgm:prSet custT="1"/>
      <dgm:spPr/>
      <dgm:t>
        <a:bodyPr/>
        <a:lstStyle/>
        <a:p>
          <a:pPr rtl="0"/>
          <a:r>
            <a:rPr lang="en-US" sz="900" dirty="0" smtClean="0"/>
            <a:t>SEO</a:t>
          </a:r>
          <a:endParaRPr lang="zh-CN" sz="900" dirty="0"/>
        </a:p>
      </dgm:t>
    </dgm:pt>
    <dgm:pt modelId="{ACCB9B7D-4028-411B-889D-1CA5A6305E7F}" type="parTrans" cxnId="{4B69CE36-EA51-4B7A-9B79-608CD34B9C0B}">
      <dgm:prSet/>
      <dgm:spPr/>
      <dgm:t>
        <a:bodyPr/>
        <a:lstStyle/>
        <a:p>
          <a:endParaRPr lang="zh-CN" altLang="en-US" sz="900"/>
        </a:p>
      </dgm:t>
    </dgm:pt>
    <dgm:pt modelId="{7F498986-B629-4793-86F1-EBBDA92CB1A1}" type="sibTrans" cxnId="{4B69CE36-EA51-4B7A-9B79-608CD34B9C0B}">
      <dgm:prSet/>
      <dgm:spPr/>
      <dgm:t>
        <a:bodyPr/>
        <a:lstStyle/>
        <a:p>
          <a:endParaRPr lang="zh-CN" altLang="en-US" sz="900"/>
        </a:p>
      </dgm:t>
    </dgm:pt>
    <dgm:pt modelId="{9BE1CA11-2CA1-4AC3-B57E-881438641B49}">
      <dgm:prSet custT="1"/>
      <dgm:spPr/>
      <dgm:t>
        <a:bodyPr/>
        <a:lstStyle/>
        <a:p>
          <a:pPr rtl="0"/>
          <a:r>
            <a:rPr lang="zh-CN" altLang="en-US" sz="900" dirty="0" smtClean="0"/>
            <a:t>支付</a:t>
          </a:r>
          <a:endParaRPr lang="zh-CN" altLang="en-US" sz="900" dirty="0"/>
        </a:p>
      </dgm:t>
    </dgm:pt>
    <dgm:pt modelId="{578BC449-D868-4928-8C86-0CB64DA2C532}" type="parTrans" cxnId="{1D31309E-45DF-4652-8295-11865594DD21}">
      <dgm:prSet/>
      <dgm:spPr/>
      <dgm:t>
        <a:bodyPr/>
        <a:lstStyle/>
        <a:p>
          <a:endParaRPr lang="zh-CN" altLang="en-US" sz="900"/>
        </a:p>
      </dgm:t>
    </dgm:pt>
    <dgm:pt modelId="{72ABF27B-362F-4985-BEDD-6C0DE1E297F8}" type="sibTrans" cxnId="{1D31309E-45DF-4652-8295-11865594DD21}">
      <dgm:prSet/>
      <dgm:spPr/>
      <dgm:t>
        <a:bodyPr/>
        <a:lstStyle/>
        <a:p>
          <a:endParaRPr lang="zh-CN" altLang="en-US" sz="900"/>
        </a:p>
      </dgm:t>
    </dgm:pt>
    <dgm:pt modelId="{A00A5FE8-06FA-49B0-BFE4-0119AD9F31FF}">
      <dgm:prSet custT="1"/>
      <dgm:spPr/>
      <dgm:t>
        <a:bodyPr/>
        <a:lstStyle/>
        <a:p>
          <a:pPr rtl="0"/>
          <a:r>
            <a:rPr lang="en-US" sz="900" dirty="0" smtClean="0"/>
            <a:t>…</a:t>
          </a:r>
          <a:endParaRPr lang="zh-CN" sz="900" dirty="0"/>
        </a:p>
      </dgm:t>
    </dgm:pt>
    <dgm:pt modelId="{5D49BB36-C215-40C2-853C-31276923F41C}" type="parTrans" cxnId="{C3F7EC71-817A-4F38-9F30-190208C52FCC}">
      <dgm:prSet/>
      <dgm:spPr/>
      <dgm:t>
        <a:bodyPr/>
        <a:lstStyle/>
        <a:p>
          <a:endParaRPr lang="zh-CN" altLang="en-US" sz="900"/>
        </a:p>
      </dgm:t>
    </dgm:pt>
    <dgm:pt modelId="{FED90EFD-654C-4DEB-BDDB-1FB1A9C41795}" type="sibTrans" cxnId="{C3F7EC71-817A-4F38-9F30-190208C52FCC}">
      <dgm:prSet/>
      <dgm:spPr/>
      <dgm:t>
        <a:bodyPr/>
        <a:lstStyle/>
        <a:p>
          <a:endParaRPr lang="zh-CN" altLang="en-US" sz="900"/>
        </a:p>
      </dgm:t>
    </dgm:pt>
    <dgm:pt modelId="{7AC8F978-D404-4778-BE6F-4DF453BAB9B8}">
      <dgm:prSet custT="1"/>
      <dgm:spPr/>
      <dgm:t>
        <a:bodyPr/>
        <a:lstStyle/>
        <a:p>
          <a:pPr rtl="0"/>
          <a:r>
            <a:rPr lang="en-US" altLang="zh-CN" sz="900" dirty="0" smtClean="0"/>
            <a:t>RTOS</a:t>
          </a:r>
          <a:endParaRPr lang="zh-CN" sz="900" dirty="0"/>
        </a:p>
      </dgm:t>
    </dgm:pt>
    <dgm:pt modelId="{1B7494D7-F319-4CDE-8E56-9BB008760A9A}" type="parTrans" cxnId="{16788EC9-77A1-4326-83DC-3BAA9AB01B43}">
      <dgm:prSet/>
      <dgm:spPr/>
      <dgm:t>
        <a:bodyPr/>
        <a:lstStyle/>
        <a:p>
          <a:endParaRPr lang="zh-CN" altLang="en-US" sz="900"/>
        </a:p>
      </dgm:t>
    </dgm:pt>
    <dgm:pt modelId="{C788F20D-AD98-4E24-9690-0885FA669C08}" type="sibTrans" cxnId="{16788EC9-77A1-4326-83DC-3BAA9AB01B43}">
      <dgm:prSet/>
      <dgm:spPr/>
      <dgm:t>
        <a:bodyPr/>
        <a:lstStyle/>
        <a:p>
          <a:endParaRPr lang="zh-CN" altLang="en-US" sz="900"/>
        </a:p>
      </dgm:t>
    </dgm:pt>
    <dgm:pt modelId="{3EF6315C-D7C1-45D9-8CEA-DD6580BBDD47}">
      <dgm:prSet custT="1"/>
      <dgm:spPr/>
      <dgm:t>
        <a:bodyPr/>
        <a:lstStyle/>
        <a:p>
          <a:pPr rtl="0"/>
          <a:r>
            <a:rPr lang="en-US" altLang="zh-CN" sz="900" dirty="0" smtClean="0"/>
            <a:t>Linux</a:t>
          </a:r>
          <a:r>
            <a:rPr lang="zh-CN" altLang="en-US" sz="900" dirty="0" smtClean="0"/>
            <a:t>设备用户态编程</a:t>
          </a:r>
          <a:endParaRPr lang="zh-CN" sz="900" dirty="0"/>
        </a:p>
      </dgm:t>
    </dgm:pt>
    <dgm:pt modelId="{91A8861E-E613-4108-A6E8-90506A5034AD}" type="parTrans" cxnId="{379440ED-B3F7-4123-AB40-F090BB88C5A0}">
      <dgm:prSet/>
      <dgm:spPr/>
      <dgm:t>
        <a:bodyPr/>
        <a:lstStyle/>
        <a:p>
          <a:endParaRPr lang="zh-CN" altLang="en-US" sz="900"/>
        </a:p>
      </dgm:t>
    </dgm:pt>
    <dgm:pt modelId="{77202084-A1E8-4DE8-96C1-41228AADD9E0}" type="sibTrans" cxnId="{379440ED-B3F7-4123-AB40-F090BB88C5A0}">
      <dgm:prSet/>
      <dgm:spPr/>
      <dgm:t>
        <a:bodyPr/>
        <a:lstStyle/>
        <a:p>
          <a:endParaRPr lang="zh-CN" altLang="en-US" sz="900"/>
        </a:p>
      </dgm:t>
    </dgm:pt>
    <dgm:pt modelId="{7A327D0B-A600-4FB3-BCC3-4B27D5D2C72B}">
      <dgm:prSet custT="1"/>
      <dgm:spPr/>
      <dgm:t>
        <a:bodyPr/>
        <a:lstStyle/>
        <a:p>
          <a:pPr rtl="0"/>
          <a:r>
            <a:rPr lang="zh-CN" altLang="en-US" sz="900" dirty="0" smtClean="0"/>
            <a:t>财务知识和流程</a:t>
          </a:r>
          <a:endParaRPr lang="zh-CN" altLang="en-US" sz="900" dirty="0"/>
        </a:p>
      </dgm:t>
    </dgm:pt>
    <dgm:pt modelId="{04160609-38A2-4BD5-B8F6-7E1BB474EFEA}" type="parTrans" cxnId="{A072D07D-9B3B-4776-B0E9-B60003CC1DE2}">
      <dgm:prSet/>
      <dgm:spPr/>
      <dgm:t>
        <a:bodyPr/>
        <a:lstStyle/>
        <a:p>
          <a:endParaRPr lang="zh-CN" altLang="en-US" sz="900"/>
        </a:p>
      </dgm:t>
    </dgm:pt>
    <dgm:pt modelId="{DB4C8720-C9C8-4F5A-A201-BC1CEFD4B101}" type="sibTrans" cxnId="{A072D07D-9B3B-4776-B0E9-B60003CC1DE2}">
      <dgm:prSet/>
      <dgm:spPr/>
      <dgm:t>
        <a:bodyPr/>
        <a:lstStyle/>
        <a:p>
          <a:endParaRPr lang="zh-CN" altLang="en-US" sz="900"/>
        </a:p>
      </dgm:t>
    </dgm:pt>
    <dgm:pt modelId="{35E4DF6D-71C7-4BEB-9177-B303F839D6C2}">
      <dgm:prSet custT="1"/>
      <dgm:spPr/>
      <dgm:t>
        <a:bodyPr/>
        <a:lstStyle/>
        <a:p>
          <a:pPr rtl="0"/>
          <a:r>
            <a:rPr lang="en-US" altLang="zh-CN" sz="900" dirty="0" smtClean="0"/>
            <a:t>Electron/</a:t>
          </a:r>
          <a:r>
            <a:rPr lang="en-US" sz="900" dirty="0" smtClean="0"/>
            <a:t>VUE/react</a:t>
          </a:r>
          <a:r>
            <a:rPr lang="zh-CN" sz="900" dirty="0" smtClean="0"/>
            <a:t>框架</a:t>
          </a:r>
          <a:endParaRPr lang="zh-CN" sz="900" dirty="0"/>
        </a:p>
      </dgm:t>
    </dgm:pt>
    <dgm:pt modelId="{32F004D6-8E61-4E01-B372-CFFD112452C4}" type="parTrans" cxnId="{C8DA71D0-638F-4D07-B249-30D5C8E091A9}">
      <dgm:prSet/>
      <dgm:spPr/>
      <dgm:t>
        <a:bodyPr/>
        <a:lstStyle/>
        <a:p>
          <a:endParaRPr lang="zh-CN" altLang="en-US" sz="900"/>
        </a:p>
      </dgm:t>
    </dgm:pt>
    <dgm:pt modelId="{9AC2F3FE-D409-4A94-84FE-790A6BCD58E0}" type="sibTrans" cxnId="{C8DA71D0-638F-4D07-B249-30D5C8E091A9}">
      <dgm:prSet/>
      <dgm:spPr/>
      <dgm:t>
        <a:bodyPr/>
        <a:lstStyle/>
        <a:p>
          <a:endParaRPr lang="zh-CN" altLang="en-US" sz="900"/>
        </a:p>
      </dgm:t>
    </dgm:pt>
    <dgm:pt modelId="{7E910440-28AC-4133-BDEE-B0293E7B6CB0}">
      <dgm:prSet custT="1"/>
      <dgm:spPr/>
      <dgm:t>
        <a:bodyPr/>
        <a:lstStyle/>
        <a:p>
          <a:pPr rtl="0"/>
          <a:r>
            <a:rPr lang="zh-CN" altLang="en-US" sz="900" dirty="0" smtClean="0"/>
            <a:t>各种网络协议</a:t>
          </a:r>
          <a:r>
            <a:rPr lang="en-US" altLang="zh-CN" sz="900" dirty="0" smtClean="0"/>
            <a:t>(</a:t>
          </a:r>
          <a:r>
            <a:rPr lang="en-US" altLang="zh-CN" sz="900" dirty="0" err="1" smtClean="0"/>
            <a:t>rtsp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rtmp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ntp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stmp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ddns</a:t>
          </a:r>
          <a:r>
            <a:rPr lang="en-US" altLang="zh-CN" sz="900" dirty="0" smtClean="0"/>
            <a:t>/http/ftp…)</a:t>
          </a:r>
          <a:endParaRPr lang="zh-CN" sz="900" dirty="0"/>
        </a:p>
      </dgm:t>
    </dgm:pt>
    <dgm:pt modelId="{A78D9159-2557-4826-81D0-F0AD8EC72A43}" type="parTrans" cxnId="{CDA9DC51-D7D3-4FC5-B619-5A7E496A9BF2}">
      <dgm:prSet/>
      <dgm:spPr/>
      <dgm:t>
        <a:bodyPr/>
        <a:lstStyle/>
        <a:p>
          <a:endParaRPr lang="zh-CN" altLang="en-US" sz="900"/>
        </a:p>
      </dgm:t>
    </dgm:pt>
    <dgm:pt modelId="{D3693E3F-3F65-4E67-89E4-9F2C423CA445}" type="sibTrans" cxnId="{CDA9DC51-D7D3-4FC5-B619-5A7E496A9BF2}">
      <dgm:prSet/>
      <dgm:spPr/>
      <dgm:t>
        <a:bodyPr/>
        <a:lstStyle/>
        <a:p>
          <a:endParaRPr lang="zh-CN" altLang="en-US" sz="900"/>
        </a:p>
      </dgm:t>
    </dgm:pt>
    <dgm:pt modelId="{44F12FF4-2A0E-4B08-8835-52AC7D063F44}">
      <dgm:prSet custT="1"/>
      <dgm:spPr/>
      <dgm:t>
        <a:bodyPr/>
        <a:lstStyle/>
        <a:p>
          <a:pPr rtl="0"/>
          <a:r>
            <a:rPr lang="en-US" altLang="zh-CN" sz="900" dirty="0" smtClean="0"/>
            <a:t>web</a:t>
          </a:r>
          <a:r>
            <a:rPr lang="zh-CN" altLang="en-US" sz="900" dirty="0" smtClean="0"/>
            <a:t>浏览器</a:t>
          </a:r>
          <a:endParaRPr lang="zh-CN" sz="900" dirty="0"/>
        </a:p>
      </dgm:t>
    </dgm:pt>
    <dgm:pt modelId="{64343C29-ABE2-40BB-85EB-D1A8BEC1782E}" type="parTrans" cxnId="{E93E1DD4-DC4E-47EA-BABB-1D9B6A641079}">
      <dgm:prSet/>
      <dgm:spPr/>
      <dgm:t>
        <a:bodyPr/>
        <a:lstStyle/>
        <a:p>
          <a:endParaRPr lang="zh-CN" altLang="en-US" sz="900"/>
        </a:p>
      </dgm:t>
    </dgm:pt>
    <dgm:pt modelId="{2182135D-3A7C-4AA8-8EC7-0BD5AB4FDDFD}" type="sibTrans" cxnId="{E93E1DD4-DC4E-47EA-BABB-1D9B6A641079}">
      <dgm:prSet/>
      <dgm:spPr/>
      <dgm:t>
        <a:bodyPr/>
        <a:lstStyle/>
        <a:p>
          <a:endParaRPr lang="zh-CN" altLang="en-US" sz="900"/>
        </a:p>
      </dgm:t>
    </dgm:pt>
    <dgm:pt modelId="{C7A1F1D2-0E3B-45FE-B275-47906A7473DE}">
      <dgm:prSet custT="1"/>
      <dgm:spPr/>
      <dgm:t>
        <a:bodyPr/>
        <a:lstStyle/>
        <a:p>
          <a:pPr rtl="0"/>
          <a:r>
            <a:rPr lang="en-US" altLang="zh-CN" sz="900" dirty="0" smtClean="0"/>
            <a:t>JVM</a:t>
          </a:r>
          <a:r>
            <a:rPr lang="zh-CN" altLang="en-US" sz="900" dirty="0" smtClean="0"/>
            <a:t>虚拟机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js</a:t>
          </a:r>
          <a:r>
            <a:rPr lang="zh-CN" altLang="en-US" sz="900" dirty="0" smtClean="0"/>
            <a:t>引擎</a:t>
          </a:r>
          <a:endParaRPr lang="zh-CN" sz="900" dirty="0"/>
        </a:p>
      </dgm:t>
    </dgm:pt>
    <dgm:pt modelId="{D71A4F14-B7FE-498C-B76A-F509802448C5}" type="parTrans" cxnId="{762D25A2-9B8F-446A-B83F-90CECE8F7E5F}">
      <dgm:prSet/>
      <dgm:spPr/>
      <dgm:t>
        <a:bodyPr/>
        <a:lstStyle/>
        <a:p>
          <a:endParaRPr lang="zh-CN" altLang="en-US" sz="900"/>
        </a:p>
      </dgm:t>
    </dgm:pt>
    <dgm:pt modelId="{64327FCB-7053-4429-9FA3-DB1988CB2550}" type="sibTrans" cxnId="{762D25A2-9B8F-446A-B83F-90CECE8F7E5F}">
      <dgm:prSet/>
      <dgm:spPr/>
      <dgm:t>
        <a:bodyPr/>
        <a:lstStyle/>
        <a:p>
          <a:endParaRPr lang="zh-CN" altLang="en-US" sz="900"/>
        </a:p>
      </dgm:t>
    </dgm:pt>
    <dgm:pt modelId="{BA22BC81-7C74-4095-BAC9-65175504AAF9}">
      <dgm:prSet custT="1"/>
      <dgm:spPr/>
      <dgm:t>
        <a:bodyPr/>
        <a:lstStyle/>
        <a:p>
          <a:pPr rtl="0"/>
          <a:r>
            <a:rPr lang="en-US" altLang="zh-CN" sz="900" dirty="0" smtClean="0"/>
            <a:t>CSS</a:t>
          </a:r>
          <a:r>
            <a:rPr lang="zh-CN" altLang="en-US" sz="900" dirty="0" smtClean="0"/>
            <a:t>和</a:t>
          </a:r>
          <a:r>
            <a:rPr lang="en-US" altLang="zh-CN" sz="900" dirty="0" smtClean="0"/>
            <a:t>html</a:t>
          </a:r>
          <a:endParaRPr lang="zh-CN" sz="900" dirty="0"/>
        </a:p>
      </dgm:t>
    </dgm:pt>
    <dgm:pt modelId="{9A784193-A47E-4ECF-A540-36767161120C}" type="parTrans" cxnId="{49AA1010-9C2B-432A-8489-A91ACD75D452}">
      <dgm:prSet/>
      <dgm:spPr/>
      <dgm:t>
        <a:bodyPr/>
        <a:lstStyle/>
        <a:p>
          <a:endParaRPr lang="zh-CN" altLang="en-US" sz="900"/>
        </a:p>
      </dgm:t>
    </dgm:pt>
    <dgm:pt modelId="{6FE2E11B-A724-4847-8334-A6BE4D0E9D77}" type="sibTrans" cxnId="{49AA1010-9C2B-432A-8489-A91ACD75D452}">
      <dgm:prSet/>
      <dgm:spPr/>
      <dgm:t>
        <a:bodyPr/>
        <a:lstStyle/>
        <a:p>
          <a:endParaRPr lang="zh-CN" altLang="en-US" sz="900"/>
        </a:p>
      </dgm:t>
    </dgm:pt>
    <dgm:pt modelId="{9DA8EE25-D127-4539-B2AA-A7679496314C}">
      <dgm:prSet custT="1"/>
      <dgm:spPr/>
      <dgm:t>
        <a:bodyPr/>
        <a:lstStyle/>
        <a:p>
          <a:pPr rtl="0"/>
          <a:r>
            <a:rPr lang="en-US" altLang="zh-CN" sz="900" dirty="0" err="1" smtClean="0"/>
            <a:t>framebuffer</a:t>
          </a:r>
          <a:r>
            <a:rPr lang="zh-CN" altLang="en-US" sz="900" dirty="0" smtClean="0"/>
            <a:t>和图形加速</a:t>
          </a:r>
          <a:endParaRPr lang="zh-CN" sz="900" dirty="0"/>
        </a:p>
      </dgm:t>
    </dgm:pt>
    <dgm:pt modelId="{3C520C19-4CB3-42D2-89B1-10733D7B36C7}" type="parTrans" cxnId="{9DEB023E-F84F-4C51-97DD-6D53CFBFBBC4}">
      <dgm:prSet/>
      <dgm:spPr/>
      <dgm:t>
        <a:bodyPr/>
        <a:lstStyle/>
        <a:p>
          <a:endParaRPr lang="zh-CN" altLang="en-US" sz="900"/>
        </a:p>
      </dgm:t>
    </dgm:pt>
    <dgm:pt modelId="{B2450515-B209-4246-983E-020525CB2767}" type="sibTrans" cxnId="{9DEB023E-F84F-4C51-97DD-6D53CFBFBBC4}">
      <dgm:prSet/>
      <dgm:spPr/>
      <dgm:t>
        <a:bodyPr/>
        <a:lstStyle/>
        <a:p>
          <a:endParaRPr lang="zh-CN" altLang="en-US" sz="900"/>
        </a:p>
      </dgm:t>
    </dgm:pt>
    <dgm:pt modelId="{3E84B369-93FA-4058-84ED-0C7CD99FACE1}">
      <dgm:prSet custT="1"/>
      <dgm:spPr/>
      <dgm:t>
        <a:bodyPr/>
        <a:lstStyle/>
        <a:p>
          <a:pPr rtl="0"/>
          <a:r>
            <a:rPr lang="zh-CN" altLang="en-US" sz="900" dirty="0" smtClean="0"/>
            <a:t>各种</a:t>
          </a:r>
          <a:r>
            <a:rPr lang="en-US" altLang="zh-CN" sz="900" dirty="0" smtClean="0"/>
            <a:t>UI</a:t>
          </a:r>
          <a:r>
            <a:rPr lang="zh-CN" altLang="en-US" sz="900" dirty="0" smtClean="0"/>
            <a:t>框架</a:t>
          </a:r>
          <a:endParaRPr lang="zh-CN" sz="900" dirty="0"/>
        </a:p>
      </dgm:t>
    </dgm:pt>
    <dgm:pt modelId="{AA6A126C-0708-4E02-9DA6-FF02FC2D3582}" type="parTrans" cxnId="{238CFD13-6D04-45CC-A16E-A73582CE8923}">
      <dgm:prSet/>
      <dgm:spPr/>
      <dgm:t>
        <a:bodyPr/>
        <a:lstStyle/>
        <a:p>
          <a:endParaRPr lang="zh-CN" altLang="en-US" sz="900"/>
        </a:p>
      </dgm:t>
    </dgm:pt>
    <dgm:pt modelId="{66F98D6D-BF98-42F0-BDAD-AAB79D42D0E3}" type="sibTrans" cxnId="{238CFD13-6D04-45CC-A16E-A73582CE8923}">
      <dgm:prSet/>
      <dgm:spPr/>
      <dgm:t>
        <a:bodyPr/>
        <a:lstStyle/>
        <a:p>
          <a:endParaRPr lang="zh-CN" altLang="en-US" sz="900"/>
        </a:p>
      </dgm:t>
    </dgm:pt>
    <dgm:pt modelId="{8B65E447-7518-4492-9288-46E25D6D0905}">
      <dgm:prSet custT="1"/>
      <dgm:spPr/>
      <dgm:t>
        <a:bodyPr/>
        <a:lstStyle/>
        <a:p>
          <a:pPr rtl="0"/>
          <a:r>
            <a:rPr lang="en-US" altLang="zh-CN" sz="900" dirty="0" smtClean="0"/>
            <a:t>ISP</a:t>
          </a:r>
          <a:r>
            <a:rPr lang="zh-CN" altLang="en-US" sz="900" dirty="0" smtClean="0"/>
            <a:t>成像</a:t>
          </a:r>
          <a:r>
            <a:rPr lang="en-US" altLang="zh-CN" sz="900" dirty="0" smtClean="0"/>
            <a:t>/</a:t>
          </a:r>
          <a:r>
            <a:rPr lang="zh-CN" altLang="en-US" sz="900" dirty="0" smtClean="0"/>
            <a:t>视频调节</a:t>
          </a:r>
          <a:endParaRPr lang="zh-CN" altLang="en-US" sz="900" dirty="0"/>
        </a:p>
      </dgm:t>
    </dgm:pt>
    <dgm:pt modelId="{CE034F38-B42E-45C4-A36F-2CDDC8EA0AC1}" type="parTrans" cxnId="{1FC6E98F-4372-455F-8421-496F5DBC98B5}">
      <dgm:prSet/>
      <dgm:spPr/>
      <dgm:t>
        <a:bodyPr/>
        <a:lstStyle/>
        <a:p>
          <a:endParaRPr lang="zh-CN" altLang="en-US"/>
        </a:p>
      </dgm:t>
    </dgm:pt>
    <dgm:pt modelId="{17ADCC15-9756-4565-9B5B-690F573F13D9}" type="sibTrans" cxnId="{1FC6E98F-4372-455F-8421-496F5DBC98B5}">
      <dgm:prSet/>
      <dgm:spPr/>
      <dgm:t>
        <a:bodyPr/>
        <a:lstStyle/>
        <a:p>
          <a:endParaRPr lang="zh-CN" altLang="en-US"/>
        </a:p>
      </dgm:t>
    </dgm:pt>
    <dgm:pt modelId="{04E9F8C9-201F-4E16-94DC-0AD08BF486A1}">
      <dgm:prSet custT="1"/>
      <dgm:spPr/>
      <dgm:t>
        <a:bodyPr/>
        <a:lstStyle/>
        <a:p>
          <a:pPr rtl="0"/>
          <a:r>
            <a:rPr lang="zh-CN" altLang="en-US" sz="900" dirty="0" smtClean="0"/>
            <a:t>音频采集</a:t>
          </a:r>
          <a:r>
            <a:rPr lang="en-US" altLang="zh-CN" sz="900" dirty="0" smtClean="0"/>
            <a:t>/</a:t>
          </a:r>
          <a:r>
            <a:rPr lang="zh-CN" altLang="en-US" sz="900" dirty="0" smtClean="0"/>
            <a:t>编解码</a:t>
          </a:r>
          <a:r>
            <a:rPr lang="en-US" altLang="zh-CN" sz="900" dirty="0" smtClean="0"/>
            <a:t>/</a:t>
          </a:r>
          <a:r>
            <a:rPr lang="zh-CN" altLang="en-US" sz="900" dirty="0" smtClean="0"/>
            <a:t>降噪</a:t>
          </a:r>
          <a:r>
            <a:rPr lang="en-US" altLang="zh-CN" sz="900" dirty="0" smtClean="0"/>
            <a:t>/</a:t>
          </a:r>
          <a:r>
            <a:rPr lang="zh-CN" altLang="en-US" sz="900" dirty="0" smtClean="0"/>
            <a:t>回声抵消</a:t>
          </a:r>
          <a:endParaRPr lang="zh-CN" altLang="en-US" sz="900" dirty="0"/>
        </a:p>
      </dgm:t>
    </dgm:pt>
    <dgm:pt modelId="{9B20F776-E911-42A8-8460-2EF9823FD557}" type="parTrans" cxnId="{1A82E99A-0ED1-4C5A-A896-B9D6BCAFE822}">
      <dgm:prSet/>
      <dgm:spPr/>
      <dgm:t>
        <a:bodyPr/>
        <a:lstStyle/>
        <a:p>
          <a:endParaRPr lang="zh-CN" altLang="en-US"/>
        </a:p>
      </dgm:t>
    </dgm:pt>
    <dgm:pt modelId="{C2C8EDBC-BBEF-4E15-A454-BCE351FFA5E2}" type="sibTrans" cxnId="{1A82E99A-0ED1-4C5A-A896-B9D6BCAFE822}">
      <dgm:prSet/>
      <dgm:spPr/>
      <dgm:t>
        <a:bodyPr/>
        <a:lstStyle/>
        <a:p>
          <a:endParaRPr lang="zh-CN" altLang="en-US"/>
        </a:p>
      </dgm:t>
    </dgm:pt>
    <dgm:pt modelId="{B1199C66-7A52-4D2F-B07D-4221C0718218}">
      <dgm:prSet custT="1"/>
      <dgm:spPr/>
      <dgm:t>
        <a:bodyPr/>
        <a:lstStyle/>
        <a:p>
          <a:pPr rtl="0"/>
          <a:r>
            <a:rPr lang="zh-CN" altLang="en-US" sz="900" dirty="0" smtClean="0"/>
            <a:t>视频前处理</a:t>
          </a:r>
          <a:r>
            <a:rPr lang="en-US" altLang="zh-CN" sz="900" dirty="0" smtClean="0"/>
            <a:t>/</a:t>
          </a:r>
          <a:r>
            <a:rPr lang="zh-CN" altLang="en-US" sz="900" dirty="0" smtClean="0"/>
            <a:t>后处理</a:t>
          </a:r>
          <a:endParaRPr lang="zh-CN" altLang="en-US" sz="900" dirty="0"/>
        </a:p>
      </dgm:t>
    </dgm:pt>
    <dgm:pt modelId="{AE7E39D4-430A-42AC-ABDB-D4A5CE5F2079}" type="parTrans" cxnId="{6A648FFC-6537-42AC-BE12-FE84B8BEA6FE}">
      <dgm:prSet/>
      <dgm:spPr/>
      <dgm:t>
        <a:bodyPr/>
        <a:lstStyle/>
        <a:p>
          <a:endParaRPr lang="zh-CN" altLang="en-US"/>
        </a:p>
      </dgm:t>
    </dgm:pt>
    <dgm:pt modelId="{A8D64A8A-5FF7-4510-A94F-E3CBCD84BD0F}" type="sibTrans" cxnId="{6A648FFC-6537-42AC-BE12-FE84B8BEA6FE}">
      <dgm:prSet/>
      <dgm:spPr/>
      <dgm:t>
        <a:bodyPr/>
        <a:lstStyle/>
        <a:p>
          <a:endParaRPr lang="zh-CN" altLang="en-US"/>
        </a:p>
      </dgm:t>
    </dgm:pt>
    <dgm:pt modelId="{0C99B648-7146-437B-B964-93FACDE63ECA}">
      <dgm:prSet custT="1"/>
      <dgm:spPr/>
      <dgm:t>
        <a:bodyPr/>
        <a:lstStyle/>
        <a:p>
          <a:pPr rtl="0"/>
          <a:r>
            <a:rPr lang="en-US" altLang="zh-CN" sz="900" dirty="0" smtClean="0"/>
            <a:t>Flash</a:t>
          </a:r>
          <a:r>
            <a:rPr lang="zh-CN" altLang="en-US" sz="900" dirty="0" smtClean="0"/>
            <a:t>容器</a:t>
          </a:r>
          <a:endParaRPr lang="zh-CN" sz="900" dirty="0"/>
        </a:p>
      </dgm:t>
    </dgm:pt>
    <dgm:pt modelId="{95E8630C-7DD5-4CD1-991F-D98F997F0E23}" type="parTrans" cxnId="{68B89886-091E-4874-AD58-75C048B14BE3}">
      <dgm:prSet/>
      <dgm:spPr/>
      <dgm:t>
        <a:bodyPr/>
        <a:lstStyle/>
        <a:p>
          <a:endParaRPr lang="zh-CN" altLang="en-US"/>
        </a:p>
      </dgm:t>
    </dgm:pt>
    <dgm:pt modelId="{42AE3B5E-708C-4171-8097-2EDECD306C1E}" type="sibTrans" cxnId="{68B89886-091E-4874-AD58-75C048B14BE3}">
      <dgm:prSet/>
      <dgm:spPr/>
      <dgm:t>
        <a:bodyPr/>
        <a:lstStyle/>
        <a:p>
          <a:endParaRPr lang="zh-CN" altLang="en-US"/>
        </a:p>
      </dgm:t>
    </dgm:pt>
    <dgm:pt modelId="{1C188EEA-DC43-4809-8D14-2313C2446538}">
      <dgm:prSet custT="1"/>
      <dgm:spPr/>
      <dgm:t>
        <a:bodyPr/>
        <a:lstStyle/>
        <a:p>
          <a:pPr rtl="0"/>
          <a:r>
            <a:rPr lang="en-US" altLang="zh-CN" sz="900" dirty="0" err="1" smtClean="0"/>
            <a:t>Jni</a:t>
          </a:r>
          <a:endParaRPr lang="zh-CN" sz="900" dirty="0"/>
        </a:p>
      </dgm:t>
    </dgm:pt>
    <dgm:pt modelId="{48D01FF5-33EF-4676-8C58-FD0ACFDF816B}" type="parTrans" cxnId="{6B6090B0-0393-490D-95AC-68D6D492DE9D}">
      <dgm:prSet/>
      <dgm:spPr/>
      <dgm:t>
        <a:bodyPr/>
        <a:lstStyle/>
        <a:p>
          <a:endParaRPr lang="zh-CN" altLang="en-US"/>
        </a:p>
      </dgm:t>
    </dgm:pt>
    <dgm:pt modelId="{44B3D14B-2BD1-4295-BE1F-E947A2941869}" type="sibTrans" cxnId="{6B6090B0-0393-490D-95AC-68D6D492DE9D}">
      <dgm:prSet/>
      <dgm:spPr/>
      <dgm:t>
        <a:bodyPr/>
        <a:lstStyle/>
        <a:p>
          <a:endParaRPr lang="zh-CN" altLang="en-US"/>
        </a:p>
      </dgm:t>
    </dgm:pt>
    <dgm:pt modelId="{5389F5F4-B65F-44C8-99AD-60C4CA5AE109}">
      <dgm:prSet custT="1"/>
      <dgm:spPr/>
      <dgm:t>
        <a:bodyPr/>
        <a:lstStyle/>
        <a:p>
          <a:pPr rtl="0"/>
          <a:r>
            <a:rPr lang="en-US" altLang="zh-CN" sz="900" dirty="0" err="1" smtClean="0"/>
            <a:t>Uboot</a:t>
          </a:r>
          <a:r>
            <a:rPr lang="en-US" altLang="zh-CN" sz="900" dirty="0" smtClean="0"/>
            <a:t>/</a:t>
          </a:r>
          <a:r>
            <a:rPr lang="en-US" altLang="zh-CN" sz="900" dirty="0" err="1" smtClean="0"/>
            <a:t>rootfs</a:t>
          </a:r>
          <a:r>
            <a:rPr lang="en-US" altLang="zh-CN" sz="900" dirty="0" smtClean="0"/>
            <a:t>/kernel</a:t>
          </a:r>
          <a:r>
            <a:rPr lang="zh-CN" altLang="en-US" sz="900" dirty="0" smtClean="0"/>
            <a:t>小系统运行和优化</a:t>
          </a:r>
          <a:endParaRPr lang="zh-CN" sz="900" dirty="0"/>
        </a:p>
      </dgm:t>
    </dgm:pt>
    <dgm:pt modelId="{687386AA-F445-4DEB-8A99-ADAB111B4DEF}" type="parTrans" cxnId="{14CB2E31-82AE-40EC-8647-663194C024DA}">
      <dgm:prSet/>
      <dgm:spPr/>
      <dgm:t>
        <a:bodyPr/>
        <a:lstStyle/>
        <a:p>
          <a:endParaRPr lang="zh-CN" altLang="en-US"/>
        </a:p>
      </dgm:t>
    </dgm:pt>
    <dgm:pt modelId="{0C68AD89-A59A-49AE-B67A-E1EDCCA1B37F}" type="sibTrans" cxnId="{14CB2E31-82AE-40EC-8647-663194C024DA}">
      <dgm:prSet/>
      <dgm:spPr/>
      <dgm:t>
        <a:bodyPr/>
        <a:lstStyle/>
        <a:p>
          <a:endParaRPr lang="zh-CN" altLang="en-US"/>
        </a:p>
      </dgm:t>
    </dgm:pt>
    <dgm:pt modelId="{72BAB48D-CCCF-4BF2-89E4-CBBCCAF21047}">
      <dgm:prSet custT="1"/>
      <dgm:spPr/>
      <dgm:t>
        <a:bodyPr/>
        <a:lstStyle/>
        <a:p>
          <a:pPr rtl="0"/>
          <a:r>
            <a:rPr lang="zh-CN" altLang="en-US" sz="900" dirty="0" smtClean="0"/>
            <a:t>各种外设和接口</a:t>
          </a:r>
          <a:endParaRPr lang="zh-CN" sz="900" dirty="0"/>
        </a:p>
      </dgm:t>
    </dgm:pt>
    <dgm:pt modelId="{4EEE29AE-8BDA-43CA-A781-52372815BFD6}" type="parTrans" cxnId="{F072A814-C714-405B-94A8-0D9C253A2665}">
      <dgm:prSet/>
      <dgm:spPr/>
      <dgm:t>
        <a:bodyPr/>
        <a:lstStyle/>
        <a:p>
          <a:endParaRPr lang="zh-CN" altLang="en-US"/>
        </a:p>
      </dgm:t>
    </dgm:pt>
    <dgm:pt modelId="{900B4594-FE35-42FC-AAAC-B374931FDB0D}" type="sibTrans" cxnId="{F072A814-C714-405B-94A8-0D9C253A2665}">
      <dgm:prSet/>
      <dgm:spPr/>
      <dgm:t>
        <a:bodyPr/>
        <a:lstStyle/>
        <a:p>
          <a:endParaRPr lang="zh-CN" altLang="en-US"/>
        </a:p>
      </dgm:t>
    </dgm:pt>
    <dgm:pt modelId="{149CD000-F2A1-4714-9C5C-AC1956E934F3}">
      <dgm:prSet custT="1"/>
      <dgm:spPr/>
      <dgm:t>
        <a:bodyPr/>
        <a:lstStyle/>
        <a:p>
          <a:pPr rtl="0"/>
          <a:r>
            <a:rPr lang="zh-CN" altLang="en-US" sz="900" dirty="0" smtClean="0"/>
            <a:t>加密和安全</a:t>
          </a:r>
          <a:endParaRPr lang="zh-CN" altLang="en-US" sz="900" dirty="0"/>
        </a:p>
      </dgm:t>
    </dgm:pt>
    <dgm:pt modelId="{872FF29C-A2E4-43BC-AFD9-AC72E45B895B}" type="parTrans" cxnId="{13F55305-CF63-4336-A038-BD2C58FAAE77}">
      <dgm:prSet/>
      <dgm:spPr/>
      <dgm:t>
        <a:bodyPr/>
        <a:lstStyle/>
        <a:p>
          <a:endParaRPr lang="zh-CN" altLang="en-US"/>
        </a:p>
      </dgm:t>
    </dgm:pt>
    <dgm:pt modelId="{47BF9A68-2CE0-4BB2-AF4B-5E7FE72D87E4}" type="sibTrans" cxnId="{13F55305-CF63-4336-A038-BD2C58FAAE77}">
      <dgm:prSet/>
      <dgm:spPr/>
      <dgm:t>
        <a:bodyPr/>
        <a:lstStyle/>
        <a:p>
          <a:endParaRPr lang="zh-CN" altLang="en-US"/>
        </a:p>
      </dgm:t>
    </dgm:pt>
    <dgm:pt modelId="{2814B0BA-7A82-4188-AD62-A565D6A8447A}" type="pres">
      <dgm:prSet presAssocID="{97100958-1460-481C-BA07-726E2A80E5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E26791-E3E6-4C8F-BF64-2B90BBE225F9}" type="pres">
      <dgm:prSet presAssocID="{EEE5D7D5-DE35-4F6D-B5D7-E0100AE5EC44}" presName="node" presStyleLbl="node1" presStyleIdx="0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EB090-7F8A-48F0-9EC5-606BF69A5F47}" type="pres">
      <dgm:prSet presAssocID="{223ABEF2-92E4-4489-A51F-180088964EB0}" presName="sibTrans" presStyleCnt="0"/>
      <dgm:spPr/>
      <dgm:t>
        <a:bodyPr/>
        <a:lstStyle/>
        <a:p>
          <a:endParaRPr lang="zh-CN" altLang="en-US"/>
        </a:p>
      </dgm:t>
    </dgm:pt>
    <dgm:pt modelId="{30E8B35D-39E4-4FE5-8904-CEFD87ECA3E2}" type="pres">
      <dgm:prSet presAssocID="{B8412982-1995-43D0-8D94-A1DF727777BB}" presName="node" presStyleLbl="node1" presStyleIdx="1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4B328-7895-4CD1-BE9D-BD5B82B66245}" type="pres">
      <dgm:prSet presAssocID="{B59FDA20-775E-4557-AF3B-BEBEF5948E92}" presName="sibTrans" presStyleCnt="0"/>
      <dgm:spPr/>
      <dgm:t>
        <a:bodyPr/>
        <a:lstStyle/>
        <a:p>
          <a:endParaRPr lang="zh-CN" altLang="en-US"/>
        </a:p>
      </dgm:t>
    </dgm:pt>
    <dgm:pt modelId="{9513AE1B-4964-44A7-ABF7-D32AD11FD86C}" type="pres">
      <dgm:prSet presAssocID="{B1199C66-7A52-4D2F-B07D-4221C0718218}" presName="node" presStyleLbl="node1" presStyleIdx="2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263543-489D-4D88-BB2E-04AD0EF26E8F}" type="pres">
      <dgm:prSet presAssocID="{A8D64A8A-5FF7-4510-A94F-E3CBCD84BD0F}" presName="sibTrans" presStyleCnt="0"/>
      <dgm:spPr/>
    </dgm:pt>
    <dgm:pt modelId="{3DB00911-FE79-4AE8-9A11-290FDCEF4C7B}" type="pres">
      <dgm:prSet presAssocID="{5FFDCE0D-E018-442F-B992-79CD305187E2}" presName="node" presStyleLbl="node1" presStyleIdx="3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7A376D-5082-479D-91BE-CCC73112558B}" type="pres">
      <dgm:prSet presAssocID="{55446390-CC83-4CF4-B8C4-C9ACBFE00D04}" presName="sibTrans" presStyleCnt="0"/>
      <dgm:spPr/>
      <dgm:t>
        <a:bodyPr/>
        <a:lstStyle/>
        <a:p>
          <a:endParaRPr lang="zh-CN" altLang="en-US"/>
        </a:p>
      </dgm:t>
    </dgm:pt>
    <dgm:pt modelId="{0BBCEDD8-D9A8-4A20-941E-29A3F6D88E4C}" type="pres">
      <dgm:prSet presAssocID="{8B65E447-7518-4492-9288-46E25D6D0905}" presName="node" presStyleLbl="node1" presStyleIdx="4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351E1-3E0C-4163-BB32-6890A7608CD3}" type="pres">
      <dgm:prSet presAssocID="{17ADCC15-9756-4565-9B5B-690F573F13D9}" presName="sibTrans" presStyleCnt="0"/>
      <dgm:spPr/>
    </dgm:pt>
    <dgm:pt modelId="{DC54D43F-A133-47C1-BC1A-65FDB54BE269}" type="pres">
      <dgm:prSet presAssocID="{04E9F8C9-201F-4E16-94DC-0AD08BF486A1}" presName="node" presStyleLbl="node1" presStyleIdx="5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7D1945-F0A2-4DE6-9D7E-43976AE3A32A}" type="pres">
      <dgm:prSet presAssocID="{C2C8EDBC-BBEF-4E15-A454-BCE351FFA5E2}" presName="sibTrans" presStyleCnt="0"/>
      <dgm:spPr/>
    </dgm:pt>
    <dgm:pt modelId="{B76D397F-A5CB-4D8D-823C-29F4B702D629}" type="pres">
      <dgm:prSet presAssocID="{043FDF44-B3E6-4136-A084-B02E1A900A7B}" presName="node" presStyleLbl="node1" presStyleIdx="6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12124B-4C6A-45C9-8309-0834A1C7A6F2}" type="pres">
      <dgm:prSet presAssocID="{A9165BE1-9F25-4B5B-8AA3-742DF57977C1}" presName="sibTrans" presStyleCnt="0"/>
      <dgm:spPr/>
      <dgm:t>
        <a:bodyPr/>
        <a:lstStyle/>
        <a:p>
          <a:endParaRPr lang="zh-CN" altLang="en-US"/>
        </a:p>
      </dgm:t>
    </dgm:pt>
    <dgm:pt modelId="{0347C69F-2608-4282-9512-90F5E4F702AF}" type="pres">
      <dgm:prSet presAssocID="{B8048051-66C9-45E5-B883-786F90486F7C}" presName="node" presStyleLbl="node1" presStyleIdx="7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B7154-0542-4E50-AC83-E2CA868F2D6A}" type="pres">
      <dgm:prSet presAssocID="{F83E3462-99AA-423B-A4C5-2823C1F5DFF5}" presName="sibTrans" presStyleCnt="0"/>
      <dgm:spPr/>
      <dgm:t>
        <a:bodyPr/>
        <a:lstStyle/>
        <a:p>
          <a:endParaRPr lang="zh-CN" altLang="en-US"/>
        </a:p>
      </dgm:t>
    </dgm:pt>
    <dgm:pt modelId="{709859BB-5816-493F-ABF4-BA739F61ADD2}" type="pres">
      <dgm:prSet presAssocID="{58D3C08D-C5FB-4E26-AA18-9F1E454251CA}" presName="node" presStyleLbl="node1" presStyleIdx="8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4760A-4413-40F3-B70A-79E502EC0A9A}" type="pres">
      <dgm:prSet presAssocID="{42CA1918-D84E-4976-BA80-5CDADAEE20DB}" presName="sibTrans" presStyleCnt="0"/>
      <dgm:spPr/>
      <dgm:t>
        <a:bodyPr/>
        <a:lstStyle/>
        <a:p>
          <a:endParaRPr lang="zh-CN" altLang="en-US"/>
        </a:p>
      </dgm:t>
    </dgm:pt>
    <dgm:pt modelId="{A2FA858A-9833-43AF-AC29-53F04A3CC4DF}" type="pres">
      <dgm:prSet presAssocID="{7E910440-28AC-4133-BDEE-B0293E7B6CB0}" presName="node" presStyleLbl="node1" presStyleIdx="9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D0A20-443B-499E-97B7-53B16E417468}" type="pres">
      <dgm:prSet presAssocID="{D3693E3F-3F65-4E67-89E4-9F2C423CA445}" presName="sibTrans" presStyleCnt="0"/>
      <dgm:spPr/>
      <dgm:t>
        <a:bodyPr/>
        <a:lstStyle/>
        <a:p>
          <a:endParaRPr lang="zh-CN" altLang="en-US"/>
        </a:p>
      </dgm:t>
    </dgm:pt>
    <dgm:pt modelId="{78C59B98-2DDF-474F-B9DF-3D6AF0E4AF08}" type="pres">
      <dgm:prSet presAssocID="{9DA8EE25-D127-4539-B2AA-A7679496314C}" presName="node" presStyleLbl="node1" presStyleIdx="10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4182D-3A31-43A2-AAE5-E9101732FE2A}" type="pres">
      <dgm:prSet presAssocID="{B2450515-B209-4246-983E-020525CB2767}" presName="sibTrans" presStyleCnt="0"/>
      <dgm:spPr/>
      <dgm:t>
        <a:bodyPr/>
        <a:lstStyle/>
        <a:p>
          <a:endParaRPr lang="zh-CN" altLang="en-US"/>
        </a:p>
      </dgm:t>
    </dgm:pt>
    <dgm:pt modelId="{8C342EAC-C4BF-44A2-9D94-C6AEFF2E4889}" type="pres">
      <dgm:prSet presAssocID="{3E84B369-93FA-4058-84ED-0C7CD99FACE1}" presName="node" presStyleLbl="node1" presStyleIdx="11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A2C3A1-B36B-4255-BD54-EA4DC11F5C61}" type="pres">
      <dgm:prSet presAssocID="{66F98D6D-BF98-42F0-BDAD-AAB79D42D0E3}" presName="sibTrans" presStyleCnt="0"/>
      <dgm:spPr/>
      <dgm:t>
        <a:bodyPr/>
        <a:lstStyle/>
        <a:p>
          <a:endParaRPr lang="zh-CN" altLang="en-US"/>
        </a:p>
      </dgm:t>
    </dgm:pt>
    <dgm:pt modelId="{E98F3DB7-D131-43CA-859C-3661A5D4188F}" type="pres">
      <dgm:prSet presAssocID="{7AC8F978-D404-4778-BE6F-4DF453BAB9B8}" presName="node" presStyleLbl="node1" presStyleIdx="12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3D7C7-8BDB-4FD0-B165-A853A92CA746}" type="pres">
      <dgm:prSet presAssocID="{C788F20D-AD98-4E24-9690-0885FA669C08}" presName="sibTrans" presStyleCnt="0"/>
      <dgm:spPr/>
      <dgm:t>
        <a:bodyPr/>
        <a:lstStyle/>
        <a:p>
          <a:endParaRPr lang="zh-CN" altLang="en-US"/>
        </a:p>
      </dgm:t>
    </dgm:pt>
    <dgm:pt modelId="{C230FD66-BCC9-4E58-A85D-2414ED9FE9D8}" type="pres">
      <dgm:prSet presAssocID="{44F12FF4-2A0E-4B08-8835-52AC7D063F44}" presName="node" presStyleLbl="node1" presStyleIdx="13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08722-AA07-4585-994C-67A8331D6740}" type="pres">
      <dgm:prSet presAssocID="{2182135D-3A7C-4AA8-8EC7-0BD5AB4FDDFD}" presName="sibTrans" presStyleCnt="0"/>
      <dgm:spPr/>
      <dgm:t>
        <a:bodyPr/>
        <a:lstStyle/>
        <a:p>
          <a:endParaRPr lang="zh-CN" altLang="en-US"/>
        </a:p>
      </dgm:t>
    </dgm:pt>
    <dgm:pt modelId="{6953CA75-9A77-4B63-BFD2-0FD4F6D8D1AF}" type="pres">
      <dgm:prSet presAssocID="{C7A1F1D2-0E3B-45FE-B275-47906A7473DE}" presName="node" presStyleLbl="node1" presStyleIdx="14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B07CB4-E4CD-4049-9753-F2EA3FA61E50}" type="pres">
      <dgm:prSet presAssocID="{64327FCB-7053-4429-9FA3-DB1988CB2550}" presName="sibTrans" presStyleCnt="0"/>
      <dgm:spPr/>
      <dgm:t>
        <a:bodyPr/>
        <a:lstStyle/>
        <a:p>
          <a:endParaRPr lang="zh-CN" altLang="en-US"/>
        </a:p>
      </dgm:t>
    </dgm:pt>
    <dgm:pt modelId="{F5E68A28-5947-4779-AA42-54DC56DDB118}" type="pres">
      <dgm:prSet presAssocID="{1C188EEA-DC43-4809-8D14-2313C2446538}" presName="node" presStyleLbl="node1" presStyleIdx="15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42AE7-4D02-47A1-9974-B060478D575C}" type="pres">
      <dgm:prSet presAssocID="{44B3D14B-2BD1-4295-BE1F-E947A2941869}" presName="sibTrans" presStyleCnt="0"/>
      <dgm:spPr/>
    </dgm:pt>
    <dgm:pt modelId="{C07FE497-31EB-474A-B779-55BA099E03E2}" type="pres">
      <dgm:prSet presAssocID="{BA22BC81-7C74-4095-BAC9-65175504AAF9}" presName="node" presStyleLbl="node1" presStyleIdx="16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FFDFF-DD9E-4B2D-A60B-0AC36B728FA2}" type="pres">
      <dgm:prSet presAssocID="{6FE2E11B-A724-4847-8334-A6BE4D0E9D77}" presName="sibTrans" presStyleCnt="0"/>
      <dgm:spPr/>
      <dgm:t>
        <a:bodyPr/>
        <a:lstStyle/>
        <a:p>
          <a:endParaRPr lang="zh-CN" altLang="en-US"/>
        </a:p>
      </dgm:t>
    </dgm:pt>
    <dgm:pt modelId="{3D157617-2F9D-4889-98DB-763BD9CDF7EB}" type="pres">
      <dgm:prSet presAssocID="{3EF6315C-D7C1-45D9-8CEA-DD6580BBDD47}" presName="node" presStyleLbl="node1" presStyleIdx="17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66A20-7B16-46AF-BFA1-C7031BCA9735}" type="pres">
      <dgm:prSet presAssocID="{77202084-A1E8-4DE8-96C1-41228AADD9E0}" presName="sibTrans" presStyleCnt="0"/>
      <dgm:spPr/>
      <dgm:t>
        <a:bodyPr/>
        <a:lstStyle/>
        <a:p>
          <a:endParaRPr lang="zh-CN" altLang="en-US"/>
        </a:p>
      </dgm:t>
    </dgm:pt>
    <dgm:pt modelId="{1B5F694C-3B51-4B11-962A-A8D65604DD0B}" type="pres">
      <dgm:prSet presAssocID="{9DA42020-7B1A-41CC-8A40-054998F27948}" presName="node" presStyleLbl="node1" presStyleIdx="18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E45C9-B17E-43D0-BFEB-00A3A5FD40E5}" type="pres">
      <dgm:prSet presAssocID="{3348054E-7F79-44EB-A89C-AF747EFD9744}" presName="sibTrans" presStyleCnt="0"/>
      <dgm:spPr/>
      <dgm:t>
        <a:bodyPr/>
        <a:lstStyle/>
        <a:p>
          <a:endParaRPr lang="zh-CN" altLang="en-US"/>
        </a:p>
      </dgm:t>
    </dgm:pt>
    <dgm:pt modelId="{779D9DEA-04EA-4BDB-AE47-8EB8B8DC8DE5}" type="pres">
      <dgm:prSet presAssocID="{62A827E7-9B00-431D-A827-D0EA14CCD4F3}" presName="node" presStyleLbl="node1" presStyleIdx="19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7C3BE-EB50-4099-9306-027AA74CCEA2}" type="pres">
      <dgm:prSet presAssocID="{124911B5-597C-4360-9835-7B68B7E28270}" presName="sibTrans" presStyleCnt="0"/>
      <dgm:spPr/>
      <dgm:t>
        <a:bodyPr/>
        <a:lstStyle/>
        <a:p>
          <a:endParaRPr lang="zh-CN" altLang="en-US"/>
        </a:p>
      </dgm:t>
    </dgm:pt>
    <dgm:pt modelId="{33437935-B416-4B7A-8E27-40D597D4B6BB}" type="pres">
      <dgm:prSet presAssocID="{5389F5F4-B65F-44C8-99AD-60C4CA5AE109}" presName="node" presStyleLbl="node1" presStyleIdx="20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23865-92FC-4282-B1D2-B154A4777A3B}" type="pres">
      <dgm:prSet presAssocID="{0C68AD89-A59A-49AE-B67A-E1EDCCA1B37F}" presName="sibTrans" presStyleCnt="0"/>
      <dgm:spPr/>
    </dgm:pt>
    <dgm:pt modelId="{EFCE7BE4-43FD-4E2D-A246-5D4B508DF3B5}" type="pres">
      <dgm:prSet presAssocID="{72BAB48D-CCCF-4BF2-89E4-CBBCCAF21047}" presName="node" presStyleLbl="node1" presStyleIdx="21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C1E85-9677-4100-A5C6-4951F917E5FE}" type="pres">
      <dgm:prSet presAssocID="{900B4594-FE35-42FC-AAAC-B374931FDB0D}" presName="sibTrans" presStyleCnt="0"/>
      <dgm:spPr/>
    </dgm:pt>
    <dgm:pt modelId="{D55CEF23-47D4-499A-833B-C77C3C6DA437}" type="pres">
      <dgm:prSet presAssocID="{0C99B648-7146-437B-B964-93FACDE63ECA}" presName="node" presStyleLbl="node1" presStyleIdx="22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4A4146-ECB0-4BF4-BA0D-0BD05A5F6901}" type="pres">
      <dgm:prSet presAssocID="{42AE3B5E-708C-4171-8097-2EDECD306C1E}" presName="sibTrans" presStyleCnt="0"/>
      <dgm:spPr/>
    </dgm:pt>
    <dgm:pt modelId="{D5D6AE70-DC61-4080-AC88-E6F0AA49A75E}" type="pres">
      <dgm:prSet presAssocID="{E2735A96-12C5-42FD-92D6-B050FA29B1AD}" presName="node" presStyleLbl="node1" presStyleIdx="23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2A5D0-9AB4-4763-AA5C-1B8E7301B597}" type="pres">
      <dgm:prSet presAssocID="{7530DB49-43E0-4693-82DD-E2CD6FBE2C34}" presName="sibTrans" presStyleCnt="0"/>
      <dgm:spPr/>
      <dgm:t>
        <a:bodyPr/>
        <a:lstStyle/>
        <a:p>
          <a:endParaRPr lang="zh-CN" altLang="en-US"/>
        </a:p>
      </dgm:t>
    </dgm:pt>
    <dgm:pt modelId="{AD1D9F5E-C9AD-4779-9B28-40E312220159}" type="pres">
      <dgm:prSet presAssocID="{E4CEB32D-734E-473D-B140-31AE76AE403B}" presName="node" presStyleLbl="node1" presStyleIdx="24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2F517-164A-4395-8D3C-84251AA1A3C1}" type="pres">
      <dgm:prSet presAssocID="{E853C89B-4F45-44FB-AA70-AE40440CD778}" presName="sibTrans" presStyleCnt="0"/>
      <dgm:spPr/>
      <dgm:t>
        <a:bodyPr/>
        <a:lstStyle/>
        <a:p>
          <a:endParaRPr lang="zh-CN" altLang="en-US"/>
        </a:p>
      </dgm:t>
    </dgm:pt>
    <dgm:pt modelId="{F95BFEEE-F0AA-4607-9E38-8AB245E8F380}" type="pres">
      <dgm:prSet presAssocID="{35E4DF6D-71C7-4BEB-9177-B303F839D6C2}" presName="node" presStyleLbl="node1" presStyleIdx="25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923CB5-A097-49C6-9BC7-D55117BC9538}" type="pres">
      <dgm:prSet presAssocID="{9AC2F3FE-D409-4A94-84FE-790A6BCD58E0}" presName="sibTrans" presStyleCnt="0"/>
      <dgm:spPr/>
      <dgm:t>
        <a:bodyPr/>
        <a:lstStyle/>
        <a:p>
          <a:endParaRPr lang="zh-CN" altLang="en-US"/>
        </a:p>
      </dgm:t>
    </dgm:pt>
    <dgm:pt modelId="{787EAFE6-5244-4B45-9E94-88A22AB2CE2C}" type="pres">
      <dgm:prSet presAssocID="{54A03A1D-FDCE-4619-B8FC-00A16A4C9BBA}" presName="node" presStyleLbl="node1" presStyleIdx="26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0C8556-724E-46D0-BA47-53BA16AE3560}" type="pres">
      <dgm:prSet presAssocID="{97A88C2B-3F24-4D39-B024-D3A04B5F44D7}" presName="sibTrans" presStyleCnt="0"/>
      <dgm:spPr/>
      <dgm:t>
        <a:bodyPr/>
        <a:lstStyle/>
        <a:p>
          <a:endParaRPr lang="zh-CN" altLang="en-US"/>
        </a:p>
      </dgm:t>
    </dgm:pt>
    <dgm:pt modelId="{7177EF51-0871-4603-B022-CC06F0177408}" type="pres">
      <dgm:prSet presAssocID="{A1679AB7-9C48-4E62-956E-7733D6604D41}" presName="node" presStyleLbl="node1" presStyleIdx="27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8121A4-6C9C-4F7B-873D-F6999AE3246A}" type="pres">
      <dgm:prSet presAssocID="{B2BCAC92-F23A-426A-9139-711619F45E4F}" presName="sibTrans" presStyleCnt="0"/>
      <dgm:spPr/>
      <dgm:t>
        <a:bodyPr/>
        <a:lstStyle/>
        <a:p>
          <a:endParaRPr lang="zh-CN" altLang="en-US"/>
        </a:p>
      </dgm:t>
    </dgm:pt>
    <dgm:pt modelId="{364C24A2-2779-4EED-9C4D-F329C1842090}" type="pres">
      <dgm:prSet presAssocID="{6138C497-118F-4800-9B85-1B0882A3A015}" presName="node" presStyleLbl="node1" presStyleIdx="28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BDE89-645E-422D-A770-43152ED4FBC0}" type="pres">
      <dgm:prSet presAssocID="{96E53C90-F366-4C66-A7F3-F88C3468A500}" presName="sibTrans" presStyleCnt="0"/>
      <dgm:spPr/>
      <dgm:t>
        <a:bodyPr/>
        <a:lstStyle/>
        <a:p>
          <a:endParaRPr lang="zh-CN" altLang="en-US"/>
        </a:p>
      </dgm:t>
    </dgm:pt>
    <dgm:pt modelId="{0A1B905B-5A46-4A45-B9CB-5938C6A74D38}" type="pres">
      <dgm:prSet presAssocID="{149CD000-F2A1-4714-9C5C-AC1956E934F3}" presName="node" presStyleLbl="node1" presStyleIdx="29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814E2-8DB7-44EE-93E9-F2D018E72666}" type="pres">
      <dgm:prSet presAssocID="{47BF9A68-2CE0-4BB2-AF4B-5E7FE72D87E4}" presName="sibTrans" presStyleCnt="0"/>
      <dgm:spPr/>
    </dgm:pt>
    <dgm:pt modelId="{0C1777E1-E12D-474E-8F65-E90D0DA657FC}" type="pres">
      <dgm:prSet presAssocID="{D755142E-DB21-42EC-A38A-76ECD6ECC678}" presName="node" presStyleLbl="node1" presStyleIdx="30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F38C4-0423-4DCA-9D68-D07BBA17375A}" type="pres">
      <dgm:prSet presAssocID="{5F4C69CA-243F-4A2E-9CBE-5BE77B265B73}" presName="sibTrans" presStyleCnt="0"/>
      <dgm:spPr/>
      <dgm:t>
        <a:bodyPr/>
        <a:lstStyle/>
        <a:p>
          <a:endParaRPr lang="zh-CN" altLang="en-US"/>
        </a:p>
      </dgm:t>
    </dgm:pt>
    <dgm:pt modelId="{C4C5B1C0-B9D7-41C5-AA09-08F77A5A102D}" type="pres">
      <dgm:prSet presAssocID="{82EF7FD3-7863-4E20-8155-3A9FAB1BFE3A}" presName="node" presStyleLbl="node1" presStyleIdx="31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478CC-5D40-498C-9CBD-CE3026698F5D}" type="pres">
      <dgm:prSet presAssocID="{F02D4D15-CB66-46F6-BB09-AB9E473610B1}" presName="sibTrans" presStyleCnt="0"/>
      <dgm:spPr/>
      <dgm:t>
        <a:bodyPr/>
        <a:lstStyle/>
        <a:p>
          <a:endParaRPr lang="zh-CN" altLang="en-US"/>
        </a:p>
      </dgm:t>
    </dgm:pt>
    <dgm:pt modelId="{5C317377-442F-4428-9C2E-E36CCD8C62D7}" type="pres">
      <dgm:prSet presAssocID="{96E0DA8F-6BAB-406D-A274-78D795CFFAE3}" presName="node" presStyleLbl="node1" presStyleIdx="32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93A508-96EB-4324-BB11-90A8766AA27C}" type="pres">
      <dgm:prSet presAssocID="{7F498986-B629-4793-86F1-EBBDA92CB1A1}" presName="sibTrans" presStyleCnt="0"/>
      <dgm:spPr/>
      <dgm:t>
        <a:bodyPr/>
        <a:lstStyle/>
        <a:p>
          <a:endParaRPr lang="zh-CN" altLang="en-US"/>
        </a:p>
      </dgm:t>
    </dgm:pt>
    <dgm:pt modelId="{B8AFABBE-C365-4119-86EB-BDD521EA728B}" type="pres">
      <dgm:prSet presAssocID="{9BE1CA11-2CA1-4AC3-B57E-881438641B49}" presName="node" presStyleLbl="node1" presStyleIdx="33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0F24B-DE29-45CF-B81E-B83E13B100C1}" type="pres">
      <dgm:prSet presAssocID="{72ABF27B-362F-4985-BEDD-6C0DE1E297F8}" presName="sibTrans" presStyleCnt="0"/>
      <dgm:spPr/>
      <dgm:t>
        <a:bodyPr/>
        <a:lstStyle/>
        <a:p>
          <a:endParaRPr lang="zh-CN" altLang="en-US"/>
        </a:p>
      </dgm:t>
    </dgm:pt>
    <dgm:pt modelId="{22A34B4F-B569-4AAC-85FD-1A0B6171F53C}" type="pres">
      <dgm:prSet presAssocID="{7A327D0B-A600-4FB3-BCC3-4B27D5D2C72B}" presName="node" presStyleLbl="node1" presStyleIdx="34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0E5D1-636A-4FAA-89C7-D376EFFDE902}" type="pres">
      <dgm:prSet presAssocID="{DB4C8720-C9C8-4F5A-A201-BC1CEFD4B101}" presName="sibTrans" presStyleCnt="0"/>
      <dgm:spPr/>
      <dgm:t>
        <a:bodyPr/>
        <a:lstStyle/>
        <a:p>
          <a:endParaRPr lang="zh-CN" altLang="en-US"/>
        </a:p>
      </dgm:t>
    </dgm:pt>
    <dgm:pt modelId="{6E96B6A7-B921-4510-97C5-9D259E548C41}" type="pres">
      <dgm:prSet presAssocID="{A00A5FE8-06FA-49B0-BFE4-0119AD9F31FF}" presName="node" presStyleLbl="node1" presStyleIdx="35" presStyleCnt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A0DDAF-3BEC-4F6C-A383-0339F417A25D}" type="presOf" srcId="{C7A1F1D2-0E3B-45FE-B275-47906A7473DE}" destId="{6953CA75-9A77-4B63-BFD2-0FD4F6D8D1AF}" srcOrd="0" destOrd="0" presId="urn:microsoft.com/office/officeart/2005/8/layout/default"/>
    <dgm:cxn modelId="{3DAAB852-22C4-49F9-BC1E-6E05288AEE6C}" srcId="{97100958-1460-481C-BA07-726E2A80E573}" destId="{E2735A96-12C5-42FD-92D6-B050FA29B1AD}" srcOrd="23" destOrd="0" parTransId="{F15CCBCB-DE1C-4386-8DDF-EE768C0127D9}" sibTransId="{7530DB49-43E0-4693-82DD-E2CD6FBE2C34}"/>
    <dgm:cxn modelId="{753B2C87-E0F6-4DD6-8883-599BC64E83D7}" type="presOf" srcId="{E2735A96-12C5-42FD-92D6-B050FA29B1AD}" destId="{D5D6AE70-DC61-4080-AC88-E6F0AA49A75E}" srcOrd="0" destOrd="0" presId="urn:microsoft.com/office/officeart/2005/8/layout/default"/>
    <dgm:cxn modelId="{C2FCD630-1852-479A-956F-BE43E243E540}" type="presOf" srcId="{D755142E-DB21-42EC-A38A-76ECD6ECC678}" destId="{0C1777E1-E12D-474E-8F65-E90D0DA657FC}" srcOrd="0" destOrd="0" presId="urn:microsoft.com/office/officeart/2005/8/layout/default"/>
    <dgm:cxn modelId="{200053CE-9593-4634-9702-5FE5D2C91FBE}" type="presOf" srcId="{72BAB48D-CCCF-4BF2-89E4-CBBCCAF21047}" destId="{EFCE7BE4-43FD-4E2D-A246-5D4B508DF3B5}" srcOrd="0" destOrd="0" presId="urn:microsoft.com/office/officeart/2005/8/layout/default"/>
    <dgm:cxn modelId="{C9003824-942F-4CEB-B2A6-0108E4B5446D}" srcId="{97100958-1460-481C-BA07-726E2A80E573}" destId="{6138C497-118F-4800-9B85-1B0882A3A015}" srcOrd="28" destOrd="0" parTransId="{76F2BC5F-67C2-4326-98FF-E8117BD84EFB}" sibTransId="{96E53C90-F366-4C66-A7F3-F88C3468A500}"/>
    <dgm:cxn modelId="{B75C49FB-3F11-4074-BC20-1657FD6EA887}" type="presOf" srcId="{B8048051-66C9-45E5-B883-786F90486F7C}" destId="{0347C69F-2608-4282-9512-90F5E4F702AF}" srcOrd="0" destOrd="0" presId="urn:microsoft.com/office/officeart/2005/8/layout/default"/>
    <dgm:cxn modelId="{9DEB023E-F84F-4C51-97DD-6D53CFBFBBC4}" srcId="{97100958-1460-481C-BA07-726E2A80E573}" destId="{9DA8EE25-D127-4539-B2AA-A7679496314C}" srcOrd="10" destOrd="0" parTransId="{3C520C19-4CB3-42D2-89B1-10733D7B36C7}" sibTransId="{B2450515-B209-4246-983E-020525CB2767}"/>
    <dgm:cxn modelId="{DB0C0FC9-3038-461B-B7F8-3F0A5EABD717}" type="presOf" srcId="{62A827E7-9B00-431D-A827-D0EA14CCD4F3}" destId="{779D9DEA-04EA-4BDB-AE47-8EB8B8DC8DE5}" srcOrd="0" destOrd="0" presId="urn:microsoft.com/office/officeart/2005/8/layout/default"/>
    <dgm:cxn modelId="{E4782861-B798-42D0-BE24-7AB19439FB62}" type="presOf" srcId="{96E0DA8F-6BAB-406D-A274-78D795CFFAE3}" destId="{5C317377-442F-4428-9C2E-E36CCD8C62D7}" srcOrd="0" destOrd="0" presId="urn:microsoft.com/office/officeart/2005/8/layout/default"/>
    <dgm:cxn modelId="{9B252553-53A2-416A-B90B-538F58827D0D}" type="presOf" srcId="{1C188EEA-DC43-4809-8D14-2313C2446538}" destId="{F5E68A28-5947-4779-AA42-54DC56DDB118}" srcOrd="0" destOrd="0" presId="urn:microsoft.com/office/officeart/2005/8/layout/default"/>
    <dgm:cxn modelId="{E8EF228C-3A48-4C61-B7C2-2979D87968C6}" type="presOf" srcId="{A1679AB7-9C48-4E62-956E-7733D6604D41}" destId="{7177EF51-0871-4603-B022-CC06F0177408}" srcOrd="0" destOrd="0" presId="urn:microsoft.com/office/officeart/2005/8/layout/default"/>
    <dgm:cxn modelId="{6B6090B0-0393-490D-95AC-68D6D492DE9D}" srcId="{97100958-1460-481C-BA07-726E2A80E573}" destId="{1C188EEA-DC43-4809-8D14-2313C2446538}" srcOrd="15" destOrd="0" parTransId="{48D01FF5-33EF-4676-8C58-FD0ACFDF816B}" sibTransId="{44B3D14B-2BD1-4295-BE1F-E947A2941869}"/>
    <dgm:cxn modelId="{0A8415DF-337C-43FE-A8C9-E75E14D7CD70}" type="presOf" srcId="{BA22BC81-7C74-4095-BAC9-65175504AAF9}" destId="{C07FE497-31EB-474A-B779-55BA099E03E2}" srcOrd="0" destOrd="0" presId="urn:microsoft.com/office/officeart/2005/8/layout/default"/>
    <dgm:cxn modelId="{E46C046C-4EFB-4FF7-849D-5B7C65909E47}" srcId="{97100958-1460-481C-BA07-726E2A80E573}" destId="{D755142E-DB21-42EC-A38A-76ECD6ECC678}" srcOrd="30" destOrd="0" parTransId="{3CE9EDA9-0F12-4768-8B7A-D87DCAC29798}" sibTransId="{5F4C69CA-243F-4A2E-9CBE-5BE77B265B73}"/>
    <dgm:cxn modelId="{F072A814-C714-405B-94A8-0D9C253A2665}" srcId="{97100958-1460-481C-BA07-726E2A80E573}" destId="{72BAB48D-CCCF-4BF2-89E4-CBBCCAF21047}" srcOrd="21" destOrd="0" parTransId="{4EEE29AE-8BDA-43CA-A781-52372815BFD6}" sibTransId="{900B4594-FE35-42FC-AAAC-B374931FDB0D}"/>
    <dgm:cxn modelId="{8B424E34-702B-439D-A0D1-1AA8A1486039}" type="presOf" srcId="{7A327D0B-A600-4FB3-BCC3-4B27D5D2C72B}" destId="{22A34B4F-B569-4AAC-85FD-1A0B6171F53C}" srcOrd="0" destOrd="0" presId="urn:microsoft.com/office/officeart/2005/8/layout/default"/>
    <dgm:cxn modelId="{16788EC9-77A1-4326-83DC-3BAA9AB01B43}" srcId="{97100958-1460-481C-BA07-726E2A80E573}" destId="{7AC8F978-D404-4778-BE6F-4DF453BAB9B8}" srcOrd="12" destOrd="0" parTransId="{1B7494D7-F319-4CDE-8E56-9BB008760A9A}" sibTransId="{C788F20D-AD98-4E24-9690-0885FA669C08}"/>
    <dgm:cxn modelId="{C82C9F5E-C7BC-4E08-A926-460C4EFCE8A1}" type="presOf" srcId="{7E910440-28AC-4133-BDEE-B0293E7B6CB0}" destId="{A2FA858A-9833-43AF-AC29-53F04A3CC4DF}" srcOrd="0" destOrd="0" presId="urn:microsoft.com/office/officeart/2005/8/layout/default"/>
    <dgm:cxn modelId="{68CBC25E-EC1F-49D5-B3BC-AB4D96F9A3D5}" type="presOf" srcId="{8B65E447-7518-4492-9288-46E25D6D0905}" destId="{0BBCEDD8-D9A8-4A20-941E-29A3F6D88E4C}" srcOrd="0" destOrd="0" presId="urn:microsoft.com/office/officeart/2005/8/layout/default"/>
    <dgm:cxn modelId="{6F972814-9981-4A9E-A048-E008B8AAC1B8}" type="presOf" srcId="{E4CEB32D-734E-473D-B140-31AE76AE403B}" destId="{AD1D9F5E-C9AD-4779-9B28-40E312220159}" srcOrd="0" destOrd="0" presId="urn:microsoft.com/office/officeart/2005/8/layout/default"/>
    <dgm:cxn modelId="{85DFF851-7682-471C-AE2E-6A2EB091EF60}" srcId="{97100958-1460-481C-BA07-726E2A80E573}" destId="{A1679AB7-9C48-4E62-956E-7733D6604D41}" srcOrd="27" destOrd="0" parTransId="{3A4750AD-1999-484B-B429-8B27981C204E}" sibTransId="{B2BCAC92-F23A-426A-9139-711619F45E4F}"/>
    <dgm:cxn modelId="{C3F7EC71-817A-4F38-9F30-190208C52FCC}" srcId="{97100958-1460-481C-BA07-726E2A80E573}" destId="{A00A5FE8-06FA-49B0-BFE4-0119AD9F31FF}" srcOrd="35" destOrd="0" parTransId="{5D49BB36-C215-40C2-853C-31276923F41C}" sibTransId="{FED90EFD-654C-4DEB-BDDB-1FB1A9C41795}"/>
    <dgm:cxn modelId="{21B05ED2-F9CD-40DD-A353-A27D321E76F6}" type="presOf" srcId="{3EF6315C-D7C1-45D9-8CEA-DD6580BBDD47}" destId="{3D157617-2F9D-4889-98DB-763BD9CDF7EB}" srcOrd="0" destOrd="0" presId="urn:microsoft.com/office/officeart/2005/8/layout/default"/>
    <dgm:cxn modelId="{8861B368-A1DC-42DC-A80B-018CFE529CBE}" srcId="{97100958-1460-481C-BA07-726E2A80E573}" destId="{58D3C08D-C5FB-4E26-AA18-9F1E454251CA}" srcOrd="8" destOrd="0" parTransId="{140F2689-57B5-4064-8528-7EE9177B2A1F}" sibTransId="{42CA1918-D84E-4976-BA80-5CDADAEE20DB}"/>
    <dgm:cxn modelId="{14CB2E31-82AE-40EC-8647-663194C024DA}" srcId="{97100958-1460-481C-BA07-726E2A80E573}" destId="{5389F5F4-B65F-44C8-99AD-60C4CA5AE109}" srcOrd="20" destOrd="0" parTransId="{687386AA-F445-4DEB-8A99-ADAB111B4DEF}" sibTransId="{0C68AD89-A59A-49AE-B67A-E1EDCCA1B37F}"/>
    <dgm:cxn modelId="{7CEFC454-B0FD-4572-9C1D-FF00305E6CFC}" type="presOf" srcId="{44F12FF4-2A0E-4B08-8835-52AC7D063F44}" destId="{C230FD66-BCC9-4E58-A85D-2414ED9FE9D8}" srcOrd="0" destOrd="0" presId="urn:microsoft.com/office/officeart/2005/8/layout/default"/>
    <dgm:cxn modelId="{AFB88F0A-CF43-426D-A5AC-F62A42CDB7F7}" srcId="{97100958-1460-481C-BA07-726E2A80E573}" destId="{B8412982-1995-43D0-8D94-A1DF727777BB}" srcOrd="1" destOrd="0" parTransId="{826450C6-B963-4595-B2FF-B49BF20115AA}" sibTransId="{B59FDA20-775E-4557-AF3B-BEBEF5948E92}"/>
    <dgm:cxn modelId="{15740188-2B41-40B7-8398-A5CA83D7A0F5}" srcId="{97100958-1460-481C-BA07-726E2A80E573}" destId="{54A03A1D-FDCE-4619-B8FC-00A16A4C9BBA}" srcOrd="26" destOrd="0" parTransId="{547FCC61-8BDE-4B7C-818D-C251F0FE9026}" sibTransId="{97A88C2B-3F24-4D39-B024-D3A04B5F44D7}"/>
    <dgm:cxn modelId="{A072D07D-9B3B-4776-B0E9-B60003CC1DE2}" srcId="{97100958-1460-481C-BA07-726E2A80E573}" destId="{7A327D0B-A600-4FB3-BCC3-4B27D5D2C72B}" srcOrd="34" destOrd="0" parTransId="{04160609-38A2-4BD5-B8F6-7E1BB474EFEA}" sibTransId="{DB4C8720-C9C8-4F5A-A201-BC1CEFD4B101}"/>
    <dgm:cxn modelId="{7915162B-5622-4022-ACD9-197192F4B0F7}" type="presOf" srcId="{54A03A1D-FDCE-4619-B8FC-00A16A4C9BBA}" destId="{787EAFE6-5244-4B45-9E94-88A22AB2CE2C}" srcOrd="0" destOrd="0" presId="urn:microsoft.com/office/officeart/2005/8/layout/default"/>
    <dgm:cxn modelId="{8671B55B-0AB5-4058-9FFB-FEF1E0D2B116}" type="presOf" srcId="{5389F5F4-B65F-44C8-99AD-60C4CA5AE109}" destId="{33437935-B416-4B7A-8E27-40D597D4B6BB}" srcOrd="0" destOrd="0" presId="urn:microsoft.com/office/officeart/2005/8/layout/default"/>
    <dgm:cxn modelId="{1B3073CF-4BF0-44D1-B7C6-31CB30CAE65D}" type="presOf" srcId="{9BE1CA11-2CA1-4AC3-B57E-881438641B49}" destId="{B8AFABBE-C365-4119-86EB-BDD521EA728B}" srcOrd="0" destOrd="0" presId="urn:microsoft.com/office/officeart/2005/8/layout/default"/>
    <dgm:cxn modelId="{CDA9DC51-D7D3-4FC5-B619-5A7E496A9BF2}" srcId="{97100958-1460-481C-BA07-726E2A80E573}" destId="{7E910440-28AC-4133-BDEE-B0293E7B6CB0}" srcOrd="9" destOrd="0" parTransId="{A78D9159-2557-4826-81D0-F0AD8EC72A43}" sibTransId="{D3693E3F-3F65-4E67-89E4-9F2C423CA445}"/>
    <dgm:cxn modelId="{68B89886-091E-4874-AD58-75C048B14BE3}" srcId="{97100958-1460-481C-BA07-726E2A80E573}" destId="{0C99B648-7146-437B-B964-93FACDE63ECA}" srcOrd="22" destOrd="0" parTransId="{95E8630C-7DD5-4CD1-991F-D98F997F0E23}" sibTransId="{42AE3B5E-708C-4171-8097-2EDECD306C1E}"/>
    <dgm:cxn modelId="{1D31309E-45DF-4652-8295-11865594DD21}" srcId="{97100958-1460-481C-BA07-726E2A80E573}" destId="{9BE1CA11-2CA1-4AC3-B57E-881438641B49}" srcOrd="33" destOrd="0" parTransId="{578BC449-D868-4928-8C86-0CB64DA2C532}" sibTransId="{72ABF27B-362F-4985-BEDD-6C0DE1E297F8}"/>
    <dgm:cxn modelId="{E93E1DD4-DC4E-47EA-BABB-1D9B6A641079}" srcId="{97100958-1460-481C-BA07-726E2A80E573}" destId="{44F12FF4-2A0E-4B08-8835-52AC7D063F44}" srcOrd="13" destOrd="0" parTransId="{64343C29-ABE2-40BB-85EB-D1A8BEC1782E}" sibTransId="{2182135D-3A7C-4AA8-8EC7-0BD5AB4FDDFD}"/>
    <dgm:cxn modelId="{238CFD13-6D04-45CC-A16E-A73582CE8923}" srcId="{97100958-1460-481C-BA07-726E2A80E573}" destId="{3E84B369-93FA-4058-84ED-0C7CD99FACE1}" srcOrd="11" destOrd="0" parTransId="{AA6A126C-0708-4E02-9DA6-FF02FC2D3582}" sibTransId="{66F98D6D-BF98-42F0-BDAD-AAB79D42D0E3}"/>
    <dgm:cxn modelId="{7868F0C3-44A8-4FE1-8D85-8E7E9D4AC677}" srcId="{97100958-1460-481C-BA07-726E2A80E573}" destId="{B8048051-66C9-45E5-B883-786F90486F7C}" srcOrd="7" destOrd="0" parTransId="{DDB994AF-6186-4D45-BD29-F016F558667D}" sibTransId="{F83E3462-99AA-423B-A4C5-2823C1F5DFF5}"/>
    <dgm:cxn modelId="{66CBA545-28BF-4154-9C40-0BF8900D36ED}" type="presOf" srcId="{B8412982-1995-43D0-8D94-A1DF727777BB}" destId="{30E8B35D-39E4-4FE5-8904-CEFD87ECA3E2}" srcOrd="0" destOrd="0" presId="urn:microsoft.com/office/officeart/2005/8/layout/default"/>
    <dgm:cxn modelId="{571F6CDA-85CF-4E86-B92C-20562D9587F5}" type="presOf" srcId="{0C99B648-7146-437B-B964-93FACDE63ECA}" destId="{D55CEF23-47D4-499A-833B-C77C3C6DA437}" srcOrd="0" destOrd="0" presId="urn:microsoft.com/office/officeart/2005/8/layout/default"/>
    <dgm:cxn modelId="{9CD4612F-00AC-41A2-87F4-11334253EC43}" type="presOf" srcId="{EEE5D7D5-DE35-4F6D-B5D7-E0100AE5EC44}" destId="{C5E26791-E3E6-4C8F-BF64-2B90BBE225F9}" srcOrd="0" destOrd="0" presId="urn:microsoft.com/office/officeart/2005/8/layout/default"/>
    <dgm:cxn modelId="{13F55305-CF63-4336-A038-BD2C58FAAE77}" srcId="{97100958-1460-481C-BA07-726E2A80E573}" destId="{149CD000-F2A1-4714-9C5C-AC1956E934F3}" srcOrd="29" destOrd="0" parTransId="{872FF29C-A2E4-43BC-AFD9-AC72E45B895B}" sibTransId="{47BF9A68-2CE0-4BB2-AF4B-5E7FE72D87E4}"/>
    <dgm:cxn modelId="{125E019E-CC16-441A-86C7-ED37F7DA23B7}" srcId="{97100958-1460-481C-BA07-726E2A80E573}" destId="{82EF7FD3-7863-4E20-8155-3A9FAB1BFE3A}" srcOrd="31" destOrd="0" parTransId="{CFD4EA0A-5C1D-4B28-BF96-9E3EAF9D952A}" sibTransId="{F02D4D15-CB66-46F6-BB09-AB9E473610B1}"/>
    <dgm:cxn modelId="{431EB0C6-EAA6-413A-9D25-3738B9586202}" srcId="{97100958-1460-481C-BA07-726E2A80E573}" destId="{EEE5D7D5-DE35-4F6D-B5D7-E0100AE5EC44}" srcOrd="0" destOrd="0" parTransId="{2C6F1DDD-41A5-4CFC-8A66-4CD7F1A1B6CF}" sibTransId="{223ABEF2-92E4-4489-A51F-180088964EB0}"/>
    <dgm:cxn modelId="{810C788B-E450-4F94-827D-7BD2F25C2691}" type="presOf" srcId="{B1199C66-7A52-4D2F-B07D-4221C0718218}" destId="{9513AE1B-4964-44A7-ABF7-D32AD11FD86C}" srcOrd="0" destOrd="0" presId="urn:microsoft.com/office/officeart/2005/8/layout/default"/>
    <dgm:cxn modelId="{379440ED-B3F7-4123-AB40-F090BB88C5A0}" srcId="{97100958-1460-481C-BA07-726E2A80E573}" destId="{3EF6315C-D7C1-45D9-8CEA-DD6580BBDD47}" srcOrd="17" destOrd="0" parTransId="{91A8861E-E613-4108-A6E8-90506A5034AD}" sibTransId="{77202084-A1E8-4DE8-96C1-41228AADD9E0}"/>
    <dgm:cxn modelId="{0C2A4B91-FCA5-49F0-8786-43E920BFD0F7}" srcId="{97100958-1460-481C-BA07-726E2A80E573}" destId="{9DA42020-7B1A-41CC-8A40-054998F27948}" srcOrd="18" destOrd="0" parTransId="{39323A9B-65F6-46C2-A9D1-8DED064AD520}" sibTransId="{3348054E-7F79-44EB-A89C-AF747EFD9744}"/>
    <dgm:cxn modelId="{605D2640-9ABA-4395-B2F0-896412AB6DE0}" srcId="{97100958-1460-481C-BA07-726E2A80E573}" destId="{043FDF44-B3E6-4136-A084-B02E1A900A7B}" srcOrd="6" destOrd="0" parTransId="{BEBA7311-A2EC-4AA8-AC2C-8298DCC14657}" sibTransId="{A9165BE1-9F25-4B5B-8AA3-742DF57977C1}"/>
    <dgm:cxn modelId="{5D9E88B8-EDA4-4E3A-BBA2-AF9A2F7DDD09}" type="presOf" srcId="{9DA42020-7B1A-41CC-8A40-054998F27948}" destId="{1B5F694C-3B51-4B11-962A-A8D65604DD0B}" srcOrd="0" destOrd="0" presId="urn:microsoft.com/office/officeart/2005/8/layout/default"/>
    <dgm:cxn modelId="{4F0FC998-E564-4C3F-8AA8-E1EFFD1D767C}" srcId="{97100958-1460-481C-BA07-726E2A80E573}" destId="{62A827E7-9B00-431D-A827-D0EA14CCD4F3}" srcOrd="19" destOrd="0" parTransId="{D109B29E-F100-4D21-9ACF-EBA7E312F226}" sibTransId="{124911B5-597C-4360-9835-7B68B7E28270}"/>
    <dgm:cxn modelId="{C8DA71D0-638F-4D07-B249-30D5C8E091A9}" srcId="{97100958-1460-481C-BA07-726E2A80E573}" destId="{35E4DF6D-71C7-4BEB-9177-B303F839D6C2}" srcOrd="25" destOrd="0" parTransId="{32F004D6-8E61-4E01-B372-CFFD112452C4}" sibTransId="{9AC2F3FE-D409-4A94-84FE-790A6BCD58E0}"/>
    <dgm:cxn modelId="{F5570313-AC30-4C8D-BE38-7712B0E06E36}" type="presOf" srcId="{043FDF44-B3E6-4136-A084-B02E1A900A7B}" destId="{B76D397F-A5CB-4D8D-823C-29F4B702D629}" srcOrd="0" destOrd="0" presId="urn:microsoft.com/office/officeart/2005/8/layout/default"/>
    <dgm:cxn modelId="{49AA1010-9C2B-432A-8489-A91ACD75D452}" srcId="{97100958-1460-481C-BA07-726E2A80E573}" destId="{BA22BC81-7C74-4095-BAC9-65175504AAF9}" srcOrd="16" destOrd="0" parTransId="{9A784193-A47E-4ECF-A540-36767161120C}" sibTransId="{6FE2E11B-A724-4847-8334-A6BE4D0E9D77}"/>
    <dgm:cxn modelId="{0C094688-CAE3-47BE-9DEA-BCFC82E9395E}" type="presOf" srcId="{5FFDCE0D-E018-442F-B992-79CD305187E2}" destId="{3DB00911-FE79-4AE8-9A11-290FDCEF4C7B}" srcOrd="0" destOrd="0" presId="urn:microsoft.com/office/officeart/2005/8/layout/default"/>
    <dgm:cxn modelId="{C0B1282D-C47D-4B14-B58C-A03C859C662B}" srcId="{97100958-1460-481C-BA07-726E2A80E573}" destId="{E4CEB32D-734E-473D-B140-31AE76AE403B}" srcOrd="24" destOrd="0" parTransId="{26296CE7-0CF1-41FD-846B-3F0179521C5C}" sibTransId="{E853C89B-4F45-44FB-AA70-AE40440CD778}"/>
    <dgm:cxn modelId="{F19A9A28-FC27-4AED-88CA-47EAF05E12F0}" type="presOf" srcId="{35E4DF6D-71C7-4BEB-9177-B303F839D6C2}" destId="{F95BFEEE-F0AA-4607-9E38-8AB245E8F380}" srcOrd="0" destOrd="0" presId="urn:microsoft.com/office/officeart/2005/8/layout/default"/>
    <dgm:cxn modelId="{1FC6E98F-4372-455F-8421-496F5DBC98B5}" srcId="{97100958-1460-481C-BA07-726E2A80E573}" destId="{8B65E447-7518-4492-9288-46E25D6D0905}" srcOrd="4" destOrd="0" parTransId="{CE034F38-B42E-45C4-A36F-2CDDC8EA0AC1}" sibTransId="{17ADCC15-9756-4565-9B5B-690F573F13D9}"/>
    <dgm:cxn modelId="{6A648FFC-6537-42AC-BE12-FE84B8BEA6FE}" srcId="{97100958-1460-481C-BA07-726E2A80E573}" destId="{B1199C66-7A52-4D2F-B07D-4221C0718218}" srcOrd="2" destOrd="0" parTransId="{AE7E39D4-430A-42AC-ABDB-D4A5CE5F2079}" sibTransId="{A8D64A8A-5FF7-4510-A94F-E3CBCD84BD0F}"/>
    <dgm:cxn modelId="{B9AD3331-0E44-4D48-BB73-8397F6DD97FC}" type="presOf" srcId="{6138C497-118F-4800-9B85-1B0882A3A015}" destId="{364C24A2-2779-4EED-9C4D-F329C1842090}" srcOrd="0" destOrd="0" presId="urn:microsoft.com/office/officeart/2005/8/layout/default"/>
    <dgm:cxn modelId="{554C1D60-A2AB-476C-A38A-D59619917E76}" type="presOf" srcId="{3E84B369-93FA-4058-84ED-0C7CD99FACE1}" destId="{8C342EAC-C4BF-44A2-9D94-C6AEFF2E4889}" srcOrd="0" destOrd="0" presId="urn:microsoft.com/office/officeart/2005/8/layout/default"/>
    <dgm:cxn modelId="{A4FBED04-08E8-4C4A-9527-8129E15B97F0}" type="presOf" srcId="{82EF7FD3-7863-4E20-8155-3A9FAB1BFE3A}" destId="{C4C5B1C0-B9D7-41C5-AA09-08F77A5A102D}" srcOrd="0" destOrd="0" presId="urn:microsoft.com/office/officeart/2005/8/layout/default"/>
    <dgm:cxn modelId="{D9D8908E-DFB2-40EC-82B9-07FF6A7D8433}" srcId="{97100958-1460-481C-BA07-726E2A80E573}" destId="{5FFDCE0D-E018-442F-B992-79CD305187E2}" srcOrd="3" destOrd="0" parTransId="{7AA7F6B9-BBDC-4A2B-BBCE-E8F97CEDD9CF}" sibTransId="{55446390-CC83-4CF4-B8C4-C9ACBFE00D04}"/>
    <dgm:cxn modelId="{0F2198D1-5593-4B2B-98C8-4FBBEFC5F315}" type="presOf" srcId="{9DA8EE25-D127-4539-B2AA-A7679496314C}" destId="{78C59B98-2DDF-474F-B9DF-3D6AF0E4AF08}" srcOrd="0" destOrd="0" presId="urn:microsoft.com/office/officeart/2005/8/layout/default"/>
    <dgm:cxn modelId="{CE3CA18F-C60B-4C57-B53F-D5D7DBA10863}" type="presOf" srcId="{58D3C08D-C5FB-4E26-AA18-9F1E454251CA}" destId="{709859BB-5816-493F-ABF4-BA739F61ADD2}" srcOrd="0" destOrd="0" presId="urn:microsoft.com/office/officeart/2005/8/layout/default"/>
    <dgm:cxn modelId="{F0449CFC-FDAD-4169-BE66-4E60E84998AE}" type="presOf" srcId="{97100958-1460-481C-BA07-726E2A80E573}" destId="{2814B0BA-7A82-4188-AD62-A565D6A8447A}" srcOrd="0" destOrd="0" presId="urn:microsoft.com/office/officeart/2005/8/layout/default"/>
    <dgm:cxn modelId="{B3A9E480-62FF-48C2-A0A5-F81138FCE18F}" type="presOf" srcId="{04E9F8C9-201F-4E16-94DC-0AD08BF486A1}" destId="{DC54D43F-A133-47C1-BC1A-65FDB54BE269}" srcOrd="0" destOrd="0" presId="urn:microsoft.com/office/officeart/2005/8/layout/default"/>
    <dgm:cxn modelId="{E9DB7D5E-F307-4E80-8FFD-AA081866233E}" type="presOf" srcId="{7AC8F978-D404-4778-BE6F-4DF453BAB9B8}" destId="{E98F3DB7-D131-43CA-859C-3661A5D4188F}" srcOrd="0" destOrd="0" presId="urn:microsoft.com/office/officeart/2005/8/layout/default"/>
    <dgm:cxn modelId="{4B69CE36-EA51-4B7A-9B79-608CD34B9C0B}" srcId="{97100958-1460-481C-BA07-726E2A80E573}" destId="{96E0DA8F-6BAB-406D-A274-78D795CFFAE3}" srcOrd="32" destOrd="0" parTransId="{ACCB9B7D-4028-411B-889D-1CA5A6305E7F}" sibTransId="{7F498986-B629-4793-86F1-EBBDA92CB1A1}"/>
    <dgm:cxn modelId="{3F326C25-9555-4E22-A4D2-5C8C4CA40934}" type="presOf" srcId="{A00A5FE8-06FA-49B0-BFE4-0119AD9F31FF}" destId="{6E96B6A7-B921-4510-97C5-9D259E548C41}" srcOrd="0" destOrd="0" presId="urn:microsoft.com/office/officeart/2005/8/layout/default"/>
    <dgm:cxn modelId="{762D25A2-9B8F-446A-B83F-90CECE8F7E5F}" srcId="{97100958-1460-481C-BA07-726E2A80E573}" destId="{C7A1F1D2-0E3B-45FE-B275-47906A7473DE}" srcOrd="14" destOrd="0" parTransId="{D71A4F14-B7FE-498C-B76A-F509802448C5}" sibTransId="{64327FCB-7053-4429-9FA3-DB1988CB2550}"/>
    <dgm:cxn modelId="{9C39DC3D-6127-4DCD-B090-65C47DF57BDC}" type="presOf" srcId="{149CD000-F2A1-4714-9C5C-AC1956E934F3}" destId="{0A1B905B-5A46-4A45-B9CB-5938C6A74D38}" srcOrd="0" destOrd="0" presId="urn:microsoft.com/office/officeart/2005/8/layout/default"/>
    <dgm:cxn modelId="{1A82E99A-0ED1-4C5A-A896-B9D6BCAFE822}" srcId="{97100958-1460-481C-BA07-726E2A80E573}" destId="{04E9F8C9-201F-4E16-94DC-0AD08BF486A1}" srcOrd="5" destOrd="0" parTransId="{9B20F776-E911-42A8-8460-2EF9823FD557}" sibTransId="{C2C8EDBC-BBEF-4E15-A454-BCE351FFA5E2}"/>
    <dgm:cxn modelId="{22798FB3-D107-4D39-A8E6-BF4174F3BB33}" type="presParOf" srcId="{2814B0BA-7A82-4188-AD62-A565D6A8447A}" destId="{C5E26791-E3E6-4C8F-BF64-2B90BBE225F9}" srcOrd="0" destOrd="0" presId="urn:microsoft.com/office/officeart/2005/8/layout/default"/>
    <dgm:cxn modelId="{BCC55A1B-23CA-4456-9209-1F141416F1A7}" type="presParOf" srcId="{2814B0BA-7A82-4188-AD62-A565D6A8447A}" destId="{B65EB090-7F8A-48F0-9EC5-606BF69A5F47}" srcOrd="1" destOrd="0" presId="urn:microsoft.com/office/officeart/2005/8/layout/default"/>
    <dgm:cxn modelId="{AB762D2E-9D24-49EF-A546-EA71FD8CF00C}" type="presParOf" srcId="{2814B0BA-7A82-4188-AD62-A565D6A8447A}" destId="{30E8B35D-39E4-4FE5-8904-CEFD87ECA3E2}" srcOrd="2" destOrd="0" presId="urn:microsoft.com/office/officeart/2005/8/layout/default"/>
    <dgm:cxn modelId="{32083B75-01A8-4229-A513-473BD30BED3E}" type="presParOf" srcId="{2814B0BA-7A82-4188-AD62-A565D6A8447A}" destId="{85F4B328-7895-4CD1-BE9D-BD5B82B66245}" srcOrd="3" destOrd="0" presId="urn:microsoft.com/office/officeart/2005/8/layout/default"/>
    <dgm:cxn modelId="{ACDC1CFA-248D-4DA9-9DF0-F6DCEECE66A9}" type="presParOf" srcId="{2814B0BA-7A82-4188-AD62-A565D6A8447A}" destId="{9513AE1B-4964-44A7-ABF7-D32AD11FD86C}" srcOrd="4" destOrd="0" presId="urn:microsoft.com/office/officeart/2005/8/layout/default"/>
    <dgm:cxn modelId="{56967C4D-EC78-4C02-96AF-4A4E95C5991B}" type="presParOf" srcId="{2814B0BA-7A82-4188-AD62-A565D6A8447A}" destId="{44263543-489D-4D88-BB2E-04AD0EF26E8F}" srcOrd="5" destOrd="0" presId="urn:microsoft.com/office/officeart/2005/8/layout/default"/>
    <dgm:cxn modelId="{0013DF6C-429E-4ADC-98DA-8F1B10E25A2C}" type="presParOf" srcId="{2814B0BA-7A82-4188-AD62-A565D6A8447A}" destId="{3DB00911-FE79-4AE8-9A11-290FDCEF4C7B}" srcOrd="6" destOrd="0" presId="urn:microsoft.com/office/officeart/2005/8/layout/default"/>
    <dgm:cxn modelId="{1FEF5533-D72E-4512-887D-F475415C75C6}" type="presParOf" srcId="{2814B0BA-7A82-4188-AD62-A565D6A8447A}" destId="{767A376D-5082-479D-91BE-CCC73112558B}" srcOrd="7" destOrd="0" presId="urn:microsoft.com/office/officeart/2005/8/layout/default"/>
    <dgm:cxn modelId="{D2C33AA2-506C-4529-85B2-FECAB1BA6B15}" type="presParOf" srcId="{2814B0BA-7A82-4188-AD62-A565D6A8447A}" destId="{0BBCEDD8-D9A8-4A20-941E-29A3F6D88E4C}" srcOrd="8" destOrd="0" presId="urn:microsoft.com/office/officeart/2005/8/layout/default"/>
    <dgm:cxn modelId="{615784A6-CDED-4FA1-B69F-AF3A57766FB8}" type="presParOf" srcId="{2814B0BA-7A82-4188-AD62-A565D6A8447A}" destId="{19C351E1-3E0C-4163-BB32-6890A7608CD3}" srcOrd="9" destOrd="0" presId="urn:microsoft.com/office/officeart/2005/8/layout/default"/>
    <dgm:cxn modelId="{298497B5-D581-4746-975A-12102DE98972}" type="presParOf" srcId="{2814B0BA-7A82-4188-AD62-A565D6A8447A}" destId="{DC54D43F-A133-47C1-BC1A-65FDB54BE269}" srcOrd="10" destOrd="0" presId="urn:microsoft.com/office/officeart/2005/8/layout/default"/>
    <dgm:cxn modelId="{2C024A59-C18D-4A40-877A-97B32B90923E}" type="presParOf" srcId="{2814B0BA-7A82-4188-AD62-A565D6A8447A}" destId="{3D7D1945-F0A2-4DE6-9D7E-43976AE3A32A}" srcOrd="11" destOrd="0" presId="urn:microsoft.com/office/officeart/2005/8/layout/default"/>
    <dgm:cxn modelId="{5A1A2F4C-F57D-4EFF-8885-792855C487F8}" type="presParOf" srcId="{2814B0BA-7A82-4188-AD62-A565D6A8447A}" destId="{B76D397F-A5CB-4D8D-823C-29F4B702D629}" srcOrd="12" destOrd="0" presId="urn:microsoft.com/office/officeart/2005/8/layout/default"/>
    <dgm:cxn modelId="{32E9C203-9CA2-4B07-BAA0-8A46C94281EA}" type="presParOf" srcId="{2814B0BA-7A82-4188-AD62-A565D6A8447A}" destId="{F012124B-4C6A-45C9-8309-0834A1C7A6F2}" srcOrd="13" destOrd="0" presId="urn:microsoft.com/office/officeart/2005/8/layout/default"/>
    <dgm:cxn modelId="{4D57F705-C749-44D4-A5D8-40F8C089B944}" type="presParOf" srcId="{2814B0BA-7A82-4188-AD62-A565D6A8447A}" destId="{0347C69F-2608-4282-9512-90F5E4F702AF}" srcOrd="14" destOrd="0" presId="urn:microsoft.com/office/officeart/2005/8/layout/default"/>
    <dgm:cxn modelId="{02263DAD-4E43-471A-96DF-7080E512F8FF}" type="presParOf" srcId="{2814B0BA-7A82-4188-AD62-A565D6A8447A}" destId="{373B7154-0542-4E50-AC83-E2CA868F2D6A}" srcOrd="15" destOrd="0" presId="urn:microsoft.com/office/officeart/2005/8/layout/default"/>
    <dgm:cxn modelId="{9D300765-D542-406B-A2EE-43D5F8BE25A2}" type="presParOf" srcId="{2814B0BA-7A82-4188-AD62-A565D6A8447A}" destId="{709859BB-5816-493F-ABF4-BA739F61ADD2}" srcOrd="16" destOrd="0" presId="urn:microsoft.com/office/officeart/2005/8/layout/default"/>
    <dgm:cxn modelId="{AA4A909F-78AF-4DEE-99E4-42141859AC0C}" type="presParOf" srcId="{2814B0BA-7A82-4188-AD62-A565D6A8447A}" destId="{F184760A-4413-40F3-B70A-79E502EC0A9A}" srcOrd="17" destOrd="0" presId="urn:microsoft.com/office/officeart/2005/8/layout/default"/>
    <dgm:cxn modelId="{BD773F92-582A-44E6-9DB7-4FB22EC68AF6}" type="presParOf" srcId="{2814B0BA-7A82-4188-AD62-A565D6A8447A}" destId="{A2FA858A-9833-43AF-AC29-53F04A3CC4DF}" srcOrd="18" destOrd="0" presId="urn:microsoft.com/office/officeart/2005/8/layout/default"/>
    <dgm:cxn modelId="{BD462C7E-D67C-42EF-992C-F9BA0DA9BCE1}" type="presParOf" srcId="{2814B0BA-7A82-4188-AD62-A565D6A8447A}" destId="{597D0A20-443B-499E-97B7-53B16E417468}" srcOrd="19" destOrd="0" presId="urn:microsoft.com/office/officeart/2005/8/layout/default"/>
    <dgm:cxn modelId="{FD624323-7C4D-4B13-96AB-152CDA5D605F}" type="presParOf" srcId="{2814B0BA-7A82-4188-AD62-A565D6A8447A}" destId="{78C59B98-2DDF-474F-B9DF-3D6AF0E4AF08}" srcOrd="20" destOrd="0" presId="urn:microsoft.com/office/officeart/2005/8/layout/default"/>
    <dgm:cxn modelId="{1663C3C4-3D24-4CC8-AE93-EB475A18C96B}" type="presParOf" srcId="{2814B0BA-7A82-4188-AD62-A565D6A8447A}" destId="{E234182D-3A31-43A2-AAE5-E9101732FE2A}" srcOrd="21" destOrd="0" presId="urn:microsoft.com/office/officeart/2005/8/layout/default"/>
    <dgm:cxn modelId="{EDCAE0A8-EAB1-4D22-8109-F934E2E705D7}" type="presParOf" srcId="{2814B0BA-7A82-4188-AD62-A565D6A8447A}" destId="{8C342EAC-C4BF-44A2-9D94-C6AEFF2E4889}" srcOrd="22" destOrd="0" presId="urn:microsoft.com/office/officeart/2005/8/layout/default"/>
    <dgm:cxn modelId="{A061E6B1-5980-431D-A9FA-EAD0D196E07A}" type="presParOf" srcId="{2814B0BA-7A82-4188-AD62-A565D6A8447A}" destId="{E4A2C3A1-B36B-4255-BD54-EA4DC11F5C61}" srcOrd="23" destOrd="0" presId="urn:microsoft.com/office/officeart/2005/8/layout/default"/>
    <dgm:cxn modelId="{F4D6AD33-1BFB-431C-BECE-4E15910AF521}" type="presParOf" srcId="{2814B0BA-7A82-4188-AD62-A565D6A8447A}" destId="{E98F3DB7-D131-43CA-859C-3661A5D4188F}" srcOrd="24" destOrd="0" presId="urn:microsoft.com/office/officeart/2005/8/layout/default"/>
    <dgm:cxn modelId="{D88CC359-3960-4D09-8FC0-3C5569851125}" type="presParOf" srcId="{2814B0BA-7A82-4188-AD62-A565D6A8447A}" destId="{3C03D7C7-8BDB-4FD0-B165-A853A92CA746}" srcOrd="25" destOrd="0" presId="urn:microsoft.com/office/officeart/2005/8/layout/default"/>
    <dgm:cxn modelId="{F84A2CC3-1098-47F5-BBE4-2952515C3F6D}" type="presParOf" srcId="{2814B0BA-7A82-4188-AD62-A565D6A8447A}" destId="{C230FD66-BCC9-4E58-A85D-2414ED9FE9D8}" srcOrd="26" destOrd="0" presId="urn:microsoft.com/office/officeart/2005/8/layout/default"/>
    <dgm:cxn modelId="{4277A2B3-1595-4CE0-9BDD-05A215AFBD63}" type="presParOf" srcId="{2814B0BA-7A82-4188-AD62-A565D6A8447A}" destId="{AB108722-AA07-4585-994C-67A8331D6740}" srcOrd="27" destOrd="0" presId="urn:microsoft.com/office/officeart/2005/8/layout/default"/>
    <dgm:cxn modelId="{CE5C0D5E-CE4B-40FD-ABD1-1DC2A883281D}" type="presParOf" srcId="{2814B0BA-7A82-4188-AD62-A565D6A8447A}" destId="{6953CA75-9A77-4B63-BFD2-0FD4F6D8D1AF}" srcOrd="28" destOrd="0" presId="urn:microsoft.com/office/officeart/2005/8/layout/default"/>
    <dgm:cxn modelId="{4AC4650C-17B7-4743-9861-280099382E80}" type="presParOf" srcId="{2814B0BA-7A82-4188-AD62-A565D6A8447A}" destId="{53B07CB4-E4CD-4049-9753-F2EA3FA61E50}" srcOrd="29" destOrd="0" presId="urn:microsoft.com/office/officeart/2005/8/layout/default"/>
    <dgm:cxn modelId="{62B5BDB1-BE12-4857-9882-C5AB86EC0EF4}" type="presParOf" srcId="{2814B0BA-7A82-4188-AD62-A565D6A8447A}" destId="{F5E68A28-5947-4779-AA42-54DC56DDB118}" srcOrd="30" destOrd="0" presId="urn:microsoft.com/office/officeart/2005/8/layout/default"/>
    <dgm:cxn modelId="{B0ABA279-3207-4D77-A27B-0FE3543AC4C3}" type="presParOf" srcId="{2814B0BA-7A82-4188-AD62-A565D6A8447A}" destId="{5FF42AE7-4D02-47A1-9974-B060478D575C}" srcOrd="31" destOrd="0" presId="urn:microsoft.com/office/officeart/2005/8/layout/default"/>
    <dgm:cxn modelId="{B7686D6C-26D0-42DD-ADE9-09B82B3FE19A}" type="presParOf" srcId="{2814B0BA-7A82-4188-AD62-A565D6A8447A}" destId="{C07FE497-31EB-474A-B779-55BA099E03E2}" srcOrd="32" destOrd="0" presId="urn:microsoft.com/office/officeart/2005/8/layout/default"/>
    <dgm:cxn modelId="{72B9D6E1-819A-4DF8-AFA4-5328DD382808}" type="presParOf" srcId="{2814B0BA-7A82-4188-AD62-A565D6A8447A}" destId="{93DFFDFF-DD9E-4B2D-A60B-0AC36B728FA2}" srcOrd="33" destOrd="0" presId="urn:microsoft.com/office/officeart/2005/8/layout/default"/>
    <dgm:cxn modelId="{AE348EE3-4C16-4F87-B44A-4ED477B720A0}" type="presParOf" srcId="{2814B0BA-7A82-4188-AD62-A565D6A8447A}" destId="{3D157617-2F9D-4889-98DB-763BD9CDF7EB}" srcOrd="34" destOrd="0" presId="urn:microsoft.com/office/officeart/2005/8/layout/default"/>
    <dgm:cxn modelId="{D9C3B8E2-5603-4ADD-9D1B-FEDFC9A4E570}" type="presParOf" srcId="{2814B0BA-7A82-4188-AD62-A565D6A8447A}" destId="{36C66A20-7B16-46AF-BFA1-C7031BCA9735}" srcOrd="35" destOrd="0" presId="urn:microsoft.com/office/officeart/2005/8/layout/default"/>
    <dgm:cxn modelId="{4A3BBD44-C1A2-448D-B4C0-E56BA6CCCE4E}" type="presParOf" srcId="{2814B0BA-7A82-4188-AD62-A565D6A8447A}" destId="{1B5F694C-3B51-4B11-962A-A8D65604DD0B}" srcOrd="36" destOrd="0" presId="urn:microsoft.com/office/officeart/2005/8/layout/default"/>
    <dgm:cxn modelId="{176C5DF7-AB15-4E65-8AD2-8AFB8E1707DA}" type="presParOf" srcId="{2814B0BA-7A82-4188-AD62-A565D6A8447A}" destId="{6FBE45C9-B17E-43D0-BFEB-00A3A5FD40E5}" srcOrd="37" destOrd="0" presId="urn:microsoft.com/office/officeart/2005/8/layout/default"/>
    <dgm:cxn modelId="{B2B885BF-434A-4C43-9CB0-A26214BCA917}" type="presParOf" srcId="{2814B0BA-7A82-4188-AD62-A565D6A8447A}" destId="{779D9DEA-04EA-4BDB-AE47-8EB8B8DC8DE5}" srcOrd="38" destOrd="0" presId="urn:microsoft.com/office/officeart/2005/8/layout/default"/>
    <dgm:cxn modelId="{BBD97A5C-B2BB-4752-9505-3DD67E1E79A4}" type="presParOf" srcId="{2814B0BA-7A82-4188-AD62-A565D6A8447A}" destId="{A9D7C3BE-EB50-4099-9306-027AA74CCEA2}" srcOrd="39" destOrd="0" presId="urn:microsoft.com/office/officeart/2005/8/layout/default"/>
    <dgm:cxn modelId="{F51BC914-B353-426E-9C54-BE179500ECD6}" type="presParOf" srcId="{2814B0BA-7A82-4188-AD62-A565D6A8447A}" destId="{33437935-B416-4B7A-8E27-40D597D4B6BB}" srcOrd="40" destOrd="0" presId="urn:microsoft.com/office/officeart/2005/8/layout/default"/>
    <dgm:cxn modelId="{1ADB2289-F8D2-4CFE-9D46-D419CCA4F457}" type="presParOf" srcId="{2814B0BA-7A82-4188-AD62-A565D6A8447A}" destId="{55223865-92FC-4282-B1D2-B154A4777A3B}" srcOrd="41" destOrd="0" presId="urn:microsoft.com/office/officeart/2005/8/layout/default"/>
    <dgm:cxn modelId="{75785946-689D-4CDC-B169-83EFB7EB3270}" type="presParOf" srcId="{2814B0BA-7A82-4188-AD62-A565D6A8447A}" destId="{EFCE7BE4-43FD-4E2D-A246-5D4B508DF3B5}" srcOrd="42" destOrd="0" presId="urn:microsoft.com/office/officeart/2005/8/layout/default"/>
    <dgm:cxn modelId="{AB54656B-49F5-4B4D-936E-AFB98FAE22C0}" type="presParOf" srcId="{2814B0BA-7A82-4188-AD62-A565D6A8447A}" destId="{128C1E85-9677-4100-A5C6-4951F917E5FE}" srcOrd="43" destOrd="0" presId="urn:microsoft.com/office/officeart/2005/8/layout/default"/>
    <dgm:cxn modelId="{04C6F93D-2879-4F6E-BBB5-403D955DA63B}" type="presParOf" srcId="{2814B0BA-7A82-4188-AD62-A565D6A8447A}" destId="{D55CEF23-47D4-499A-833B-C77C3C6DA437}" srcOrd="44" destOrd="0" presId="urn:microsoft.com/office/officeart/2005/8/layout/default"/>
    <dgm:cxn modelId="{C0AD8AA0-233C-49A1-8171-2C75048BDA82}" type="presParOf" srcId="{2814B0BA-7A82-4188-AD62-A565D6A8447A}" destId="{904A4146-ECB0-4BF4-BA0D-0BD05A5F6901}" srcOrd="45" destOrd="0" presId="urn:microsoft.com/office/officeart/2005/8/layout/default"/>
    <dgm:cxn modelId="{C7B61C8A-23DD-41E8-95F8-BE55ED65BA5C}" type="presParOf" srcId="{2814B0BA-7A82-4188-AD62-A565D6A8447A}" destId="{D5D6AE70-DC61-4080-AC88-E6F0AA49A75E}" srcOrd="46" destOrd="0" presId="urn:microsoft.com/office/officeart/2005/8/layout/default"/>
    <dgm:cxn modelId="{01A3BED5-0125-40CD-A738-F132597B9FBD}" type="presParOf" srcId="{2814B0BA-7A82-4188-AD62-A565D6A8447A}" destId="{01D2A5D0-9AB4-4763-AA5C-1B8E7301B597}" srcOrd="47" destOrd="0" presId="urn:microsoft.com/office/officeart/2005/8/layout/default"/>
    <dgm:cxn modelId="{79D0A523-4583-417D-BC5B-1951C26871C9}" type="presParOf" srcId="{2814B0BA-7A82-4188-AD62-A565D6A8447A}" destId="{AD1D9F5E-C9AD-4779-9B28-40E312220159}" srcOrd="48" destOrd="0" presId="urn:microsoft.com/office/officeart/2005/8/layout/default"/>
    <dgm:cxn modelId="{D956AA5D-6B1D-47F2-AF5A-C8621904CF69}" type="presParOf" srcId="{2814B0BA-7A82-4188-AD62-A565D6A8447A}" destId="{DBC2F517-164A-4395-8D3C-84251AA1A3C1}" srcOrd="49" destOrd="0" presId="urn:microsoft.com/office/officeart/2005/8/layout/default"/>
    <dgm:cxn modelId="{2872E8DE-5B46-499C-9C85-832D2BF7773A}" type="presParOf" srcId="{2814B0BA-7A82-4188-AD62-A565D6A8447A}" destId="{F95BFEEE-F0AA-4607-9E38-8AB245E8F380}" srcOrd="50" destOrd="0" presId="urn:microsoft.com/office/officeart/2005/8/layout/default"/>
    <dgm:cxn modelId="{A9171350-EB14-4F8B-8C22-AE0853C7055A}" type="presParOf" srcId="{2814B0BA-7A82-4188-AD62-A565D6A8447A}" destId="{41923CB5-A097-49C6-9BC7-D55117BC9538}" srcOrd="51" destOrd="0" presId="urn:microsoft.com/office/officeart/2005/8/layout/default"/>
    <dgm:cxn modelId="{47D3BD6E-4E0A-4482-A2D6-93A9E6B23B82}" type="presParOf" srcId="{2814B0BA-7A82-4188-AD62-A565D6A8447A}" destId="{787EAFE6-5244-4B45-9E94-88A22AB2CE2C}" srcOrd="52" destOrd="0" presId="urn:microsoft.com/office/officeart/2005/8/layout/default"/>
    <dgm:cxn modelId="{690A356A-8B97-4C72-A42F-BCFBD296203B}" type="presParOf" srcId="{2814B0BA-7A82-4188-AD62-A565D6A8447A}" destId="{A40C8556-724E-46D0-BA47-53BA16AE3560}" srcOrd="53" destOrd="0" presId="urn:microsoft.com/office/officeart/2005/8/layout/default"/>
    <dgm:cxn modelId="{C561321F-F592-46EB-BB80-2918A120B1BF}" type="presParOf" srcId="{2814B0BA-7A82-4188-AD62-A565D6A8447A}" destId="{7177EF51-0871-4603-B022-CC06F0177408}" srcOrd="54" destOrd="0" presId="urn:microsoft.com/office/officeart/2005/8/layout/default"/>
    <dgm:cxn modelId="{D31BE877-8BA8-40A9-8EBB-1E52C0BC9B96}" type="presParOf" srcId="{2814B0BA-7A82-4188-AD62-A565D6A8447A}" destId="{1F8121A4-6C9C-4F7B-873D-F6999AE3246A}" srcOrd="55" destOrd="0" presId="urn:microsoft.com/office/officeart/2005/8/layout/default"/>
    <dgm:cxn modelId="{8EA61860-B8EC-4CCE-93AF-97EB5569D6CD}" type="presParOf" srcId="{2814B0BA-7A82-4188-AD62-A565D6A8447A}" destId="{364C24A2-2779-4EED-9C4D-F329C1842090}" srcOrd="56" destOrd="0" presId="urn:microsoft.com/office/officeart/2005/8/layout/default"/>
    <dgm:cxn modelId="{4CCFD6CD-8650-42A6-B5C6-54EBA98C47EA}" type="presParOf" srcId="{2814B0BA-7A82-4188-AD62-A565D6A8447A}" destId="{5D2BDE89-645E-422D-A770-43152ED4FBC0}" srcOrd="57" destOrd="0" presId="urn:microsoft.com/office/officeart/2005/8/layout/default"/>
    <dgm:cxn modelId="{86D8068A-6880-4E2C-B422-6DD1A56B613B}" type="presParOf" srcId="{2814B0BA-7A82-4188-AD62-A565D6A8447A}" destId="{0A1B905B-5A46-4A45-B9CB-5938C6A74D38}" srcOrd="58" destOrd="0" presId="urn:microsoft.com/office/officeart/2005/8/layout/default"/>
    <dgm:cxn modelId="{4181170C-BDF4-4685-9F35-D1BF2D1FCFEE}" type="presParOf" srcId="{2814B0BA-7A82-4188-AD62-A565D6A8447A}" destId="{4B7814E2-8DB7-44EE-93E9-F2D018E72666}" srcOrd="59" destOrd="0" presId="urn:microsoft.com/office/officeart/2005/8/layout/default"/>
    <dgm:cxn modelId="{A461DA4A-6084-454A-A539-05914AB28BAC}" type="presParOf" srcId="{2814B0BA-7A82-4188-AD62-A565D6A8447A}" destId="{0C1777E1-E12D-474E-8F65-E90D0DA657FC}" srcOrd="60" destOrd="0" presId="urn:microsoft.com/office/officeart/2005/8/layout/default"/>
    <dgm:cxn modelId="{AE158159-E32B-4ECC-9497-41F7891F22D0}" type="presParOf" srcId="{2814B0BA-7A82-4188-AD62-A565D6A8447A}" destId="{247F38C4-0423-4DCA-9D68-D07BBA17375A}" srcOrd="61" destOrd="0" presId="urn:microsoft.com/office/officeart/2005/8/layout/default"/>
    <dgm:cxn modelId="{7655E371-9402-4D30-9B79-78DAE409416B}" type="presParOf" srcId="{2814B0BA-7A82-4188-AD62-A565D6A8447A}" destId="{C4C5B1C0-B9D7-41C5-AA09-08F77A5A102D}" srcOrd="62" destOrd="0" presId="urn:microsoft.com/office/officeart/2005/8/layout/default"/>
    <dgm:cxn modelId="{73A4DB51-47F7-41EF-967F-0CC828665CE0}" type="presParOf" srcId="{2814B0BA-7A82-4188-AD62-A565D6A8447A}" destId="{F0B478CC-5D40-498C-9CBD-CE3026698F5D}" srcOrd="63" destOrd="0" presId="urn:microsoft.com/office/officeart/2005/8/layout/default"/>
    <dgm:cxn modelId="{DE339A22-61E3-4E93-AA67-5F971EB3FA69}" type="presParOf" srcId="{2814B0BA-7A82-4188-AD62-A565D6A8447A}" destId="{5C317377-442F-4428-9C2E-E36CCD8C62D7}" srcOrd="64" destOrd="0" presId="urn:microsoft.com/office/officeart/2005/8/layout/default"/>
    <dgm:cxn modelId="{8151FD61-2D40-416C-A34F-1042FBD70F96}" type="presParOf" srcId="{2814B0BA-7A82-4188-AD62-A565D6A8447A}" destId="{5993A508-96EB-4324-BB11-90A8766AA27C}" srcOrd="65" destOrd="0" presId="urn:microsoft.com/office/officeart/2005/8/layout/default"/>
    <dgm:cxn modelId="{4CA7AB11-71CA-481F-AAD7-44992CF6684C}" type="presParOf" srcId="{2814B0BA-7A82-4188-AD62-A565D6A8447A}" destId="{B8AFABBE-C365-4119-86EB-BDD521EA728B}" srcOrd="66" destOrd="0" presId="urn:microsoft.com/office/officeart/2005/8/layout/default"/>
    <dgm:cxn modelId="{11586649-3B34-45CA-B7D0-B2B17C9CE256}" type="presParOf" srcId="{2814B0BA-7A82-4188-AD62-A565D6A8447A}" destId="{1CC0F24B-DE29-45CF-B81E-B83E13B100C1}" srcOrd="67" destOrd="0" presId="urn:microsoft.com/office/officeart/2005/8/layout/default"/>
    <dgm:cxn modelId="{CECB7B7B-5945-4049-B849-439624824340}" type="presParOf" srcId="{2814B0BA-7A82-4188-AD62-A565D6A8447A}" destId="{22A34B4F-B569-4AAC-85FD-1A0B6171F53C}" srcOrd="68" destOrd="0" presId="urn:microsoft.com/office/officeart/2005/8/layout/default"/>
    <dgm:cxn modelId="{B5EF403E-0A7F-4815-AFE1-B30DA04FC72B}" type="presParOf" srcId="{2814B0BA-7A82-4188-AD62-A565D6A8447A}" destId="{20A0E5D1-636A-4FAA-89C7-D376EFFDE902}" srcOrd="69" destOrd="0" presId="urn:microsoft.com/office/officeart/2005/8/layout/default"/>
    <dgm:cxn modelId="{E94E9BFF-9709-4552-BE78-F34F560261F5}" type="presParOf" srcId="{2814B0BA-7A82-4188-AD62-A565D6A8447A}" destId="{6E96B6A7-B921-4510-97C5-9D259E548C41}" srcOrd="7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7AC243-2E07-4477-8494-508DC86333A3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0FA8AE-F395-4AD0-9052-A65AD086EF07}">
      <dgm:prSet/>
      <dgm:spPr/>
      <dgm:t>
        <a:bodyPr/>
        <a:lstStyle/>
        <a:p>
          <a:pPr rtl="0"/>
          <a:r>
            <a:rPr lang="zh-CN" smtClean="0"/>
            <a:t>编码</a:t>
          </a:r>
          <a:endParaRPr lang="zh-CN"/>
        </a:p>
      </dgm:t>
    </dgm:pt>
    <dgm:pt modelId="{F80AF524-5AE2-4728-A9C1-C1A06A3900E4}" type="parTrans" cxnId="{B31DA9FF-2469-4F8D-ACD3-3E31765F03AB}">
      <dgm:prSet/>
      <dgm:spPr/>
      <dgm:t>
        <a:bodyPr/>
        <a:lstStyle/>
        <a:p>
          <a:endParaRPr lang="zh-CN" altLang="en-US"/>
        </a:p>
      </dgm:t>
    </dgm:pt>
    <dgm:pt modelId="{0435B05B-910E-409F-8EAC-C69DFAB36A8E}" type="sibTrans" cxnId="{B31DA9FF-2469-4F8D-ACD3-3E31765F03AB}">
      <dgm:prSet/>
      <dgm:spPr/>
      <dgm:t>
        <a:bodyPr/>
        <a:lstStyle/>
        <a:p>
          <a:endParaRPr lang="zh-CN" altLang="en-US"/>
        </a:p>
      </dgm:t>
    </dgm:pt>
    <dgm:pt modelId="{8DECA8E1-C671-48BF-A760-8B3758C45FCB}">
      <dgm:prSet/>
      <dgm:spPr/>
      <dgm:t>
        <a:bodyPr/>
        <a:lstStyle/>
        <a:p>
          <a:pPr rtl="0"/>
          <a:r>
            <a:rPr lang="zh-CN" smtClean="0"/>
            <a:t>设备管理</a:t>
          </a:r>
          <a:endParaRPr lang="zh-CN"/>
        </a:p>
      </dgm:t>
    </dgm:pt>
    <dgm:pt modelId="{C723E6F3-970D-4254-B12D-D6DE3917EBD7}" type="parTrans" cxnId="{EFD7F9AF-EC52-4DD6-A2E6-299E69C4EAD4}">
      <dgm:prSet/>
      <dgm:spPr/>
      <dgm:t>
        <a:bodyPr/>
        <a:lstStyle/>
        <a:p>
          <a:endParaRPr lang="zh-CN" altLang="en-US"/>
        </a:p>
      </dgm:t>
    </dgm:pt>
    <dgm:pt modelId="{D4BD43CF-6145-46B0-87D9-90A8286556D6}" type="sibTrans" cxnId="{EFD7F9AF-EC52-4DD6-A2E6-299E69C4EAD4}">
      <dgm:prSet/>
      <dgm:spPr/>
      <dgm:t>
        <a:bodyPr/>
        <a:lstStyle/>
        <a:p>
          <a:endParaRPr lang="zh-CN" altLang="en-US"/>
        </a:p>
      </dgm:t>
    </dgm:pt>
    <dgm:pt modelId="{A8A3504B-9085-4EF2-A63A-5EAE6E2E0460}">
      <dgm:prSet/>
      <dgm:spPr/>
      <dgm:t>
        <a:bodyPr/>
        <a:lstStyle/>
        <a:p>
          <a:pPr rtl="0"/>
          <a:r>
            <a:rPr lang="en-US" smtClean="0"/>
            <a:t>ISP</a:t>
          </a:r>
          <a:r>
            <a:rPr lang="zh-CN" smtClean="0"/>
            <a:t>管理</a:t>
          </a:r>
          <a:endParaRPr lang="zh-CN"/>
        </a:p>
      </dgm:t>
    </dgm:pt>
    <dgm:pt modelId="{036F6446-627A-479F-8276-36C7B17D36CE}" type="parTrans" cxnId="{16D754CF-CFA2-4106-A77F-FBC7A9F1D349}">
      <dgm:prSet/>
      <dgm:spPr/>
      <dgm:t>
        <a:bodyPr/>
        <a:lstStyle/>
        <a:p>
          <a:endParaRPr lang="zh-CN" altLang="en-US"/>
        </a:p>
      </dgm:t>
    </dgm:pt>
    <dgm:pt modelId="{45096790-B79C-40D7-8F88-922E1C901A29}" type="sibTrans" cxnId="{16D754CF-CFA2-4106-A77F-FBC7A9F1D349}">
      <dgm:prSet/>
      <dgm:spPr/>
      <dgm:t>
        <a:bodyPr/>
        <a:lstStyle/>
        <a:p>
          <a:endParaRPr lang="zh-CN" altLang="en-US"/>
        </a:p>
      </dgm:t>
    </dgm:pt>
    <dgm:pt modelId="{4158342D-E131-4697-8562-128EB40794BD}">
      <dgm:prSet/>
      <dgm:spPr/>
      <dgm:t>
        <a:bodyPr/>
        <a:lstStyle/>
        <a:p>
          <a:pPr rtl="0"/>
          <a:r>
            <a:rPr lang="en-US" smtClean="0"/>
            <a:t>MD</a:t>
          </a:r>
          <a:r>
            <a:rPr lang="zh-CN" smtClean="0"/>
            <a:t>和报警管理</a:t>
          </a:r>
          <a:endParaRPr lang="zh-CN"/>
        </a:p>
      </dgm:t>
    </dgm:pt>
    <dgm:pt modelId="{FABD9540-FD0F-4DC7-83D0-FD9D52AB1D26}" type="parTrans" cxnId="{B86B2650-F1FD-448F-A1DD-BA4BBA6F9BE6}">
      <dgm:prSet/>
      <dgm:spPr/>
      <dgm:t>
        <a:bodyPr/>
        <a:lstStyle/>
        <a:p>
          <a:endParaRPr lang="zh-CN" altLang="en-US"/>
        </a:p>
      </dgm:t>
    </dgm:pt>
    <dgm:pt modelId="{FCEDCCCE-697E-473E-9974-184B065C1C3D}" type="sibTrans" cxnId="{B86B2650-F1FD-448F-A1DD-BA4BBA6F9BE6}">
      <dgm:prSet/>
      <dgm:spPr/>
      <dgm:t>
        <a:bodyPr/>
        <a:lstStyle/>
        <a:p>
          <a:endParaRPr lang="zh-CN" altLang="en-US"/>
        </a:p>
      </dgm:t>
    </dgm:pt>
    <dgm:pt modelId="{FCBFA266-12B5-40AC-8335-CBC6BA8551D4}">
      <dgm:prSet/>
      <dgm:spPr/>
      <dgm:t>
        <a:bodyPr/>
        <a:lstStyle/>
        <a:p>
          <a:pPr rtl="0"/>
          <a:r>
            <a:rPr lang="zh-CN" smtClean="0"/>
            <a:t>抓拍</a:t>
          </a:r>
          <a:endParaRPr lang="zh-CN"/>
        </a:p>
      </dgm:t>
    </dgm:pt>
    <dgm:pt modelId="{BE48595A-B78B-43E3-A8F4-A1317AD9E06C}" type="parTrans" cxnId="{F9BE7FED-1B86-4EF6-A4DE-F2D2F8DCF4D1}">
      <dgm:prSet/>
      <dgm:spPr/>
      <dgm:t>
        <a:bodyPr/>
        <a:lstStyle/>
        <a:p>
          <a:endParaRPr lang="zh-CN" altLang="en-US"/>
        </a:p>
      </dgm:t>
    </dgm:pt>
    <dgm:pt modelId="{ACE67873-D49F-4DA4-8CC2-E964E0C86347}" type="sibTrans" cxnId="{F9BE7FED-1B86-4EF6-A4DE-F2D2F8DCF4D1}">
      <dgm:prSet/>
      <dgm:spPr/>
      <dgm:t>
        <a:bodyPr/>
        <a:lstStyle/>
        <a:p>
          <a:endParaRPr lang="zh-CN" altLang="en-US"/>
        </a:p>
      </dgm:t>
    </dgm:pt>
    <dgm:pt modelId="{4113FA53-E5B9-41D7-91C0-8DC8B3152AD5}">
      <dgm:prSet/>
      <dgm:spPr/>
      <dgm:t>
        <a:bodyPr/>
        <a:lstStyle/>
        <a:p>
          <a:pPr rtl="0"/>
          <a:r>
            <a:rPr lang="zh-CN" smtClean="0"/>
            <a:t>录像</a:t>
          </a:r>
          <a:endParaRPr lang="zh-CN"/>
        </a:p>
      </dgm:t>
    </dgm:pt>
    <dgm:pt modelId="{44A89660-CF7A-470D-86C8-45D730BF493D}" type="parTrans" cxnId="{45A455D5-C68B-4E5F-A4CD-596B16C3AFF8}">
      <dgm:prSet/>
      <dgm:spPr/>
      <dgm:t>
        <a:bodyPr/>
        <a:lstStyle/>
        <a:p>
          <a:endParaRPr lang="zh-CN" altLang="en-US"/>
        </a:p>
      </dgm:t>
    </dgm:pt>
    <dgm:pt modelId="{B4D03DEF-272A-4A21-A5AF-48F9E7BC8787}" type="sibTrans" cxnId="{45A455D5-C68B-4E5F-A4CD-596B16C3AFF8}">
      <dgm:prSet/>
      <dgm:spPr/>
      <dgm:t>
        <a:bodyPr/>
        <a:lstStyle/>
        <a:p>
          <a:endParaRPr lang="zh-CN" altLang="en-US"/>
        </a:p>
      </dgm:t>
    </dgm:pt>
    <dgm:pt modelId="{B3867832-C762-4555-84A7-548DE618746E}">
      <dgm:prSet/>
      <dgm:spPr/>
      <dgm:t>
        <a:bodyPr/>
        <a:lstStyle/>
        <a:p>
          <a:pPr rtl="0"/>
          <a:r>
            <a:rPr lang="zh-CN" smtClean="0"/>
            <a:t>音频管理</a:t>
          </a:r>
          <a:endParaRPr lang="zh-CN"/>
        </a:p>
      </dgm:t>
    </dgm:pt>
    <dgm:pt modelId="{48FACF09-3170-4FE8-9901-4BD1C293A450}" type="parTrans" cxnId="{5A85F67E-3D1D-43B3-A009-EC46656297ED}">
      <dgm:prSet/>
      <dgm:spPr/>
      <dgm:t>
        <a:bodyPr/>
        <a:lstStyle/>
        <a:p>
          <a:endParaRPr lang="zh-CN" altLang="en-US"/>
        </a:p>
      </dgm:t>
    </dgm:pt>
    <dgm:pt modelId="{A2CBFEB3-5E8E-46DB-95EE-3A3F62B20370}" type="sibTrans" cxnId="{5A85F67E-3D1D-43B3-A009-EC46656297ED}">
      <dgm:prSet/>
      <dgm:spPr/>
      <dgm:t>
        <a:bodyPr/>
        <a:lstStyle/>
        <a:p>
          <a:endParaRPr lang="zh-CN" altLang="en-US"/>
        </a:p>
      </dgm:t>
    </dgm:pt>
    <dgm:pt modelId="{2C00351F-9780-45C3-9622-BD00B615AA27}">
      <dgm:prSet/>
      <dgm:spPr/>
      <dgm:t>
        <a:bodyPr/>
        <a:lstStyle/>
        <a:p>
          <a:pPr rtl="0"/>
          <a:r>
            <a:rPr lang="en-US" smtClean="0"/>
            <a:t>ftp</a:t>
          </a:r>
          <a:r>
            <a:rPr lang="zh-CN" smtClean="0"/>
            <a:t>上传</a:t>
          </a:r>
          <a:endParaRPr lang="zh-CN"/>
        </a:p>
      </dgm:t>
    </dgm:pt>
    <dgm:pt modelId="{A798C27B-2B5D-4070-8A45-1D8B13132AB0}" type="parTrans" cxnId="{3F255C56-95B7-4C4F-A660-DF27886EB594}">
      <dgm:prSet/>
      <dgm:spPr/>
      <dgm:t>
        <a:bodyPr/>
        <a:lstStyle/>
        <a:p>
          <a:endParaRPr lang="zh-CN" altLang="en-US"/>
        </a:p>
      </dgm:t>
    </dgm:pt>
    <dgm:pt modelId="{BCE663B9-D9CF-4C88-AF16-6D783A4441F7}" type="sibTrans" cxnId="{3F255C56-95B7-4C4F-A660-DF27886EB594}">
      <dgm:prSet/>
      <dgm:spPr/>
      <dgm:t>
        <a:bodyPr/>
        <a:lstStyle/>
        <a:p>
          <a:endParaRPr lang="zh-CN" altLang="en-US"/>
        </a:p>
      </dgm:t>
    </dgm:pt>
    <dgm:pt modelId="{5ED5381A-4F4F-486A-A3D5-22DACA914D36}">
      <dgm:prSet/>
      <dgm:spPr/>
      <dgm:t>
        <a:bodyPr/>
        <a:lstStyle/>
        <a:p>
          <a:pPr rtl="0"/>
          <a:r>
            <a:rPr lang="zh-CN" smtClean="0"/>
            <a:t>网络连接管理</a:t>
          </a:r>
          <a:endParaRPr lang="zh-CN"/>
        </a:p>
      </dgm:t>
    </dgm:pt>
    <dgm:pt modelId="{6D884DCB-8DC9-4F58-B4A4-7F60D37A3164}" type="parTrans" cxnId="{BC7F3E7B-B675-410A-9405-9D884F44F0E7}">
      <dgm:prSet/>
      <dgm:spPr/>
      <dgm:t>
        <a:bodyPr/>
        <a:lstStyle/>
        <a:p>
          <a:endParaRPr lang="zh-CN" altLang="en-US"/>
        </a:p>
      </dgm:t>
    </dgm:pt>
    <dgm:pt modelId="{AC67F4E8-75F9-4D69-B3E5-53CC28CB35C1}" type="sibTrans" cxnId="{BC7F3E7B-B675-410A-9405-9D884F44F0E7}">
      <dgm:prSet/>
      <dgm:spPr/>
      <dgm:t>
        <a:bodyPr/>
        <a:lstStyle/>
        <a:p>
          <a:endParaRPr lang="zh-CN" altLang="en-US"/>
        </a:p>
      </dgm:t>
    </dgm:pt>
    <dgm:pt modelId="{8EA169A8-53D6-4003-94CE-1C11A92884ED}">
      <dgm:prSet/>
      <dgm:spPr/>
      <dgm:t>
        <a:bodyPr/>
        <a:lstStyle/>
        <a:p>
          <a:pPr rtl="0"/>
          <a:r>
            <a:rPr lang="zh-CN" dirty="0" smtClean="0"/>
            <a:t>云服务上传</a:t>
          </a:r>
          <a:endParaRPr lang="zh-CN" dirty="0"/>
        </a:p>
      </dgm:t>
    </dgm:pt>
    <dgm:pt modelId="{9D6E42D0-89DF-4ADE-A681-F3DD85CFEE9C}" type="parTrans" cxnId="{0DBA6EF9-8C74-44DA-B6C1-D5323A817263}">
      <dgm:prSet/>
      <dgm:spPr/>
      <dgm:t>
        <a:bodyPr/>
        <a:lstStyle/>
        <a:p>
          <a:endParaRPr lang="zh-CN" altLang="en-US"/>
        </a:p>
      </dgm:t>
    </dgm:pt>
    <dgm:pt modelId="{B3D80D92-B228-437E-9930-62E46B97A29B}" type="sibTrans" cxnId="{0DBA6EF9-8C74-44DA-B6C1-D5323A817263}">
      <dgm:prSet/>
      <dgm:spPr/>
      <dgm:t>
        <a:bodyPr/>
        <a:lstStyle/>
        <a:p>
          <a:endParaRPr lang="zh-CN" altLang="en-US"/>
        </a:p>
      </dgm:t>
    </dgm:pt>
    <dgm:pt modelId="{E9CDD3A4-FD1E-49AB-AB70-DC904B475370}">
      <dgm:prSet/>
      <dgm:spPr/>
      <dgm:t>
        <a:bodyPr/>
        <a:lstStyle/>
        <a:p>
          <a:pPr rtl="0"/>
          <a:r>
            <a:rPr lang="en-US" altLang="zh-CN" dirty="0" smtClean="0"/>
            <a:t>…</a:t>
          </a:r>
          <a:endParaRPr lang="zh-CN" dirty="0"/>
        </a:p>
      </dgm:t>
    </dgm:pt>
    <dgm:pt modelId="{76DD9C34-C41C-4970-B091-7D2A3A802129}" type="parTrans" cxnId="{94D9F6BD-626F-4494-A560-0BEF2CAAED91}">
      <dgm:prSet/>
      <dgm:spPr/>
      <dgm:t>
        <a:bodyPr/>
        <a:lstStyle/>
        <a:p>
          <a:endParaRPr lang="zh-CN" altLang="en-US"/>
        </a:p>
      </dgm:t>
    </dgm:pt>
    <dgm:pt modelId="{9F4A8D82-4F06-4249-ADCB-305EE91C6732}" type="sibTrans" cxnId="{94D9F6BD-626F-4494-A560-0BEF2CAAED91}">
      <dgm:prSet/>
      <dgm:spPr/>
      <dgm:t>
        <a:bodyPr/>
        <a:lstStyle/>
        <a:p>
          <a:endParaRPr lang="zh-CN" altLang="en-US"/>
        </a:p>
      </dgm:t>
    </dgm:pt>
    <dgm:pt modelId="{74BEBBD2-0476-4850-906A-24EF86607CD1}" type="pres">
      <dgm:prSet presAssocID="{717AC243-2E07-4477-8494-508DC86333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5EF539-549E-4310-929F-DC6D24F59811}" type="pres">
      <dgm:prSet presAssocID="{650FA8AE-F395-4AD0-9052-A65AD086EF07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0EE5DE-4FAD-4CE2-961A-AF4B965A9E85}" type="pres">
      <dgm:prSet presAssocID="{0435B05B-910E-409F-8EAC-C69DFAB36A8E}" presName="sibTrans" presStyleCnt="0"/>
      <dgm:spPr/>
    </dgm:pt>
    <dgm:pt modelId="{16572F5F-D145-4972-A269-4EA167657AAB}" type="pres">
      <dgm:prSet presAssocID="{8DECA8E1-C671-48BF-A760-8B3758C45FCB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05494-ABB4-4BA9-BD4E-CAFCB832D85C}" type="pres">
      <dgm:prSet presAssocID="{D4BD43CF-6145-46B0-87D9-90A8286556D6}" presName="sibTrans" presStyleCnt="0"/>
      <dgm:spPr/>
    </dgm:pt>
    <dgm:pt modelId="{94057AFF-52F6-4795-82B4-90CD08BF7629}" type="pres">
      <dgm:prSet presAssocID="{A8A3504B-9085-4EF2-A63A-5EAE6E2E0460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C11F3-0FD6-437A-B33B-EE930FCC04C7}" type="pres">
      <dgm:prSet presAssocID="{45096790-B79C-40D7-8F88-922E1C901A29}" presName="sibTrans" presStyleCnt="0"/>
      <dgm:spPr/>
    </dgm:pt>
    <dgm:pt modelId="{5FC5A621-80F5-4BF8-8DA7-D72BA452DFCB}" type="pres">
      <dgm:prSet presAssocID="{4158342D-E131-4697-8562-128EB40794BD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9BA335-5C4D-430E-ADE5-8B6B3B98ACEF}" type="pres">
      <dgm:prSet presAssocID="{FCEDCCCE-697E-473E-9974-184B065C1C3D}" presName="sibTrans" presStyleCnt="0"/>
      <dgm:spPr/>
    </dgm:pt>
    <dgm:pt modelId="{83D115E3-EF08-4ADC-AD40-D899FFFE8B74}" type="pres">
      <dgm:prSet presAssocID="{FCBFA266-12B5-40AC-8335-CBC6BA8551D4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7DBF9D-4A29-4427-BB8F-CB6C4E79E1CA}" type="pres">
      <dgm:prSet presAssocID="{ACE67873-D49F-4DA4-8CC2-E964E0C86347}" presName="sibTrans" presStyleCnt="0"/>
      <dgm:spPr/>
    </dgm:pt>
    <dgm:pt modelId="{10B3CDF9-26A8-4C2B-8F9C-48AA795C8FB9}" type="pres">
      <dgm:prSet presAssocID="{4113FA53-E5B9-41D7-91C0-8DC8B3152AD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9D181-3816-449F-AD1D-F25F5F4ACC4B}" type="pres">
      <dgm:prSet presAssocID="{B4D03DEF-272A-4A21-A5AF-48F9E7BC8787}" presName="sibTrans" presStyleCnt="0"/>
      <dgm:spPr/>
    </dgm:pt>
    <dgm:pt modelId="{A8A906EF-D5AD-4685-99C4-5EE334D53696}" type="pres">
      <dgm:prSet presAssocID="{B3867832-C762-4555-84A7-548DE618746E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A64AD-86C0-471A-B193-D05DA0EEAE55}" type="pres">
      <dgm:prSet presAssocID="{A2CBFEB3-5E8E-46DB-95EE-3A3F62B20370}" presName="sibTrans" presStyleCnt="0"/>
      <dgm:spPr/>
    </dgm:pt>
    <dgm:pt modelId="{D808E13B-A2B6-490F-8439-7450EEA9E349}" type="pres">
      <dgm:prSet presAssocID="{2C00351F-9780-45C3-9622-BD00B615AA27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F6AA2-9F7D-4463-8CE0-86C82A7BF78F}" type="pres">
      <dgm:prSet presAssocID="{BCE663B9-D9CF-4C88-AF16-6D783A4441F7}" presName="sibTrans" presStyleCnt="0"/>
      <dgm:spPr/>
    </dgm:pt>
    <dgm:pt modelId="{0F0D758A-89CB-49B8-B647-0628EED190A8}" type="pres">
      <dgm:prSet presAssocID="{5ED5381A-4F4F-486A-A3D5-22DACA914D36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76CBD-DE33-41D2-9D4C-709E58AE2715}" type="pres">
      <dgm:prSet presAssocID="{AC67F4E8-75F9-4D69-B3E5-53CC28CB35C1}" presName="sibTrans" presStyleCnt="0"/>
      <dgm:spPr/>
    </dgm:pt>
    <dgm:pt modelId="{BC0DB37C-9701-4BE1-B96B-290175A7D251}" type="pres">
      <dgm:prSet presAssocID="{8EA169A8-53D6-4003-94CE-1C11A92884E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0DF5E-334E-4D69-BC8C-E46860B73B33}" type="pres">
      <dgm:prSet presAssocID="{B3D80D92-B228-437E-9930-62E46B97A29B}" presName="sibTrans" presStyleCnt="0"/>
      <dgm:spPr/>
    </dgm:pt>
    <dgm:pt modelId="{16FAE55F-42D8-420D-89AF-1FB2D7EDE86F}" type="pres">
      <dgm:prSet presAssocID="{E9CDD3A4-FD1E-49AB-AB70-DC904B475370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B45BEE-01CF-4B44-91FB-50192A4365A4}" type="presOf" srcId="{650FA8AE-F395-4AD0-9052-A65AD086EF07}" destId="{115EF539-549E-4310-929F-DC6D24F59811}" srcOrd="0" destOrd="0" presId="urn:microsoft.com/office/officeart/2005/8/layout/default"/>
    <dgm:cxn modelId="{CB5F6859-4B8A-4161-9D82-E731EEBA97E9}" type="presOf" srcId="{5ED5381A-4F4F-486A-A3D5-22DACA914D36}" destId="{0F0D758A-89CB-49B8-B647-0628EED190A8}" srcOrd="0" destOrd="0" presId="urn:microsoft.com/office/officeart/2005/8/layout/default"/>
    <dgm:cxn modelId="{1D335962-47FA-4E5E-821F-291016E2E0EC}" type="presOf" srcId="{B3867832-C762-4555-84A7-548DE618746E}" destId="{A8A906EF-D5AD-4685-99C4-5EE334D53696}" srcOrd="0" destOrd="0" presId="urn:microsoft.com/office/officeart/2005/8/layout/default"/>
    <dgm:cxn modelId="{DE665165-7AD0-4BF9-87DF-4B896A9C8967}" type="presOf" srcId="{717AC243-2E07-4477-8494-508DC86333A3}" destId="{74BEBBD2-0476-4850-906A-24EF86607CD1}" srcOrd="0" destOrd="0" presId="urn:microsoft.com/office/officeart/2005/8/layout/default"/>
    <dgm:cxn modelId="{943927A0-F6DA-4DD6-8A01-EC646BCABB51}" type="presOf" srcId="{4113FA53-E5B9-41D7-91C0-8DC8B3152AD5}" destId="{10B3CDF9-26A8-4C2B-8F9C-48AA795C8FB9}" srcOrd="0" destOrd="0" presId="urn:microsoft.com/office/officeart/2005/8/layout/default"/>
    <dgm:cxn modelId="{BC7F3E7B-B675-410A-9405-9D884F44F0E7}" srcId="{717AC243-2E07-4477-8494-508DC86333A3}" destId="{5ED5381A-4F4F-486A-A3D5-22DACA914D36}" srcOrd="8" destOrd="0" parTransId="{6D884DCB-8DC9-4F58-B4A4-7F60D37A3164}" sibTransId="{AC67F4E8-75F9-4D69-B3E5-53CC28CB35C1}"/>
    <dgm:cxn modelId="{B31DA9FF-2469-4F8D-ACD3-3E31765F03AB}" srcId="{717AC243-2E07-4477-8494-508DC86333A3}" destId="{650FA8AE-F395-4AD0-9052-A65AD086EF07}" srcOrd="0" destOrd="0" parTransId="{F80AF524-5AE2-4728-A9C1-C1A06A3900E4}" sibTransId="{0435B05B-910E-409F-8EAC-C69DFAB36A8E}"/>
    <dgm:cxn modelId="{EFD7F9AF-EC52-4DD6-A2E6-299E69C4EAD4}" srcId="{717AC243-2E07-4477-8494-508DC86333A3}" destId="{8DECA8E1-C671-48BF-A760-8B3758C45FCB}" srcOrd="1" destOrd="0" parTransId="{C723E6F3-970D-4254-B12D-D6DE3917EBD7}" sibTransId="{D4BD43CF-6145-46B0-87D9-90A8286556D6}"/>
    <dgm:cxn modelId="{0DBA6EF9-8C74-44DA-B6C1-D5323A817263}" srcId="{717AC243-2E07-4477-8494-508DC86333A3}" destId="{8EA169A8-53D6-4003-94CE-1C11A92884ED}" srcOrd="9" destOrd="0" parTransId="{9D6E42D0-89DF-4ADE-A681-F3DD85CFEE9C}" sibTransId="{B3D80D92-B228-437E-9930-62E46B97A29B}"/>
    <dgm:cxn modelId="{7B07DA85-FBEC-42F9-9C4A-7A5A4CE64C55}" type="presOf" srcId="{FCBFA266-12B5-40AC-8335-CBC6BA8551D4}" destId="{83D115E3-EF08-4ADC-AD40-D899FFFE8B74}" srcOrd="0" destOrd="0" presId="urn:microsoft.com/office/officeart/2005/8/layout/default"/>
    <dgm:cxn modelId="{F9BE7FED-1B86-4EF6-A4DE-F2D2F8DCF4D1}" srcId="{717AC243-2E07-4477-8494-508DC86333A3}" destId="{FCBFA266-12B5-40AC-8335-CBC6BA8551D4}" srcOrd="4" destOrd="0" parTransId="{BE48595A-B78B-43E3-A8F4-A1317AD9E06C}" sibTransId="{ACE67873-D49F-4DA4-8CC2-E964E0C86347}"/>
    <dgm:cxn modelId="{05353C91-A023-43D8-9126-A9F83EB003AE}" type="presOf" srcId="{2C00351F-9780-45C3-9622-BD00B615AA27}" destId="{D808E13B-A2B6-490F-8439-7450EEA9E349}" srcOrd="0" destOrd="0" presId="urn:microsoft.com/office/officeart/2005/8/layout/default"/>
    <dgm:cxn modelId="{0EDA0CC6-6396-44EF-B1A9-2F149D167FAD}" type="presOf" srcId="{8DECA8E1-C671-48BF-A760-8B3758C45FCB}" destId="{16572F5F-D145-4972-A269-4EA167657AAB}" srcOrd="0" destOrd="0" presId="urn:microsoft.com/office/officeart/2005/8/layout/default"/>
    <dgm:cxn modelId="{94D9F6BD-626F-4494-A560-0BEF2CAAED91}" srcId="{717AC243-2E07-4477-8494-508DC86333A3}" destId="{E9CDD3A4-FD1E-49AB-AB70-DC904B475370}" srcOrd="10" destOrd="0" parTransId="{76DD9C34-C41C-4970-B091-7D2A3A802129}" sibTransId="{9F4A8D82-4F06-4249-ADCB-305EE91C6732}"/>
    <dgm:cxn modelId="{45A455D5-C68B-4E5F-A4CD-596B16C3AFF8}" srcId="{717AC243-2E07-4477-8494-508DC86333A3}" destId="{4113FA53-E5B9-41D7-91C0-8DC8B3152AD5}" srcOrd="5" destOrd="0" parTransId="{44A89660-CF7A-470D-86C8-45D730BF493D}" sibTransId="{B4D03DEF-272A-4A21-A5AF-48F9E7BC8787}"/>
    <dgm:cxn modelId="{88DE3983-7A41-4F38-90B1-BE3B3F489AFF}" type="presOf" srcId="{E9CDD3A4-FD1E-49AB-AB70-DC904B475370}" destId="{16FAE55F-42D8-420D-89AF-1FB2D7EDE86F}" srcOrd="0" destOrd="0" presId="urn:microsoft.com/office/officeart/2005/8/layout/default"/>
    <dgm:cxn modelId="{16D754CF-CFA2-4106-A77F-FBC7A9F1D349}" srcId="{717AC243-2E07-4477-8494-508DC86333A3}" destId="{A8A3504B-9085-4EF2-A63A-5EAE6E2E0460}" srcOrd="2" destOrd="0" parTransId="{036F6446-627A-479F-8276-36C7B17D36CE}" sibTransId="{45096790-B79C-40D7-8F88-922E1C901A29}"/>
    <dgm:cxn modelId="{D27CC60B-6CB7-4CEB-9272-CF0F9DA71BE0}" type="presOf" srcId="{8EA169A8-53D6-4003-94CE-1C11A92884ED}" destId="{BC0DB37C-9701-4BE1-B96B-290175A7D251}" srcOrd="0" destOrd="0" presId="urn:microsoft.com/office/officeart/2005/8/layout/default"/>
    <dgm:cxn modelId="{5A85F67E-3D1D-43B3-A009-EC46656297ED}" srcId="{717AC243-2E07-4477-8494-508DC86333A3}" destId="{B3867832-C762-4555-84A7-548DE618746E}" srcOrd="6" destOrd="0" parTransId="{48FACF09-3170-4FE8-9901-4BD1C293A450}" sibTransId="{A2CBFEB3-5E8E-46DB-95EE-3A3F62B20370}"/>
    <dgm:cxn modelId="{EB7CF326-9671-4042-99FA-BA070EE14A6E}" type="presOf" srcId="{A8A3504B-9085-4EF2-A63A-5EAE6E2E0460}" destId="{94057AFF-52F6-4795-82B4-90CD08BF7629}" srcOrd="0" destOrd="0" presId="urn:microsoft.com/office/officeart/2005/8/layout/default"/>
    <dgm:cxn modelId="{39CD3956-6268-4E07-A8D1-4A0E122EC10E}" type="presOf" srcId="{4158342D-E131-4697-8562-128EB40794BD}" destId="{5FC5A621-80F5-4BF8-8DA7-D72BA452DFCB}" srcOrd="0" destOrd="0" presId="urn:microsoft.com/office/officeart/2005/8/layout/default"/>
    <dgm:cxn modelId="{3F255C56-95B7-4C4F-A660-DF27886EB594}" srcId="{717AC243-2E07-4477-8494-508DC86333A3}" destId="{2C00351F-9780-45C3-9622-BD00B615AA27}" srcOrd="7" destOrd="0" parTransId="{A798C27B-2B5D-4070-8A45-1D8B13132AB0}" sibTransId="{BCE663B9-D9CF-4C88-AF16-6D783A4441F7}"/>
    <dgm:cxn modelId="{B86B2650-F1FD-448F-A1DD-BA4BBA6F9BE6}" srcId="{717AC243-2E07-4477-8494-508DC86333A3}" destId="{4158342D-E131-4697-8562-128EB40794BD}" srcOrd="3" destOrd="0" parTransId="{FABD9540-FD0F-4DC7-83D0-FD9D52AB1D26}" sibTransId="{FCEDCCCE-697E-473E-9974-184B065C1C3D}"/>
    <dgm:cxn modelId="{C0F4C665-B818-422F-8629-5D793C752C0E}" type="presParOf" srcId="{74BEBBD2-0476-4850-906A-24EF86607CD1}" destId="{115EF539-549E-4310-929F-DC6D24F59811}" srcOrd="0" destOrd="0" presId="urn:microsoft.com/office/officeart/2005/8/layout/default"/>
    <dgm:cxn modelId="{BAC9AABF-5C88-4DEF-B35E-7F1EE22ED4D5}" type="presParOf" srcId="{74BEBBD2-0476-4850-906A-24EF86607CD1}" destId="{7C0EE5DE-4FAD-4CE2-961A-AF4B965A9E85}" srcOrd="1" destOrd="0" presId="urn:microsoft.com/office/officeart/2005/8/layout/default"/>
    <dgm:cxn modelId="{06AC2D16-171B-4E10-B194-10B4F8DF031A}" type="presParOf" srcId="{74BEBBD2-0476-4850-906A-24EF86607CD1}" destId="{16572F5F-D145-4972-A269-4EA167657AAB}" srcOrd="2" destOrd="0" presId="urn:microsoft.com/office/officeart/2005/8/layout/default"/>
    <dgm:cxn modelId="{7732F365-BE9F-4610-A5FD-022ED480CD91}" type="presParOf" srcId="{74BEBBD2-0476-4850-906A-24EF86607CD1}" destId="{35805494-ABB4-4BA9-BD4E-CAFCB832D85C}" srcOrd="3" destOrd="0" presId="urn:microsoft.com/office/officeart/2005/8/layout/default"/>
    <dgm:cxn modelId="{54962CD4-918C-4E2C-8047-FE85F7C0F5AE}" type="presParOf" srcId="{74BEBBD2-0476-4850-906A-24EF86607CD1}" destId="{94057AFF-52F6-4795-82B4-90CD08BF7629}" srcOrd="4" destOrd="0" presId="urn:microsoft.com/office/officeart/2005/8/layout/default"/>
    <dgm:cxn modelId="{79E6CC6A-6B4A-48B6-9CDE-39CFD48CF6B3}" type="presParOf" srcId="{74BEBBD2-0476-4850-906A-24EF86607CD1}" destId="{3EBC11F3-0FD6-437A-B33B-EE930FCC04C7}" srcOrd="5" destOrd="0" presId="urn:microsoft.com/office/officeart/2005/8/layout/default"/>
    <dgm:cxn modelId="{10CC7D1F-443B-4309-99B3-150BB71B3A6D}" type="presParOf" srcId="{74BEBBD2-0476-4850-906A-24EF86607CD1}" destId="{5FC5A621-80F5-4BF8-8DA7-D72BA452DFCB}" srcOrd="6" destOrd="0" presId="urn:microsoft.com/office/officeart/2005/8/layout/default"/>
    <dgm:cxn modelId="{CA99535D-4585-4D41-8E14-4E094D077EE2}" type="presParOf" srcId="{74BEBBD2-0476-4850-906A-24EF86607CD1}" destId="{CA9BA335-5C4D-430E-ADE5-8B6B3B98ACEF}" srcOrd="7" destOrd="0" presId="urn:microsoft.com/office/officeart/2005/8/layout/default"/>
    <dgm:cxn modelId="{358F28D8-AE93-4780-A6A0-7644BD08B8AA}" type="presParOf" srcId="{74BEBBD2-0476-4850-906A-24EF86607CD1}" destId="{83D115E3-EF08-4ADC-AD40-D899FFFE8B74}" srcOrd="8" destOrd="0" presId="urn:microsoft.com/office/officeart/2005/8/layout/default"/>
    <dgm:cxn modelId="{CD7B97F3-8191-44F7-BC2F-569DE83DF0BA}" type="presParOf" srcId="{74BEBBD2-0476-4850-906A-24EF86607CD1}" destId="{C47DBF9D-4A29-4427-BB8F-CB6C4E79E1CA}" srcOrd="9" destOrd="0" presId="urn:microsoft.com/office/officeart/2005/8/layout/default"/>
    <dgm:cxn modelId="{33439A63-E8FC-4B38-9117-29C0C3E9E4E1}" type="presParOf" srcId="{74BEBBD2-0476-4850-906A-24EF86607CD1}" destId="{10B3CDF9-26A8-4C2B-8F9C-48AA795C8FB9}" srcOrd="10" destOrd="0" presId="urn:microsoft.com/office/officeart/2005/8/layout/default"/>
    <dgm:cxn modelId="{B9CB6A99-6BD6-4654-8ED7-442DAF88A40F}" type="presParOf" srcId="{74BEBBD2-0476-4850-906A-24EF86607CD1}" destId="{9039D181-3816-449F-AD1D-F25F5F4ACC4B}" srcOrd="11" destOrd="0" presId="urn:microsoft.com/office/officeart/2005/8/layout/default"/>
    <dgm:cxn modelId="{5974ECBA-0262-4632-8491-EAA7BE8D735F}" type="presParOf" srcId="{74BEBBD2-0476-4850-906A-24EF86607CD1}" destId="{A8A906EF-D5AD-4685-99C4-5EE334D53696}" srcOrd="12" destOrd="0" presId="urn:microsoft.com/office/officeart/2005/8/layout/default"/>
    <dgm:cxn modelId="{77C73AC0-9C7E-46AA-83DD-CFBB8133CCD5}" type="presParOf" srcId="{74BEBBD2-0476-4850-906A-24EF86607CD1}" destId="{8A7A64AD-86C0-471A-B193-D05DA0EEAE55}" srcOrd="13" destOrd="0" presId="urn:microsoft.com/office/officeart/2005/8/layout/default"/>
    <dgm:cxn modelId="{0ECFFF2A-5167-4C4B-B6B3-DBE9731AE4C5}" type="presParOf" srcId="{74BEBBD2-0476-4850-906A-24EF86607CD1}" destId="{D808E13B-A2B6-490F-8439-7450EEA9E349}" srcOrd="14" destOrd="0" presId="urn:microsoft.com/office/officeart/2005/8/layout/default"/>
    <dgm:cxn modelId="{0C36F7A7-537E-4E2B-ACE5-5A86C77984C8}" type="presParOf" srcId="{74BEBBD2-0476-4850-906A-24EF86607CD1}" destId="{8F5F6AA2-9F7D-4463-8CE0-86C82A7BF78F}" srcOrd="15" destOrd="0" presId="urn:microsoft.com/office/officeart/2005/8/layout/default"/>
    <dgm:cxn modelId="{9FBB6201-DDBC-4A0D-A370-5A25C05F6009}" type="presParOf" srcId="{74BEBBD2-0476-4850-906A-24EF86607CD1}" destId="{0F0D758A-89CB-49B8-B647-0628EED190A8}" srcOrd="16" destOrd="0" presId="urn:microsoft.com/office/officeart/2005/8/layout/default"/>
    <dgm:cxn modelId="{E789D814-072C-4540-AB2C-B5FAC9A95D10}" type="presParOf" srcId="{74BEBBD2-0476-4850-906A-24EF86607CD1}" destId="{F4076CBD-DE33-41D2-9D4C-709E58AE2715}" srcOrd="17" destOrd="0" presId="urn:microsoft.com/office/officeart/2005/8/layout/default"/>
    <dgm:cxn modelId="{17D3C58A-BD0E-4F35-BBC5-26810919F791}" type="presParOf" srcId="{74BEBBD2-0476-4850-906A-24EF86607CD1}" destId="{BC0DB37C-9701-4BE1-B96B-290175A7D251}" srcOrd="18" destOrd="0" presId="urn:microsoft.com/office/officeart/2005/8/layout/default"/>
    <dgm:cxn modelId="{9070FC7B-BE55-4375-884E-4F0E5C1213CF}" type="presParOf" srcId="{74BEBBD2-0476-4850-906A-24EF86607CD1}" destId="{2ED0DF5E-334E-4D69-BC8C-E46860B73B33}" srcOrd="19" destOrd="0" presId="urn:microsoft.com/office/officeart/2005/8/layout/default"/>
    <dgm:cxn modelId="{399E0BA6-EB08-4B83-9EFC-15FF7FB1989B}" type="presParOf" srcId="{74BEBBD2-0476-4850-906A-24EF86607CD1}" destId="{16FAE55F-42D8-420D-89AF-1FB2D7EDE86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DE581B-3735-404F-8517-ADA110657AFD}" type="doc">
      <dgm:prSet loTypeId="urn:microsoft.com/office/officeart/2005/8/layout/default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zh-CN" altLang="en-US"/>
        </a:p>
      </dgm:t>
    </dgm:pt>
    <dgm:pt modelId="{1F7FC3A7-8636-43D6-AA1D-344DCE8D207C}">
      <dgm:prSet/>
      <dgm:spPr/>
      <dgm:t>
        <a:bodyPr/>
        <a:lstStyle/>
        <a:p>
          <a:pPr rtl="0"/>
          <a:r>
            <a:rPr lang="zh-CN" dirty="0" smtClean="0"/>
            <a:t>网络摄像机</a:t>
          </a:r>
          <a:endParaRPr lang="zh-CN" dirty="0"/>
        </a:p>
      </dgm:t>
    </dgm:pt>
    <dgm:pt modelId="{1103A057-BDC8-4923-9A58-3B6BF2C289A4}" type="parTrans" cxnId="{2F961539-B1AE-4208-8571-153C51597BFC}">
      <dgm:prSet/>
      <dgm:spPr/>
      <dgm:t>
        <a:bodyPr/>
        <a:lstStyle/>
        <a:p>
          <a:endParaRPr lang="zh-CN" altLang="en-US"/>
        </a:p>
      </dgm:t>
    </dgm:pt>
    <dgm:pt modelId="{268D22C6-5273-4840-9222-0AE7B09281A4}" type="sibTrans" cxnId="{2F961539-B1AE-4208-8571-153C51597BFC}">
      <dgm:prSet/>
      <dgm:spPr/>
      <dgm:t>
        <a:bodyPr/>
        <a:lstStyle/>
        <a:p>
          <a:endParaRPr lang="zh-CN" altLang="en-US"/>
        </a:p>
      </dgm:t>
    </dgm:pt>
    <dgm:pt modelId="{D4D2E139-9A5E-47D2-B1D8-15DEAFD522D5}">
      <dgm:prSet/>
      <dgm:spPr/>
      <dgm:t>
        <a:bodyPr/>
        <a:lstStyle/>
        <a:p>
          <a:pPr rtl="0"/>
          <a:r>
            <a:rPr lang="zh-CN" smtClean="0"/>
            <a:t>服务器</a:t>
          </a:r>
          <a:endParaRPr lang="zh-CN"/>
        </a:p>
      </dgm:t>
    </dgm:pt>
    <dgm:pt modelId="{AC05DF8C-FD90-4255-A0B5-44E014EE4D41}" type="parTrans" cxnId="{22559616-6716-4B46-9CDC-ABB525947F26}">
      <dgm:prSet/>
      <dgm:spPr/>
      <dgm:t>
        <a:bodyPr/>
        <a:lstStyle/>
        <a:p>
          <a:endParaRPr lang="zh-CN" altLang="en-US"/>
        </a:p>
      </dgm:t>
    </dgm:pt>
    <dgm:pt modelId="{8C0E01F6-2963-4D16-A208-690B8B82A455}" type="sibTrans" cxnId="{22559616-6716-4B46-9CDC-ABB525947F26}">
      <dgm:prSet/>
      <dgm:spPr/>
      <dgm:t>
        <a:bodyPr/>
        <a:lstStyle/>
        <a:p>
          <a:endParaRPr lang="zh-CN" altLang="en-US"/>
        </a:p>
      </dgm:t>
    </dgm:pt>
    <dgm:pt modelId="{1BE01072-A381-44FE-8D95-18E6E07A8E8A}">
      <dgm:prSet/>
      <dgm:spPr/>
      <dgm:t>
        <a:bodyPr/>
        <a:lstStyle/>
        <a:p>
          <a:pPr rtl="0"/>
          <a:r>
            <a:rPr lang="zh-CN" smtClean="0"/>
            <a:t>客户端</a:t>
          </a:r>
          <a:endParaRPr lang="zh-CN"/>
        </a:p>
      </dgm:t>
    </dgm:pt>
    <dgm:pt modelId="{38819FDC-3E4A-438A-AD15-7DEE21DF6AB1}" type="parTrans" cxnId="{BC7EB12E-1782-45C8-8D81-5A48AEC0EC25}">
      <dgm:prSet/>
      <dgm:spPr/>
      <dgm:t>
        <a:bodyPr/>
        <a:lstStyle/>
        <a:p>
          <a:endParaRPr lang="zh-CN" altLang="en-US"/>
        </a:p>
      </dgm:t>
    </dgm:pt>
    <dgm:pt modelId="{F89262E0-8279-4288-A6D0-ED5FD8D7B4DD}" type="sibTrans" cxnId="{BC7EB12E-1782-45C8-8D81-5A48AEC0EC25}">
      <dgm:prSet/>
      <dgm:spPr/>
      <dgm:t>
        <a:bodyPr/>
        <a:lstStyle/>
        <a:p>
          <a:endParaRPr lang="zh-CN" altLang="en-US"/>
        </a:p>
      </dgm:t>
    </dgm:pt>
    <dgm:pt modelId="{9986FA35-5CD0-422A-B269-4C1A96FC7A2A}" type="pres">
      <dgm:prSet presAssocID="{61DE581B-3735-404F-8517-ADA110657A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688185-A446-4182-9CD6-55A86850DAFC}" type="pres">
      <dgm:prSet presAssocID="{1F7FC3A7-8636-43D6-AA1D-344DCE8D20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1C8B2-9F70-4C89-8FF3-EE9AFD90E07E}" type="pres">
      <dgm:prSet presAssocID="{268D22C6-5273-4840-9222-0AE7B09281A4}" presName="sibTrans" presStyleCnt="0"/>
      <dgm:spPr/>
    </dgm:pt>
    <dgm:pt modelId="{D86CAE27-6C19-4295-A8C3-CAFC039D8869}" type="pres">
      <dgm:prSet presAssocID="{D4D2E139-9A5E-47D2-B1D8-15DEAFD522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940E0-8925-4A38-BA1A-BCB8CE645C51}" type="pres">
      <dgm:prSet presAssocID="{8C0E01F6-2963-4D16-A208-690B8B82A455}" presName="sibTrans" presStyleCnt="0"/>
      <dgm:spPr/>
    </dgm:pt>
    <dgm:pt modelId="{74AAF7C1-69CE-4CE0-A684-EE59E24449EE}" type="pres">
      <dgm:prSet presAssocID="{1BE01072-A381-44FE-8D95-18E6E07A8E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0FEA1C-B7F0-4C85-8B55-C81B83C506B9}" type="presOf" srcId="{1F7FC3A7-8636-43D6-AA1D-344DCE8D207C}" destId="{08688185-A446-4182-9CD6-55A86850DAFC}" srcOrd="0" destOrd="0" presId="urn:microsoft.com/office/officeart/2005/8/layout/default"/>
    <dgm:cxn modelId="{2F961539-B1AE-4208-8571-153C51597BFC}" srcId="{61DE581B-3735-404F-8517-ADA110657AFD}" destId="{1F7FC3A7-8636-43D6-AA1D-344DCE8D207C}" srcOrd="0" destOrd="0" parTransId="{1103A057-BDC8-4923-9A58-3B6BF2C289A4}" sibTransId="{268D22C6-5273-4840-9222-0AE7B09281A4}"/>
    <dgm:cxn modelId="{3C090263-40B9-4B4D-88C9-12F8850BF6C3}" type="presOf" srcId="{D4D2E139-9A5E-47D2-B1D8-15DEAFD522D5}" destId="{D86CAE27-6C19-4295-A8C3-CAFC039D8869}" srcOrd="0" destOrd="0" presId="urn:microsoft.com/office/officeart/2005/8/layout/default"/>
    <dgm:cxn modelId="{3450F034-A44D-4E15-9A75-19B44552237D}" type="presOf" srcId="{1BE01072-A381-44FE-8D95-18E6E07A8E8A}" destId="{74AAF7C1-69CE-4CE0-A684-EE59E24449EE}" srcOrd="0" destOrd="0" presId="urn:microsoft.com/office/officeart/2005/8/layout/default"/>
    <dgm:cxn modelId="{BC7EB12E-1782-45C8-8D81-5A48AEC0EC25}" srcId="{61DE581B-3735-404F-8517-ADA110657AFD}" destId="{1BE01072-A381-44FE-8D95-18E6E07A8E8A}" srcOrd="2" destOrd="0" parTransId="{38819FDC-3E4A-438A-AD15-7DEE21DF6AB1}" sibTransId="{F89262E0-8279-4288-A6D0-ED5FD8D7B4DD}"/>
    <dgm:cxn modelId="{F08349A5-6826-49B8-B90E-C3A9CD9F6004}" type="presOf" srcId="{61DE581B-3735-404F-8517-ADA110657AFD}" destId="{9986FA35-5CD0-422A-B269-4C1A96FC7A2A}" srcOrd="0" destOrd="0" presId="urn:microsoft.com/office/officeart/2005/8/layout/default"/>
    <dgm:cxn modelId="{22559616-6716-4B46-9CDC-ABB525947F26}" srcId="{61DE581B-3735-404F-8517-ADA110657AFD}" destId="{D4D2E139-9A5E-47D2-B1D8-15DEAFD522D5}" srcOrd="1" destOrd="0" parTransId="{AC05DF8C-FD90-4255-A0B5-44E014EE4D41}" sibTransId="{8C0E01F6-2963-4D16-A208-690B8B82A455}"/>
    <dgm:cxn modelId="{169B5C04-2905-4A87-B802-1D32643F03B5}" type="presParOf" srcId="{9986FA35-5CD0-422A-B269-4C1A96FC7A2A}" destId="{08688185-A446-4182-9CD6-55A86850DAFC}" srcOrd="0" destOrd="0" presId="urn:microsoft.com/office/officeart/2005/8/layout/default"/>
    <dgm:cxn modelId="{A2D4EC5C-A3F3-405A-BBE4-DEA959C30278}" type="presParOf" srcId="{9986FA35-5CD0-422A-B269-4C1A96FC7A2A}" destId="{E941C8B2-9F70-4C89-8FF3-EE9AFD90E07E}" srcOrd="1" destOrd="0" presId="urn:microsoft.com/office/officeart/2005/8/layout/default"/>
    <dgm:cxn modelId="{6B89A855-5C06-4516-B60C-83901FAAF46A}" type="presParOf" srcId="{9986FA35-5CD0-422A-B269-4C1A96FC7A2A}" destId="{D86CAE27-6C19-4295-A8C3-CAFC039D8869}" srcOrd="2" destOrd="0" presId="urn:microsoft.com/office/officeart/2005/8/layout/default"/>
    <dgm:cxn modelId="{885C93EF-8BE3-4B6E-BCD4-57439120F758}" type="presParOf" srcId="{9986FA35-5CD0-422A-B269-4C1A96FC7A2A}" destId="{7E3940E0-8925-4A38-BA1A-BCB8CE645C51}" srcOrd="3" destOrd="0" presId="urn:microsoft.com/office/officeart/2005/8/layout/default"/>
    <dgm:cxn modelId="{E40B47C0-611D-45D0-8C28-61D8B2497C21}" type="presParOf" srcId="{9986FA35-5CD0-422A-B269-4C1A96FC7A2A}" destId="{74AAF7C1-69CE-4CE0-A684-EE59E24449E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9EEDEE-CAE2-4540-853A-96E77C93FD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FA7AC94-5A3B-48CB-AC9B-63EB56E59F35}">
      <dgm:prSet custT="1"/>
      <dgm:spPr/>
      <dgm:t>
        <a:bodyPr/>
        <a:lstStyle/>
        <a:p>
          <a:pPr rtl="0"/>
          <a:r>
            <a:rPr lang="zh-CN" altLang="en-US" sz="1000" smtClean="0"/>
            <a:t>基础知识</a:t>
          </a:r>
          <a:endParaRPr lang="zh-CN" altLang="en-US" sz="1000"/>
        </a:p>
      </dgm:t>
    </dgm:pt>
    <dgm:pt modelId="{92620F8A-37BC-45C0-911A-CA2900F2BE7A}" type="parTrans" cxnId="{122E3549-F17B-471D-89DA-EB67EE860E41}">
      <dgm:prSet/>
      <dgm:spPr/>
      <dgm:t>
        <a:bodyPr/>
        <a:lstStyle/>
        <a:p>
          <a:endParaRPr lang="zh-CN" altLang="en-US" sz="1000"/>
        </a:p>
      </dgm:t>
    </dgm:pt>
    <dgm:pt modelId="{2480805D-CF81-492A-96EB-2518AC2D0330}" type="sibTrans" cxnId="{122E3549-F17B-471D-89DA-EB67EE860E41}">
      <dgm:prSet/>
      <dgm:spPr/>
      <dgm:t>
        <a:bodyPr/>
        <a:lstStyle/>
        <a:p>
          <a:endParaRPr lang="zh-CN" altLang="en-US" sz="1000"/>
        </a:p>
      </dgm:t>
    </dgm:pt>
    <dgm:pt modelId="{68D15042-A63A-4CE5-8B7D-2D81BBDCAF64}">
      <dgm:prSet custT="1"/>
      <dgm:spPr/>
      <dgm:t>
        <a:bodyPr/>
        <a:lstStyle/>
        <a:p>
          <a:pPr rtl="0"/>
          <a:r>
            <a:rPr lang="zh-CN" sz="1000" dirty="0" smtClean="0"/>
            <a:t>数据结构和算法</a:t>
          </a:r>
          <a:r>
            <a:rPr lang="en-US" altLang="zh-CN" sz="1000" dirty="0" smtClean="0"/>
            <a:t>/</a:t>
          </a:r>
          <a:r>
            <a:rPr lang="zh-CN" sz="1000" dirty="0" smtClean="0"/>
            <a:t>计算机网络</a:t>
          </a:r>
          <a:endParaRPr lang="zh-CN" sz="1000" dirty="0"/>
        </a:p>
      </dgm:t>
    </dgm:pt>
    <dgm:pt modelId="{28D67501-D3D4-4A17-95C7-CBB9BA7A8576}" type="parTrans" cxnId="{E1CFB914-25D6-4684-A569-57A24CE9C300}">
      <dgm:prSet/>
      <dgm:spPr/>
      <dgm:t>
        <a:bodyPr/>
        <a:lstStyle/>
        <a:p>
          <a:endParaRPr lang="zh-CN" altLang="en-US" sz="1000"/>
        </a:p>
      </dgm:t>
    </dgm:pt>
    <dgm:pt modelId="{514EB309-399F-4C8F-A898-F9ED130347B7}" type="sibTrans" cxnId="{E1CFB914-25D6-4684-A569-57A24CE9C300}">
      <dgm:prSet/>
      <dgm:spPr/>
      <dgm:t>
        <a:bodyPr/>
        <a:lstStyle/>
        <a:p>
          <a:endParaRPr lang="zh-CN" altLang="en-US" sz="1000"/>
        </a:p>
      </dgm:t>
    </dgm:pt>
    <dgm:pt modelId="{E384C12D-3EF3-4D24-AA05-5BFC62672FB9}">
      <dgm:prSet custT="1"/>
      <dgm:spPr/>
      <dgm:t>
        <a:bodyPr/>
        <a:lstStyle/>
        <a:p>
          <a:pPr rtl="0"/>
          <a:r>
            <a:rPr lang="zh-CN" sz="1000" dirty="0" smtClean="0"/>
            <a:t>编译原理</a:t>
          </a:r>
          <a:r>
            <a:rPr lang="en-US" altLang="zh-CN" sz="1000" dirty="0" smtClean="0"/>
            <a:t>/</a:t>
          </a:r>
          <a:r>
            <a:rPr lang="zh-CN" sz="1000" dirty="0" smtClean="0"/>
            <a:t>计算机组成原理</a:t>
          </a:r>
          <a:endParaRPr lang="zh-CN" sz="1000" dirty="0"/>
        </a:p>
      </dgm:t>
    </dgm:pt>
    <dgm:pt modelId="{AEE21F47-353C-466D-9AF2-61A2052CC701}" type="parTrans" cxnId="{78057E61-BA30-43E9-8DD9-0DCD9B21A3EA}">
      <dgm:prSet/>
      <dgm:spPr/>
      <dgm:t>
        <a:bodyPr/>
        <a:lstStyle/>
        <a:p>
          <a:endParaRPr lang="zh-CN" altLang="en-US" sz="1000"/>
        </a:p>
      </dgm:t>
    </dgm:pt>
    <dgm:pt modelId="{52BBB5D9-5E9B-47EF-89D5-FBD7BE55D659}" type="sibTrans" cxnId="{78057E61-BA30-43E9-8DD9-0DCD9B21A3EA}">
      <dgm:prSet/>
      <dgm:spPr/>
      <dgm:t>
        <a:bodyPr/>
        <a:lstStyle/>
        <a:p>
          <a:endParaRPr lang="zh-CN" altLang="en-US" sz="1000"/>
        </a:p>
      </dgm:t>
    </dgm:pt>
    <dgm:pt modelId="{B583FDD7-3003-49CD-AC1E-E0EE6A5E8E62}">
      <dgm:prSet custT="1"/>
      <dgm:spPr/>
      <dgm:t>
        <a:bodyPr/>
        <a:lstStyle/>
        <a:p>
          <a:pPr rtl="0"/>
          <a:r>
            <a:rPr lang="zh-CN" sz="1000" dirty="0" smtClean="0"/>
            <a:t>数据库</a:t>
          </a:r>
          <a:r>
            <a:rPr lang="en-US" altLang="zh-CN" sz="1000" dirty="0" smtClean="0"/>
            <a:t>/</a:t>
          </a:r>
          <a:r>
            <a:rPr lang="zh-CN" sz="1000" dirty="0" smtClean="0"/>
            <a:t>操作系统</a:t>
          </a:r>
          <a:endParaRPr lang="zh-CN" sz="1000" dirty="0"/>
        </a:p>
      </dgm:t>
    </dgm:pt>
    <dgm:pt modelId="{DF892B5E-8DD1-4AFC-8558-EE0ADB3BE6D9}" type="parTrans" cxnId="{9C26970A-0E1A-47B5-B477-0DD2760831B2}">
      <dgm:prSet/>
      <dgm:spPr/>
      <dgm:t>
        <a:bodyPr/>
        <a:lstStyle/>
        <a:p>
          <a:endParaRPr lang="zh-CN" altLang="en-US" sz="1000"/>
        </a:p>
      </dgm:t>
    </dgm:pt>
    <dgm:pt modelId="{055C91E6-59E9-4221-8CB7-45EF06F5B343}" type="sibTrans" cxnId="{9C26970A-0E1A-47B5-B477-0DD2760831B2}">
      <dgm:prSet/>
      <dgm:spPr/>
      <dgm:t>
        <a:bodyPr/>
        <a:lstStyle/>
        <a:p>
          <a:endParaRPr lang="zh-CN" altLang="en-US" sz="1000"/>
        </a:p>
      </dgm:t>
    </dgm:pt>
    <dgm:pt modelId="{82B10005-DB65-4B43-A93B-1D3FA6BFBE0D}">
      <dgm:prSet custT="1"/>
      <dgm:spPr/>
      <dgm:t>
        <a:bodyPr/>
        <a:lstStyle/>
        <a:p>
          <a:pPr rtl="0"/>
          <a:r>
            <a:rPr lang="zh-CN" altLang="en-US" sz="1000" dirty="0" smtClean="0"/>
            <a:t>编程范式</a:t>
          </a:r>
          <a:endParaRPr lang="zh-CN" altLang="en-US" sz="1000" dirty="0"/>
        </a:p>
      </dgm:t>
    </dgm:pt>
    <dgm:pt modelId="{06B6740B-F1E8-4C12-A516-E0B49842A424}" type="parTrans" cxnId="{2664EC4B-28A4-4A32-AA9E-3C58E4ABE50F}">
      <dgm:prSet/>
      <dgm:spPr/>
      <dgm:t>
        <a:bodyPr/>
        <a:lstStyle/>
        <a:p>
          <a:endParaRPr lang="zh-CN" altLang="en-US" sz="1000"/>
        </a:p>
      </dgm:t>
    </dgm:pt>
    <dgm:pt modelId="{399B1D9D-B00D-44B2-A9D4-5CD5178C7487}" type="sibTrans" cxnId="{2664EC4B-28A4-4A32-AA9E-3C58E4ABE50F}">
      <dgm:prSet/>
      <dgm:spPr/>
      <dgm:t>
        <a:bodyPr/>
        <a:lstStyle/>
        <a:p>
          <a:endParaRPr lang="zh-CN" altLang="en-US" sz="1000"/>
        </a:p>
      </dgm:t>
    </dgm:pt>
    <dgm:pt modelId="{B5F943B9-C1F3-4953-AEBF-BE7E3F990798}">
      <dgm:prSet custT="1"/>
      <dgm:spPr/>
      <dgm:t>
        <a:bodyPr/>
        <a:lstStyle/>
        <a:p>
          <a:pPr rtl="0"/>
          <a:r>
            <a:rPr lang="zh-CN" altLang="en-US" sz="1000" smtClean="0"/>
            <a:t>面向对象</a:t>
          </a:r>
          <a:endParaRPr lang="zh-CN" altLang="en-US" sz="1000"/>
        </a:p>
      </dgm:t>
    </dgm:pt>
    <dgm:pt modelId="{61691C64-B59C-4588-A9F9-B5A4B32A7277}" type="parTrans" cxnId="{B113553A-1C30-4043-B735-ADA8027512C9}">
      <dgm:prSet/>
      <dgm:spPr/>
      <dgm:t>
        <a:bodyPr/>
        <a:lstStyle/>
        <a:p>
          <a:endParaRPr lang="zh-CN" altLang="en-US" sz="1000"/>
        </a:p>
      </dgm:t>
    </dgm:pt>
    <dgm:pt modelId="{934E9D49-1939-49A4-ADB8-9D36A0C1C30E}" type="sibTrans" cxnId="{B113553A-1C30-4043-B735-ADA8027512C9}">
      <dgm:prSet/>
      <dgm:spPr/>
      <dgm:t>
        <a:bodyPr/>
        <a:lstStyle/>
        <a:p>
          <a:endParaRPr lang="zh-CN" altLang="en-US" sz="1000"/>
        </a:p>
      </dgm:t>
    </dgm:pt>
    <dgm:pt modelId="{5D8F493D-CEB4-4B19-BA2D-70062C281228}">
      <dgm:prSet custT="1"/>
      <dgm:spPr/>
      <dgm:t>
        <a:bodyPr/>
        <a:lstStyle/>
        <a:p>
          <a:pPr rtl="0"/>
          <a:r>
            <a:rPr lang="zh-CN" altLang="en-US" sz="1000" smtClean="0"/>
            <a:t>结构化编程</a:t>
          </a:r>
          <a:endParaRPr lang="zh-CN" altLang="en-US" sz="1000"/>
        </a:p>
      </dgm:t>
    </dgm:pt>
    <dgm:pt modelId="{D12C46DD-F702-4CC9-BBB7-695B374B99C7}" type="parTrans" cxnId="{FF4E70C3-1ACE-4AB7-B51E-A5D43EEE0E4D}">
      <dgm:prSet/>
      <dgm:spPr/>
      <dgm:t>
        <a:bodyPr/>
        <a:lstStyle/>
        <a:p>
          <a:endParaRPr lang="zh-CN" altLang="en-US" sz="1000"/>
        </a:p>
      </dgm:t>
    </dgm:pt>
    <dgm:pt modelId="{B5E5E056-5BAC-43DD-A0F6-B7C0D6AA4452}" type="sibTrans" cxnId="{FF4E70C3-1ACE-4AB7-B51E-A5D43EEE0E4D}">
      <dgm:prSet/>
      <dgm:spPr/>
      <dgm:t>
        <a:bodyPr/>
        <a:lstStyle/>
        <a:p>
          <a:endParaRPr lang="zh-CN" altLang="en-US" sz="1000"/>
        </a:p>
      </dgm:t>
    </dgm:pt>
    <dgm:pt modelId="{8672C543-889A-4DF3-929E-4852A7845182}">
      <dgm:prSet custT="1"/>
      <dgm:spPr/>
      <dgm:t>
        <a:bodyPr/>
        <a:lstStyle/>
        <a:p>
          <a:pPr rtl="0"/>
          <a:r>
            <a:rPr lang="zh-CN" altLang="en-US" sz="1000" smtClean="0"/>
            <a:t>函数式编程</a:t>
          </a:r>
          <a:endParaRPr lang="zh-CN" altLang="en-US" sz="1000"/>
        </a:p>
      </dgm:t>
    </dgm:pt>
    <dgm:pt modelId="{02001F32-82CB-4316-9E47-A2636AED5D60}" type="parTrans" cxnId="{C5319D80-CDDA-414B-818B-647D12A6C6D6}">
      <dgm:prSet/>
      <dgm:spPr/>
      <dgm:t>
        <a:bodyPr/>
        <a:lstStyle/>
        <a:p>
          <a:endParaRPr lang="zh-CN" altLang="en-US" sz="1000"/>
        </a:p>
      </dgm:t>
    </dgm:pt>
    <dgm:pt modelId="{67DA937E-BA7C-4365-9E6E-956420ADE385}" type="sibTrans" cxnId="{C5319D80-CDDA-414B-818B-647D12A6C6D6}">
      <dgm:prSet/>
      <dgm:spPr/>
      <dgm:t>
        <a:bodyPr/>
        <a:lstStyle/>
        <a:p>
          <a:endParaRPr lang="zh-CN" altLang="en-US" sz="1000"/>
        </a:p>
      </dgm:t>
    </dgm:pt>
    <dgm:pt modelId="{D84CD1D8-BBBC-4B02-9799-39F2ECBC3186}">
      <dgm:prSet custT="1"/>
      <dgm:spPr/>
      <dgm:t>
        <a:bodyPr/>
        <a:lstStyle/>
        <a:p>
          <a:pPr rtl="0"/>
          <a:r>
            <a:rPr lang="zh-CN" altLang="en-US" sz="1000" smtClean="0"/>
            <a:t>模板泛型</a:t>
          </a:r>
          <a:endParaRPr lang="zh-CN" altLang="en-US" sz="1000"/>
        </a:p>
      </dgm:t>
    </dgm:pt>
    <dgm:pt modelId="{07163735-4057-4050-B6CB-E9A61EDA1252}" type="parTrans" cxnId="{ED16341E-6F46-446E-B038-D19C79059B1C}">
      <dgm:prSet/>
      <dgm:spPr/>
      <dgm:t>
        <a:bodyPr/>
        <a:lstStyle/>
        <a:p>
          <a:endParaRPr lang="zh-CN" altLang="en-US" sz="1000"/>
        </a:p>
      </dgm:t>
    </dgm:pt>
    <dgm:pt modelId="{8146605D-7AC6-42B3-B887-E4878FCE2BBD}" type="sibTrans" cxnId="{ED16341E-6F46-446E-B038-D19C79059B1C}">
      <dgm:prSet/>
      <dgm:spPr/>
      <dgm:t>
        <a:bodyPr/>
        <a:lstStyle/>
        <a:p>
          <a:endParaRPr lang="zh-CN" altLang="en-US" sz="1000"/>
        </a:p>
      </dgm:t>
    </dgm:pt>
    <dgm:pt modelId="{064F18DC-B7D6-424B-A448-11C8B4C7B5BD}">
      <dgm:prSet custT="1"/>
      <dgm:spPr/>
      <dgm:t>
        <a:bodyPr/>
        <a:lstStyle/>
        <a:p>
          <a:pPr rtl="0"/>
          <a:r>
            <a:rPr lang="zh-CN" altLang="en-US" sz="1000" smtClean="0"/>
            <a:t>命令式编程</a:t>
          </a:r>
          <a:endParaRPr lang="zh-CN" altLang="en-US" sz="1000"/>
        </a:p>
      </dgm:t>
    </dgm:pt>
    <dgm:pt modelId="{1E1B9B65-6F7E-45CE-8C18-8CF2D96A8E67}" type="parTrans" cxnId="{02584D52-BE05-4C17-966D-C65A6264F31E}">
      <dgm:prSet/>
      <dgm:spPr/>
      <dgm:t>
        <a:bodyPr/>
        <a:lstStyle/>
        <a:p>
          <a:endParaRPr lang="zh-CN" altLang="en-US" sz="1000"/>
        </a:p>
      </dgm:t>
    </dgm:pt>
    <dgm:pt modelId="{D1EE90BE-05F7-4286-AE26-4ADDA3E07554}" type="sibTrans" cxnId="{02584D52-BE05-4C17-966D-C65A6264F31E}">
      <dgm:prSet/>
      <dgm:spPr/>
      <dgm:t>
        <a:bodyPr/>
        <a:lstStyle/>
        <a:p>
          <a:endParaRPr lang="zh-CN" altLang="en-US" sz="1000"/>
        </a:p>
      </dgm:t>
    </dgm:pt>
    <dgm:pt modelId="{9EAC0E5C-8336-43AE-86AE-A67C2A8E757D}">
      <dgm:prSet custT="1"/>
      <dgm:spPr/>
      <dgm:t>
        <a:bodyPr/>
        <a:lstStyle/>
        <a:p>
          <a:pPr rtl="0"/>
          <a:r>
            <a:rPr lang="zh-CN" altLang="en-US" sz="1000" dirty="0" smtClean="0"/>
            <a:t>语言特性</a:t>
          </a:r>
          <a:endParaRPr lang="zh-CN" altLang="en-US" sz="1000" dirty="0"/>
        </a:p>
      </dgm:t>
    </dgm:pt>
    <dgm:pt modelId="{24211E2E-D7AC-4697-8C6A-76BF3EE95051}" type="parTrans" cxnId="{33B30B02-D167-4CD0-8298-CC4459AA4065}">
      <dgm:prSet/>
      <dgm:spPr/>
      <dgm:t>
        <a:bodyPr/>
        <a:lstStyle/>
        <a:p>
          <a:endParaRPr lang="zh-CN" altLang="en-US" sz="1000"/>
        </a:p>
      </dgm:t>
    </dgm:pt>
    <dgm:pt modelId="{E0778581-ADE8-486C-A958-D3997241D726}" type="sibTrans" cxnId="{33B30B02-D167-4CD0-8298-CC4459AA4065}">
      <dgm:prSet/>
      <dgm:spPr/>
      <dgm:t>
        <a:bodyPr/>
        <a:lstStyle/>
        <a:p>
          <a:endParaRPr lang="zh-CN" altLang="en-US" sz="1000"/>
        </a:p>
      </dgm:t>
    </dgm:pt>
    <dgm:pt modelId="{E02FDDE4-BD4C-4D05-A0A3-1C886A551918}">
      <dgm:prSet custT="1"/>
      <dgm:spPr/>
      <dgm:t>
        <a:bodyPr/>
        <a:lstStyle/>
        <a:p>
          <a:pPr rtl="0"/>
          <a:r>
            <a:rPr lang="zh-CN" altLang="en-US" sz="1000" dirty="0" smtClean="0"/>
            <a:t>资源管理</a:t>
          </a:r>
          <a:endParaRPr lang="zh-CN" altLang="en-US" sz="1000" dirty="0"/>
        </a:p>
      </dgm:t>
    </dgm:pt>
    <dgm:pt modelId="{FB31F140-11AF-4741-BD6E-FBA8DE377433}" type="parTrans" cxnId="{A2E0A45F-9926-4A63-BCD0-5E7B1DD40507}">
      <dgm:prSet/>
      <dgm:spPr/>
      <dgm:t>
        <a:bodyPr/>
        <a:lstStyle/>
        <a:p>
          <a:endParaRPr lang="zh-CN" altLang="en-US" sz="1000"/>
        </a:p>
      </dgm:t>
    </dgm:pt>
    <dgm:pt modelId="{25E05CED-9B00-4417-BB67-8CE5CE41AA7D}" type="sibTrans" cxnId="{A2E0A45F-9926-4A63-BCD0-5E7B1DD40507}">
      <dgm:prSet/>
      <dgm:spPr/>
      <dgm:t>
        <a:bodyPr/>
        <a:lstStyle/>
        <a:p>
          <a:endParaRPr lang="zh-CN" altLang="en-US" sz="1000"/>
        </a:p>
      </dgm:t>
    </dgm:pt>
    <dgm:pt modelId="{0CCE184D-6370-476B-ACA5-DA02016695D0}">
      <dgm:prSet custT="1"/>
      <dgm:spPr/>
      <dgm:t>
        <a:bodyPr/>
        <a:lstStyle/>
        <a:p>
          <a:pPr rtl="0"/>
          <a:r>
            <a:rPr lang="en-US" sz="1000" smtClean="0"/>
            <a:t>GC</a:t>
          </a:r>
          <a:endParaRPr lang="zh-CN" sz="1000"/>
        </a:p>
      </dgm:t>
    </dgm:pt>
    <dgm:pt modelId="{81CEEF2C-A2CC-4D5F-BFE9-7EDE67D336F1}" type="parTrans" cxnId="{AC957033-3465-43C7-9A65-2BE974C4FD0C}">
      <dgm:prSet/>
      <dgm:spPr/>
      <dgm:t>
        <a:bodyPr/>
        <a:lstStyle/>
        <a:p>
          <a:endParaRPr lang="zh-CN" altLang="en-US" sz="1000"/>
        </a:p>
      </dgm:t>
    </dgm:pt>
    <dgm:pt modelId="{7AD5DD8A-15C2-489F-8841-29733FB9A36E}" type="sibTrans" cxnId="{AC957033-3465-43C7-9A65-2BE974C4FD0C}">
      <dgm:prSet/>
      <dgm:spPr/>
      <dgm:t>
        <a:bodyPr/>
        <a:lstStyle/>
        <a:p>
          <a:endParaRPr lang="zh-CN" altLang="en-US" sz="1000"/>
        </a:p>
      </dgm:t>
    </dgm:pt>
    <dgm:pt modelId="{7DB3113D-EB5C-4B1A-B5A0-EB9D8F4511B5}">
      <dgm:prSet custT="1"/>
      <dgm:spPr/>
      <dgm:t>
        <a:bodyPr/>
        <a:lstStyle/>
        <a:p>
          <a:pPr rtl="0"/>
          <a:r>
            <a:rPr lang="zh-CN" altLang="en-US" sz="1000" dirty="0" smtClean="0"/>
            <a:t>引用计数，智能指针</a:t>
          </a:r>
          <a:endParaRPr lang="zh-CN" altLang="en-US" sz="1000" dirty="0"/>
        </a:p>
      </dgm:t>
    </dgm:pt>
    <dgm:pt modelId="{9AD04577-CB1D-4C89-8783-9CB3E267BBBD}" type="parTrans" cxnId="{4D0071FD-CC36-4536-90E7-9253532581EF}">
      <dgm:prSet/>
      <dgm:spPr/>
      <dgm:t>
        <a:bodyPr/>
        <a:lstStyle/>
        <a:p>
          <a:endParaRPr lang="zh-CN" altLang="en-US" sz="1000"/>
        </a:p>
      </dgm:t>
    </dgm:pt>
    <dgm:pt modelId="{CDCECC8D-AB6E-4C97-AD1C-D8CB6F3A8177}" type="sibTrans" cxnId="{4D0071FD-CC36-4536-90E7-9253532581EF}">
      <dgm:prSet/>
      <dgm:spPr/>
      <dgm:t>
        <a:bodyPr/>
        <a:lstStyle/>
        <a:p>
          <a:endParaRPr lang="zh-CN" altLang="en-US" sz="1000"/>
        </a:p>
      </dgm:t>
    </dgm:pt>
    <dgm:pt modelId="{71A86BFE-6FB6-4073-91C5-62BF12D8C548}">
      <dgm:prSet custT="1"/>
      <dgm:spPr/>
      <dgm:t>
        <a:bodyPr/>
        <a:lstStyle/>
        <a:p>
          <a:pPr rtl="0"/>
          <a:r>
            <a:rPr lang="en-US" sz="1000" smtClean="0"/>
            <a:t>Rall</a:t>
          </a:r>
          <a:endParaRPr lang="zh-CN" sz="1000"/>
        </a:p>
      </dgm:t>
    </dgm:pt>
    <dgm:pt modelId="{ACDE4D16-C1EF-420D-B318-C3B0F1B218AF}" type="parTrans" cxnId="{C1BA0F1C-34B6-4D41-9A8D-B2CB152A6CDD}">
      <dgm:prSet/>
      <dgm:spPr/>
      <dgm:t>
        <a:bodyPr/>
        <a:lstStyle/>
        <a:p>
          <a:endParaRPr lang="zh-CN" altLang="en-US" sz="1000"/>
        </a:p>
      </dgm:t>
    </dgm:pt>
    <dgm:pt modelId="{CE2AC9A8-CB50-47F8-9D19-E3EB5DBE62E2}" type="sibTrans" cxnId="{C1BA0F1C-34B6-4D41-9A8D-B2CB152A6CDD}">
      <dgm:prSet/>
      <dgm:spPr/>
      <dgm:t>
        <a:bodyPr/>
        <a:lstStyle/>
        <a:p>
          <a:endParaRPr lang="zh-CN" altLang="en-US" sz="1000"/>
        </a:p>
      </dgm:t>
    </dgm:pt>
    <dgm:pt modelId="{74B73A2C-1AEA-43D9-AEE8-D5B655C1A826}">
      <dgm:prSet custT="1"/>
      <dgm:spPr/>
      <dgm:t>
        <a:bodyPr/>
        <a:lstStyle/>
        <a:p>
          <a:pPr rtl="0"/>
          <a:r>
            <a:rPr lang="zh-CN" sz="1000" dirty="0" smtClean="0"/>
            <a:t>接口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平台</a:t>
          </a:r>
          <a:endParaRPr lang="zh-CN" sz="1000" dirty="0"/>
        </a:p>
      </dgm:t>
    </dgm:pt>
    <dgm:pt modelId="{AD434583-1234-40D1-8B0A-9FC706BF87D7}" type="parTrans" cxnId="{91C89B5D-7D72-4881-A067-B60862F248B2}">
      <dgm:prSet/>
      <dgm:spPr/>
      <dgm:t>
        <a:bodyPr/>
        <a:lstStyle/>
        <a:p>
          <a:endParaRPr lang="zh-CN" altLang="en-US" sz="1000"/>
        </a:p>
      </dgm:t>
    </dgm:pt>
    <dgm:pt modelId="{0287FD48-5004-483D-8AD7-6668C6600CE9}" type="sibTrans" cxnId="{91C89B5D-7D72-4881-A067-B60862F248B2}">
      <dgm:prSet/>
      <dgm:spPr/>
      <dgm:t>
        <a:bodyPr/>
        <a:lstStyle/>
        <a:p>
          <a:endParaRPr lang="zh-CN" altLang="en-US" sz="1000"/>
        </a:p>
      </dgm:t>
    </dgm:pt>
    <dgm:pt modelId="{BEAA6ACD-50C2-4439-95C3-BC551DE9C2D8}">
      <dgm:prSet custT="1"/>
      <dgm:spPr/>
      <dgm:t>
        <a:bodyPr/>
        <a:lstStyle/>
        <a:p>
          <a:pPr rtl="0"/>
          <a:r>
            <a:rPr lang="zh-CN" altLang="en-US" sz="1000" dirty="0" smtClean="0"/>
            <a:t>模块化和组装</a:t>
          </a:r>
          <a:endParaRPr lang="zh-CN" altLang="en-US" sz="1000" dirty="0"/>
        </a:p>
      </dgm:t>
    </dgm:pt>
    <dgm:pt modelId="{BE0716AC-BD0E-43AE-967E-B37FE950DB63}" type="parTrans" cxnId="{A81211F2-F4BB-4503-B706-A822664B5210}">
      <dgm:prSet/>
      <dgm:spPr/>
      <dgm:t>
        <a:bodyPr/>
        <a:lstStyle/>
        <a:p>
          <a:endParaRPr lang="zh-CN" altLang="en-US" sz="1000"/>
        </a:p>
      </dgm:t>
    </dgm:pt>
    <dgm:pt modelId="{0F01CAF0-87FB-4777-89CC-F3333C697931}" type="sibTrans" cxnId="{A81211F2-F4BB-4503-B706-A822664B5210}">
      <dgm:prSet/>
      <dgm:spPr/>
      <dgm:t>
        <a:bodyPr/>
        <a:lstStyle/>
        <a:p>
          <a:endParaRPr lang="zh-CN" altLang="en-US" sz="1000"/>
        </a:p>
      </dgm:t>
    </dgm:pt>
    <dgm:pt modelId="{7682B9EB-DDA1-40E4-9726-274E72215D37}">
      <dgm:prSet custT="1"/>
      <dgm:spPr/>
      <dgm:t>
        <a:bodyPr/>
        <a:lstStyle/>
        <a:p>
          <a:pPr rtl="0"/>
          <a:r>
            <a:rPr lang="zh-CN" altLang="en-US" sz="1000" dirty="0" smtClean="0"/>
            <a:t>编译和解释</a:t>
          </a:r>
          <a:endParaRPr lang="zh-CN" altLang="en-US" sz="1000" dirty="0"/>
        </a:p>
      </dgm:t>
    </dgm:pt>
    <dgm:pt modelId="{64F530D9-6166-42DC-A5F5-73F9C87E1D68}" type="parTrans" cxnId="{531A3146-1C32-453B-8C4A-A3A578AAF3B9}">
      <dgm:prSet/>
      <dgm:spPr/>
      <dgm:t>
        <a:bodyPr/>
        <a:lstStyle/>
        <a:p>
          <a:endParaRPr lang="zh-CN" altLang="en-US" sz="1000"/>
        </a:p>
      </dgm:t>
    </dgm:pt>
    <dgm:pt modelId="{FFE46A0A-FD47-405C-9C7D-8BB52A082CAB}" type="sibTrans" cxnId="{531A3146-1C32-453B-8C4A-A3A578AAF3B9}">
      <dgm:prSet/>
      <dgm:spPr/>
      <dgm:t>
        <a:bodyPr/>
        <a:lstStyle/>
        <a:p>
          <a:endParaRPr lang="zh-CN" altLang="en-US" sz="1000"/>
        </a:p>
      </dgm:t>
    </dgm:pt>
    <dgm:pt modelId="{531E55B1-0A18-4E6F-97FD-A528D0713000}">
      <dgm:prSet custT="1"/>
      <dgm:spPr/>
      <dgm:t>
        <a:bodyPr/>
        <a:lstStyle/>
        <a:p>
          <a:pPr rtl="0"/>
          <a:r>
            <a:rPr lang="zh-CN" altLang="en-US" sz="1000" smtClean="0"/>
            <a:t>模型</a:t>
          </a:r>
          <a:endParaRPr lang="zh-CN" altLang="en-US" sz="1000"/>
        </a:p>
      </dgm:t>
    </dgm:pt>
    <dgm:pt modelId="{B43A48E0-6813-46C6-A574-9B88CF5691B2}" type="parTrans" cxnId="{EB1343E1-3B44-4BD8-8700-53D007FE4185}">
      <dgm:prSet/>
      <dgm:spPr/>
      <dgm:t>
        <a:bodyPr/>
        <a:lstStyle/>
        <a:p>
          <a:endParaRPr lang="zh-CN" altLang="en-US" sz="1000"/>
        </a:p>
      </dgm:t>
    </dgm:pt>
    <dgm:pt modelId="{1AD8B06D-155B-43E1-BCF9-6E7E61F4465B}" type="sibTrans" cxnId="{EB1343E1-3B44-4BD8-8700-53D007FE4185}">
      <dgm:prSet/>
      <dgm:spPr/>
      <dgm:t>
        <a:bodyPr/>
        <a:lstStyle/>
        <a:p>
          <a:endParaRPr lang="zh-CN" altLang="en-US" sz="1000"/>
        </a:p>
      </dgm:t>
    </dgm:pt>
    <dgm:pt modelId="{1F4CD5EC-22DE-4253-BF02-3A0404904A9C}">
      <dgm:prSet custT="1"/>
      <dgm:spPr/>
      <dgm:t>
        <a:bodyPr/>
        <a:lstStyle/>
        <a:p>
          <a:pPr rtl="0"/>
          <a:r>
            <a:rPr lang="zh-CN" altLang="en-US" sz="1000" dirty="0" smtClean="0"/>
            <a:t>同步模型</a:t>
          </a:r>
          <a:endParaRPr lang="zh-CN" altLang="en-US" sz="1000" dirty="0"/>
        </a:p>
      </dgm:t>
    </dgm:pt>
    <dgm:pt modelId="{354ABEE8-6913-4253-AA4F-3D6BC278F2DC}" type="parTrans" cxnId="{E3426DE2-8DA0-4F3A-80F6-499E381798FF}">
      <dgm:prSet/>
      <dgm:spPr/>
      <dgm:t>
        <a:bodyPr/>
        <a:lstStyle/>
        <a:p>
          <a:endParaRPr lang="zh-CN" altLang="en-US" sz="1000"/>
        </a:p>
      </dgm:t>
    </dgm:pt>
    <dgm:pt modelId="{7FCC6608-76D3-474F-B015-9F9A2967AA7E}" type="sibTrans" cxnId="{E3426DE2-8DA0-4F3A-80F6-499E381798FF}">
      <dgm:prSet/>
      <dgm:spPr/>
      <dgm:t>
        <a:bodyPr/>
        <a:lstStyle/>
        <a:p>
          <a:endParaRPr lang="zh-CN" altLang="en-US" sz="1000"/>
        </a:p>
      </dgm:t>
    </dgm:pt>
    <dgm:pt modelId="{1F340F7F-EC81-48DB-8242-366FE66485C0}">
      <dgm:prSet custT="1"/>
      <dgm:spPr/>
      <dgm:t>
        <a:bodyPr/>
        <a:lstStyle/>
        <a:p>
          <a:pPr rtl="0"/>
          <a:r>
            <a:rPr lang="zh-CN" altLang="en-US" sz="1000" dirty="0" smtClean="0"/>
            <a:t>异步模型</a:t>
          </a:r>
          <a:endParaRPr lang="zh-CN" altLang="en-US" sz="1000" dirty="0"/>
        </a:p>
      </dgm:t>
    </dgm:pt>
    <dgm:pt modelId="{D98577F3-8C98-4FE5-BCC4-8BD36D5CA80F}" type="parTrans" cxnId="{948148FF-9EA0-425E-9BB2-E77FCCC43EB9}">
      <dgm:prSet/>
      <dgm:spPr/>
      <dgm:t>
        <a:bodyPr/>
        <a:lstStyle/>
        <a:p>
          <a:endParaRPr lang="zh-CN" altLang="en-US" sz="1000"/>
        </a:p>
      </dgm:t>
    </dgm:pt>
    <dgm:pt modelId="{4B198024-F9E3-4026-8BCF-F0293FF55495}" type="sibTrans" cxnId="{948148FF-9EA0-425E-9BB2-E77FCCC43EB9}">
      <dgm:prSet/>
      <dgm:spPr/>
      <dgm:t>
        <a:bodyPr/>
        <a:lstStyle/>
        <a:p>
          <a:endParaRPr lang="zh-CN" altLang="en-US" sz="1000"/>
        </a:p>
      </dgm:t>
    </dgm:pt>
    <dgm:pt modelId="{6F4F7BE2-5E2F-4DBB-BECB-BCAC67C8EBB3}">
      <dgm:prSet custT="1"/>
      <dgm:spPr/>
      <dgm:t>
        <a:bodyPr/>
        <a:lstStyle/>
        <a:p>
          <a:pPr rtl="0"/>
          <a:r>
            <a:rPr lang="zh-CN" sz="1000" dirty="0" smtClean="0"/>
            <a:t>进程</a:t>
          </a:r>
          <a:r>
            <a:rPr lang="en-US" altLang="zh-CN" sz="1000" dirty="0" smtClean="0"/>
            <a:t>/</a:t>
          </a:r>
          <a:r>
            <a:rPr lang="zh-CN" sz="1000" dirty="0" smtClean="0"/>
            <a:t>线程</a:t>
          </a:r>
          <a:r>
            <a:rPr lang="en-US" altLang="zh-CN" sz="1000" dirty="0" smtClean="0"/>
            <a:t>/</a:t>
          </a:r>
          <a:r>
            <a:rPr lang="zh-CN" sz="1000" dirty="0" smtClean="0"/>
            <a:t>协程</a:t>
          </a:r>
          <a:endParaRPr lang="zh-CN" sz="1000" dirty="0"/>
        </a:p>
      </dgm:t>
    </dgm:pt>
    <dgm:pt modelId="{C6A7ADD4-18D2-4F76-884B-94D5E024160C}" type="parTrans" cxnId="{EB838938-C5F5-467F-BFCE-9020B431B20D}">
      <dgm:prSet/>
      <dgm:spPr/>
      <dgm:t>
        <a:bodyPr/>
        <a:lstStyle/>
        <a:p>
          <a:endParaRPr lang="zh-CN" altLang="en-US" sz="1000"/>
        </a:p>
      </dgm:t>
    </dgm:pt>
    <dgm:pt modelId="{B199D82E-2745-406D-B8FE-30D32EBC5A70}" type="sibTrans" cxnId="{EB838938-C5F5-467F-BFCE-9020B431B20D}">
      <dgm:prSet/>
      <dgm:spPr/>
      <dgm:t>
        <a:bodyPr/>
        <a:lstStyle/>
        <a:p>
          <a:endParaRPr lang="zh-CN" altLang="en-US" sz="1000"/>
        </a:p>
      </dgm:t>
    </dgm:pt>
    <dgm:pt modelId="{2D3FB3C5-C57D-4A09-875F-EEBD56381E76}">
      <dgm:prSet custT="1"/>
      <dgm:spPr/>
      <dgm:t>
        <a:bodyPr/>
        <a:lstStyle/>
        <a:p>
          <a:pPr rtl="0"/>
          <a:r>
            <a:rPr lang="zh-CN" altLang="en-US" sz="1000" dirty="0" smtClean="0"/>
            <a:t>软件平台</a:t>
          </a:r>
          <a:endParaRPr lang="zh-CN" altLang="en-US" sz="1000" dirty="0"/>
        </a:p>
      </dgm:t>
    </dgm:pt>
    <dgm:pt modelId="{D635FCCC-B96B-49B0-B858-FF20775731D2}" type="parTrans" cxnId="{09C6B542-6EC7-46B9-877E-CE223E12DD84}">
      <dgm:prSet/>
      <dgm:spPr/>
      <dgm:t>
        <a:bodyPr/>
        <a:lstStyle/>
        <a:p>
          <a:endParaRPr lang="zh-CN" altLang="en-US" sz="1000"/>
        </a:p>
      </dgm:t>
    </dgm:pt>
    <dgm:pt modelId="{82AE0758-3703-48B2-AD6B-0F43D05B5DEA}" type="sibTrans" cxnId="{09C6B542-6EC7-46B9-877E-CE223E12DD84}">
      <dgm:prSet/>
      <dgm:spPr/>
      <dgm:t>
        <a:bodyPr/>
        <a:lstStyle/>
        <a:p>
          <a:endParaRPr lang="zh-CN" altLang="en-US" sz="1000"/>
        </a:p>
      </dgm:t>
    </dgm:pt>
    <dgm:pt modelId="{D9B75E94-C030-4F81-80FF-82C4A7E103BF}">
      <dgm:prSet custT="1"/>
      <dgm:spPr/>
      <dgm:t>
        <a:bodyPr/>
        <a:lstStyle/>
        <a:p>
          <a:pPr rtl="0"/>
          <a:r>
            <a:rPr lang="zh-CN" altLang="en-US" sz="1000" dirty="0" smtClean="0"/>
            <a:t>硬件平台</a:t>
          </a:r>
          <a:endParaRPr lang="zh-CN" altLang="en-US" sz="1000" dirty="0"/>
        </a:p>
      </dgm:t>
    </dgm:pt>
    <dgm:pt modelId="{B5F1CE77-6968-47BB-9F4F-9F450927B254}" type="parTrans" cxnId="{85606792-49BC-4AE4-86DB-C924D82E5104}">
      <dgm:prSet/>
      <dgm:spPr/>
      <dgm:t>
        <a:bodyPr/>
        <a:lstStyle/>
        <a:p>
          <a:endParaRPr lang="zh-CN" altLang="en-US" sz="1000"/>
        </a:p>
      </dgm:t>
    </dgm:pt>
    <dgm:pt modelId="{A90DE547-6087-485E-871D-7C1DFFAA0AAB}" type="sibTrans" cxnId="{85606792-49BC-4AE4-86DB-C924D82E5104}">
      <dgm:prSet/>
      <dgm:spPr/>
      <dgm:t>
        <a:bodyPr/>
        <a:lstStyle/>
        <a:p>
          <a:endParaRPr lang="zh-CN" altLang="en-US" sz="1000"/>
        </a:p>
      </dgm:t>
    </dgm:pt>
    <dgm:pt modelId="{5A691B55-76A6-45DE-B0EF-7BC258811658}">
      <dgm:prSet custT="1"/>
      <dgm:spPr/>
      <dgm:t>
        <a:bodyPr/>
        <a:lstStyle/>
        <a:p>
          <a:pPr rtl="0"/>
          <a:r>
            <a:rPr lang="zh-CN" altLang="en-US" sz="1000" dirty="0" smtClean="0"/>
            <a:t>插件</a:t>
          </a:r>
          <a:endParaRPr lang="zh-CN" altLang="en-US" sz="1000" dirty="0"/>
        </a:p>
      </dgm:t>
    </dgm:pt>
    <dgm:pt modelId="{4BE6857A-CF54-48EA-B62D-843C20E6DB5A}" type="parTrans" cxnId="{0A156559-D956-42E1-BEE0-9B0F1E4EA2DE}">
      <dgm:prSet/>
      <dgm:spPr/>
      <dgm:t>
        <a:bodyPr/>
        <a:lstStyle/>
        <a:p>
          <a:endParaRPr lang="zh-CN" altLang="en-US" sz="1000"/>
        </a:p>
      </dgm:t>
    </dgm:pt>
    <dgm:pt modelId="{1CE1E97E-87F0-4FD9-9D10-CD443EBDF163}" type="sibTrans" cxnId="{0A156559-D956-42E1-BEE0-9B0F1E4EA2DE}">
      <dgm:prSet/>
      <dgm:spPr/>
      <dgm:t>
        <a:bodyPr/>
        <a:lstStyle/>
        <a:p>
          <a:endParaRPr lang="zh-CN" altLang="en-US" sz="1000"/>
        </a:p>
      </dgm:t>
    </dgm:pt>
    <dgm:pt modelId="{BB275C0D-4ECE-49F7-90D6-7AA55BDE8FDE}">
      <dgm:prSet custT="1"/>
      <dgm:spPr/>
      <dgm:t>
        <a:bodyPr/>
        <a:lstStyle/>
        <a:p>
          <a:pPr rtl="0"/>
          <a:r>
            <a:rPr lang="zh-CN" altLang="en-US" sz="1000" dirty="0" smtClean="0"/>
            <a:t>库</a:t>
          </a:r>
          <a:endParaRPr lang="zh-CN" altLang="en-US" sz="1000" dirty="0"/>
        </a:p>
      </dgm:t>
    </dgm:pt>
    <dgm:pt modelId="{EAE3C200-4825-4603-8AE4-EC7756FA7343}" type="parTrans" cxnId="{2F62F691-2207-4EC8-A1D1-EBFAA3F2AB7A}">
      <dgm:prSet/>
      <dgm:spPr/>
      <dgm:t>
        <a:bodyPr/>
        <a:lstStyle/>
        <a:p>
          <a:endParaRPr lang="zh-CN" altLang="en-US" sz="1000"/>
        </a:p>
      </dgm:t>
    </dgm:pt>
    <dgm:pt modelId="{AE8180B1-36C5-4141-9BDC-A8E2D47FAE97}" type="sibTrans" cxnId="{2F62F691-2207-4EC8-A1D1-EBFAA3F2AB7A}">
      <dgm:prSet/>
      <dgm:spPr/>
      <dgm:t>
        <a:bodyPr/>
        <a:lstStyle/>
        <a:p>
          <a:endParaRPr lang="zh-CN" altLang="en-US" sz="1000"/>
        </a:p>
      </dgm:t>
    </dgm:pt>
    <dgm:pt modelId="{2B4D19AA-98D9-405D-8FC9-B8DA9BB3613F}">
      <dgm:prSet custT="1"/>
      <dgm:spPr/>
      <dgm:t>
        <a:bodyPr/>
        <a:lstStyle/>
        <a:p>
          <a:pPr rtl="0"/>
          <a:r>
            <a:rPr lang="zh-CN" altLang="en-US" sz="1000" dirty="0" smtClean="0"/>
            <a:t>组件</a:t>
          </a:r>
          <a:endParaRPr lang="zh-CN" altLang="en-US" sz="1000" dirty="0"/>
        </a:p>
      </dgm:t>
    </dgm:pt>
    <dgm:pt modelId="{806C6462-E1DE-4C2F-9862-D66E36DF2A68}" type="parTrans" cxnId="{F383C248-5CB3-4518-80CB-56E751B55386}">
      <dgm:prSet/>
      <dgm:spPr/>
      <dgm:t>
        <a:bodyPr/>
        <a:lstStyle/>
        <a:p>
          <a:endParaRPr lang="zh-CN" altLang="en-US" sz="1000"/>
        </a:p>
      </dgm:t>
    </dgm:pt>
    <dgm:pt modelId="{8E0237F4-68ED-4EEC-97BA-9B42A2371788}" type="sibTrans" cxnId="{F383C248-5CB3-4518-80CB-56E751B55386}">
      <dgm:prSet/>
      <dgm:spPr/>
      <dgm:t>
        <a:bodyPr/>
        <a:lstStyle/>
        <a:p>
          <a:endParaRPr lang="zh-CN" altLang="en-US" sz="1000"/>
        </a:p>
      </dgm:t>
    </dgm:pt>
    <dgm:pt modelId="{5D3DFE7A-A23F-4142-AFFA-6D4B4CC041F2}">
      <dgm:prSet custT="1"/>
      <dgm:spPr/>
      <dgm:t>
        <a:bodyPr/>
        <a:lstStyle/>
        <a:p>
          <a:pPr rtl="0"/>
          <a:r>
            <a:rPr lang="zh-CN" altLang="en-US" sz="1000" dirty="0" smtClean="0"/>
            <a:t>框架</a:t>
          </a:r>
          <a:endParaRPr lang="zh-CN" altLang="en-US" sz="1000" dirty="0"/>
        </a:p>
      </dgm:t>
    </dgm:pt>
    <dgm:pt modelId="{85C5C58F-5EF4-49F0-ADD2-42147355E4CD}" type="parTrans" cxnId="{DCD4464A-AA68-4C68-930E-0E6D39359D45}">
      <dgm:prSet/>
      <dgm:spPr/>
      <dgm:t>
        <a:bodyPr/>
        <a:lstStyle/>
        <a:p>
          <a:endParaRPr lang="zh-CN" altLang="en-US" sz="1000"/>
        </a:p>
      </dgm:t>
    </dgm:pt>
    <dgm:pt modelId="{95CF59D0-8A10-47FD-8468-36250927B361}" type="sibTrans" cxnId="{DCD4464A-AA68-4C68-930E-0E6D39359D45}">
      <dgm:prSet/>
      <dgm:spPr/>
      <dgm:t>
        <a:bodyPr/>
        <a:lstStyle/>
        <a:p>
          <a:endParaRPr lang="zh-CN" altLang="en-US" sz="1000"/>
        </a:p>
      </dgm:t>
    </dgm:pt>
    <dgm:pt modelId="{760BEE94-E693-4D71-AE6F-550815E5501B}">
      <dgm:prSet custT="1"/>
      <dgm:spPr/>
      <dgm:t>
        <a:bodyPr/>
        <a:lstStyle/>
        <a:p>
          <a:pPr rtl="0"/>
          <a:r>
            <a:rPr lang="zh-CN" altLang="en-US" sz="1000" dirty="0" smtClean="0"/>
            <a:t>操作系统</a:t>
          </a:r>
          <a:endParaRPr lang="zh-CN" altLang="en-US" sz="1000" dirty="0"/>
        </a:p>
      </dgm:t>
    </dgm:pt>
    <dgm:pt modelId="{B8B82768-A3C2-427B-A08F-4D2FD2621F45}" type="parTrans" cxnId="{F753F209-A73F-44AB-B2C1-0A065166CA95}">
      <dgm:prSet/>
      <dgm:spPr/>
      <dgm:t>
        <a:bodyPr/>
        <a:lstStyle/>
        <a:p>
          <a:endParaRPr lang="zh-CN" altLang="en-US" sz="1000"/>
        </a:p>
      </dgm:t>
    </dgm:pt>
    <dgm:pt modelId="{2EF9F9B7-8EB7-4EC5-8976-0C58644B9233}" type="sibTrans" cxnId="{F753F209-A73F-44AB-B2C1-0A065166CA95}">
      <dgm:prSet/>
      <dgm:spPr/>
      <dgm:t>
        <a:bodyPr/>
        <a:lstStyle/>
        <a:p>
          <a:endParaRPr lang="zh-CN" altLang="en-US" sz="1000"/>
        </a:p>
      </dgm:t>
    </dgm:pt>
    <dgm:pt modelId="{CBEBCEB9-8654-46CC-A3C6-14B70946607F}">
      <dgm:prSet custT="1"/>
      <dgm:spPr/>
      <dgm:t>
        <a:bodyPr/>
        <a:lstStyle/>
        <a:p>
          <a:pPr rtl="0"/>
          <a:r>
            <a:rPr lang="zh-CN" altLang="en-US" sz="1000" dirty="0" smtClean="0"/>
            <a:t>虚拟机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中间码</a:t>
          </a:r>
          <a:endParaRPr lang="zh-CN" altLang="en-US" sz="1000" dirty="0"/>
        </a:p>
      </dgm:t>
    </dgm:pt>
    <dgm:pt modelId="{31A38816-B591-418F-8033-BEB6490C41D1}" type="parTrans" cxnId="{B4D7778E-DEC9-433D-9693-E268BFFFF864}">
      <dgm:prSet/>
      <dgm:spPr/>
      <dgm:t>
        <a:bodyPr/>
        <a:lstStyle/>
        <a:p>
          <a:endParaRPr lang="zh-CN" altLang="en-US" sz="1000"/>
        </a:p>
      </dgm:t>
    </dgm:pt>
    <dgm:pt modelId="{14656BC3-F42B-4029-AF5D-906B27CB371E}" type="sibTrans" cxnId="{B4D7778E-DEC9-433D-9693-E268BFFFF864}">
      <dgm:prSet/>
      <dgm:spPr/>
      <dgm:t>
        <a:bodyPr/>
        <a:lstStyle/>
        <a:p>
          <a:endParaRPr lang="zh-CN" altLang="en-US" sz="1000"/>
        </a:p>
      </dgm:t>
    </dgm:pt>
    <dgm:pt modelId="{E47A8CD2-5F70-49A3-A858-CD61EE3CC9CB}">
      <dgm:prSet custT="1"/>
      <dgm:spPr/>
      <dgm:t>
        <a:bodyPr/>
        <a:lstStyle/>
        <a:p>
          <a:pPr rtl="0"/>
          <a:r>
            <a:rPr lang="en-US" altLang="zh-CN" sz="1000" dirty="0" smtClean="0"/>
            <a:t>AST</a:t>
          </a:r>
          <a:r>
            <a:rPr lang="zh-CN" altLang="en-US" sz="1000" dirty="0" smtClean="0"/>
            <a:t>抽象语法树</a:t>
          </a:r>
          <a:endParaRPr lang="zh-CN" sz="1000" dirty="0"/>
        </a:p>
      </dgm:t>
    </dgm:pt>
    <dgm:pt modelId="{BA22DA1B-C546-4C9F-8284-6CFF846E12E2}" type="parTrans" cxnId="{9193A4A8-EF1D-420E-BF50-3BB1EF154B17}">
      <dgm:prSet/>
      <dgm:spPr/>
      <dgm:t>
        <a:bodyPr/>
        <a:lstStyle/>
        <a:p>
          <a:endParaRPr lang="zh-CN" altLang="en-US" sz="1000"/>
        </a:p>
      </dgm:t>
    </dgm:pt>
    <dgm:pt modelId="{41561F60-FE86-41EE-98DB-04EBA7C24BC5}" type="sibTrans" cxnId="{9193A4A8-EF1D-420E-BF50-3BB1EF154B17}">
      <dgm:prSet/>
      <dgm:spPr/>
      <dgm:t>
        <a:bodyPr/>
        <a:lstStyle/>
        <a:p>
          <a:endParaRPr lang="zh-CN" altLang="en-US" sz="1000"/>
        </a:p>
      </dgm:t>
    </dgm:pt>
    <dgm:pt modelId="{2F47FC33-A9CF-43E0-BFB1-5F98A035CA88}">
      <dgm:prSet custT="1"/>
      <dgm:spPr/>
      <dgm:t>
        <a:bodyPr/>
        <a:lstStyle/>
        <a:p>
          <a:pPr rtl="0"/>
          <a:r>
            <a:rPr lang="zh-CN" altLang="en-US" sz="1000" dirty="0" smtClean="0"/>
            <a:t>计算理论</a:t>
          </a:r>
          <a:endParaRPr lang="zh-CN" altLang="en-US" sz="1000" dirty="0"/>
        </a:p>
      </dgm:t>
    </dgm:pt>
    <dgm:pt modelId="{F590EF64-A94C-4F03-A555-A6CFFD2E2AC2}" type="parTrans" cxnId="{4D804D44-E9B1-40EE-B398-A4A96FC7E824}">
      <dgm:prSet/>
      <dgm:spPr/>
      <dgm:t>
        <a:bodyPr/>
        <a:lstStyle/>
        <a:p>
          <a:endParaRPr lang="zh-CN" altLang="en-US" sz="1000"/>
        </a:p>
      </dgm:t>
    </dgm:pt>
    <dgm:pt modelId="{FFDAD1C7-68A5-4155-84DE-47515AF8A662}" type="sibTrans" cxnId="{4D804D44-E9B1-40EE-B398-A4A96FC7E824}">
      <dgm:prSet/>
      <dgm:spPr/>
      <dgm:t>
        <a:bodyPr/>
        <a:lstStyle/>
        <a:p>
          <a:endParaRPr lang="zh-CN" altLang="en-US" sz="1000"/>
        </a:p>
      </dgm:t>
    </dgm:pt>
    <dgm:pt modelId="{52398461-D450-4B82-A063-F46D7309F55C}">
      <dgm:prSet custT="1"/>
      <dgm:spPr/>
      <dgm:t>
        <a:bodyPr/>
        <a:lstStyle/>
        <a:p>
          <a:pPr rtl="0"/>
          <a:r>
            <a:rPr lang="en-US" altLang="zh-CN" sz="1000" dirty="0" err="1" smtClean="0"/>
            <a:t>Cpu</a:t>
          </a:r>
          <a:r>
            <a:rPr lang="en-US" altLang="zh-CN" sz="1000" dirty="0" smtClean="0"/>
            <a:t>/</a:t>
          </a:r>
          <a:r>
            <a:rPr lang="en-US" altLang="zh-CN" sz="1000" dirty="0" err="1" smtClean="0"/>
            <a:t>mem</a:t>
          </a:r>
          <a:r>
            <a:rPr lang="en-US" altLang="zh-CN" sz="1000" dirty="0" smtClean="0"/>
            <a:t>/</a:t>
          </a:r>
          <a:r>
            <a:rPr lang="en-US" altLang="zh-CN" sz="1000" dirty="0" err="1" smtClean="0"/>
            <a:t>io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控制器</a:t>
          </a:r>
          <a:endParaRPr lang="zh-CN" altLang="en-US" sz="1000" dirty="0"/>
        </a:p>
      </dgm:t>
    </dgm:pt>
    <dgm:pt modelId="{124F8DEA-D1E2-44AB-8ED0-83AA113E42FE}" type="parTrans" cxnId="{FE2D118A-9A45-484A-BC07-13065AA9D0F8}">
      <dgm:prSet/>
      <dgm:spPr/>
      <dgm:t>
        <a:bodyPr/>
        <a:lstStyle/>
        <a:p>
          <a:endParaRPr lang="zh-CN" altLang="en-US"/>
        </a:p>
      </dgm:t>
    </dgm:pt>
    <dgm:pt modelId="{E5F69B58-9D66-46B7-87E9-F8B00E84472A}" type="sibTrans" cxnId="{FE2D118A-9A45-484A-BC07-13065AA9D0F8}">
      <dgm:prSet/>
      <dgm:spPr/>
      <dgm:t>
        <a:bodyPr/>
        <a:lstStyle/>
        <a:p>
          <a:endParaRPr lang="zh-CN" altLang="en-US"/>
        </a:p>
      </dgm:t>
    </dgm:pt>
    <dgm:pt modelId="{72F182D5-9D52-44BB-AE9E-88471AE02612}">
      <dgm:prSet custT="1"/>
      <dgm:spPr/>
      <dgm:t>
        <a:bodyPr/>
        <a:lstStyle/>
        <a:p>
          <a:pPr rtl="0"/>
          <a:r>
            <a:rPr lang="zh-CN" altLang="en-US" sz="1000" dirty="0" smtClean="0"/>
            <a:t>类型系统</a:t>
          </a:r>
          <a:endParaRPr lang="zh-CN" altLang="en-US" sz="1000" dirty="0"/>
        </a:p>
      </dgm:t>
    </dgm:pt>
    <dgm:pt modelId="{67C1C3E4-68ED-41DC-AC0A-FF1C7EE29682}" type="parTrans" cxnId="{42A95144-A560-45B4-B6EA-2500E871A2DE}">
      <dgm:prSet/>
      <dgm:spPr/>
      <dgm:t>
        <a:bodyPr/>
        <a:lstStyle/>
        <a:p>
          <a:endParaRPr lang="zh-CN" altLang="en-US"/>
        </a:p>
      </dgm:t>
    </dgm:pt>
    <dgm:pt modelId="{657FD491-950C-48A0-93B8-0A4292A8A4FC}" type="sibTrans" cxnId="{42A95144-A560-45B4-B6EA-2500E871A2DE}">
      <dgm:prSet/>
      <dgm:spPr/>
      <dgm:t>
        <a:bodyPr/>
        <a:lstStyle/>
        <a:p>
          <a:endParaRPr lang="zh-CN" altLang="en-US"/>
        </a:p>
      </dgm:t>
    </dgm:pt>
    <dgm:pt modelId="{BB529945-981E-46F3-B1B7-842ACA891A72}">
      <dgm:prSet custT="1"/>
      <dgm:spPr/>
      <dgm:t>
        <a:bodyPr/>
        <a:lstStyle/>
        <a:p>
          <a:pPr rtl="0"/>
          <a:r>
            <a:rPr lang="zh-CN" altLang="en-US" sz="1000" dirty="0" smtClean="0"/>
            <a:t>资源管理</a:t>
          </a:r>
          <a:endParaRPr lang="zh-CN" altLang="en-US" sz="1000" dirty="0"/>
        </a:p>
      </dgm:t>
    </dgm:pt>
    <dgm:pt modelId="{6F0AE126-FED0-40CA-AAF1-DE2917065FBA}" type="parTrans" cxnId="{060F4F4A-F2E6-4BF6-9D5D-CFB06640375F}">
      <dgm:prSet/>
      <dgm:spPr/>
      <dgm:t>
        <a:bodyPr/>
        <a:lstStyle/>
        <a:p>
          <a:endParaRPr lang="zh-CN" altLang="en-US"/>
        </a:p>
      </dgm:t>
    </dgm:pt>
    <dgm:pt modelId="{63842269-2F1E-4C6B-9FD0-3D070D614370}" type="sibTrans" cxnId="{060F4F4A-F2E6-4BF6-9D5D-CFB06640375F}">
      <dgm:prSet/>
      <dgm:spPr/>
      <dgm:t>
        <a:bodyPr/>
        <a:lstStyle/>
        <a:p>
          <a:endParaRPr lang="zh-CN" altLang="en-US"/>
        </a:p>
      </dgm:t>
    </dgm:pt>
    <dgm:pt modelId="{F47254F4-B2D1-4675-A8FE-CAD7369EC4AA}">
      <dgm:prSet custT="1"/>
      <dgm:spPr/>
      <dgm:t>
        <a:bodyPr/>
        <a:lstStyle/>
        <a:p>
          <a:pPr rtl="0"/>
          <a:r>
            <a:rPr lang="zh-CN" altLang="en-US" sz="1000" dirty="0" smtClean="0"/>
            <a:t>值</a:t>
          </a:r>
          <a:r>
            <a:rPr lang="en-US" altLang="zh-CN" sz="1000" dirty="0" smtClean="0"/>
            <a:t>/</a:t>
          </a:r>
          <a:r>
            <a:rPr lang="zh-CN" altLang="en-US" sz="1000" dirty="0" smtClean="0"/>
            <a:t>引用</a:t>
          </a:r>
          <a:endParaRPr lang="zh-CN" altLang="en-US" sz="1000" dirty="0"/>
        </a:p>
      </dgm:t>
    </dgm:pt>
    <dgm:pt modelId="{EEA8F83E-A4E4-41F8-831F-9F9495A6C733}" type="parTrans" cxnId="{E39E8A16-5929-4C90-A5DD-DB66C08A8003}">
      <dgm:prSet/>
      <dgm:spPr/>
      <dgm:t>
        <a:bodyPr/>
        <a:lstStyle/>
        <a:p>
          <a:endParaRPr lang="zh-CN" altLang="en-US"/>
        </a:p>
      </dgm:t>
    </dgm:pt>
    <dgm:pt modelId="{965D70C7-0C6D-4C36-87CB-F436FD6C83F9}" type="sibTrans" cxnId="{E39E8A16-5929-4C90-A5DD-DB66C08A8003}">
      <dgm:prSet/>
      <dgm:spPr/>
      <dgm:t>
        <a:bodyPr/>
        <a:lstStyle/>
        <a:p>
          <a:endParaRPr lang="zh-CN" altLang="en-US"/>
        </a:p>
      </dgm:t>
    </dgm:pt>
    <dgm:pt modelId="{ACF029F4-BC05-4E65-8DD6-D752DDEFC81C}">
      <dgm:prSet custT="1"/>
      <dgm:spPr/>
      <dgm:t>
        <a:bodyPr/>
        <a:lstStyle/>
        <a:p>
          <a:pPr rtl="0"/>
          <a:r>
            <a:rPr lang="zh-CN" altLang="en-US" sz="1000" dirty="0" smtClean="0"/>
            <a:t>作用域和可见性</a:t>
          </a:r>
          <a:endParaRPr lang="zh-CN" altLang="en-US" sz="1000" dirty="0"/>
        </a:p>
      </dgm:t>
    </dgm:pt>
    <dgm:pt modelId="{B7672C48-7238-4FB0-ADF9-38364C92E579}" type="parTrans" cxnId="{87C4B8AA-CC63-48F7-A653-DB36D1899FA9}">
      <dgm:prSet/>
      <dgm:spPr/>
      <dgm:t>
        <a:bodyPr/>
        <a:lstStyle/>
        <a:p>
          <a:endParaRPr lang="zh-CN" altLang="en-US"/>
        </a:p>
      </dgm:t>
    </dgm:pt>
    <dgm:pt modelId="{DE35E8CE-4D0E-4C9E-B346-C2532140AA6B}" type="sibTrans" cxnId="{87C4B8AA-CC63-48F7-A653-DB36D1899FA9}">
      <dgm:prSet/>
      <dgm:spPr/>
      <dgm:t>
        <a:bodyPr/>
        <a:lstStyle/>
        <a:p>
          <a:endParaRPr lang="zh-CN" altLang="en-US"/>
        </a:p>
      </dgm:t>
    </dgm:pt>
    <dgm:pt modelId="{488CFF17-B5D3-4C84-B82B-4B086006D14E}">
      <dgm:prSet custT="1"/>
      <dgm:spPr/>
      <dgm:t>
        <a:bodyPr/>
        <a:lstStyle/>
        <a:p>
          <a:pPr rtl="0"/>
          <a:r>
            <a:rPr lang="zh-CN" altLang="en-US" sz="1000" dirty="0" smtClean="0"/>
            <a:t>流程控制</a:t>
          </a:r>
          <a:endParaRPr lang="zh-CN" altLang="en-US" sz="1000" dirty="0"/>
        </a:p>
      </dgm:t>
    </dgm:pt>
    <dgm:pt modelId="{E9C2C036-29EA-4C1F-A8EE-676DDE7DAEC8}" type="parTrans" cxnId="{7A2C8D10-3EA7-411A-A2CB-A883B253CEAE}">
      <dgm:prSet/>
      <dgm:spPr/>
      <dgm:t>
        <a:bodyPr/>
        <a:lstStyle/>
        <a:p>
          <a:endParaRPr lang="zh-CN" altLang="en-US"/>
        </a:p>
      </dgm:t>
    </dgm:pt>
    <dgm:pt modelId="{40278BDF-730E-4455-970C-9D038D5A817F}" type="sibTrans" cxnId="{7A2C8D10-3EA7-411A-A2CB-A883B253CEAE}">
      <dgm:prSet/>
      <dgm:spPr/>
      <dgm:t>
        <a:bodyPr/>
        <a:lstStyle/>
        <a:p>
          <a:endParaRPr lang="zh-CN" altLang="en-US"/>
        </a:p>
      </dgm:t>
    </dgm:pt>
    <dgm:pt modelId="{F45F1EF1-CF30-430F-B72A-B552676E945E}">
      <dgm:prSet custT="1"/>
      <dgm:spPr/>
      <dgm:t>
        <a:bodyPr/>
        <a:lstStyle/>
        <a:p>
          <a:pPr rtl="0"/>
          <a:r>
            <a:rPr lang="zh-CN" altLang="en-US" sz="1000" dirty="0" smtClean="0"/>
            <a:t>运行环境和接口</a:t>
          </a:r>
          <a:endParaRPr lang="zh-CN" sz="1000" dirty="0"/>
        </a:p>
      </dgm:t>
    </dgm:pt>
    <dgm:pt modelId="{FE624BF9-8C8F-4E0B-AFF3-62166D82F399}" type="parTrans" cxnId="{1F6B003C-9778-48F2-9703-CE0024EA3864}">
      <dgm:prSet/>
      <dgm:spPr/>
      <dgm:t>
        <a:bodyPr/>
        <a:lstStyle/>
        <a:p>
          <a:endParaRPr lang="zh-CN" altLang="en-US"/>
        </a:p>
      </dgm:t>
    </dgm:pt>
    <dgm:pt modelId="{08E167E5-EBE1-483D-B396-C94151AA1C18}" type="sibTrans" cxnId="{1F6B003C-9778-48F2-9703-CE0024EA3864}">
      <dgm:prSet/>
      <dgm:spPr/>
      <dgm:t>
        <a:bodyPr/>
        <a:lstStyle/>
        <a:p>
          <a:endParaRPr lang="zh-CN" altLang="en-US"/>
        </a:p>
      </dgm:t>
    </dgm:pt>
    <dgm:pt modelId="{BA86C6EB-D0D9-4935-911A-0D9CCAADEDC9}">
      <dgm:prSet custT="1"/>
      <dgm:spPr/>
      <dgm:t>
        <a:bodyPr/>
        <a:lstStyle/>
        <a:p>
          <a:pPr rtl="0"/>
          <a:r>
            <a:rPr lang="zh-CN" altLang="en-US" sz="1000" dirty="0" smtClean="0"/>
            <a:t>抽象能力</a:t>
          </a:r>
          <a:endParaRPr lang="zh-CN" altLang="en-US" sz="1000" dirty="0"/>
        </a:p>
      </dgm:t>
    </dgm:pt>
    <dgm:pt modelId="{AEE5ED2F-F660-4B16-9ABC-282C6966E809}" type="parTrans" cxnId="{838127B5-705C-4F5D-B48A-9BC1871CA694}">
      <dgm:prSet/>
      <dgm:spPr/>
      <dgm:t>
        <a:bodyPr/>
        <a:lstStyle/>
        <a:p>
          <a:endParaRPr lang="zh-CN" altLang="en-US"/>
        </a:p>
      </dgm:t>
    </dgm:pt>
    <dgm:pt modelId="{E4AEAE62-1586-4EAA-9958-78C383EE0751}" type="sibTrans" cxnId="{838127B5-705C-4F5D-B48A-9BC1871CA694}">
      <dgm:prSet/>
      <dgm:spPr/>
      <dgm:t>
        <a:bodyPr/>
        <a:lstStyle/>
        <a:p>
          <a:endParaRPr lang="zh-CN" altLang="en-US"/>
        </a:p>
      </dgm:t>
    </dgm:pt>
    <dgm:pt modelId="{67D21B96-FD44-45EB-8B68-C2AC857AEDCC}">
      <dgm:prSet custT="1"/>
      <dgm:spPr/>
      <dgm:t>
        <a:bodyPr/>
        <a:lstStyle/>
        <a:p>
          <a:pPr rtl="0"/>
          <a:r>
            <a:rPr lang="zh-CN" altLang="en-US" sz="1000" smtClean="0"/>
            <a:t>编程语言</a:t>
          </a:r>
          <a:endParaRPr lang="zh-CN" altLang="en-US" sz="1000"/>
        </a:p>
      </dgm:t>
    </dgm:pt>
    <dgm:pt modelId="{8F621591-481A-48D5-9556-73446A6CD0B5}" type="sibTrans" cxnId="{92905155-5F87-4DDC-AFBF-C98BA302599F}">
      <dgm:prSet/>
      <dgm:spPr/>
      <dgm:t>
        <a:bodyPr/>
        <a:lstStyle/>
        <a:p>
          <a:endParaRPr lang="zh-CN" altLang="en-US" sz="1000"/>
        </a:p>
      </dgm:t>
    </dgm:pt>
    <dgm:pt modelId="{E0EF7173-8899-4A43-92EB-1AB1E33257BD}" type="parTrans" cxnId="{92905155-5F87-4DDC-AFBF-C98BA302599F}">
      <dgm:prSet/>
      <dgm:spPr/>
      <dgm:t>
        <a:bodyPr/>
        <a:lstStyle/>
        <a:p>
          <a:endParaRPr lang="zh-CN" altLang="en-US" sz="1000"/>
        </a:p>
      </dgm:t>
    </dgm:pt>
    <dgm:pt modelId="{503B0159-C9A9-4A77-87D5-3A65FABB10D5}">
      <dgm:prSet custT="1"/>
      <dgm:spPr/>
      <dgm:t>
        <a:bodyPr/>
        <a:lstStyle/>
        <a:p>
          <a:pPr rtl="0"/>
          <a:r>
            <a:rPr lang="zh-CN" altLang="en-US" sz="1000" dirty="0" smtClean="0"/>
            <a:t>裸机</a:t>
          </a:r>
          <a:endParaRPr lang="zh-CN" altLang="en-US" sz="1000" dirty="0"/>
        </a:p>
      </dgm:t>
    </dgm:pt>
    <dgm:pt modelId="{853C5A41-DA59-4470-B2AE-180930CE1F5A}" type="parTrans" cxnId="{4B95A91A-DB77-46D5-A82D-40583403E926}">
      <dgm:prSet/>
      <dgm:spPr/>
      <dgm:t>
        <a:bodyPr/>
        <a:lstStyle/>
        <a:p>
          <a:endParaRPr lang="zh-CN" altLang="en-US"/>
        </a:p>
      </dgm:t>
    </dgm:pt>
    <dgm:pt modelId="{11A74DEA-895C-46AE-B9FD-006E565C288B}" type="sibTrans" cxnId="{4B95A91A-DB77-46D5-A82D-40583403E926}">
      <dgm:prSet/>
      <dgm:spPr/>
      <dgm:t>
        <a:bodyPr/>
        <a:lstStyle/>
        <a:p>
          <a:endParaRPr lang="zh-CN" altLang="en-US"/>
        </a:p>
      </dgm:t>
    </dgm:pt>
    <dgm:pt modelId="{6DFBA720-9BAF-43EB-B6E6-65E9F4C92B19}" type="pres">
      <dgm:prSet presAssocID="{F89EEDEE-CAE2-4540-853A-96E77C93FD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4E1ECDE-3A5B-453A-A08F-3BACEC594C84}" type="pres">
      <dgm:prSet presAssocID="{4FA7AC94-5A3B-48CB-AC9B-63EB56E59F35}" presName="vertOne" presStyleCnt="0"/>
      <dgm:spPr/>
      <dgm:t>
        <a:bodyPr/>
        <a:lstStyle/>
        <a:p>
          <a:endParaRPr lang="zh-CN" altLang="en-US"/>
        </a:p>
      </dgm:t>
    </dgm:pt>
    <dgm:pt modelId="{B9C791D4-0387-43D4-A5CA-E5AF6412F9C8}" type="pres">
      <dgm:prSet presAssocID="{4FA7AC94-5A3B-48CB-AC9B-63EB56E59F35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385765-0AFB-43C3-8A56-38227557DA6A}" type="pres">
      <dgm:prSet presAssocID="{4FA7AC94-5A3B-48CB-AC9B-63EB56E59F35}" presName="parTransOne" presStyleCnt="0"/>
      <dgm:spPr/>
      <dgm:t>
        <a:bodyPr/>
        <a:lstStyle/>
        <a:p>
          <a:endParaRPr lang="zh-CN" altLang="en-US"/>
        </a:p>
      </dgm:t>
    </dgm:pt>
    <dgm:pt modelId="{78831CC8-0FA3-4DCE-A4EC-1CE78E64C6DE}" type="pres">
      <dgm:prSet presAssocID="{4FA7AC94-5A3B-48CB-AC9B-63EB56E59F35}" presName="horzOne" presStyleCnt="0"/>
      <dgm:spPr/>
      <dgm:t>
        <a:bodyPr/>
        <a:lstStyle/>
        <a:p>
          <a:endParaRPr lang="zh-CN" altLang="en-US"/>
        </a:p>
      </dgm:t>
    </dgm:pt>
    <dgm:pt modelId="{8981C1B6-441A-4255-900F-A66EC00DF859}" type="pres">
      <dgm:prSet presAssocID="{68D15042-A63A-4CE5-8B7D-2D81BBDCAF64}" presName="vertTwo" presStyleCnt="0"/>
      <dgm:spPr/>
      <dgm:t>
        <a:bodyPr/>
        <a:lstStyle/>
        <a:p>
          <a:endParaRPr lang="zh-CN" altLang="en-US"/>
        </a:p>
      </dgm:t>
    </dgm:pt>
    <dgm:pt modelId="{33CB9BE2-802E-4FFE-AB80-56CDC9178F1F}" type="pres">
      <dgm:prSet presAssocID="{68D15042-A63A-4CE5-8B7D-2D81BBDCAF64}" presName="txTwo" presStyleLbl="node2" presStyleIdx="0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70E76D-9D42-46D7-BA67-0A7A4668AFD4}" type="pres">
      <dgm:prSet presAssocID="{68D15042-A63A-4CE5-8B7D-2D81BBDCAF64}" presName="horzTwo" presStyleCnt="0"/>
      <dgm:spPr/>
      <dgm:t>
        <a:bodyPr/>
        <a:lstStyle/>
        <a:p>
          <a:endParaRPr lang="zh-CN" altLang="en-US"/>
        </a:p>
      </dgm:t>
    </dgm:pt>
    <dgm:pt modelId="{150F524D-5362-4BC8-ACDC-AD933FCDEB4B}" type="pres">
      <dgm:prSet presAssocID="{514EB309-399F-4C8F-A898-F9ED130347B7}" presName="sibSpaceTwo" presStyleCnt="0"/>
      <dgm:spPr/>
      <dgm:t>
        <a:bodyPr/>
        <a:lstStyle/>
        <a:p>
          <a:endParaRPr lang="zh-CN" altLang="en-US"/>
        </a:p>
      </dgm:t>
    </dgm:pt>
    <dgm:pt modelId="{C2D30670-8498-4F05-8491-A9D02F516B6A}" type="pres">
      <dgm:prSet presAssocID="{E384C12D-3EF3-4D24-AA05-5BFC62672FB9}" presName="vertTwo" presStyleCnt="0"/>
      <dgm:spPr/>
      <dgm:t>
        <a:bodyPr/>
        <a:lstStyle/>
        <a:p>
          <a:endParaRPr lang="zh-CN" altLang="en-US"/>
        </a:p>
      </dgm:t>
    </dgm:pt>
    <dgm:pt modelId="{49FB53D0-CEF9-4305-A3C4-033FC58D2603}" type="pres">
      <dgm:prSet presAssocID="{E384C12D-3EF3-4D24-AA05-5BFC62672FB9}" presName="txTwo" presStyleLbl="node2" presStyleIdx="1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83575D-A859-4030-89FB-E1846328B44E}" type="pres">
      <dgm:prSet presAssocID="{E384C12D-3EF3-4D24-AA05-5BFC62672FB9}" presName="horzTwo" presStyleCnt="0"/>
      <dgm:spPr/>
      <dgm:t>
        <a:bodyPr/>
        <a:lstStyle/>
        <a:p>
          <a:endParaRPr lang="zh-CN" altLang="en-US"/>
        </a:p>
      </dgm:t>
    </dgm:pt>
    <dgm:pt modelId="{8FB7E2E3-E7AF-4B49-A661-F1E4309FE5E6}" type="pres">
      <dgm:prSet presAssocID="{52BBB5D9-5E9B-47EF-89D5-FBD7BE55D659}" presName="sibSpaceTwo" presStyleCnt="0"/>
      <dgm:spPr/>
      <dgm:t>
        <a:bodyPr/>
        <a:lstStyle/>
        <a:p>
          <a:endParaRPr lang="zh-CN" altLang="en-US"/>
        </a:p>
      </dgm:t>
    </dgm:pt>
    <dgm:pt modelId="{DA506A10-FFEA-4467-A35E-8AF1E83CEE19}" type="pres">
      <dgm:prSet presAssocID="{B583FDD7-3003-49CD-AC1E-E0EE6A5E8E62}" presName="vertTwo" presStyleCnt="0"/>
      <dgm:spPr/>
      <dgm:t>
        <a:bodyPr/>
        <a:lstStyle/>
        <a:p>
          <a:endParaRPr lang="zh-CN" altLang="en-US"/>
        </a:p>
      </dgm:t>
    </dgm:pt>
    <dgm:pt modelId="{E9C01144-DE0E-4B29-AC88-2D7B599273A3}" type="pres">
      <dgm:prSet presAssocID="{B583FDD7-3003-49CD-AC1E-E0EE6A5E8E62}" presName="txTwo" presStyleLbl="node2" presStyleIdx="2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C51CF0-C019-407C-842B-F7639C792BC9}" type="pres">
      <dgm:prSet presAssocID="{B583FDD7-3003-49CD-AC1E-E0EE6A5E8E62}" presName="horzTwo" presStyleCnt="0"/>
      <dgm:spPr/>
      <dgm:t>
        <a:bodyPr/>
        <a:lstStyle/>
        <a:p>
          <a:endParaRPr lang="zh-CN" altLang="en-US"/>
        </a:p>
      </dgm:t>
    </dgm:pt>
    <dgm:pt modelId="{1EA6BFAA-C212-44C1-B562-E1B2109CD007}" type="pres">
      <dgm:prSet presAssocID="{055C91E6-59E9-4221-8CB7-45EF06F5B343}" presName="sibSpaceTwo" presStyleCnt="0"/>
      <dgm:spPr/>
      <dgm:t>
        <a:bodyPr/>
        <a:lstStyle/>
        <a:p>
          <a:endParaRPr lang="zh-CN" altLang="en-US"/>
        </a:p>
      </dgm:t>
    </dgm:pt>
    <dgm:pt modelId="{0A3E2128-299D-4B7D-97AF-95C2FBFB43A5}" type="pres">
      <dgm:prSet presAssocID="{2F47FC33-A9CF-43E0-BFB1-5F98A035CA88}" presName="vertTwo" presStyleCnt="0"/>
      <dgm:spPr/>
      <dgm:t>
        <a:bodyPr/>
        <a:lstStyle/>
        <a:p>
          <a:endParaRPr lang="zh-CN" altLang="en-US"/>
        </a:p>
      </dgm:t>
    </dgm:pt>
    <dgm:pt modelId="{D0320399-0B52-46D0-B148-D0CBEEB10115}" type="pres">
      <dgm:prSet presAssocID="{2F47FC33-A9CF-43E0-BFB1-5F98A035CA88}" presName="txTwo" presStyleLbl="node2" presStyleIdx="3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1C879-6271-41D7-88C1-9DD112F58AB0}" type="pres">
      <dgm:prSet presAssocID="{2F47FC33-A9CF-43E0-BFB1-5F98A035CA88}" presName="horzTwo" presStyleCnt="0"/>
      <dgm:spPr/>
      <dgm:t>
        <a:bodyPr/>
        <a:lstStyle/>
        <a:p>
          <a:endParaRPr lang="zh-CN" altLang="en-US"/>
        </a:p>
      </dgm:t>
    </dgm:pt>
    <dgm:pt modelId="{3271616B-B401-40A2-85AA-B6AD40EED52B}" type="pres">
      <dgm:prSet presAssocID="{2480805D-CF81-492A-96EB-2518AC2D0330}" presName="sibSpaceOne" presStyleCnt="0"/>
      <dgm:spPr/>
      <dgm:t>
        <a:bodyPr/>
        <a:lstStyle/>
        <a:p>
          <a:endParaRPr lang="zh-CN" altLang="en-US"/>
        </a:p>
      </dgm:t>
    </dgm:pt>
    <dgm:pt modelId="{7B172642-4A93-40A9-BB72-66B77B7FC5AF}" type="pres">
      <dgm:prSet presAssocID="{67D21B96-FD44-45EB-8B68-C2AC857AEDCC}" presName="vertOne" presStyleCnt="0"/>
      <dgm:spPr/>
      <dgm:t>
        <a:bodyPr/>
        <a:lstStyle/>
        <a:p>
          <a:endParaRPr lang="zh-CN" altLang="en-US"/>
        </a:p>
      </dgm:t>
    </dgm:pt>
    <dgm:pt modelId="{7C880A1C-4F92-4227-B810-F140B324892F}" type="pres">
      <dgm:prSet presAssocID="{67D21B96-FD44-45EB-8B68-C2AC857AEDCC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093CBB-E042-4FFC-BD50-AE5B8CE45A85}" type="pres">
      <dgm:prSet presAssocID="{67D21B96-FD44-45EB-8B68-C2AC857AEDCC}" presName="parTransOne" presStyleCnt="0"/>
      <dgm:spPr/>
      <dgm:t>
        <a:bodyPr/>
        <a:lstStyle/>
        <a:p>
          <a:endParaRPr lang="zh-CN" altLang="en-US"/>
        </a:p>
      </dgm:t>
    </dgm:pt>
    <dgm:pt modelId="{CE4D083D-6877-4248-B639-2C315DB1B991}" type="pres">
      <dgm:prSet presAssocID="{67D21B96-FD44-45EB-8B68-C2AC857AEDCC}" presName="horzOne" presStyleCnt="0"/>
      <dgm:spPr/>
      <dgm:t>
        <a:bodyPr/>
        <a:lstStyle/>
        <a:p>
          <a:endParaRPr lang="zh-CN" altLang="en-US"/>
        </a:p>
      </dgm:t>
    </dgm:pt>
    <dgm:pt modelId="{AF78719C-0943-49F3-A412-80E948DF62F7}" type="pres">
      <dgm:prSet presAssocID="{82B10005-DB65-4B43-A93B-1D3FA6BFBE0D}" presName="vertTwo" presStyleCnt="0"/>
      <dgm:spPr/>
      <dgm:t>
        <a:bodyPr/>
        <a:lstStyle/>
        <a:p>
          <a:endParaRPr lang="zh-CN" altLang="en-US"/>
        </a:p>
      </dgm:t>
    </dgm:pt>
    <dgm:pt modelId="{862E2257-255C-4D82-8365-622610CA4FD2}" type="pres">
      <dgm:prSet presAssocID="{82B10005-DB65-4B43-A93B-1D3FA6BFBE0D}" presName="txTwo" presStyleLbl="node2" presStyleIdx="4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48BF7A-56A9-44AF-AD54-A0B06E991A9F}" type="pres">
      <dgm:prSet presAssocID="{82B10005-DB65-4B43-A93B-1D3FA6BFBE0D}" presName="parTransTwo" presStyleCnt="0"/>
      <dgm:spPr/>
      <dgm:t>
        <a:bodyPr/>
        <a:lstStyle/>
        <a:p>
          <a:endParaRPr lang="zh-CN" altLang="en-US"/>
        </a:p>
      </dgm:t>
    </dgm:pt>
    <dgm:pt modelId="{CFFCA885-7D4E-46CF-AEE9-3AC22970DDF4}" type="pres">
      <dgm:prSet presAssocID="{82B10005-DB65-4B43-A93B-1D3FA6BFBE0D}" presName="horzTwo" presStyleCnt="0"/>
      <dgm:spPr/>
      <dgm:t>
        <a:bodyPr/>
        <a:lstStyle/>
        <a:p>
          <a:endParaRPr lang="zh-CN" altLang="en-US"/>
        </a:p>
      </dgm:t>
    </dgm:pt>
    <dgm:pt modelId="{E5B63869-0C7D-4967-A327-C906E2AE5A35}" type="pres">
      <dgm:prSet presAssocID="{B5F943B9-C1F3-4953-AEBF-BE7E3F990798}" presName="vertThree" presStyleCnt="0"/>
      <dgm:spPr/>
      <dgm:t>
        <a:bodyPr/>
        <a:lstStyle/>
        <a:p>
          <a:endParaRPr lang="zh-CN" altLang="en-US"/>
        </a:p>
      </dgm:t>
    </dgm:pt>
    <dgm:pt modelId="{9C265D9E-E192-4E5C-BB78-CABCDC2CC0C6}" type="pres">
      <dgm:prSet presAssocID="{B5F943B9-C1F3-4953-AEBF-BE7E3F990798}" presName="txThree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6E509-83D7-4922-817D-55C4E4A3E9B3}" type="pres">
      <dgm:prSet presAssocID="{B5F943B9-C1F3-4953-AEBF-BE7E3F990798}" presName="horzThree" presStyleCnt="0"/>
      <dgm:spPr/>
      <dgm:t>
        <a:bodyPr/>
        <a:lstStyle/>
        <a:p>
          <a:endParaRPr lang="zh-CN" altLang="en-US"/>
        </a:p>
      </dgm:t>
    </dgm:pt>
    <dgm:pt modelId="{465E261D-43DE-4CEB-9EF1-16DB99FCE767}" type="pres">
      <dgm:prSet presAssocID="{934E9D49-1939-49A4-ADB8-9D36A0C1C30E}" presName="sibSpaceThree" presStyleCnt="0"/>
      <dgm:spPr/>
      <dgm:t>
        <a:bodyPr/>
        <a:lstStyle/>
        <a:p>
          <a:endParaRPr lang="zh-CN" altLang="en-US"/>
        </a:p>
      </dgm:t>
    </dgm:pt>
    <dgm:pt modelId="{E8850462-EBAE-4275-B341-91FCF7192022}" type="pres">
      <dgm:prSet presAssocID="{5D8F493D-CEB4-4B19-BA2D-70062C281228}" presName="vertThree" presStyleCnt="0"/>
      <dgm:spPr/>
      <dgm:t>
        <a:bodyPr/>
        <a:lstStyle/>
        <a:p>
          <a:endParaRPr lang="zh-CN" altLang="en-US"/>
        </a:p>
      </dgm:t>
    </dgm:pt>
    <dgm:pt modelId="{6431403B-AA41-4D87-BED3-76EF56622623}" type="pres">
      <dgm:prSet presAssocID="{5D8F493D-CEB4-4B19-BA2D-70062C281228}" presName="txThree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150985-21CC-4ED3-A3DF-5B1060B5CAFA}" type="pres">
      <dgm:prSet presAssocID="{5D8F493D-CEB4-4B19-BA2D-70062C281228}" presName="horzThree" presStyleCnt="0"/>
      <dgm:spPr/>
      <dgm:t>
        <a:bodyPr/>
        <a:lstStyle/>
        <a:p>
          <a:endParaRPr lang="zh-CN" altLang="en-US"/>
        </a:p>
      </dgm:t>
    </dgm:pt>
    <dgm:pt modelId="{D9B80DB9-5FCD-475D-88D7-52C87E1D484A}" type="pres">
      <dgm:prSet presAssocID="{B5E5E056-5BAC-43DD-A0F6-B7C0D6AA4452}" presName="sibSpaceThree" presStyleCnt="0"/>
      <dgm:spPr/>
      <dgm:t>
        <a:bodyPr/>
        <a:lstStyle/>
        <a:p>
          <a:endParaRPr lang="zh-CN" altLang="en-US"/>
        </a:p>
      </dgm:t>
    </dgm:pt>
    <dgm:pt modelId="{0D6DA6E7-E9B9-4DF9-8D4C-0F1541E5B0A6}" type="pres">
      <dgm:prSet presAssocID="{8672C543-889A-4DF3-929E-4852A7845182}" presName="vertThree" presStyleCnt="0"/>
      <dgm:spPr/>
      <dgm:t>
        <a:bodyPr/>
        <a:lstStyle/>
        <a:p>
          <a:endParaRPr lang="zh-CN" altLang="en-US"/>
        </a:p>
      </dgm:t>
    </dgm:pt>
    <dgm:pt modelId="{68E393A4-6EC4-4AB1-9DB7-BD91389F5858}" type="pres">
      <dgm:prSet presAssocID="{8672C543-889A-4DF3-929E-4852A7845182}" presName="txThree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8E36D4-3C41-461C-A749-9688DCF24497}" type="pres">
      <dgm:prSet presAssocID="{8672C543-889A-4DF3-929E-4852A7845182}" presName="horzThree" presStyleCnt="0"/>
      <dgm:spPr/>
      <dgm:t>
        <a:bodyPr/>
        <a:lstStyle/>
        <a:p>
          <a:endParaRPr lang="zh-CN" altLang="en-US"/>
        </a:p>
      </dgm:t>
    </dgm:pt>
    <dgm:pt modelId="{A8C794FC-4DCF-4A5A-895E-3C75E4D4523B}" type="pres">
      <dgm:prSet presAssocID="{67DA937E-BA7C-4365-9E6E-956420ADE385}" presName="sibSpaceThree" presStyleCnt="0"/>
      <dgm:spPr/>
      <dgm:t>
        <a:bodyPr/>
        <a:lstStyle/>
        <a:p>
          <a:endParaRPr lang="zh-CN" altLang="en-US"/>
        </a:p>
      </dgm:t>
    </dgm:pt>
    <dgm:pt modelId="{CD73AEA2-096A-4D94-93A0-683000568136}" type="pres">
      <dgm:prSet presAssocID="{D84CD1D8-BBBC-4B02-9799-39F2ECBC3186}" presName="vertThree" presStyleCnt="0"/>
      <dgm:spPr/>
      <dgm:t>
        <a:bodyPr/>
        <a:lstStyle/>
        <a:p>
          <a:endParaRPr lang="zh-CN" altLang="en-US"/>
        </a:p>
      </dgm:t>
    </dgm:pt>
    <dgm:pt modelId="{DB5B240A-6EE0-45B1-9205-C036C7D0D854}" type="pres">
      <dgm:prSet presAssocID="{D84CD1D8-BBBC-4B02-9799-39F2ECBC3186}" presName="txThree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6740B0-589D-43B7-BC2C-89EABA0F0643}" type="pres">
      <dgm:prSet presAssocID="{D84CD1D8-BBBC-4B02-9799-39F2ECBC3186}" presName="horzThree" presStyleCnt="0"/>
      <dgm:spPr/>
      <dgm:t>
        <a:bodyPr/>
        <a:lstStyle/>
        <a:p>
          <a:endParaRPr lang="zh-CN" altLang="en-US"/>
        </a:p>
      </dgm:t>
    </dgm:pt>
    <dgm:pt modelId="{8D374EB4-09A0-4281-AF91-43207CCA6809}" type="pres">
      <dgm:prSet presAssocID="{8146605D-7AC6-42B3-B887-E4878FCE2BBD}" presName="sibSpaceThree" presStyleCnt="0"/>
      <dgm:spPr/>
      <dgm:t>
        <a:bodyPr/>
        <a:lstStyle/>
        <a:p>
          <a:endParaRPr lang="zh-CN" altLang="en-US"/>
        </a:p>
      </dgm:t>
    </dgm:pt>
    <dgm:pt modelId="{7E3F4504-D27F-4037-B1CC-26606E0A0B06}" type="pres">
      <dgm:prSet presAssocID="{064F18DC-B7D6-424B-A448-11C8B4C7B5BD}" presName="vertThree" presStyleCnt="0"/>
      <dgm:spPr/>
      <dgm:t>
        <a:bodyPr/>
        <a:lstStyle/>
        <a:p>
          <a:endParaRPr lang="zh-CN" altLang="en-US"/>
        </a:p>
      </dgm:t>
    </dgm:pt>
    <dgm:pt modelId="{363CF5BE-76D5-4ACD-8816-62C5E542DD39}" type="pres">
      <dgm:prSet presAssocID="{064F18DC-B7D6-424B-A448-11C8B4C7B5BD}" presName="txThree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8B492F-6D78-4EA5-B9EB-91F7D1791148}" type="pres">
      <dgm:prSet presAssocID="{064F18DC-B7D6-424B-A448-11C8B4C7B5BD}" presName="horzThree" presStyleCnt="0"/>
      <dgm:spPr/>
      <dgm:t>
        <a:bodyPr/>
        <a:lstStyle/>
        <a:p>
          <a:endParaRPr lang="zh-CN" altLang="en-US"/>
        </a:p>
      </dgm:t>
    </dgm:pt>
    <dgm:pt modelId="{39766C7C-DD0A-4BD9-B41D-63C5F029FC3A}" type="pres">
      <dgm:prSet presAssocID="{399B1D9D-B00D-44B2-A9D4-5CD5178C7487}" presName="sibSpaceTwo" presStyleCnt="0"/>
      <dgm:spPr/>
      <dgm:t>
        <a:bodyPr/>
        <a:lstStyle/>
        <a:p>
          <a:endParaRPr lang="zh-CN" altLang="en-US"/>
        </a:p>
      </dgm:t>
    </dgm:pt>
    <dgm:pt modelId="{DB97FC2E-9D4E-4EE8-A8A5-C6D5E38203DC}" type="pres">
      <dgm:prSet presAssocID="{9EAC0E5C-8336-43AE-86AE-A67C2A8E757D}" presName="vertTwo" presStyleCnt="0"/>
      <dgm:spPr/>
      <dgm:t>
        <a:bodyPr/>
        <a:lstStyle/>
        <a:p>
          <a:endParaRPr lang="zh-CN" altLang="en-US"/>
        </a:p>
      </dgm:t>
    </dgm:pt>
    <dgm:pt modelId="{2CEE7120-BCD8-486C-8ED2-C91F9C846E84}" type="pres">
      <dgm:prSet presAssocID="{9EAC0E5C-8336-43AE-86AE-A67C2A8E757D}" presName="txTwo" presStyleLbl="node2" presStyleIdx="5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3ACC03-32B2-4A79-8762-2049D2B10285}" type="pres">
      <dgm:prSet presAssocID="{9EAC0E5C-8336-43AE-86AE-A67C2A8E757D}" presName="parTransTwo" presStyleCnt="0"/>
      <dgm:spPr/>
      <dgm:t>
        <a:bodyPr/>
        <a:lstStyle/>
        <a:p>
          <a:endParaRPr lang="zh-CN" altLang="en-US"/>
        </a:p>
      </dgm:t>
    </dgm:pt>
    <dgm:pt modelId="{3212D936-E0A2-4BEA-8AA9-BB54AC82251F}" type="pres">
      <dgm:prSet presAssocID="{9EAC0E5C-8336-43AE-86AE-A67C2A8E757D}" presName="horzTwo" presStyleCnt="0"/>
      <dgm:spPr/>
      <dgm:t>
        <a:bodyPr/>
        <a:lstStyle/>
        <a:p>
          <a:endParaRPr lang="zh-CN" altLang="en-US"/>
        </a:p>
      </dgm:t>
    </dgm:pt>
    <dgm:pt modelId="{8883957F-20DA-4B9C-90D1-156938E346AF}" type="pres">
      <dgm:prSet presAssocID="{72F182D5-9D52-44BB-AE9E-88471AE02612}" presName="vertThree" presStyleCnt="0"/>
      <dgm:spPr/>
      <dgm:t>
        <a:bodyPr/>
        <a:lstStyle/>
        <a:p>
          <a:endParaRPr lang="zh-CN" altLang="en-US"/>
        </a:p>
      </dgm:t>
    </dgm:pt>
    <dgm:pt modelId="{E523B102-4243-451C-B06A-67702091F0C1}" type="pres">
      <dgm:prSet presAssocID="{72F182D5-9D52-44BB-AE9E-88471AE02612}" presName="txThree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D35558-7C1D-4649-A5FD-5CBC945F78B2}" type="pres">
      <dgm:prSet presAssocID="{72F182D5-9D52-44BB-AE9E-88471AE02612}" presName="horzThree" presStyleCnt="0"/>
      <dgm:spPr/>
      <dgm:t>
        <a:bodyPr/>
        <a:lstStyle/>
        <a:p>
          <a:endParaRPr lang="zh-CN" altLang="en-US"/>
        </a:p>
      </dgm:t>
    </dgm:pt>
    <dgm:pt modelId="{39AFBC40-4DA0-4331-887C-F184CD463E04}" type="pres">
      <dgm:prSet presAssocID="{657FD491-950C-48A0-93B8-0A4292A8A4FC}" presName="sibSpaceThree" presStyleCnt="0"/>
      <dgm:spPr/>
      <dgm:t>
        <a:bodyPr/>
        <a:lstStyle/>
        <a:p>
          <a:endParaRPr lang="zh-CN" altLang="en-US"/>
        </a:p>
      </dgm:t>
    </dgm:pt>
    <dgm:pt modelId="{628AB987-9141-4478-A0A9-2185488BFAEF}" type="pres">
      <dgm:prSet presAssocID="{BB529945-981E-46F3-B1B7-842ACA891A72}" presName="vertThree" presStyleCnt="0"/>
      <dgm:spPr/>
      <dgm:t>
        <a:bodyPr/>
        <a:lstStyle/>
        <a:p>
          <a:endParaRPr lang="zh-CN" altLang="en-US"/>
        </a:p>
      </dgm:t>
    </dgm:pt>
    <dgm:pt modelId="{DF214B87-3C79-45B0-AED7-F5DAE29C50A5}" type="pres">
      <dgm:prSet presAssocID="{BB529945-981E-46F3-B1B7-842ACA891A72}" presName="txThree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429400-E802-4978-BB70-B047629F8AD1}" type="pres">
      <dgm:prSet presAssocID="{BB529945-981E-46F3-B1B7-842ACA891A72}" presName="horzThree" presStyleCnt="0"/>
      <dgm:spPr/>
      <dgm:t>
        <a:bodyPr/>
        <a:lstStyle/>
        <a:p>
          <a:endParaRPr lang="zh-CN" altLang="en-US"/>
        </a:p>
      </dgm:t>
    </dgm:pt>
    <dgm:pt modelId="{50F92640-7A6E-4AE7-98BA-990D189AB446}" type="pres">
      <dgm:prSet presAssocID="{63842269-2F1E-4C6B-9FD0-3D070D614370}" presName="sibSpaceThree" presStyleCnt="0"/>
      <dgm:spPr/>
      <dgm:t>
        <a:bodyPr/>
        <a:lstStyle/>
        <a:p>
          <a:endParaRPr lang="zh-CN" altLang="en-US"/>
        </a:p>
      </dgm:t>
    </dgm:pt>
    <dgm:pt modelId="{9F705BD2-0613-428F-BFD4-5265E95BFE4B}" type="pres">
      <dgm:prSet presAssocID="{F47254F4-B2D1-4675-A8FE-CAD7369EC4AA}" presName="vertThree" presStyleCnt="0"/>
      <dgm:spPr/>
      <dgm:t>
        <a:bodyPr/>
        <a:lstStyle/>
        <a:p>
          <a:endParaRPr lang="zh-CN" altLang="en-US"/>
        </a:p>
      </dgm:t>
    </dgm:pt>
    <dgm:pt modelId="{2DDDAE09-4C57-497F-A892-9AD2F64FAFB9}" type="pres">
      <dgm:prSet presAssocID="{F47254F4-B2D1-4675-A8FE-CAD7369EC4AA}" presName="txThree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B550D7-1497-44A7-A3C1-E0780C54E654}" type="pres">
      <dgm:prSet presAssocID="{F47254F4-B2D1-4675-A8FE-CAD7369EC4AA}" presName="horzThree" presStyleCnt="0"/>
      <dgm:spPr/>
      <dgm:t>
        <a:bodyPr/>
        <a:lstStyle/>
        <a:p>
          <a:endParaRPr lang="zh-CN" altLang="en-US"/>
        </a:p>
      </dgm:t>
    </dgm:pt>
    <dgm:pt modelId="{BDB659CA-3559-4B69-AA7A-6386B1F88E53}" type="pres">
      <dgm:prSet presAssocID="{965D70C7-0C6D-4C36-87CB-F436FD6C83F9}" presName="sibSpaceThree" presStyleCnt="0"/>
      <dgm:spPr/>
      <dgm:t>
        <a:bodyPr/>
        <a:lstStyle/>
        <a:p>
          <a:endParaRPr lang="zh-CN" altLang="en-US"/>
        </a:p>
      </dgm:t>
    </dgm:pt>
    <dgm:pt modelId="{CF0C1EBA-B954-4705-9964-5678DB5D2DB3}" type="pres">
      <dgm:prSet presAssocID="{ACF029F4-BC05-4E65-8DD6-D752DDEFC81C}" presName="vertThree" presStyleCnt="0"/>
      <dgm:spPr/>
      <dgm:t>
        <a:bodyPr/>
        <a:lstStyle/>
        <a:p>
          <a:endParaRPr lang="zh-CN" altLang="en-US"/>
        </a:p>
      </dgm:t>
    </dgm:pt>
    <dgm:pt modelId="{5490BA39-5666-4C08-8B2B-4547A1E4F5DA}" type="pres">
      <dgm:prSet presAssocID="{ACF029F4-BC05-4E65-8DD6-D752DDEFC81C}" presName="txThree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19585B-3CCE-4F6A-A8D7-EB90B9BC0BEA}" type="pres">
      <dgm:prSet presAssocID="{ACF029F4-BC05-4E65-8DD6-D752DDEFC81C}" presName="horzThree" presStyleCnt="0"/>
      <dgm:spPr/>
      <dgm:t>
        <a:bodyPr/>
        <a:lstStyle/>
        <a:p>
          <a:endParaRPr lang="zh-CN" altLang="en-US"/>
        </a:p>
      </dgm:t>
    </dgm:pt>
    <dgm:pt modelId="{162DDBF0-8023-48E6-91B5-05BEFA41B388}" type="pres">
      <dgm:prSet presAssocID="{DE35E8CE-4D0E-4C9E-B346-C2532140AA6B}" presName="sibSpaceThree" presStyleCnt="0"/>
      <dgm:spPr/>
      <dgm:t>
        <a:bodyPr/>
        <a:lstStyle/>
        <a:p>
          <a:endParaRPr lang="zh-CN" altLang="en-US"/>
        </a:p>
      </dgm:t>
    </dgm:pt>
    <dgm:pt modelId="{F433FD54-0B90-4ADA-87A5-EDB3E04D49F6}" type="pres">
      <dgm:prSet presAssocID="{488CFF17-B5D3-4C84-B82B-4B086006D14E}" presName="vertThree" presStyleCnt="0"/>
      <dgm:spPr/>
      <dgm:t>
        <a:bodyPr/>
        <a:lstStyle/>
        <a:p>
          <a:endParaRPr lang="zh-CN" altLang="en-US"/>
        </a:p>
      </dgm:t>
    </dgm:pt>
    <dgm:pt modelId="{CA079EB3-53C5-4E20-887C-25F3D65E6616}" type="pres">
      <dgm:prSet presAssocID="{488CFF17-B5D3-4C84-B82B-4B086006D14E}" presName="txThree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48D524-002A-41BD-8555-7717235DD5ED}" type="pres">
      <dgm:prSet presAssocID="{488CFF17-B5D3-4C84-B82B-4B086006D14E}" presName="horzThree" presStyleCnt="0"/>
      <dgm:spPr/>
      <dgm:t>
        <a:bodyPr/>
        <a:lstStyle/>
        <a:p>
          <a:endParaRPr lang="zh-CN" altLang="en-US"/>
        </a:p>
      </dgm:t>
    </dgm:pt>
    <dgm:pt modelId="{8412FC04-E4EE-4C00-823D-9A058E429DCF}" type="pres">
      <dgm:prSet presAssocID="{40278BDF-730E-4455-970C-9D038D5A817F}" presName="sibSpaceThree" presStyleCnt="0"/>
      <dgm:spPr/>
      <dgm:t>
        <a:bodyPr/>
        <a:lstStyle/>
        <a:p>
          <a:endParaRPr lang="zh-CN" altLang="en-US"/>
        </a:p>
      </dgm:t>
    </dgm:pt>
    <dgm:pt modelId="{7AC7DA38-980B-4336-8B8B-A8F4FBCEDCF5}" type="pres">
      <dgm:prSet presAssocID="{BA86C6EB-D0D9-4935-911A-0D9CCAADEDC9}" presName="vertThree" presStyleCnt="0"/>
      <dgm:spPr/>
      <dgm:t>
        <a:bodyPr/>
        <a:lstStyle/>
        <a:p>
          <a:endParaRPr lang="zh-CN" altLang="en-US"/>
        </a:p>
      </dgm:t>
    </dgm:pt>
    <dgm:pt modelId="{109C079D-33DA-4829-99B6-08755E316D5D}" type="pres">
      <dgm:prSet presAssocID="{BA86C6EB-D0D9-4935-911A-0D9CCAADEDC9}" presName="txThree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F01AE4-3963-4A5A-BCF9-13A4F2A2AD5F}" type="pres">
      <dgm:prSet presAssocID="{BA86C6EB-D0D9-4935-911A-0D9CCAADEDC9}" presName="horzThree" presStyleCnt="0"/>
      <dgm:spPr/>
      <dgm:t>
        <a:bodyPr/>
        <a:lstStyle/>
        <a:p>
          <a:endParaRPr lang="zh-CN" altLang="en-US"/>
        </a:p>
      </dgm:t>
    </dgm:pt>
    <dgm:pt modelId="{FF7E6CB3-0620-4F59-9F23-6E224761F669}" type="pres">
      <dgm:prSet presAssocID="{E0778581-ADE8-486C-A958-D3997241D726}" presName="sibSpaceTwo" presStyleCnt="0"/>
      <dgm:spPr/>
      <dgm:t>
        <a:bodyPr/>
        <a:lstStyle/>
        <a:p>
          <a:endParaRPr lang="zh-CN" altLang="en-US"/>
        </a:p>
      </dgm:t>
    </dgm:pt>
    <dgm:pt modelId="{1266654A-C5F7-4727-A734-4BEACB33FAAC}" type="pres">
      <dgm:prSet presAssocID="{E02FDDE4-BD4C-4D05-A0A3-1C886A551918}" presName="vertTwo" presStyleCnt="0"/>
      <dgm:spPr/>
      <dgm:t>
        <a:bodyPr/>
        <a:lstStyle/>
        <a:p>
          <a:endParaRPr lang="zh-CN" altLang="en-US"/>
        </a:p>
      </dgm:t>
    </dgm:pt>
    <dgm:pt modelId="{E11C3125-EC53-41D3-A4D1-FED439A58784}" type="pres">
      <dgm:prSet presAssocID="{E02FDDE4-BD4C-4D05-A0A3-1C886A551918}" presName="txTwo" presStyleLbl="node2" presStyleIdx="6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A11392-F0A1-4DFE-9FD0-7344B4189573}" type="pres">
      <dgm:prSet presAssocID="{E02FDDE4-BD4C-4D05-A0A3-1C886A551918}" presName="parTransTwo" presStyleCnt="0"/>
      <dgm:spPr/>
      <dgm:t>
        <a:bodyPr/>
        <a:lstStyle/>
        <a:p>
          <a:endParaRPr lang="zh-CN" altLang="en-US"/>
        </a:p>
      </dgm:t>
    </dgm:pt>
    <dgm:pt modelId="{7B1B37FE-6388-438D-AED6-D3872618A279}" type="pres">
      <dgm:prSet presAssocID="{E02FDDE4-BD4C-4D05-A0A3-1C886A551918}" presName="horzTwo" presStyleCnt="0"/>
      <dgm:spPr/>
      <dgm:t>
        <a:bodyPr/>
        <a:lstStyle/>
        <a:p>
          <a:endParaRPr lang="zh-CN" altLang="en-US"/>
        </a:p>
      </dgm:t>
    </dgm:pt>
    <dgm:pt modelId="{8873EE7C-87A7-4DBB-AF44-0F4E97253D62}" type="pres">
      <dgm:prSet presAssocID="{0CCE184D-6370-476B-ACA5-DA02016695D0}" presName="vertThree" presStyleCnt="0"/>
      <dgm:spPr/>
      <dgm:t>
        <a:bodyPr/>
        <a:lstStyle/>
        <a:p>
          <a:endParaRPr lang="zh-CN" altLang="en-US"/>
        </a:p>
      </dgm:t>
    </dgm:pt>
    <dgm:pt modelId="{F7C721A2-42FE-4427-83B0-5D571AEB3D2A}" type="pres">
      <dgm:prSet presAssocID="{0CCE184D-6370-476B-ACA5-DA02016695D0}" presName="txThree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AC3064-2D96-4B35-9980-9F3B16623834}" type="pres">
      <dgm:prSet presAssocID="{0CCE184D-6370-476B-ACA5-DA02016695D0}" presName="horzThree" presStyleCnt="0"/>
      <dgm:spPr/>
      <dgm:t>
        <a:bodyPr/>
        <a:lstStyle/>
        <a:p>
          <a:endParaRPr lang="zh-CN" altLang="en-US"/>
        </a:p>
      </dgm:t>
    </dgm:pt>
    <dgm:pt modelId="{273E94D5-E0CD-4756-A301-6FA8D351E169}" type="pres">
      <dgm:prSet presAssocID="{7AD5DD8A-15C2-489F-8841-29733FB9A36E}" presName="sibSpaceThree" presStyleCnt="0"/>
      <dgm:spPr/>
      <dgm:t>
        <a:bodyPr/>
        <a:lstStyle/>
        <a:p>
          <a:endParaRPr lang="zh-CN" altLang="en-US"/>
        </a:p>
      </dgm:t>
    </dgm:pt>
    <dgm:pt modelId="{0018E6F2-F941-4DEB-BD16-17D4BAA10BBB}" type="pres">
      <dgm:prSet presAssocID="{7DB3113D-EB5C-4B1A-B5A0-EB9D8F4511B5}" presName="vertThree" presStyleCnt="0"/>
      <dgm:spPr/>
      <dgm:t>
        <a:bodyPr/>
        <a:lstStyle/>
        <a:p>
          <a:endParaRPr lang="zh-CN" altLang="en-US"/>
        </a:p>
      </dgm:t>
    </dgm:pt>
    <dgm:pt modelId="{44AD0E18-62AF-42D8-87ED-856885D92E1C}" type="pres">
      <dgm:prSet presAssocID="{7DB3113D-EB5C-4B1A-B5A0-EB9D8F4511B5}" presName="txThree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4C902-BF1C-408A-B807-6EB9CE3E34B5}" type="pres">
      <dgm:prSet presAssocID="{7DB3113D-EB5C-4B1A-B5A0-EB9D8F4511B5}" presName="horzThree" presStyleCnt="0"/>
      <dgm:spPr/>
      <dgm:t>
        <a:bodyPr/>
        <a:lstStyle/>
        <a:p>
          <a:endParaRPr lang="zh-CN" altLang="en-US"/>
        </a:p>
      </dgm:t>
    </dgm:pt>
    <dgm:pt modelId="{A650AE99-EC97-4B02-AB48-19B7C3AED3B6}" type="pres">
      <dgm:prSet presAssocID="{CDCECC8D-AB6E-4C97-AD1C-D8CB6F3A8177}" presName="sibSpaceThree" presStyleCnt="0"/>
      <dgm:spPr/>
      <dgm:t>
        <a:bodyPr/>
        <a:lstStyle/>
        <a:p>
          <a:endParaRPr lang="zh-CN" altLang="en-US"/>
        </a:p>
      </dgm:t>
    </dgm:pt>
    <dgm:pt modelId="{8802D82C-EA84-495C-9CB4-969ACFBA8145}" type="pres">
      <dgm:prSet presAssocID="{71A86BFE-6FB6-4073-91C5-62BF12D8C548}" presName="vertThree" presStyleCnt="0"/>
      <dgm:spPr/>
      <dgm:t>
        <a:bodyPr/>
        <a:lstStyle/>
        <a:p>
          <a:endParaRPr lang="zh-CN" altLang="en-US"/>
        </a:p>
      </dgm:t>
    </dgm:pt>
    <dgm:pt modelId="{0DB5F6E8-3122-4DE1-AC30-9AE6F28DDE2F}" type="pres">
      <dgm:prSet presAssocID="{71A86BFE-6FB6-4073-91C5-62BF12D8C548}" presName="txThree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D9B2C-410C-449F-9628-BF5777F3B9B8}" type="pres">
      <dgm:prSet presAssocID="{71A86BFE-6FB6-4073-91C5-62BF12D8C548}" presName="horzThree" presStyleCnt="0"/>
      <dgm:spPr/>
      <dgm:t>
        <a:bodyPr/>
        <a:lstStyle/>
        <a:p>
          <a:endParaRPr lang="zh-CN" altLang="en-US"/>
        </a:p>
      </dgm:t>
    </dgm:pt>
    <dgm:pt modelId="{93F1132F-613C-4F3F-94D2-ABED8C4C2E19}" type="pres">
      <dgm:prSet presAssocID="{25E05CED-9B00-4417-BB67-8CE5CE41AA7D}" presName="sibSpaceTwo" presStyleCnt="0"/>
      <dgm:spPr/>
      <dgm:t>
        <a:bodyPr/>
        <a:lstStyle/>
        <a:p>
          <a:endParaRPr lang="zh-CN" altLang="en-US"/>
        </a:p>
      </dgm:t>
    </dgm:pt>
    <dgm:pt modelId="{140F5B32-3393-4153-8D0B-697C78DE38BE}" type="pres">
      <dgm:prSet presAssocID="{74B73A2C-1AEA-43D9-AEE8-D5B655C1A826}" presName="vertTwo" presStyleCnt="0"/>
      <dgm:spPr/>
      <dgm:t>
        <a:bodyPr/>
        <a:lstStyle/>
        <a:p>
          <a:endParaRPr lang="zh-CN" altLang="en-US"/>
        </a:p>
      </dgm:t>
    </dgm:pt>
    <dgm:pt modelId="{712B99F3-E58A-4CA0-A808-B0FE99371726}" type="pres">
      <dgm:prSet presAssocID="{74B73A2C-1AEA-43D9-AEE8-D5B655C1A826}" presName="txTwo" presStyleLbl="node2" presStyleIdx="7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F84DBE-AF63-40BB-B48A-58D9BBDA9833}" type="pres">
      <dgm:prSet presAssocID="{74B73A2C-1AEA-43D9-AEE8-D5B655C1A826}" presName="parTransTwo" presStyleCnt="0"/>
      <dgm:spPr/>
      <dgm:t>
        <a:bodyPr/>
        <a:lstStyle/>
        <a:p>
          <a:endParaRPr lang="zh-CN" altLang="en-US"/>
        </a:p>
      </dgm:t>
    </dgm:pt>
    <dgm:pt modelId="{81E6C014-9892-4C59-8AA2-E5832312680D}" type="pres">
      <dgm:prSet presAssocID="{74B73A2C-1AEA-43D9-AEE8-D5B655C1A826}" presName="horzTwo" presStyleCnt="0"/>
      <dgm:spPr/>
      <dgm:t>
        <a:bodyPr/>
        <a:lstStyle/>
        <a:p>
          <a:endParaRPr lang="zh-CN" altLang="en-US"/>
        </a:p>
      </dgm:t>
    </dgm:pt>
    <dgm:pt modelId="{927565F9-EC15-4D85-8F1C-DD8961B6F617}" type="pres">
      <dgm:prSet presAssocID="{F45F1EF1-CF30-430F-B72A-B552676E945E}" presName="vertThree" presStyleCnt="0"/>
      <dgm:spPr/>
      <dgm:t>
        <a:bodyPr/>
        <a:lstStyle/>
        <a:p>
          <a:endParaRPr lang="zh-CN" altLang="en-US"/>
        </a:p>
      </dgm:t>
    </dgm:pt>
    <dgm:pt modelId="{D56CA4A2-03DB-498C-AEBD-501E262335D5}" type="pres">
      <dgm:prSet presAssocID="{F45F1EF1-CF30-430F-B72A-B552676E945E}" presName="txThree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6CDE09-31E6-41A0-900B-6AC55875DE86}" type="pres">
      <dgm:prSet presAssocID="{F45F1EF1-CF30-430F-B72A-B552676E945E}" presName="horzThree" presStyleCnt="0"/>
      <dgm:spPr/>
      <dgm:t>
        <a:bodyPr/>
        <a:lstStyle/>
        <a:p>
          <a:endParaRPr lang="zh-CN" altLang="en-US"/>
        </a:p>
      </dgm:t>
    </dgm:pt>
    <dgm:pt modelId="{B85F6EC2-5941-4B0E-8B2C-C47925DF1832}" type="pres">
      <dgm:prSet presAssocID="{0287FD48-5004-483D-8AD7-6668C6600CE9}" presName="sibSpaceTwo" presStyleCnt="0"/>
      <dgm:spPr/>
      <dgm:t>
        <a:bodyPr/>
        <a:lstStyle/>
        <a:p>
          <a:endParaRPr lang="zh-CN" altLang="en-US"/>
        </a:p>
      </dgm:t>
    </dgm:pt>
    <dgm:pt modelId="{A8C87EC7-4902-4785-B349-C46B1125A054}" type="pres">
      <dgm:prSet presAssocID="{BEAA6ACD-50C2-4439-95C3-BC551DE9C2D8}" presName="vertTwo" presStyleCnt="0"/>
      <dgm:spPr/>
      <dgm:t>
        <a:bodyPr/>
        <a:lstStyle/>
        <a:p>
          <a:endParaRPr lang="zh-CN" altLang="en-US"/>
        </a:p>
      </dgm:t>
    </dgm:pt>
    <dgm:pt modelId="{91467B70-386C-4F09-A580-D0760487C456}" type="pres">
      <dgm:prSet presAssocID="{BEAA6ACD-50C2-4439-95C3-BC551DE9C2D8}" presName="txTwo" presStyleLbl="node2" presStyleIdx="8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C2C1C8-E0D0-431F-B95F-08D15A4D72BD}" type="pres">
      <dgm:prSet presAssocID="{BEAA6ACD-50C2-4439-95C3-BC551DE9C2D8}" presName="parTransTwo" presStyleCnt="0"/>
      <dgm:spPr/>
      <dgm:t>
        <a:bodyPr/>
        <a:lstStyle/>
        <a:p>
          <a:endParaRPr lang="zh-CN" altLang="en-US"/>
        </a:p>
      </dgm:t>
    </dgm:pt>
    <dgm:pt modelId="{8FAD1055-E714-4BA7-A014-1A04F3C54F06}" type="pres">
      <dgm:prSet presAssocID="{BEAA6ACD-50C2-4439-95C3-BC551DE9C2D8}" presName="horzTwo" presStyleCnt="0"/>
      <dgm:spPr/>
      <dgm:t>
        <a:bodyPr/>
        <a:lstStyle/>
        <a:p>
          <a:endParaRPr lang="zh-CN" altLang="en-US"/>
        </a:p>
      </dgm:t>
    </dgm:pt>
    <dgm:pt modelId="{2C4E59F2-4B8E-4A78-8FB5-F0CE986E293E}" type="pres">
      <dgm:prSet presAssocID="{5A691B55-76A6-45DE-B0EF-7BC258811658}" presName="vertThree" presStyleCnt="0"/>
      <dgm:spPr/>
      <dgm:t>
        <a:bodyPr/>
        <a:lstStyle/>
        <a:p>
          <a:endParaRPr lang="zh-CN" altLang="en-US"/>
        </a:p>
      </dgm:t>
    </dgm:pt>
    <dgm:pt modelId="{94D73EF0-FF8B-44F4-B6E6-86A786B7A578}" type="pres">
      <dgm:prSet presAssocID="{5A691B55-76A6-45DE-B0EF-7BC258811658}" presName="txThree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EC4C14-1C79-4ECD-A0FF-AE6A2C2C9762}" type="pres">
      <dgm:prSet presAssocID="{5A691B55-76A6-45DE-B0EF-7BC258811658}" presName="horzThree" presStyleCnt="0"/>
      <dgm:spPr/>
      <dgm:t>
        <a:bodyPr/>
        <a:lstStyle/>
        <a:p>
          <a:endParaRPr lang="zh-CN" altLang="en-US"/>
        </a:p>
      </dgm:t>
    </dgm:pt>
    <dgm:pt modelId="{753205EB-D2C2-4BC2-804C-086EFC3EC5BD}" type="pres">
      <dgm:prSet presAssocID="{1CE1E97E-87F0-4FD9-9D10-CD443EBDF163}" presName="sibSpaceThree" presStyleCnt="0"/>
      <dgm:spPr/>
      <dgm:t>
        <a:bodyPr/>
        <a:lstStyle/>
        <a:p>
          <a:endParaRPr lang="zh-CN" altLang="en-US"/>
        </a:p>
      </dgm:t>
    </dgm:pt>
    <dgm:pt modelId="{33433425-C461-439D-A525-ABB6E0ED4E71}" type="pres">
      <dgm:prSet presAssocID="{BB275C0D-4ECE-49F7-90D6-7AA55BDE8FDE}" presName="vertThree" presStyleCnt="0"/>
      <dgm:spPr/>
      <dgm:t>
        <a:bodyPr/>
        <a:lstStyle/>
        <a:p>
          <a:endParaRPr lang="zh-CN" altLang="en-US"/>
        </a:p>
      </dgm:t>
    </dgm:pt>
    <dgm:pt modelId="{BF12D48F-BA0A-48D5-8C69-EEAFD9EE0745}" type="pres">
      <dgm:prSet presAssocID="{BB275C0D-4ECE-49F7-90D6-7AA55BDE8FDE}" presName="txThree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6FD43E-58BE-4758-833F-A55AEC523A8D}" type="pres">
      <dgm:prSet presAssocID="{BB275C0D-4ECE-49F7-90D6-7AA55BDE8FDE}" presName="horzThree" presStyleCnt="0"/>
      <dgm:spPr/>
      <dgm:t>
        <a:bodyPr/>
        <a:lstStyle/>
        <a:p>
          <a:endParaRPr lang="zh-CN" altLang="en-US"/>
        </a:p>
      </dgm:t>
    </dgm:pt>
    <dgm:pt modelId="{33CA6A7C-2DF9-499B-B1B6-7CF863144A8F}" type="pres">
      <dgm:prSet presAssocID="{AE8180B1-36C5-4141-9BDC-A8E2D47FAE97}" presName="sibSpaceThree" presStyleCnt="0"/>
      <dgm:spPr/>
      <dgm:t>
        <a:bodyPr/>
        <a:lstStyle/>
        <a:p>
          <a:endParaRPr lang="zh-CN" altLang="en-US"/>
        </a:p>
      </dgm:t>
    </dgm:pt>
    <dgm:pt modelId="{3FA01035-01BE-48B3-BED0-8543A1E22F8C}" type="pres">
      <dgm:prSet presAssocID="{2B4D19AA-98D9-405D-8FC9-B8DA9BB3613F}" presName="vertThree" presStyleCnt="0"/>
      <dgm:spPr/>
      <dgm:t>
        <a:bodyPr/>
        <a:lstStyle/>
        <a:p>
          <a:endParaRPr lang="zh-CN" altLang="en-US"/>
        </a:p>
      </dgm:t>
    </dgm:pt>
    <dgm:pt modelId="{A906D2EE-2E0C-465A-BE64-2917DACF9F25}" type="pres">
      <dgm:prSet presAssocID="{2B4D19AA-98D9-405D-8FC9-B8DA9BB3613F}" presName="txThree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D13268-48A7-4ADD-BCDE-97A361AE6617}" type="pres">
      <dgm:prSet presAssocID="{2B4D19AA-98D9-405D-8FC9-B8DA9BB3613F}" presName="horzThree" presStyleCnt="0"/>
      <dgm:spPr/>
      <dgm:t>
        <a:bodyPr/>
        <a:lstStyle/>
        <a:p>
          <a:endParaRPr lang="zh-CN" altLang="en-US"/>
        </a:p>
      </dgm:t>
    </dgm:pt>
    <dgm:pt modelId="{439BF281-CBFA-4EFA-AE6D-4E4D425304AA}" type="pres">
      <dgm:prSet presAssocID="{0F01CAF0-87FB-4777-89CC-F3333C697931}" presName="sibSpaceTwo" presStyleCnt="0"/>
      <dgm:spPr/>
      <dgm:t>
        <a:bodyPr/>
        <a:lstStyle/>
        <a:p>
          <a:endParaRPr lang="zh-CN" altLang="en-US"/>
        </a:p>
      </dgm:t>
    </dgm:pt>
    <dgm:pt modelId="{A1A7E3B7-A35C-4111-A846-D91265F8EB54}" type="pres">
      <dgm:prSet presAssocID="{7682B9EB-DDA1-40E4-9726-274E72215D37}" presName="vertTwo" presStyleCnt="0"/>
      <dgm:spPr/>
      <dgm:t>
        <a:bodyPr/>
        <a:lstStyle/>
        <a:p>
          <a:endParaRPr lang="zh-CN" altLang="en-US"/>
        </a:p>
      </dgm:t>
    </dgm:pt>
    <dgm:pt modelId="{6F29F7A2-12CC-46CC-9190-7B499BDD1963}" type="pres">
      <dgm:prSet presAssocID="{7682B9EB-DDA1-40E4-9726-274E72215D37}" presName="txTwo" presStyleLbl="node2" presStyleIdx="9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F9D36-EF62-48DD-85A5-762FCC50C2D0}" type="pres">
      <dgm:prSet presAssocID="{7682B9EB-DDA1-40E4-9726-274E72215D37}" presName="horzTwo" presStyleCnt="0"/>
      <dgm:spPr/>
      <dgm:t>
        <a:bodyPr/>
        <a:lstStyle/>
        <a:p>
          <a:endParaRPr lang="zh-CN" altLang="en-US"/>
        </a:p>
      </dgm:t>
    </dgm:pt>
    <dgm:pt modelId="{9BAF901F-6EB2-4680-B481-94689DA0D0F9}" type="pres">
      <dgm:prSet presAssocID="{8F621591-481A-48D5-9556-73446A6CD0B5}" presName="sibSpaceOne" presStyleCnt="0"/>
      <dgm:spPr/>
      <dgm:t>
        <a:bodyPr/>
        <a:lstStyle/>
        <a:p>
          <a:endParaRPr lang="zh-CN" altLang="en-US"/>
        </a:p>
      </dgm:t>
    </dgm:pt>
    <dgm:pt modelId="{C64BCD55-6450-42B4-B76D-1F7D91BF76F2}" type="pres">
      <dgm:prSet presAssocID="{531E55B1-0A18-4E6F-97FD-A528D0713000}" presName="vertOne" presStyleCnt="0"/>
      <dgm:spPr/>
      <dgm:t>
        <a:bodyPr/>
        <a:lstStyle/>
        <a:p>
          <a:endParaRPr lang="zh-CN" altLang="en-US"/>
        </a:p>
      </dgm:t>
    </dgm:pt>
    <dgm:pt modelId="{96223C7B-B66B-4327-BA30-4EAB566FB2D1}" type="pres">
      <dgm:prSet presAssocID="{531E55B1-0A18-4E6F-97FD-A528D0713000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42D072-2453-42C6-934E-90984CC1BD15}" type="pres">
      <dgm:prSet presAssocID="{531E55B1-0A18-4E6F-97FD-A528D0713000}" presName="parTransOne" presStyleCnt="0"/>
      <dgm:spPr/>
      <dgm:t>
        <a:bodyPr/>
        <a:lstStyle/>
        <a:p>
          <a:endParaRPr lang="zh-CN" altLang="en-US"/>
        </a:p>
      </dgm:t>
    </dgm:pt>
    <dgm:pt modelId="{2CEEBBE5-01F7-452D-832B-1F9F60B216FA}" type="pres">
      <dgm:prSet presAssocID="{531E55B1-0A18-4E6F-97FD-A528D0713000}" presName="horzOne" presStyleCnt="0"/>
      <dgm:spPr/>
      <dgm:t>
        <a:bodyPr/>
        <a:lstStyle/>
        <a:p>
          <a:endParaRPr lang="zh-CN" altLang="en-US"/>
        </a:p>
      </dgm:t>
    </dgm:pt>
    <dgm:pt modelId="{1DB836E0-E808-43E1-90D0-4929F52B0BEE}" type="pres">
      <dgm:prSet presAssocID="{1F4CD5EC-22DE-4253-BF02-3A0404904A9C}" presName="vertTwo" presStyleCnt="0"/>
      <dgm:spPr/>
      <dgm:t>
        <a:bodyPr/>
        <a:lstStyle/>
        <a:p>
          <a:endParaRPr lang="zh-CN" altLang="en-US"/>
        </a:p>
      </dgm:t>
    </dgm:pt>
    <dgm:pt modelId="{8828F1CA-49AD-4675-8F2A-F6E0133A5745}" type="pres">
      <dgm:prSet presAssocID="{1F4CD5EC-22DE-4253-BF02-3A0404904A9C}" presName="txTwo" presStyleLbl="node2" presStyleIdx="10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FFE13-9946-48A4-AA5C-7DC4CF72ED74}" type="pres">
      <dgm:prSet presAssocID="{1F4CD5EC-22DE-4253-BF02-3A0404904A9C}" presName="horzTwo" presStyleCnt="0"/>
      <dgm:spPr/>
      <dgm:t>
        <a:bodyPr/>
        <a:lstStyle/>
        <a:p>
          <a:endParaRPr lang="zh-CN" altLang="en-US"/>
        </a:p>
      </dgm:t>
    </dgm:pt>
    <dgm:pt modelId="{E5BEE293-8D83-4752-9B6B-4C308B1499A7}" type="pres">
      <dgm:prSet presAssocID="{7FCC6608-76D3-474F-B015-9F9A2967AA7E}" presName="sibSpaceTwo" presStyleCnt="0"/>
      <dgm:spPr/>
      <dgm:t>
        <a:bodyPr/>
        <a:lstStyle/>
        <a:p>
          <a:endParaRPr lang="zh-CN" altLang="en-US"/>
        </a:p>
      </dgm:t>
    </dgm:pt>
    <dgm:pt modelId="{AE389C95-E30E-4A08-A594-4B558AC62A10}" type="pres">
      <dgm:prSet presAssocID="{1F340F7F-EC81-48DB-8242-366FE66485C0}" presName="vertTwo" presStyleCnt="0"/>
      <dgm:spPr/>
      <dgm:t>
        <a:bodyPr/>
        <a:lstStyle/>
        <a:p>
          <a:endParaRPr lang="zh-CN" altLang="en-US"/>
        </a:p>
      </dgm:t>
    </dgm:pt>
    <dgm:pt modelId="{E306841F-DEDE-4B48-B731-774F3A725E7F}" type="pres">
      <dgm:prSet presAssocID="{1F340F7F-EC81-48DB-8242-366FE66485C0}" presName="txTwo" presStyleLbl="node2" presStyleIdx="11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2C5FF-168E-4FD3-B101-361A4994C339}" type="pres">
      <dgm:prSet presAssocID="{1F340F7F-EC81-48DB-8242-366FE66485C0}" presName="horzTwo" presStyleCnt="0"/>
      <dgm:spPr/>
      <dgm:t>
        <a:bodyPr/>
        <a:lstStyle/>
        <a:p>
          <a:endParaRPr lang="zh-CN" altLang="en-US"/>
        </a:p>
      </dgm:t>
    </dgm:pt>
    <dgm:pt modelId="{4491BCA1-5352-4AA3-81F5-3666665AC27D}" type="pres">
      <dgm:prSet presAssocID="{4B198024-F9E3-4026-8BCF-F0293FF55495}" presName="sibSpaceTwo" presStyleCnt="0"/>
      <dgm:spPr/>
      <dgm:t>
        <a:bodyPr/>
        <a:lstStyle/>
        <a:p>
          <a:endParaRPr lang="zh-CN" altLang="en-US"/>
        </a:p>
      </dgm:t>
    </dgm:pt>
    <dgm:pt modelId="{CD8FFDBC-EC1A-4883-B7F3-E294F507D53E}" type="pres">
      <dgm:prSet presAssocID="{6F4F7BE2-5E2F-4DBB-BECB-BCAC67C8EBB3}" presName="vertTwo" presStyleCnt="0"/>
      <dgm:spPr/>
      <dgm:t>
        <a:bodyPr/>
        <a:lstStyle/>
        <a:p>
          <a:endParaRPr lang="zh-CN" altLang="en-US"/>
        </a:p>
      </dgm:t>
    </dgm:pt>
    <dgm:pt modelId="{7B10B1EF-FF47-4D7E-B037-60C85F600903}" type="pres">
      <dgm:prSet presAssocID="{6F4F7BE2-5E2F-4DBB-BECB-BCAC67C8EBB3}" presName="txTwo" presStyleLbl="node2" presStyleIdx="12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71B4E0-795A-4E38-A414-A79F00EB906D}" type="pres">
      <dgm:prSet presAssocID="{6F4F7BE2-5E2F-4DBB-BECB-BCAC67C8EBB3}" presName="horzTwo" presStyleCnt="0"/>
      <dgm:spPr/>
      <dgm:t>
        <a:bodyPr/>
        <a:lstStyle/>
        <a:p>
          <a:endParaRPr lang="zh-CN" altLang="en-US"/>
        </a:p>
      </dgm:t>
    </dgm:pt>
    <dgm:pt modelId="{85C7EC1C-B246-4C27-B2A4-8332658B16F1}" type="pres">
      <dgm:prSet presAssocID="{B199D82E-2745-406D-B8FE-30D32EBC5A70}" presName="sibSpaceTwo" presStyleCnt="0"/>
      <dgm:spPr/>
      <dgm:t>
        <a:bodyPr/>
        <a:lstStyle/>
        <a:p>
          <a:endParaRPr lang="zh-CN" altLang="en-US"/>
        </a:p>
      </dgm:t>
    </dgm:pt>
    <dgm:pt modelId="{3DB60F10-9658-4B56-BBED-89DBE4A83907}" type="pres">
      <dgm:prSet presAssocID="{5D3DFE7A-A23F-4142-AFFA-6D4B4CC041F2}" presName="vertTwo" presStyleCnt="0"/>
      <dgm:spPr/>
      <dgm:t>
        <a:bodyPr/>
        <a:lstStyle/>
        <a:p>
          <a:endParaRPr lang="zh-CN" altLang="en-US"/>
        </a:p>
      </dgm:t>
    </dgm:pt>
    <dgm:pt modelId="{C798965D-04E8-4A88-9AF7-FDDB972E324E}" type="pres">
      <dgm:prSet presAssocID="{5D3DFE7A-A23F-4142-AFFA-6D4B4CC041F2}" presName="txTwo" presStyleLbl="node2" presStyleIdx="13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E9895A-B6A0-4DD2-B189-DB03A3A82B9A}" type="pres">
      <dgm:prSet presAssocID="{5D3DFE7A-A23F-4142-AFFA-6D4B4CC041F2}" presName="horzTwo" presStyleCnt="0"/>
      <dgm:spPr/>
      <dgm:t>
        <a:bodyPr/>
        <a:lstStyle/>
        <a:p>
          <a:endParaRPr lang="zh-CN" altLang="en-US"/>
        </a:p>
      </dgm:t>
    </dgm:pt>
    <dgm:pt modelId="{18665968-90BE-4122-ABF4-C6A79BB98BC6}" type="pres">
      <dgm:prSet presAssocID="{1AD8B06D-155B-43E1-BCF9-6E7E61F4465B}" presName="sibSpaceOne" presStyleCnt="0"/>
      <dgm:spPr/>
      <dgm:t>
        <a:bodyPr/>
        <a:lstStyle/>
        <a:p>
          <a:endParaRPr lang="zh-CN" altLang="en-US"/>
        </a:p>
      </dgm:t>
    </dgm:pt>
    <dgm:pt modelId="{D3B7746B-5653-4E46-91D1-50D153D62285}" type="pres">
      <dgm:prSet presAssocID="{2D3FB3C5-C57D-4A09-875F-EEBD56381E76}" presName="vertOne" presStyleCnt="0"/>
      <dgm:spPr/>
      <dgm:t>
        <a:bodyPr/>
        <a:lstStyle/>
        <a:p>
          <a:endParaRPr lang="zh-CN" altLang="en-US"/>
        </a:p>
      </dgm:t>
    </dgm:pt>
    <dgm:pt modelId="{6DA91C91-BD7B-4654-AD15-44A7CEB2F5A4}" type="pres">
      <dgm:prSet presAssocID="{2D3FB3C5-C57D-4A09-875F-EEBD56381E76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7CF17F-6185-4B38-9DDC-75DE22AF0D05}" type="pres">
      <dgm:prSet presAssocID="{2D3FB3C5-C57D-4A09-875F-EEBD56381E76}" presName="parTransOne" presStyleCnt="0"/>
      <dgm:spPr/>
      <dgm:t>
        <a:bodyPr/>
        <a:lstStyle/>
        <a:p>
          <a:endParaRPr lang="zh-CN" altLang="en-US"/>
        </a:p>
      </dgm:t>
    </dgm:pt>
    <dgm:pt modelId="{C0B6C95F-C6CA-4C95-9D38-EE9ED1B1AC4B}" type="pres">
      <dgm:prSet presAssocID="{2D3FB3C5-C57D-4A09-875F-EEBD56381E76}" presName="horzOne" presStyleCnt="0"/>
      <dgm:spPr/>
      <dgm:t>
        <a:bodyPr/>
        <a:lstStyle/>
        <a:p>
          <a:endParaRPr lang="zh-CN" altLang="en-US"/>
        </a:p>
      </dgm:t>
    </dgm:pt>
    <dgm:pt modelId="{482F9AF7-6185-4CF1-8737-B76FBDBEE5BD}" type="pres">
      <dgm:prSet presAssocID="{503B0159-C9A9-4A77-87D5-3A65FABB10D5}" presName="vertTwo" presStyleCnt="0"/>
      <dgm:spPr/>
      <dgm:t>
        <a:bodyPr/>
        <a:lstStyle/>
        <a:p>
          <a:endParaRPr lang="zh-CN" altLang="en-US"/>
        </a:p>
      </dgm:t>
    </dgm:pt>
    <dgm:pt modelId="{9C555676-7C9D-48A6-8756-8B94DAA61397}" type="pres">
      <dgm:prSet presAssocID="{503B0159-C9A9-4A77-87D5-3A65FABB10D5}" presName="txTwo" presStyleLbl="node2" presStyleIdx="14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9202FA-8920-4735-A1DA-18D9D124E3B2}" type="pres">
      <dgm:prSet presAssocID="{503B0159-C9A9-4A77-87D5-3A65FABB10D5}" presName="horzTwo" presStyleCnt="0"/>
      <dgm:spPr/>
      <dgm:t>
        <a:bodyPr/>
        <a:lstStyle/>
        <a:p>
          <a:endParaRPr lang="zh-CN" altLang="en-US"/>
        </a:p>
      </dgm:t>
    </dgm:pt>
    <dgm:pt modelId="{D7D6AD93-8AA7-4D52-AE7C-827FBA56301F}" type="pres">
      <dgm:prSet presAssocID="{11A74DEA-895C-46AE-B9FD-006E565C288B}" presName="sibSpaceTwo" presStyleCnt="0"/>
      <dgm:spPr/>
      <dgm:t>
        <a:bodyPr/>
        <a:lstStyle/>
        <a:p>
          <a:endParaRPr lang="zh-CN" altLang="en-US"/>
        </a:p>
      </dgm:t>
    </dgm:pt>
    <dgm:pt modelId="{0E82CAC0-1744-4AD9-BF88-557192315EDA}" type="pres">
      <dgm:prSet presAssocID="{760BEE94-E693-4D71-AE6F-550815E5501B}" presName="vertTwo" presStyleCnt="0"/>
      <dgm:spPr/>
      <dgm:t>
        <a:bodyPr/>
        <a:lstStyle/>
        <a:p>
          <a:endParaRPr lang="zh-CN" altLang="en-US"/>
        </a:p>
      </dgm:t>
    </dgm:pt>
    <dgm:pt modelId="{9A787CA2-24EF-490E-A0BD-1CDD6F770953}" type="pres">
      <dgm:prSet presAssocID="{760BEE94-E693-4D71-AE6F-550815E5501B}" presName="txTwo" presStyleLbl="node2" presStyleIdx="15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B61B6C-4FFB-45FD-AD98-7FF4A24ED6D3}" type="pres">
      <dgm:prSet presAssocID="{760BEE94-E693-4D71-AE6F-550815E5501B}" presName="horzTwo" presStyleCnt="0"/>
      <dgm:spPr/>
      <dgm:t>
        <a:bodyPr/>
        <a:lstStyle/>
        <a:p>
          <a:endParaRPr lang="zh-CN" altLang="en-US"/>
        </a:p>
      </dgm:t>
    </dgm:pt>
    <dgm:pt modelId="{8042FF4B-EAB4-47EF-9133-A822A73AF433}" type="pres">
      <dgm:prSet presAssocID="{2EF9F9B7-8EB7-4EC5-8976-0C58644B9233}" presName="sibSpaceTwo" presStyleCnt="0"/>
      <dgm:spPr/>
      <dgm:t>
        <a:bodyPr/>
        <a:lstStyle/>
        <a:p>
          <a:endParaRPr lang="zh-CN" altLang="en-US"/>
        </a:p>
      </dgm:t>
    </dgm:pt>
    <dgm:pt modelId="{F428AC65-6969-4077-A891-5CDC5C04D1D7}" type="pres">
      <dgm:prSet presAssocID="{CBEBCEB9-8654-46CC-A3C6-14B70946607F}" presName="vertTwo" presStyleCnt="0"/>
      <dgm:spPr/>
      <dgm:t>
        <a:bodyPr/>
        <a:lstStyle/>
        <a:p>
          <a:endParaRPr lang="zh-CN" altLang="en-US"/>
        </a:p>
      </dgm:t>
    </dgm:pt>
    <dgm:pt modelId="{3471CF1A-83CC-412E-98AD-907FB96B908D}" type="pres">
      <dgm:prSet presAssocID="{CBEBCEB9-8654-46CC-A3C6-14B70946607F}" presName="txTwo" presStyleLbl="node2" presStyleIdx="16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5D404E-86CB-4791-B3F3-470AC6349EF6}" type="pres">
      <dgm:prSet presAssocID="{CBEBCEB9-8654-46CC-A3C6-14B70946607F}" presName="horzTwo" presStyleCnt="0"/>
      <dgm:spPr/>
      <dgm:t>
        <a:bodyPr/>
        <a:lstStyle/>
        <a:p>
          <a:endParaRPr lang="zh-CN" altLang="en-US"/>
        </a:p>
      </dgm:t>
    </dgm:pt>
    <dgm:pt modelId="{AB96CF58-A86F-4B00-8EFE-F698AAC5FAFD}" type="pres">
      <dgm:prSet presAssocID="{14656BC3-F42B-4029-AF5D-906B27CB371E}" presName="sibSpaceTwo" presStyleCnt="0"/>
      <dgm:spPr/>
      <dgm:t>
        <a:bodyPr/>
        <a:lstStyle/>
        <a:p>
          <a:endParaRPr lang="zh-CN" altLang="en-US"/>
        </a:p>
      </dgm:t>
    </dgm:pt>
    <dgm:pt modelId="{E3431CA9-A99B-4BAF-85E2-67CFDA47C09D}" type="pres">
      <dgm:prSet presAssocID="{E47A8CD2-5F70-49A3-A858-CD61EE3CC9CB}" presName="vertTwo" presStyleCnt="0"/>
      <dgm:spPr/>
      <dgm:t>
        <a:bodyPr/>
        <a:lstStyle/>
        <a:p>
          <a:endParaRPr lang="zh-CN" altLang="en-US"/>
        </a:p>
      </dgm:t>
    </dgm:pt>
    <dgm:pt modelId="{9F7B14F4-B671-4546-906E-66ABF188AF3E}" type="pres">
      <dgm:prSet presAssocID="{E47A8CD2-5F70-49A3-A858-CD61EE3CC9CB}" presName="txTwo" presStyleLbl="node2" presStyleIdx="17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686F3C-D187-4C0E-B97C-09ED5923CD6A}" type="pres">
      <dgm:prSet presAssocID="{E47A8CD2-5F70-49A3-A858-CD61EE3CC9CB}" presName="horzTwo" presStyleCnt="0"/>
      <dgm:spPr/>
      <dgm:t>
        <a:bodyPr/>
        <a:lstStyle/>
        <a:p>
          <a:endParaRPr lang="zh-CN" altLang="en-US"/>
        </a:p>
      </dgm:t>
    </dgm:pt>
    <dgm:pt modelId="{EC7B3BA3-0BA9-4E9C-9B17-155530C78876}" type="pres">
      <dgm:prSet presAssocID="{82AE0758-3703-48B2-AD6B-0F43D05B5DEA}" presName="sibSpaceOne" presStyleCnt="0"/>
      <dgm:spPr/>
      <dgm:t>
        <a:bodyPr/>
        <a:lstStyle/>
        <a:p>
          <a:endParaRPr lang="zh-CN" altLang="en-US"/>
        </a:p>
      </dgm:t>
    </dgm:pt>
    <dgm:pt modelId="{AB799A4D-FF36-4137-9AAF-119B80C7798B}" type="pres">
      <dgm:prSet presAssocID="{D9B75E94-C030-4F81-80FF-82C4A7E103BF}" presName="vertOne" presStyleCnt="0"/>
      <dgm:spPr/>
      <dgm:t>
        <a:bodyPr/>
        <a:lstStyle/>
        <a:p>
          <a:endParaRPr lang="zh-CN" altLang="en-US"/>
        </a:p>
      </dgm:t>
    </dgm:pt>
    <dgm:pt modelId="{3A4B3A52-E5FE-48B8-A714-03C89D9B36BE}" type="pres">
      <dgm:prSet presAssocID="{D9B75E94-C030-4F81-80FF-82C4A7E103BF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EB932A-D886-4183-B90C-128DFC39A6F9}" type="pres">
      <dgm:prSet presAssocID="{D9B75E94-C030-4F81-80FF-82C4A7E103BF}" presName="parTransOne" presStyleCnt="0"/>
      <dgm:spPr/>
      <dgm:t>
        <a:bodyPr/>
        <a:lstStyle/>
        <a:p>
          <a:endParaRPr lang="zh-CN" altLang="en-US"/>
        </a:p>
      </dgm:t>
    </dgm:pt>
    <dgm:pt modelId="{F4DE327E-6DA9-46DC-8290-2A0958C97D37}" type="pres">
      <dgm:prSet presAssocID="{D9B75E94-C030-4F81-80FF-82C4A7E103BF}" presName="horzOne" presStyleCnt="0"/>
      <dgm:spPr/>
      <dgm:t>
        <a:bodyPr/>
        <a:lstStyle/>
        <a:p>
          <a:endParaRPr lang="zh-CN" altLang="en-US"/>
        </a:p>
      </dgm:t>
    </dgm:pt>
    <dgm:pt modelId="{94EA4198-715C-44D4-A39A-162CDEE888DB}" type="pres">
      <dgm:prSet presAssocID="{52398461-D450-4B82-A063-F46D7309F55C}" presName="vertTwo" presStyleCnt="0"/>
      <dgm:spPr/>
      <dgm:t>
        <a:bodyPr/>
        <a:lstStyle/>
        <a:p>
          <a:endParaRPr lang="zh-CN" altLang="en-US"/>
        </a:p>
      </dgm:t>
    </dgm:pt>
    <dgm:pt modelId="{031526D3-50EB-4D08-950F-CDD4CFDB5B8D}" type="pres">
      <dgm:prSet presAssocID="{52398461-D450-4B82-A063-F46D7309F55C}" presName="txTwo" presStyleLbl="node2" presStyleIdx="18" presStyleCnt="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9F9B9D-0619-4B13-BC85-296C6C92E62A}" type="pres">
      <dgm:prSet presAssocID="{52398461-D450-4B82-A063-F46D7309F55C}" presName="horzTwo" presStyleCnt="0"/>
      <dgm:spPr/>
      <dgm:t>
        <a:bodyPr/>
        <a:lstStyle/>
        <a:p>
          <a:endParaRPr lang="zh-CN" altLang="en-US"/>
        </a:p>
      </dgm:t>
    </dgm:pt>
  </dgm:ptLst>
  <dgm:cxnLst>
    <dgm:cxn modelId="{ED16341E-6F46-446E-B038-D19C79059B1C}" srcId="{82B10005-DB65-4B43-A93B-1D3FA6BFBE0D}" destId="{D84CD1D8-BBBC-4B02-9799-39F2ECBC3186}" srcOrd="3" destOrd="0" parTransId="{07163735-4057-4050-B6CB-E9A61EDA1252}" sibTransId="{8146605D-7AC6-42B3-B887-E4878FCE2BBD}"/>
    <dgm:cxn modelId="{1F6B003C-9778-48F2-9703-CE0024EA3864}" srcId="{74B73A2C-1AEA-43D9-AEE8-D5B655C1A826}" destId="{F45F1EF1-CF30-430F-B72A-B552676E945E}" srcOrd="0" destOrd="0" parTransId="{FE624BF9-8C8F-4E0B-AFF3-62166D82F399}" sibTransId="{08E167E5-EBE1-483D-B396-C94151AA1C18}"/>
    <dgm:cxn modelId="{85606792-49BC-4AE4-86DB-C924D82E5104}" srcId="{F89EEDEE-CAE2-4540-853A-96E77C93FDF3}" destId="{D9B75E94-C030-4F81-80FF-82C4A7E103BF}" srcOrd="4" destOrd="0" parTransId="{B5F1CE77-6968-47BB-9F4F-9F450927B254}" sibTransId="{A90DE547-6087-485E-871D-7C1DFFAA0AAB}"/>
    <dgm:cxn modelId="{531A3146-1C32-453B-8C4A-A3A578AAF3B9}" srcId="{67D21B96-FD44-45EB-8B68-C2AC857AEDCC}" destId="{7682B9EB-DDA1-40E4-9726-274E72215D37}" srcOrd="5" destOrd="0" parTransId="{64F530D9-6166-42DC-A5F5-73F9C87E1D68}" sibTransId="{FFE46A0A-FD47-405C-9C7D-8BB52A082CAB}"/>
    <dgm:cxn modelId="{DFA05DAE-C5E8-48A3-8A0C-F99BA0E14683}" type="presOf" srcId="{1F4CD5EC-22DE-4253-BF02-3A0404904A9C}" destId="{8828F1CA-49AD-4675-8F2A-F6E0133A5745}" srcOrd="0" destOrd="0" presId="urn:microsoft.com/office/officeart/2005/8/layout/hierarchy4"/>
    <dgm:cxn modelId="{48712A08-15A8-4E06-A17E-0A299B1C271D}" type="presOf" srcId="{2D3FB3C5-C57D-4A09-875F-EEBD56381E76}" destId="{6DA91C91-BD7B-4654-AD15-44A7CEB2F5A4}" srcOrd="0" destOrd="0" presId="urn:microsoft.com/office/officeart/2005/8/layout/hierarchy4"/>
    <dgm:cxn modelId="{0B954060-02C6-4CE3-95D8-B8B7D67727C0}" type="presOf" srcId="{7DB3113D-EB5C-4B1A-B5A0-EB9D8F4511B5}" destId="{44AD0E18-62AF-42D8-87ED-856885D92E1C}" srcOrd="0" destOrd="0" presId="urn:microsoft.com/office/officeart/2005/8/layout/hierarchy4"/>
    <dgm:cxn modelId="{1E8AF1B8-621B-4F72-ACD4-6DCA38A32785}" type="presOf" srcId="{F89EEDEE-CAE2-4540-853A-96E77C93FDF3}" destId="{6DFBA720-9BAF-43EB-B6E6-65E9F4C92B19}" srcOrd="0" destOrd="0" presId="urn:microsoft.com/office/officeart/2005/8/layout/hierarchy4"/>
    <dgm:cxn modelId="{4D804D44-E9B1-40EE-B398-A4A96FC7E824}" srcId="{4FA7AC94-5A3B-48CB-AC9B-63EB56E59F35}" destId="{2F47FC33-A9CF-43E0-BFB1-5F98A035CA88}" srcOrd="3" destOrd="0" parTransId="{F590EF64-A94C-4F03-A555-A6CFFD2E2AC2}" sibTransId="{FFDAD1C7-68A5-4155-84DE-47515AF8A662}"/>
    <dgm:cxn modelId="{813E808B-C3AE-4581-9850-6DBEB5D9F84A}" type="presOf" srcId="{5A691B55-76A6-45DE-B0EF-7BC258811658}" destId="{94D73EF0-FF8B-44F4-B6E6-86A786B7A578}" srcOrd="0" destOrd="0" presId="urn:microsoft.com/office/officeart/2005/8/layout/hierarchy4"/>
    <dgm:cxn modelId="{FC15B455-B2FA-4F8F-9434-A5E21BBBD6E5}" type="presOf" srcId="{2F47FC33-A9CF-43E0-BFB1-5F98A035CA88}" destId="{D0320399-0B52-46D0-B148-D0CBEEB10115}" srcOrd="0" destOrd="0" presId="urn:microsoft.com/office/officeart/2005/8/layout/hierarchy4"/>
    <dgm:cxn modelId="{E79C1EEB-DC74-4BB8-A88F-DDD50CA4D754}" type="presOf" srcId="{9EAC0E5C-8336-43AE-86AE-A67C2A8E757D}" destId="{2CEE7120-BCD8-486C-8ED2-C91F9C846E84}" srcOrd="0" destOrd="0" presId="urn:microsoft.com/office/officeart/2005/8/layout/hierarchy4"/>
    <dgm:cxn modelId="{C5319D80-CDDA-414B-818B-647D12A6C6D6}" srcId="{82B10005-DB65-4B43-A93B-1D3FA6BFBE0D}" destId="{8672C543-889A-4DF3-929E-4852A7845182}" srcOrd="2" destOrd="0" parTransId="{02001F32-82CB-4316-9E47-A2636AED5D60}" sibTransId="{67DA937E-BA7C-4365-9E6E-956420ADE385}"/>
    <dgm:cxn modelId="{323319BF-7398-42B6-BB49-0BEBD9C63EC8}" type="presOf" srcId="{5D3DFE7A-A23F-4142-AFFA-6D4B4CC041F2}" destId="{C798965D-04E8-4A88-9AF7-FDDB972E324E}" srcOrd="0" destOrd="0" presId="urn:microsoft.com/office/officeart/2005/8/layout/hierarchy4"/>
    <dgm:cxn modelId="{1D824255-C203-42E5-A159-6DD55B013378}" type="presOf" srcId="{67D21B96-FD44-45EB-8B68-C2AC857AEDCC}" destId="{7C880A1C-4F92-4227-B810-F140B324892F}" srcOrd="0" destOrd="0" presId="urn:microsoft.com/office/officeart/2005/8/layout/hierarchy4"/>
    <dgm:cxn modelId="{9C26970A-0E1A-47B5-B477-0DD2760831B2}" srcId="{4FA7AC94-5A3B-48CB-AC9B-63EB56E59F35}" destId="{B583FDD7-3003-49CD-AC1E-E0EE6A5E8E62}" srcOrd="2" destOrd="0" parTransId="{DF892B5E-8DD1-4AFC-8558-EE0ADB3BE6D9}" sibTransId="{055C91E6-59E9-4221-8CB7-45EF06F5B343}"/>
    <dgm:cxn modelId="{A228FDAD-2403-4A7D-BBD3-E5ACBE0F90ED}" type="presOf" srcId="{BB529945-981E-46F3-B1B7-842ACA891A72}" destId="{DF214B87-3C79-45B0-AED7-F5DAE29C50A5}" srcOrd="0" destOrd="0" presId="urn:microsoft.com/office/officeart/2005/8/layout/hierarchy4"/>
    <dgm:cxn modelId="{CC3FAD22-2648-4440-838D-99F56F33E828}" type="presOf" srcId="{7682B9EB-DDA1-40E4-9726-274E72215D37}" destId="{6F29F7A2-12CC-46CC-9190-7B499BDD1963}" srcOrd="0" destOrd="0" presId="urn:microsoft.com/office/officeart/2005/8/layout/hierarchy4"/>
    <dgm:cxn modelId="{78057E61-BA30-43E9-8DD9-0DCD9B21A3EA}" srcId="{4FA7AC94-5A3B-48CB-AC9B-63EB56E59F35}" destId="{E384C12D-3EF3-4D24-AA05-5BFC62672FB9}" srcOrd="1" destOrd="0" parTransId="{AEE21F47-353C-466D-9AF2-61A2052CC701}" sibTransId="{52BBB5D9-5E9B-47EF-89D5-FBD7BE55D659}"/>
    <dgm:cxn modelId="{E01A7B14-5996-41D0-8C64-4E420B87DB76}" type="presOf" srcId="{488CFF17-B5D3-4C84-B82B-4B086006D14E}" destId="{CA079EB3-53C5-4E20-887C-25F3D65E6616}" srcOrd="0" destOrd="0" presId="urn:microsoft.com/office/officeart/2005/8/layout/hierarchy4"/>
    <dgm:cxn modelId="{7F22B917-D451-42AE-9919-1541111F4EB4}" type="presOf" srcId="{BA86C6EB-D0D9-4935-911A-0D9CCAADEDC9}" destId="{109C079D-33DA-4829-99B6-08755E316D5D}" srcOrd="0" destOrd="0" presId="urn:microsoft.com/office/officeart/2005/8/layout/hierarchy4"/>
    <dgm:cxn modelId="{33B30B02-D167-4CD0-8298-CC4459AA4065}" srcId="{67D21B96-FD44-45EB-8B68-C2AC857AEDCC}" destId="{9EAC0E5C-8336-43AE-86AE-A67C2A8E757D}" srcOrd="1" destOrd="0" parTransId="{24211E2E-D7AC-4697-8C6A-76BF3EE95051}" sibTransId="{E0778581-ADE8-486C-A958-D3997241D726}"/>
    <dgm:cxn modelId="{C57091E9-78C2-4FDA-AB5C-E57CEB62FDC7}" type="presOf" srcId="{4FA7AC94-5A3B-48CB-AC9B-63EB56E59F35}" destId="{B9C791D4-0387-43D4-A5CA-E5AF6412F9C8}" srcOrd="0" destOrd="0" presId="urn:microsoft.com/office/officeart/2005/8/layout/hierarchy4"/>
    <dgm:cxn modelId="{6ADF3644-63DA-4C4E-9A00-23B4F5CA7EE0}" type="presOf" srcId="{B583FDD7-3003-49CD-AC1E-E0EE6A5E8E62}" destId="{E9C01144-DE0E-4B29-AC88-2D7B599273A3}" srcOrd="0" destOrd="0" presId="urn:microsoft.com/office/officeart/2005/8/layout/hierarchy4"/>
    <dgm:cxn modelId="{91C89B5D-7D72-4881-A067-B60862F248B2}" srcId="{67D21B96-FD44-45EB-8B68-C2AC857AEDCC}" destId="{74B73A2C-1AEA-43D9-AEE8-D5B655C1A826}" srcOrd="3" destOrd="0" parTransId="{AD434583-1234-40D1-8B0A-9FC706BF87D7}" sibTransId="{0287FD48-5004-483D-8AD7-6668C6600CE9}"/>
    <dgm:cxn modelId="{4D0071FD-CC36-4536-90E7-9253532581EF}" srcId="{E02FDDE4-BD4C-4D05-A0A3-1C886A551918}" destId="{7DB3113D-EB5C-4B1A-B5A0-EB9D8F4511B5}" srcOrd="1" destOrd="0" parTransId="{9AD04577-CB1D-4C89-8783-9CB3E267BBBD}" sibTransId="{CDCECC8D-AB6E-4C97-AD1C-D8CB6F3A8177}"/>
    <dgm:cxn modelId="{F753F209-A73F-44AB-B2C1-0A065166CA95}" srcId="{2D3FB3C5-C57D-4A09-875F-EEBD56381E76}" destId="{760BEE94-E693-4D71-AE6F-550815E5501B}" srcOrd="1" destOrd="0" parTransId="{B8B82768-A3C2-427B-A08F-4D2FD2621F45}" sibTransId="{2EF9F9B7-8EB7-4EC5-8976-0C58644B9233}"/>
    <dgm:cxn modelId="{E1CFB914-25D6-4684-A569-57A24CE9C300}" srcId="{4FA7AC94-5A3B-48CB-AC9B-63EB56E59F35}" destId="{68D15042-A63A-4CE5-8B7D-2D81BBDCAF64}" srcOrd="0" destOrd="0" parTransId="{28D67501-D3D4-4A17-95C7-CBB9BA7A8576}" sibTransId="{514EB309-399F-4C8F-A898-F9ED130347B7}"/>
    <dgm:cxn modelId="{14EBC393-05A8-4AE4-A9A1-826F6BC275D1}" type="presOf" srcId="{6F4F7BE2-5E2F-4DBB-BECB-BCAC67C8EBB3}" destId="{7B10B1EF-FF47-4D7E-B037-60C85F600903}" srcOrd="0" destOrd="0" presId="urn:microsoft.com/office/officeart/2005/8/layout/hierarchy4"/>
    <dgm:cxn modelId="{43015C15-D699-4A98-A64D-234DA266DF28}" type="presOf" srcId="{CBEBCEB9-8654-46CC-A3C6-14B70946607F}" destId="{3471CF1A-83CC-412E-98AD-907FB96B908D}" srcOrd="0" destOrd="0" presId="urn:microsoft.com/office/officeart/2005/8/layout/hierarchy4"/>
    <dgm:cxn modelId="{26ED96D4-6649-4A73-BB06-31D78B0D4988}" type="presOf" srcId="{71A86BFE-6FB6-4073-91C5-62BF12D8C548}" destId="{0DB5F6E8-3122-4DE1-AC30-9AE6F28DDE2F}" srcOrd="0" destOrd="0" presId="urn:microsoft.com/office/officeart/2005/8/layout/hierarchy4"/>
    <dgm:cxn modelId="{0EFA73C2-08ED-48D7-AF6E-6C31089AF060}" type="presOf" srcId="{BEAA6ACD-50C2-4439-95C3-BC551DE9C2D8}" destId="{91467B70-386C-4F09-A580-D0760487C456}" srcOrd="0" destOrd="0" presId="urn:microsoft.com/office/officeart/2005/8/layout/hierarchy4"/>
    <dgm:cxn modelId="{DCD4464A-AA68-4C68-930E-0E6D39359D45}" srcId="{531E55B1-0A18-4E6F-97FD-A528D0713000}" destId="{5D3DFE7A-A23F-4142-AFFA-6D4B4CC041F2}" srcOrd="3" destOrd="0" parTransId="{85C5C58F-5EF4-49F0-ADD2-42147355E4CD}" sibTransId="{95CF59D0-8A10-47FD-8468-36250927B361}"/>
    <dgm:cxn modelId="{60E52E65-4E7E-4BB6-9505-22C159C2AC07}" type="presOf" srcId="{503B0159-C9A9-4A77-87D5-3A65FABB10D5}" destId="{9C555676-7C9D-48A6-8756-8B94DAA61397}" srcOrd="0" destOrd="0" presId="urn:microsoft.com/office/officeart/2005/8/layout/hierarchy4"/>
    <dgm:cxn modelId="{B4D7778E-DEC9-433D-9693-E268BFFFF864}" srcId="{2D3FB3C5-C57D-4A09-875F-EEBD56381E76}" destId="{CBEBCEB9-8654-46CC-A3C6-14B70946607F}" srcOrd="2" destOrd="0" parTransId="{31A38816-B591-418F-8033-BEB6490C41D1}" sibTransId="{14656BC3-F42B-4029-AF5D-906B27CB371E}"/>
    <dgm:cxn modelId="{FF4E70C3-1ACE-4AB7-B51E-A5D43EEE0E4D}" srcId="{82B10005-DB65-4B43-A93B-1D3FA6BFBE0D}" destId="{5D8F493D-CEB4-4B19-BA2D-70062C281228}" srcOrd="1" destOrd="0" parTransId="{D12C46DD-F702-4CC9-BBB7-695B374B99C7}" sibTransId="{B5E5E056-5BAC-43DD-A0F6-B7C0D6AA4452}"/>
    <dgm:cxn modelId="{C1BA0F1C-34B6-4D41-9A8D-B2CB152A6CDD}" srcId="{E02FDDE4-BD4C-4D05-A0A3-1C886A551918}" destId="{71A86BFE-6FB6-4073-91C5-62BF12D8C548}" srcOrd="2" destOrd="0" parTransId="{ACDE4D16-C1EF-420D-B318-C3B0F1B218AF}" sibTransId="{CE2AC9A8-CB50-47F8-9D19-E3EB5DBE62E2}"/>
    <dgm:cxn modelId="{B113553A-1C30-4043-B735-ADA8027512C9}" srcId="{82B10005-DB65-4B43-A93B-1D3FA6BFBE0D}" destId="{B5F943B9-C1F3-4953-AEBF-BE7E3F990798}" srcOrd="0" destOrd="0" parTransId="{61691C64-B59C-4588-A9F9-B5A4B32A7277}" sibTransId="{934E9D49-1939-49A4-ADB8-9D36A0C1C30E}"/>
    <dgm:cxn modelId="{6FB1C1DB-BEB7-4F18-B704-B90594EB6F78}" type="presOf" srcId="{68D15042-A63A-4CE5-8B7D-2D81BBDCAF64}" destId="{33CB9BE2-802E-4FFE-AB80-56CDC9178F1F}" srcOrd="0" destOrd="0" presId="urn:microsoft.com/office/officeart/2005/8/layout/hierarchy4"/>
    <dgm:cxn modelId="{31E2DDEE-8E2A-447F-A63E-CFDB605FFC20}" type="presOf" srcId="{760BEE94-E693-4D71-AE6F-550815E5501B}" destId="{9A787CA2-24EF-490E-A0BD-1CDD6F770953}" srcOrd="0" destOrd="0" presId="urn:microsoft.com/office/officeart/2005/8/layout/hierarchy4"/>
    <dgm:cxn modelId="{F383C248-5CB3-4518-80CB-56E751B55386}" srcId="{BEAA6ACD-50C2-4439-95C3-BC551DE9C2D8}" destId="{2B4D19AA-98D9-405D-8FC9-B8DA9BB3613F}" srcOrd="2" destOrd="0" parTransId="{806C6462-E1DE-4C2F-9862-D66E36DF2A68}" sibTransId="{8E0237F4-68ED-4EEC-97BA-9B42A2371788}"/>
    <dgm:cxn modelId="{838127B5-705C-4F5D-B48A-9BC1871CA694}" srcId="{9EAC0E5C-8336-43AE-86AE-A67C2A8E757D}" destId="{BA86C6EB-D0D9-4935-911A-0D9CCAADEDC9}" srcOrd="5" destOrd="0" parTransId="{AEE5ED2F-F660-4B16-9ABC-282C6966E809}" sibTransId="{E4AEAE62-1586-4EAA-9958-78C383EE0751}"/>
    <dgm:cxn modelId="{FE2D118A-9A45-484A-BC07-13065AA9D0F8}" srcId="{D9B75E94-C030-4F81-80FF-82C4A7E103BF}" destId="{52398461-D450-4B82-A063-F46D7309F55C}" srcOrd="0" destOrd="0" parTransId="{124F8DEA-D1E2-44AB-8ED0-83AA113E42FE}" sibTransId="{E5F69B58-9D66-46B7-87E9-F8B00E84472A}"/>
    <dgm:cxn modelId="{0A156559-D956-42E1-BEE0-9B0F1E4EA2DE}" srcId="{BEAA6ACD-50C2-4439-95C3-BC551DE9C2D8}" destId="{5A691B55-76A6-45DE-B0EF-7BC258811658}" srcOrd="0" destOrd="0" parTransId="{4BE6857A-CF54-48EA-B62D-843C20E6DB5A}" sibTransId="{1CE1E97E-87F0-4FD9-9D10-CD443EBDF163}"/>
    <dgm:cxn modelId="{122E3549-F17B-471D-89DA-EB67EE860E41}" srcId="{F89EEDEE-CAE2-4540-853A-96E77C93FDF3}" destId="{4FA7AC94-5A3B-48CB-AC9B-63EB56E59F35}" srcOrd="0" destOrd="0" parTransId="{92620F8A-37BC-45C0-911A-CA2900F2BE7A}" sibTransId="{2480805D-CF81-492A-96EB-2518AC2D0330}"/>
    <dgm:cxn modelId="{00F95C51-2473-40E0-877B-8E8F871D8C9B}" type="presOf" srcId="{B5F943B9-C1F3-4953-AEBF-BE7E3F990798}" destId="{9C265D9E-E192-4E5C-BB78-CABCDC2CC0C6}" srcOrd="0" destOrd="0" presId="urn:microsoft.com/office/officeart/2005/8/layout/hierarchy4"/>
    <dgm:cxn modelId="{2A7BE7B0-76E6-46A7-B12F-3A6ED0755F5A}" type="presOf" srcId="{5D8F493D-CEB4-4B19-BA2D-70062C281228}" destId="{6431403B-AA41-4D87-BED3-76EF56622623}" srcOrd="0" destOrd="0" presId="urn:microsoft.com/office/officeart/2005/8/layout/hierarchy4"/>
    <dgm:cxn modelId="{A2E0A45F-9926-4A63-BCD0-5E7B1DD40507}" srcId="{67D21B96-FD44-45EB-8B68-C2AC857AEDCC}" destId="{E02FDDE4-BD4C-4D05-A0A3-1C886A551918}" srcOrd="2" destOrd="0" parTransId="{FB31F140-11AF-4741-BD6E-FBA8DE377433}" sibTransId="{25E05CED-9B00-4417-BB67-8CE5CE41AA7D}"/>
    <dgm:cxn modelId="{EB838938-C5F5-467F-BFCE-9020B431B20D}" srcId="{531E55B1-0A18-4E6F-97FD-A528D0713000}" destId="{6F4F7BE2-5E2F-4DBB-BECB-BCAC67C8EBB3}" srcOrd="2" destOrd="0" parTransId="{C6A7ADD4-18D2-4F76-884B-94D5E024160C}" sibTransId="{B199D82E-2745-406D-B8FE-30D32EBC5A70}"/>
    <dgm:cxn modelId="{060F4F4A-F2E6-4BF6-9D5D-CFB06640375F}" srcId="{9EAC0E5C-8336-43AE-86AE-A67C2A8E757D}" destId="{BB529945-981E-46F3-B1B7-842ACA891A72}" srcOrd="1" destOrd="0" parTransId="{6F0AE126-FED0-40CA-AAF1-DE2917065FBA}" sibTransId="{63842269-2F1E-4C6B-9FD0-3D070D614370}"/>
    <dgm:cxn modelId="{7A2C8D10-3EA7-411A-A2CB-A883B253CEAE}" srcId="{9EAC0E5C-8336-43AE-86AE-A67C2A8E757D}" destId="{488CFF17-B5D3-4C84-B82B-4B086006D14E}" srcOrd="4" destOrd="0" parTransId="{E9C2C036-29EA-4C1F-A8EE-676DDE7DAEC8}" sibTransId="{40278BDF-730E-4455-970C-9D038D5A817F}"/>
    <dgm:cxn modelId="{87C4B8AA-CC63-48F7-A653-DB36D1899FA9}" srcId="{9EAC0E5C-8336-43AE-86AE-A67C2A8E757D}" destId="{ACF029F4-BC05-4E65-8DD6-D752DDEFC81C}" srcOrd="3" destOrd="0" parTransId="{B7672C48-7238-4FB0-ADF9-38364C92E579}" sibTransId="{DE35E8CE-4D0E-4C9E-B346-C2532140AA6B}"/>
    <dgm:cxn modelId="{A81211F2-F4BB-4503-B706-A822664B5210}" srcId="{67D21B96-FD44-45EB-8B68-C2AC857AEDCC}" destId="{BEAA6ACD-50C2-4439-95C3-BC551DE9C2D8}" srcOrd="4" destOrd="0" parTransId="{BE0716AC-BD0E-43AE-967E-B37FE950DB63}" sibTransId="{0F01CAF0-87FB-4777-89CC-F3333C697931}"/>
    <dgm:cxn modelId="{70913009-325C-439A-9170-EC06C3982999}" type="presOf" srcId="{BB275C0D-4ECE-49F7-90D6-7AA55BDE8FDE}" destId="{BF12D48F-BA0A-48D5-8C69-EEAFD9EE0745}" srcOrd="0" destOrd="0" presId="urn:microsoft.com/office/officeart/2005/8/layout/hierarchy4"/>
    <dgm:cxn modelId="{E4AF0757-F1E0-40F6-A4E1-9AC6A55B41BD}" type="presOf" srcId="{0CCE184D-6370-476B-ACA5-DA02016695D0}" destId="{F7C721A2-42FE-4427-83B0-5D571AEB3D2A}" srcOrd="0" destOrd="0" presId="urn:microsoft.com/office/officeart/2005/8/layout/hierarchy4"/>
    <dgm:cxn modelId="{D0CFD499-1F74-4637-A250-DB4818C49F2E}" type="presOf" srcId="{064F18DC-B7D6-424B-A448-11C8B4C7B5BD}" destId="{363CF5BE-76D5-4ACD-8816-62C5E542DD39}" srcOrd="0" destOrd="0" presId="urn:microsoft.com/office/officeart/2005/8/layout/hierarchy4"/>
    <dgm:cxn modelId="{9111FC69-30C9-4D99-9BB2-86B669ED6F09}" type="presOf" srcId="{F47254F4-B2D1-4675-A8FE-CAD7369EC4AA}" destId="{2DDDAE09-4C57-497F-A892-9AD2F64FAFB9}" srcOrd="0" destOrd="0" presId="urn:microsoft.com/office/officeart/2005/8/layout/hierarchy4"/>
    <dgm:cxn modelId="{D6354E9A-AAA6-43EF-A80E-F609C5C432AC}" type="presOf" srcId="{D9B75E94-C030-4F81-80FF-82C4A7E103BF}" destId="{3A4B3A52-E5FE-48B8-A714-03C89D9B36BE}" srcOrd="0" destOrd="0" presId="urn:microsoft.com/office/officeart/2005/8/layout/hierarchy4"/>
    <dgm:cxn modelId="{2F62F691-2207-4EC8-A1D1-EBFAA3F2AB7A}" srcId="{BEAA6ACD-50C2-4439-95C3-BC551DE9C2D8}" destId="{BB275C0D-4ECE-49F7-90D6-7AA55BDE8FDE}" srcOrd="1" destOrd="0" parTransId="{EAE3C200-4825-4603-8AE4-EC7756FA7343}" sibTransId="{AE8180B1-36C5-4141-9BDC-A8E2D47FAE97}"/>
    <dgm:cxn modelId="{7BAA7844-3B4D-403B-9F18-875C853D586E}" type="presOf" srcId="{E384C12D-3EF3-4D24-AA05-5BFC62672FB9}" destId="{49FB53D0-CEF9-4305-A3C4-033FC58D2603}" srcOrd="0" destOrd="0" presId="urn:microsoft.com/office/officeart/2005/8/layout/hierarchy4"/>
    <dgm:cxn modelId="{948148FF-9EA0-425E-9BB2-E77FCCC43EB9}" srcId="{531E55B1-0A18-4E6F-97FD-A528D0713000}" destId="{1F340F7F-EC81-48DB-8242-366FE66485C0}" srcOrd="1" destOrd="0" parTransId="{D98577F3-8C98-4FE5-BCC4-8BD36D5CA80F}" sibTransId="{4B198024-F9E3-4026-8BCF-F0293FF55495}"/>
    <dgm:cxn modelId="{42A95144-A560-45B4-B6EA-2500E871A2DE}" srcId="{9EAC0E5C-8336-43AE-86AE-A67C2A8E757D}" destId="{72F182D5-9D52-44BB-AE9E-88471AE02612}" srcOrd="0" destOrd="0" parTransId="{67C1C3E4-68ED-41DC-AC0A-FF1C7EE29682}" sibTransId="{657FD491-950C-48A0-93B8-0A4292A8A4FC}"/>
    <dgm:cxn modelId="{4B95A91A-DB77-46D5-A82D-40583403E926}" srcId="{2D3FB3C5-C57D-4A09-875F-EEBD56381E76}" destId="{503B0159-C9A9-4A77-87D5-3A65FABB10D5}" srcOrd="0" destOrd="0" parTransId="{853C5A41-DA59-4470-B2AE-180930CE1F5A}" sibTransId="{11A74DEA-895C-46AE-B9FD-006E565C288B}"/>
    <dgm:cxn modelId="{DA0FB4F2-B47F-437A-A273-2022856C84BC}" type="presOf" srcId="{52398461-D450-4B82-A063-F46D7309F55C}" destId="{031526D3-50EB-4D08-950F-CDD4CFDB5B8D}" srcOrd="0" destOrd="0" presId="urn:microsoft.com/office/officeart/2005/8/layout/hierarchy4"/>
    <dgm:cxn modelId="{F872D52E-CB71-4D08-8E0D-A96F2C0CFC99}" type="presOf" srcId="{8672C543-889A-4DF3-929E-4852A7845182}" destId="{68E393A4-6EC4-4AB1-9DB7-BD91389F5858}" srcOrd="0" destOrd="0" presId="urn:microsoft.com/office/officeart/2005/8/layout/hierarchy4"/>
    <dgm:cxn modelId="{AC957033-3465-43C7-9A65-2BE974C4FD0C}" srcId="{E02FDDE4-BD4C-4D05-A0A3-1C886A551918}" destId="{0CCE184D-6370-476B-ACA5-DA02016695D0}" srcOrd="0" destOrd="0" parTransId="{81CEEF2C-A2CC-4D5F-BFE9-7EDE67D336F1}" sibTransId="{7AD5DD8A-15C2-489F-8841-29733FB9A36E}"/>
    <dgm:cxn modelId="{E39E8A16-5929-4C90-A5DD-DB66C08A8003}" srcId="{9EAC0E5C-8336-43AE-86AE-A67C2A8E757D}" destId="{F47254F4-B2D1-4675-A8FE-CAD7369EC4AA}" srcOrd="2" destOrd="0" parTransId="{EEA8F83E-A4E4-41F8-831F-9F9495A6C733}" sibTransId="{965D70C7-0C6D-4C36-87CB-F436FD6C83F9}"/>
    <dgm:cxn modelId="{8E3A949C-58A8-458A-87FB-165F71C64EE8}" type="presOf" srcId="{531E55B1-0A18-4E6F-97FD-A528D0713000}" destId="{96223C7B-B66B-4327-BA30-4EAB566FB2D1}" srcOrd="0" destOrd="0" presId="urn:microsoft.com/office/officeart/2005/8/layout/hierarchy4"/>
    <dgm:cxn modelId="{E3426DE2-8DA0-4F3A-80F6-499E381798FF}" srcId="{531E55B1-0A18-4E6F-97FD-A528D0713000}" destId="{1F4CD5EC-22DE-4253-BF02-3A0404904A9C}" srcOrd="0" destOrd="0" parTransId="{354ABEE8-6913-4253-AA4F-3D6BC278F2DC}" sibTransId="{7FCC6608-76D3-474F-B015-9F9A2967AA7E}"/>
    <dgm:cxn modelId="{3DAFA15B-C574-49A5-A956-B50797CDBB0A}" type="presOf" srcId="{74B73A2C-1AEA-43D9-AEE8-D5B655C1A826}" destId="{712B99F3-E58A-4CA0-A808-B0FE99371726}" srcOrd="0" destOrd="0" presId="urn:microsoft.com/office/officeart/2005/8/layout/hierarchy4"/>
    <dgm:cxn modelId="{4168DBFD-5D22-46BF-B0C9-EE60CE7699A1}" type="presOf" srcId="{ACF029F4-BC05-4E65-8DD6-D752DDEFC81C}" destId="{5490BA39-5666-4C08-8B2B-4547A1E4F5DA}" srcOrd="0" destOrd="0" presId="urn:microsoft.com/office/officeart/2005/8/layout/hierarchy4"/>
    <dgm:cxn modelId="{02584D52-BE05-4C17-966D-C65A6264F31E}" srcId="{82B10005-DB65-4B43-A93B-1D3FA6BFBE0D}" destId="{064F18DC-B7D6-424B-A448-11C8B4C7B5BD}" srcOrd="4" destOrd="0" parTransId="{1E1B9B65-6F7E-45CE-8C18-8CF2D96A8E67}" sibTransId="{D1EE90BE-05F7-4286-AE26-4ADDA3E07554}"/>
    <dgm:cxn modelId="{09C6B542-6EC7-46B9-877E-CE223E12DD84}" srcId="{F89EEDEE-CAE2-4540-853A-96E77C93FDF3}" destId="{2D3FB3C5-C57D-4A09-875F-EEBD56381E76}" srcOrd="3" destOrd="0" parTransId="{D635FCCC-B96B-49B0-B858-FF20775731D2}" sibTransId="{82AE0758-3703-48B2-AD6B-0F43D05B5DEA}"/>
    <dgm:cxn modelId="{51171F5A-A450-4A7B-9F50-2C546CFCD313}" type="presOf" srcId="{1F340F7F-EC81-48DB-8242-366FE66485C0}" destId="{E306841F-DEDE-4B48-B731-774F3A725E7F}" srcOrd="0" destOrd="0" presId="urn:microsoft.com/office/officeart/2005/8/layout/hierarchy4"/>
    <dgm:cxn modelId="{AB99EBD9-AA6B-4A56-8AD9-845706A154EB}" type="presOf" srcId="{D84CD1D8-BBBC-4B02-9799-39F2ECBC3186}" destId="{DB5B240A-6EE0-45B1-9205-C036C7D0D854}" srcOrd="0" destOrd="0" presId="urn:microsoft.com/office/officeart/2005/8/layout/hierarchy4"/>
    <dgm:cxn modelId="{A17F7CD2-A1B7-468B-BF23-372260D1A03C}" type="presOf" srcId="{E47A8CD2-5F70-49A3-A858-CD61EE3CC9CB}" destId="{9F7B14F4-B671-4546-906E-66ABF188AF3E}" srcOrd="0" destOrd="0" presId="urn:microsoft.com/office/officeart/2005/8/layout/hierarchy4"/>
    <dgm:cxn modelId="{EB1343E1-3B44-4BD8-8700-53D007FE4185}" srcId="{F89EEDEE-CAE2-4540-853A-96E77C93FDF3}" destId="{531E55B1-0A18-4E6F-97FD-A528D0713000}" srcOrd="2" destOrd="0" parTransId="{B43A48E0-6813-46C6-A574-9B88CF5691B2}" sibTransId="{1AD8B06D-155B-43E1-BCF9-6E7E61F4465B}"/>
    <dgm:cxn modelId="{68E4CFE9-B766-4857-845E-9D686E8E8B01}" type="presOf" srcId="{E02FDDE4-BD4C-4D05-A0A3-1C886A551918}" destId="{E11C3125-EC53-41D3-A4D1-FED439A58784}" srcOrd="0" destOrd="0" presId="urn:microsoft.com/office/officeart/2005/8/layout/hierarchy4"/>
    <dgm:cxn modelId="{9D1EEA85-6664-4A84-8CDF-21BC94622CE1}" type="presOf" srcId="{82B10005-DB65-4B43-A93B-1D3FA6BFBE0D}" destId="{862E2257-255C-4D82-8365-622610CA4FD2}" srcOrd="0" destOrd="0" presId="urn:microsoft.com/office/officeart/2005/8/layout/hierarchy4"/>
    <dgm:cxn modelId="{2664EC4B-28A4-4A32-AA9E-3C58E4ABE50F}" srcId="{67D21B96-FD44-45EB-8B68-C2AC857AEDCC}" destId="{82B10005-DB65-4B43-A93B-1D3FA6BFBE0D}" srcOrd="0" destOrd="0" parTransId="{06B6740B-F1E8-4C12-A516-E0B49842A424}" sibTransId="{399B1D9D-B00D-44B2-A9D4-5CD5178C7487}"/>
    <dgm:cxn modelId="{C3219419-0CF5-4F26-BD8C-22F6C3217B34}" type="presOf" srcId="{72F182D5-9D52-44BB-AE9E-88471AE02612}" destId="{E523B102-4243-451C-B06A-67702091F0C1}" srcOrd="0" destOrd="0" presId="urn:microsoft.com/office/officeart/2005/8/layout/hierarchy4"/>
    <dgm:cxn modelId="{CBA7B3C8-8ABD-4090-B456-0FB86D4AA39B}" type="presOf" srcId="{2B4D19AA-98D9-405D-8FC9-B8DA9BB3613F}" destId="{A906D2EE-2E0C-465A-BE64-2917DACF9F25}" srcOrd="0" destOrd="0" presId="urn:microsoft.com/office/officeart/2005/8/layout/hierarchy4"/>
    <dgm:cxn modelId="{65C2CE8B-9B00-4982-8AA8-AB962E3F1715}" type="presOf" srcId="{F45F1EF1-CF30-430F-B72A-B552676E945E}" destId="{D56CA4A2-03DB-498C-AEBD-501E262335D5}" srcOrd="0" destOrd="0" presId="urn:microsoft.com/office/officeart/2005/8/layout/hierarchy4"/>
    <dgm:cxn modelId="{9193A4A8-EF1D-420E-BF50-3BB1EF154B17}" srcId="{2D3FB3C5-C57D-4A09-875F-EEBD56381E76}" destId="{E47A8CD2-5F70-49A3-A858-CD61EE3CC9CB}" srcOrd="3" destOrd="0" parTransId="{BA22DA1B-C546-4C9F-8284-6CFF846E12E2}" sibTransId="{41561F60-FE86-41EE-98DB-04EBA7C24BC5}"/>
    <dgm:cxn modelId="{92905155-5F87-4DDC-AFBF-C98BA302599F}" srcId="{F89EEDEE-CAE2-4540-853A-96E77C93FDF3}" destId="{67D21B96-FD44-45EB-8B68-C2AC857AEDCC}" srcOrd="1" destOrd="0" parTransId="{E0EF7173-8899-4A43-92EB-1AB1E33257BD}" sibTransId="{8F621591-481A-48D5-9556-73446A6CD0B5}"/>
    <dgm:cxn modelId="{9F50070A-D259-457C-9003-D9E4E5644813}" type="presParOf" srcId="{6DFBA720-9BAF-43EB-B6E6-65E9F4C92B19}" destId="{14E1ECDE-3A5B-453A-A08F-3BACEC594C84}" srcOrd="0" destOrd="0" presId="urn:microsoft.com/office/officeart/2005/8/layout/hierarchy4"/>
    <dgm:cxn modelId="{2DD87A6C-D931-4B1B-B610-2219755C366A}" type="presParOf" srcId="{14E1ECDE-3A5B-453A-A08F-3BACEC594C84}" destId="{B9C791D4-0387-43D4-A5CA-E5AF6412F9C8}" srcOrd="0" destOrd="0" presId="urn:microsoft.com/office/officeart/2005/8/layout/hierarchy4"/>
    <dgm:cxn modelId="{D2EF8957-93A7-400E-B604-72A1D8FDA925}" type="presParOf" srcId="{14E1ECDE-3A5B-453A-A08F-3BACEC594C84}" destId="{0B385765-0AFB-43C3-8A56-38227557DA6A}" srcOrd="1" destOrd="0" presId="urn:microsoft.com/office/officeart/2005/8/layout/hierarchy4"/>
    <dgm:cxn modelId="{B4B1F505-121A-4F17-B9BE-423D78060AB0}" type="presParOf" srcId="{14E1ECDE-3A5B-453A-A08F-3BACEC594C84}" destId="{78831CC8-0FA3-4DCE-A4EC-1CE78E64C6DE}" srcOrd="2" destOrd="0" presId="urn:microsoft.com/office/officeart/2005/8/layout/hierarchy4"/>
    <dgm:cxn modelId="{3298D0AB-A0B7-4CBE-9D60-9569D71AC18F}" type="presParOf" srcId="{78831CC8-0FA3-4DCE-A4EC-1CE78E64C6DE}" destId="{8981C1B6-441A-4255-900F-A66EC00DF859}" srcOrd="0" destOrd="0" presId="urn:microsoft.com/office/officeart/2005/8/layout/hierarchy4"/>
    <dgm:cxn modelId="{061787C5-211F-4061-93B6-336665FAB507}" type="presParOf" srcId="{8981C1B6-441A-4255-900F-A66EC00DF859}" destId="{33CB9BE2-802E-4FFE-AB80-56CDC9178F1F}" srcOrd="0" destOrd="0" presId="urn:microsoft.com/office/officeart/2005/8/layout/hierarchy4"/>
    <dgm:cxn modelId="{F1E6A5F5-BFB4-4EC4-9DB9-0133135F4C94}" type="presParOf" srcId="{8981C1B6-441A-4255-900F-A66EC00DF859}" destId="{A370E76D-9D42-46D7-BA67-0A7A4668AFD4}" srcOrd="1" destOrd="0" presId="urn:microsoft.com/office/officeart/2005/8/layout/hierarchy4"/>
    <dgm:cxn modelId="{20507DC7-D398-4565-B559-8CDA959759A8}" type="presParOf" srcId="{78831CC8-0FA3-4DCE-A4EC-1CE78E64C6DE}" destId="{150F524D-5362-4BC8-ACDC-AD933FCDEB4B}" srcOrd="1" destOrd="0" presId="urn:microsoft.com/office/officeart/2005/8/layout/hierarchy4"/>
    <dgm:cxn modelId="{E09E0278-9E74-4A93-B85E-BD31372726FA}" type="presParOf" srcId="{78831CC8-0FA3-4DCE-A4EC-1CE78E64C6DE}" destId="{C2D30670-8498-4F05-8491-A9D02F516B6A}" srcOrd="2" destOrd="0" presId="urn:microsoft.com/office/officeart/2005/8/layout/hierarchy4"/>
    <dgm:cxn modelId="{323CD6BF-D0B5-457B-87A5-B76734A2BC0F}" type="presParOf" srcId="{C2D30670-8498-4F05-8491-A9D02F516B6A}" destId="{49FB53D0-CEF9-4305-A3C4-033FC58D2603}" srcOrd="0" destOrd="0" presId="urn:microsoft.com/office/officeart/2005/8/layout/hierarchy4"/>
    <dgm:cxn modelId="{244C39C6-7566-4B65-AAF2-87CFD5F66D44}" type="presParOf" srcId="{C2D30670-8498-4F05-8491-A9D02F516B6A}" destId="{B483575D-A859-4030-89FB-E1846328B44E}" srcOrd="1" destOrd="0" presId="urn:microsoft.com/office/officeart/2005/8/layout/hierarchy4"/>
    <dgm:cxn modelId="{A5DA72EB-C504-4D31-8202-78CDE9251DC1}" type="presParOf" srcId="{78831CC8-0FA3-4DCE-A4EC-1CE78E64C6DE}" destId="{8FB7E2E3-E7AF-4B49-A661-F1E4309FE5E6}" srcOrd="3" destOrd="0" presId="urn:microsoft.com/office/officeart/2005/8/layout/hierarchy4"/>
    <dgm:cxn modelId="{468744A2-DCD3-4553-80B9-C7E56F8682F6}" type="presParOf" srcId="{78831CC8-0FA3-4DCE-A4EC-1CE78E64C6DE}" destId="{DA506A10-FFEA-4467-A35E-8AF1E83CEE19}" srcOrd="4" destOrd="0" presId="urn:microsoft.com/office/officeart/2005/8/layout/hierarchy4"/>
    <dgm:cxn modelId="{F2C9B344-DD9F-43D9-9001-27A19E1F32BC}" type="presParOf" srcId="{DA506A10-FFEA-4467-A35E-8AF1E83CEE19}" destId="{E9C01144-DE0E-4B29-AC88-2D7B599273A3}" srcOrd="0" destOrd="0" presId="urn:microsoft.com/office/officeart/2005/8/layout/hierarchy4"/>
    <dgm:cxn modelId="{EB6E9C35-DAEB-4781-BEFD-D9C868F42F83}" type="presParOf" srcId="{DA506A10-FFEA-4467-A35E-8AF1E83CEE19}" destId="{E6C51CF0-C019-407C-842B-F7639C792BC9}" srcOrd="1" destOrd="0" presId="urn:microsoft.com/office/officeart/2005/8/layout/hierarchy4"/>
    <dgm:cxn modelId="{EA8B0BA3-5F43-4F14-BEDA-2687248CB42A}" type="presParOf" srcId="{78831CC8-0FA3-4DCE-A4EC-1CE78E64C6DE}" destId="{1EA6BFAA-C212-44C1-B562-E1B2109CD007}" srcOrd="5" destOrd="0" presId="urn:microsoft.com/office/officeart/2005/8/layout/hierarchy4"/>
    <dgm:cxn modelId="{65FE86E8-076F-451D-8017-51A710775834}" type="presParOf" srcId="{78831CC8-0FA3-4DCE-A4EC-1CE78E64C6DE}" destId="{0A3E2128-299D-4B7D-97AF-95C2FBFB43A5}" srcOrd="6" destOrd="0" presId="urn:microsoft.com/office/officeart/2005/8/layout/hierarchy4"/>
    <dgm:cxn modelId="{2201E6B0-6DB0-41F6-9268-683544FA62D1}" type="presParOf" srcId="{0A3E2128-299D-4B7D-97AF-95C2FBFB43A5}" destId="{D0320399-0B52-46D0-B148-D0CBEEB10115}" srcOrd="0" destOrd="0" presId="urn:microsoft.com/office/officeart/2005/8/layout/hierarchy4"/>
    <dgm:cxn modelId="{021F62FF-8520-4FA5-9207-8C0204A9620D}" type="presParOf" srcId="{0A3E2128-299D-4B7D-97AF-95C2FBFB43A5}" destId="{9E21C879-6271-41D7-88C1-9DD112F58AB0}" srcOrd="1" destOrd="0" presId="urn:microsoft.com/office/officeart/2005/8/layout/hierarchy4"/>
    <dgm:cxn modelId="{F01734C7-A52E-4743-B4FC-6F193D18AE74}" type="presParOf" srcId="{6DFBA720-9BAF-43EB-B6E6-65E9F4C92B19}" destId="{3271616B-B401-40A2-85AA-B6AD40EED52B}" srcOrd="1" destOrd="0" presId="urn:microsoft.com/office/officeart/2005/8/layout/hierarchy4"/>
    <dgm:cxn modelId="{2209F3CD-2997-4F15-AEC8-CD79DBAA2C11}" type="presParOf" srcId="{6DFBA720-9BAF-43EB-B6E6-65E9F4C92B19}" destId="{7B172642-4A93-40A9-BB72-66B77B7FC5AF}" srcOrd="2" destOrd="0" presId="urn:microsoft.com/office/officeart/2005/8/layout/hierarchy4"/>
    <dgm:cxn modelId="{31376A57-1FA0-427C-808B-C1EC56DA0B5C}" type="presParOf" srcId="{7B172642-4A93-40A9-BB72-66B77B7FC5AF}" destId="{7C880A1C-4F92-4227-B810-F140B324892F}" srcOrd="0" destOrd="0" presId="urn:microsoft.com/office/officeart/2005/8/layout/hierarchy4"/>
    <dgm:cxn modelId="{5D10E518-6E61-49BF-8725-254498B64091}" type="presParOf" srcId="{7B172642-4A93-40A9-BB72-66B77B7FC5AF}" destId="{04093CBB-E042-4FFC-BD50-AE5B8CE45A85}" srcOrd="1" destOrd="0" presId="urn:microsoft.com/office/officeart/2005/8/layout/hierarchy4"/>
    <dgm:cxn modelId="{D1720752-615F-49B0-86A4-841BAFE6F02E}" type="presParOf" srcId="{7B172642-4A93-40A9-BB72-66B77B7FC5AF}" destId="{CE4D083D-6877-4248-B639-2C315DB1B991}" srcOrd="2" destOrd="0" presId="urn:microsoft.com/office/officeart/2005/8/layout/hierarchy4"/>
    <dgm:cxn modelId="{086053C3-AE72-4724-84E6-5EDEFFD9E4D3}" type="presParOf" srcId="{CE4D083D-6877-4248-B639-2C315DB1B991}" destId="{AF78719C-0943-49F3-A412-80E948DF62F7}" srcOrd="0" destOrd="0" presId="urn:microsoft.com/office/officeart/2005/8/layout/hierarchy4"/>
    <dgm:cxn modelId="{5B898BB9-EF67-469E-9036-C58D38C97126}" type="presParOf" srcId="{AF78719C-0943-49F3-A412-80E948DF62F7}" destId="{862E2257-255C-4D82-8365-622610CA4FD2}" srcOrd="0" destOrd="0" presId="urn:microsoft.com/office/officeart/2005/8/layout/hierarchy4"/>
    <dgm:cxn modelId="{4304BB43-345E-4A73-B405-7C6C5CC9966A}" type="presParOf" srcId="{AF78719C-0943-49F3-A412-80E948DF62F7}" destId="{D448BF7A-56A9-44AF-AD54-A0B06E991A9F}" srcOrd="1" destOrd="0" presId="urn:microsoft.com/office/officeart/2005/8/layout/hierarchy4"/>
    <dgm:cxn modelId="{44FFA5B6-D1DA-40C3-A7E5-B70B5E6963E3}" type="presParOf" srcId="{AF78719C-0943-49F3-A412-80E948DF62F7}" destId="{CFFCA885-7D4E-46CF-AEE9-3AC22970DDF4}" srcOrd="2" destOrd="0" presId="urn:microsoft.com/office/officeart/2005/8/layout/hierarchy4"/>
    <dgm:cxn modelId="{65888635-D36A-4C1C-9566-3E5D65430314}" type="presParOf" srcId="{CFFCA885-7D4E-46CF-AEE9-3AC22970DDF4}" destId="{E5B63869-0C7D-4967-A327-C906E2AE5A35}" srcOrd="0" destOrd="0" presId="urn:microsoft.com/office/officeart/2005/8/layout/hierarchy4"/>
    <dgm:cxn modelId="{F856FA91-FDFF-465F-8221-A20F57AF3CE6}" type="presParOf" srcId="{E5B63869-0C7D-4967-A327-C906E2AE5A35}" destId="{9C265D9E-E192-4E5C-BB78-CABCDC2CC0C6}" srcOrd="0" destOrd="0" presId="urn:microsoft.com/office/officeart/2005/8/layout/hierarchy4"/>
    <dgm:cxn modelId="{8E226F4A-78A5-4885-B57F-C35B91D98996}" type="presParOf" srcId="{E5B63869-0C7D-4967-A327-C906E2AE5A35}" destId="{DA26E509-83D7-4922-817D-55C4E4A3E9B3}" srcOrd="1" destOrd="0" presId="urn:microsoft.com/office/officeart/2005/8/layout/hierarchy4"/>
    <dgm:cxn modelId="{AB1D9B29-550A-4C7D-A636-3D3BEA1F9171}" type="presParOf" srcId="{CFFCA885-7D4E-46CF-AEE9-3AC22970DDF4}" destId="{465E261D-43DE-4CEB-9EF1-16DB99FCE767}" srcOrd="1" destOrd="0" presId="urn:microsoft.com/office/officeart/2005/8/layout/hierarchy4"/>
    <dgm:cxn modelId="{7D55727F-81A4-411B-A522-9480ACD064FF}" type="presParOf" srcId="{CFFCA885-7D4E-46CF-AEE9-3AC22970DDF4}" destId="{E8850462-EBAE-4275-B341-91FCF7192022}" srcOrd="2" destOrd="0" presId="urn:microsoft.com/office/officeart/2005/8/layout/hierarchy4"/>
    <dgm:cxn modelId="{2581CA8C-B6A8-499C-A143-ED5EC784F653}" type="presParOf" srcId="{E8850462-EBAE-4275-B341-91FCF7192022}" destId="{6431403B-AA41-4D87-BED3-76EF56622623}" srcOrd="0" destOrd="0" presId="urn:microsoft.com/office/officeart/2005/8/layout/hierarchy4"/>
    <dgm:cxn modelId="{CFDE68E6-67B7-4367-BF12-B608F610A42C}" type="presParOf" srcId="{E8850462-EBAE-4275-B341-91FCF7192022}" destId="{D0150985-21CC-4ED3-A3DF-5B1060B5CAFA}" srcOrd="1" destOrd="0" presId="urn:microsoft.com/office/officeart/2005/8/layout/hierarchy4"/>
    <dgm:cxn modelId="{8740466D-8892-4782-8741-243841681C68}" type="presParOf" srcId="{CFFCA885-7D4E-46CF-AEE9-3AC22970DDF4}" destId="{D9B80DB9-5FCD-475D-88D7-52C87E1D484A}" srcOrd="3" destOrd="0" presId="urn:microsoft.com/office/officeart/2005/8/layout/hierarchy4"/>
    <dgm:cxn modelId="{98E0069F-8336-4170-82FE-ABB028F50892}" type="presParOf" srcId="{CFFCA885-7D4E-46CF-AEE9-3AC22970DDF4}" destId="{0D6DA6E7-E9B9-4DF9-8D4C-0F1541E5B0A6}" srcOrd="4" destOrd="0" presId="urn:microsoft.com/office/officeart/2005/8/layout/hierarchy4"/>
    <dgm:cxn modelId="{3E1B7E62-F748-4F40-9003-F4E7480D1C69}" type="presParOf" srcId="{0D6DA6E7-E9B9-4DF9-8D4C-0F1541E5B0A6}" destId="{68E393A4-6EC4-4AB1-9DB7-BD91389F5858}" srcOrd="0" destOrd="0" presId="urn:microsoft.com/office/officeart/2005/8/layout/hierarchy4"/>
    <dgm:cxn modelId="{2E943A4B-A491-49D7-86A9-CF6CEE80E1D3}" type="presParOf" srcId="{0D6DA6E7-E9B9-4DF9-8D4C-0F1541E5B0A6}" destId="{A98E36D4-3C41-461C-A749-9688DCF24497}" srcOrd="1" destOrd="0" presId="urn:microsoft.com/office/officeart/2005/8/layout/hierarchy4"/>
    <dgm:cxn modelId="{FAC74FB3-BC10-4CC1-8CC7-BD69EB26122D}" type="presParOf" srcId="{CFFCA885-7D4E-46CF-AEE9-3AC22970DDF4}" destId="{A8C794FC-4DCF-4A5A-895E-3C75E4D4523B}" srcOrd="5" destOrd="0" presId="urn:microsoft.com/office/officeart/2005/8/layout/hierarchy4"/>
    <dgm:cxn modelId="{8D64267B-046A-4319-A6B4-4A1C6ABA5444}" type="presParOf" srcId="{CFFCA885-7D4E-46CF-AEE9-3AC22970DDF4}" destId="{CD73AEA2-096A-4D94-93A0-683000568136}" srcOrd="6" destOrd="0" presId="urn:microsoft.com/office/officeart/2005/8/layout/hierarchy4"/>
    <dgm:cxn modelId="{244D362F-B76B-47B4-A814-AD28D6B090B1}" type="presParOf" srcId="{CD73AEA2-096A-4D94-93A0-683000568136}" destId="{DB5B240A-6EE0-45B1-9205-C036C7D0D854}" srcOrd="0" destOrd="0" presId="urn:microsoft.com/office/officeart/2005/8/layout/hierarchy4"/>
    <dgm:cxn modelId="{AD98BF84-23B1-4DE8-AE48-A22AE1876FB2}" type="presParOf" srcId="{CD73AEA2-096A-4D94-93A0-683000568136}" destId="{AC6740B0-589D-43B7-BC2C-89EABA0F0643}" srcOrd="1" destOrd="0" presId="urn:microsoft.com/office/officeart/2005/8/layout/hierarchy4"/>
    <dgm:cxn modelId="{B8B45E66-4D35-4BA2-8FE5-6A11FC02A245}" type="presParOf" srcId="{CFFCA885-7D4E-46CF-AEE9-3AC22970DDF4}" destId="{8D374EB4-09A0-4281-AF91-43207CCA6809}" srcOrd="7" destOrd="0" presId="urn:microsoft.com/office/officeart/2005/8/layout/hierarchy4"/>
    <dgm:cxn modelId="{53EBF43F-87BD-4DC4-8B89-7541AB7F7B53}" type="presParOf" srcId="{CFFCA885-7D4E-46CF-AEE9-3AC22970DDF4}" destId="{7E3F4504-D27F-4037-B1CC-26606E0A0B06}" srcOrd="8" destOrd="0" presId="urn:microsoft.com/office/officeart/2005/8/layout/hierarchy4"/>
    <dgm:cxn modelId="{988FBA39-D369-4E9C-B0AC-0FE50B4CA900}" type="presParOf" srcId="{7E3F4504-D27F-4037-B1CC-26606E0A0B06}" destId="{363CF5BE-76D5-4ACD-8816-62C5E542DD39}" srcOrd="0" destOrd="0" presId="urn:microsoft.com/office/officeart/2005/8/layout/hierarchy4"/>
    <dgm:cxn modelId="{35F5F624-75BB-4875-BB25-C0A16B11438C}" type="presParOf" srcId="{7E3F4504-D27F-4037-B1CC-26606E0A0B06}" destId="{9A8B492F-6D78-4EA5-B9EB-91F7D1791148}" srcOrd="1" destOrd="0" presId="urn:microsoft.com/office/officeart/2005/8/layout/hierarchy4"/>
    <dgm:cxn modelId="{8DF537AD-4F18-4258-A458-8CAFE5E9B415}" type="presParOf" srcId="{CE4D083D-6877-4248-B639-2C315DB1B991}" destId="{39766C7C-DD0A-4BD9-B41D-63C5F029FC3A}" srcOrd="1" destOrd="0" presId="urn:microsoft.com/office/officeart/2005/8/layout/hierarchy4"/>
    <dgm:cxn modelId="{674ECE2B-FC2A-4007-BA66-33FA6649AEE6}" type="presParOf" srcId="{CE4D083D-6877-4248-B639-2C315DB1B991}" destId="{DB97FC2E-9D4E-4EE8-A8A5-C6D5E38203DC}" srcOrd="2" destOrd="0" presId="urn:microsoft.com/office/officeart/2005/8/layout/hierarchy4"/>
    <dgm:cxn modelId="{DEB7CAB2-94B8-40C9-93E3-E0DA4A9DC76C}" type="presParOf" srcId="{DB97FC2E-9D4E-4EE8-A8A5-C6D5E38203DC}" destId="{2CEE7120-BCD8-486C-8ED2-C91F9C846E84}" srcOrd="0" destOrd="0" presId="urn:microsoft.com/office/officeart/2005/8/layout/hierarchy4"/>
    <dgm:cxn modelId="{17EEEAE0-F04A-4796-A219-A0FCA0D4E58D}" type="presParOf" srcId="{DB97FC2E-9D4E-4EE8-A8A5-C6D5E38203DC}" destId="{8C3ACC03-32B2-4A79-8762-2049D2B10285}" srcOrd="1" destOrd="0" presId="urn:microsoft.com/office/officeart/2005/8/layout/hierarchy4"/>
    <dgm:cxn modelId="{886B100C-6BEC-4D86-BD99-88367BF352EB}" type="presParOf" srcId="{DB97FC2E-9D4E-4EE8-A8A5-C6D5E38203DC}" destId="{3212D936-E0A2-4BEA-8AA9-BB54AC82251F}" srcOrd="2" destOrd="0" presId="urn:microsoft.com/office/officeart/2005/8/layout/hierarchy4"/>
    <dgm:cxn modelId="{3E97C756-E399-461E-B6B4-5B3BFBB6270D}" type="presParOf" srcId="{3212D936-E0A2-4BEA-8AA9-BB54AC82251F}" destId="{8883957F-20DA-4B9C-90D1-156938E346AF}" srcOrd="0" destOrd="0" presId="urn:microsoft.com/office/officeart/2005/8/layout/hierarchy4"/>
    <dgm:cxn modelId="{F11D8D8F-4F8B-4641-9019-7029E2E27054}" type="presParOf" srcId="{8883957F-20DA-4B9C-90D1-156938E346AF}" destId="{E523B102-4243-451C-B06A-67702091F0C1}" srcOrd="0" destOrd="0" presId="urn:microsoft.com/office/officeart/2005/8/layout/hierarchy4"/>
    <dgm:cxn modelId="{542A36A4-F08D-4527-9696-49D1CB3755EE}" type="presParOf" srcId="{8883957F-20DA-4B9C-90D1-156938E346AF}" destId="{84D35558-7C1D-4649-A5FD-5CBC945F78B2}" srcOrd="1" destOrd="0" presId="urn:microsoft.com/office/officeart/2005/8/layout/hierarchy4"/>
    <dgm:cxn modelId="{64A176ED-1DAD-4F08-A99C-A991376FC15C}" type="presParOf" srcId="{3212D936-E0A2-4BEA-8AA9-BB54AC82251F}" destId="{39AFBC40-4DA0-4331-887C-F184CD463E04}" srcOrd="1" destOrd="0" presId="urn:microsoft.com/office/officeart/2005/8/layout/hierarchy4"/>
    <dgm:cxn modelId="{977ED746-45A5-44D7-AE2C-CF6994783115}" type="presParOf" srcId="{3212D936-E0A2-4BEA-8AA9-BB54AC82251F}" destId="{628AB987-9141-4478-A0A9-2185488BFAEF}" srcOrd="2" destOrd="0" presId="urn:microsoft.com/office/officeart/2005/8/layout/hierarchy4"/>
    <dgm:cxn modelId="{14FD40F1-627E-4A87-BFB0-4E1CC36E9CF6}" type="presParOf" srcId="{628AB987-9141-4478-A0A9-2185488BFAEF}" destId="{DF214B87-3C79-45B0-AED7-F5DAE29C50A5}" srcOrd="0" destOrd="0" presId="urn:microsoft.com/office/officeart/2005/8/layout/hierarchy4"/>
    <dgm:cxn modelId="{F037C8CB-5EEB-4463-ABD7-5C7399F0A45E}" type="presParOf" srcId="{628AB987-9141-4478-A0A9-2185488BFAEF}" destId="{24429400-E802-4978-BB70-B047629F8AD1}" srcOrd="1" destOrd="0" presId="urn:microsoft.com/office/officeart/2005/8/layout/hierarchy4"/>
    <dgm:cxn modelId="{C10D77B8-43D7-47A7-9152-1E238F1E317D}" type="presParOf" srcId="{3212D936-E0A2-4BEA-8AA9-BB54AC82251F}" destId="{50F92640-7A6E-4AE7-98BA-990D189AB446}" srcOrd="3" destOrd="0" presId="urn:microsoft.com/office/officeart/2005/8/layout/hierarchy4"/>
    <dgm:cxn modelId="{F67292F8-B0EE-44E2-8E17-31DA76A1FDFE}" type="presParOf" srcId="{3212D936-E0A2-4BEA-8AA9-BB54AC82251F}" destId="{9F705BD2-0613-428F-BFD4-5265E95BFE4B}" srcOrd="4" destOrd="0" presId="urn:microsoft.com/office/officeart/2005/8/layout/hierarchy4"/>
    <dgm:cxn modelId="{965D8EF5-6B08-4296-ABA3-930B0EBDE418}" type="presParOf" srcId="{9F705BD2-0613-428F-BFD4-5265E95BFE4B}" destId="{2DDDAE09-4C57-497F-A892-9AD2F64FAFB9}" srcOrd="0" destOrd="0" presId="urn:microsoft.com/office/officeart/2005/8/layout/hierarchy4"/>
    <dgm:cxn modelId="{4E6A1F63-65CB-44F4-A657-7CD01AE6188F}" type="presParOf" srcId="{9F705BD2-0613-428F-BFD4-5265E95BFE4B}" destId="{F3B550D7-1497-44A7-A3C1-E0780C54E654}" srcOrd="1" destOrd="0" presId="urn:microsoft.com/office/officeart/2005/8/layout/hierarchy4"/>
    <dgm:cxn modelId="{C22AD44A-D822-4793-91E9-DB3AB7143812}" type="presParOf" srcId="{3212D936-E0A2-4BEA-8AA9-BB54AC82251F}" destId="{BDB659CA-3559-4B69-AA7A-6386B1F88E53}" srcOrd="5" destOrd="0" presId="urn:microsoft.com/office/officeart/2005/8/layout/hierarchy4"/>
    <dgm:cxn modelId="{E1D07696-1F5D-4504-880E-20AEA11A84E6}" type="presParOf" srcId="{3212D936-E0A2-4BEA-8AA9-BB54AC82251F}" destId="{CF0C1EBA-B954-4705-9964-5678DB5D2DB3}" srcOrd="6" destOrd="0" presId="urn:microsoft.com/office/officeart/2005/8/layout/hierarchy4"/>
    <dgm:cxn modelId="{70CEACF3-B2FD-41A6-BA65-ECA50378C546}" type="presParOf" srcId="{CF0C1EBA-B954-4705-9964-5678DB5D2DB3}" destId="{5490BA39-5666-4C08-8B2B-4547A1E4F5DA}" srcOrd="0" destOrd="0" presId="urn:microsoft.com/office/officeart/2005/8/layout/hierarchy4"/>
    <dgm:cxn modelId="{1D113436-ACE3-4E9E-886B-10221AF47425}" type="presParOf" srcId="{CF0C1EBA-B954-4705-9964-5678DB5D2DB3}" destId="{F119585B-3CCE-4F6A-A8D7-EB90B9BC0BEA}" srcOrd="1" destOrd="0" presId="urn:microsoft.com/office/officeart/2005/8/layout/hierarchy4"/>
    <dgm:cxn modelId="{C7A5C5B4-2755-4FD3-95AE-8EC61100041D}" type="presParOf" srcId="{3212D936-E0A2-4BEA-8AA9-BB54AC82251F}" destId="{162DDBF0-8023-48E6-91B5-05BEFA41B388}" srcOrd="7" destOrd="0" presId="urn:microsoft.com/office/officeart/2005/8/layout/hierarchy4"/>
    <dgm:cxn modelId="{4626ED0B-D1B5-48CA-8542-8ACF8DC5C770}" type="presParOf" srcId="{3212D936-E0A2-4BEA-8AA9-BB54AC82251F}" destId="{F433FD54-0B90-4ADA-87A5-EDB3E04D49F6}" srcOrd="8" destOrd="0" presId="urn:microsoft.com/office/officeart/2005/8/layout/hierarchy4"/>
    <dgm:cxn modelId="{D1851BDE-4452-4AC6-907C-4954AAA81D06}" type="presParOf" srcId="{F433FD54-0B90-4ADA-87A5-EDB3E04D49F6}" destId="{CA079EB3-53C5-4E20-887C-25F3D65E6616}" srcOrd="0" destOrd="0" presId="urn:microsoft.com/office/officeart/2005/8/layout/hierarchy4"/>
    <dgm:cxn modelId="{48CDF8A5-5731-4DA1-A57D-BB5DB97CCC07}" type="presParOf" srcId="{F433FD54-0B90-4ADA-87A5-EDB3E04D49F6}" destId="{8F48D524-002A-41BD-8555-7717235DD5ED}" srcOrd="1" destOrd="0" presId="urn:microsoft.com/office/officeart/2005/8/layout/hierarchy4"/>
    <dgm:cxn modelId="{69838472-7C52-4DB6-A76C-0B712F9699E4}" type="presParOf" srcId="{3212D936-E0A2-4BEA-8AA9-BB54AC82251F}" destId="{8412FC04-E4EE-4C00-823D-9A058E429DCF}" srcOrd="9" destOrd="0" presId="urn:microsoft.com/office/officeart/2005/8/layout/hierarchy4"/>
    <dgm:cxn modelId="{9A7CC4BA-8E91-4FB5-98FD-21A7701FCAE3}" type="presParOf" srcId="{3212D936-E0A2-4BEA-8AA9-BB54AC82251F}" destId="{7AC7DA38-980B-4336-8B8B-A8F4FBCEDCF5}" srcOrd="10" destOrd="0" presId="urn:microsoft.com/office/officeart/2005/8/layout/hierarchy4"/>
    <dgm:cxn modelId="{59344707-2081-4189-B2DF-943F201CF447}" type="presParOf" srcId="{7AC7DA38-980B-4336-8B8B-A8F4FBCEDCF5}" destId="{109C079D-33DA-4829-99B6-08755E316D5D}" srcOrd="0" destOrd="0" presId="urn:microsoft.com/office/officeart/2005/8/layout/hierarchy4"/>
    <dgm:cxn modelId="{BCA4BA49-F7B3-453E-9B48-43A56D51B189}" type="presParOf" srcId="{7AC7DA38-980B-4336-8B8B-A8F4FBCEDCF5}" destId="{B4F01AE4-3963-4A5A-BCF9-13A4F2A2AD5F}" srcOrd="1" destOrd="0" presId="urn:microsoft.com/office/officeart/2005/8/layout/hierarchy4"/>
    <dgm:cxn modelId="{4B8B1400-0ACC-471A-8F04-CCBBAFAC3798}" type="presParOf" srcId="{CE4D083D-6877-4248-B639-2C315DB1B991}" destId="{FF7E6CB3-0620-4F59-9F23-6E224761F669}" srcOrd="3" destOrd="0" presId="urn:microsoft.com/office/officeart/2005/8/layout/hierarchy4"/>
    <dgm:cxn modelId="{82D47A0B-672A-4D44-BD35-A5CA368EEAC1}" type="presParOf" srcId="{CE4D083D-6877-4248-B639-2C315DB1B991}" destId="{1266654A-C5F7-4727-A734-4BEACB33FAAC}" srcOrd="4" destOrd="0" presId="urn:microsoft.com/office/officeart/2005/8/layout/hierarchy4"/>
    <dgm:cxn modelId="{BAD306F1-B06B-42A5-9766-2F85868757BE}" type="presParOf" srcId="{1266654A-C5F7-4727-A734-4BEACB33FAAC}" destId="{E11C3125-EC53-41D3-A4D1-FED439A58784}" srcOrd="0" destOrd="0" presId="urn:microsoft.com/office/officeart/2005/8/layout/hierarchy4"/>
    <dgm:cxn modelId="{FA5E7930-B409-4F9A-A8DE-0CC9CAD7F05B}" type="presParOf" srcId="{1266654A-C5F7-4727-A734-4BEACB33FAAC}" destId="{9EA11392-F0A1-4DFE-9FD0-7344B4189573}" srcOrd="1" destOrd="0" presId="urn:microsoft.com/office/officeart/2005/8/layout/hierarchy4"/>
    <dgm:cxn modelId="{0B212C02-F04A-4749-BE5A-6487664DC92A}" type="presParOf" srcId="{1266654A-C5F7-4727-A734-4BEACB33FAAC}" destId="{7B1B37FE-6388-438D-AED6-D3872618A279}" srcOrd="2" destOrd="0" presId="urn:microsoft.com/office/officeart/2005/8/layout/hierarchy4"/>
    <dgm:cxn modelId="{2F892E48-71C2-4230-8289-66994C2B0CB4}" type="presParOf" srcId="{7B1B37FE-6388-438D-AED6-D3872618A279}" destId="{8873EE7C-87A7-4DBB-AF44-0F4E97253D62}" srcOrd="0" destOrd="0" presId="urn:microsoft.com/office/officeart/2005/8/layout/hierarchy4"/>
    <dgm:cxn modelId="{CEBC2AA9-8924-4448-92E7-5E132447B9F4}" type="presParOf" srcId="{8873EE7C-87A7-4DBB-AF44-0F4E97253D62}" destId="{F7C721A2-42FE-4427-83B0-5D571AEB3D2A}" srcOrd="0" destOrd="0" presId="urn:microsoft.com/office/officeart/2005/8/layout/hierarchy4"/>
    <dgm:cxn modelId="{75D83056-A8D3-4ADD-BB9A-5B515129CFDF}" type="presParOf" srcId="{8873EE7C-87A7-4DBB-AF44-0F4E97253D62}" destId="{4DAC3064-2D96-4B35-9980-9F3B16623834}" srcOrd="1" destOrd="0" presId="urn:microsoft.com/office/officeart/2005/8/layout/hierarchy4"/>
    <dgm:cxn modelId="{DDDB9F3F-B573-4E91-BC02-B1D14BABD1F5}" type="presParOf" srcId="{7B1B37FE-6388-438D-AED6-D3872618A279}" destId="{273E94D5-E0CD-4756-A301-6FA8D351E169}" srcOrd="1" destOrd="0" presId="urn:microsoft.com/office/officeart/2005/8/layout/hierarchy4"/>
    <dgm:cxn modelId="{41753701-19CE-4381-AFE8-83A96DFEF0A6}" type="presParOf" srcId="{7B1B37FE-6388-438D-AED6-D3872618A279}" destId="{0018E6F2-F941-4DEB-BD16-17D4BAA10BBB}" srcOrd="2" destOrd="0" presId="urn:microsoft.com/office/officeart/2005/8/layout/hierarchy4"/>
    <dgm:cxn modelId="{D9D5C4A8-11EB-4C45-8639-16F1F92B7ED1}" type="presParOf" srcId="{0018E6F2-F941-4DEB-BD16-17D4BAA10BBB}" destId="{44AD0E18-62AF-42D8-87ED-856885D92E1C}" srcOrd="0" destOrd="0" presId="urn:microsoft.com/office/officeart/2005/8/layout/hierarchy4"/>
    <dgm:cxn modelId="{D53ACB37-29CE-48DF-B73E-A46B9DFA48CD}" type="presParOf" srcId="{0018E6F2-F941-4DEB-BD16-17D4BAA10BBB}" destId="{8A24C902-BF1C-408A-B807-6EB9CE3E34B5}" srcOrd="1" destOrd="0" presId="urn:microsoft.com/office/officeart/2005/8/layout/hierarchy4"/>
    <dgm:cxn modelId="{AA44782E-0ED5-4407-8D05-7B49F7C6E01A}" type="presParOf" srcId="{7B1B37FE-6388-438D-AED6-D3872618A279}" destId="{A650AE99-EC97-4B02-AB48-19B7C3AED3B6}" srcOrd="3" destOrd="0" presId="urn:microsoft.com/office/officeart/2005/8/layout/hierarchy4"/>
    <dgm:cxn modelId="{3D2C9288-AD10-463F-94B1-436E4638D688}" type="presParOf" srcId="{7B1B37FE-6388-438D-AED6-D3872618A279}" destId="{8802D82C-EA84-495C-9CB4-969ACFBA8145}" srcOrd="4" destOrd="0" presId="urn:microsoft.com/office/officeart/2005/8/layout/hierarchy4"/>
    <dgm:cxn modelId="{43DE55AE-2B07-480A-B285-9801EB8A0DCD}" type="presParOf" srcId="{8802D82C-EA84-495C-9CB4-969ACFBA8145}" destId="{0DB5F6E8-3122-4DE1-AC30-9AE6F28DDE2F}" srcOrd="0" destOrd="0" presId="urn:microsoft.com/office/officeart/2005/8/layout/hierarchy4"/>
    <dgm:cxn modelId="{C4075EB2-3C8C-44D0-9932-75D4A8466912}" type="presParOf" srcId="{8802D82C-EA84-495C-9CB4-969ACFBA8145}" destId="{8C1D9B2C-410C-449F-9628-BF5777F3B9B8}" srcOrd="1" destOrd="0" presId="urn:microsoft.com/office/officeart/2005/8/layout/hierarchy4"/>
    <dgm:cxn modelId="{BD4EFF5B-019D-4C7E-A6E3-85CA6ED8C066}" type="presParOf" srcId="{CE4D083D-6877-4248-B639-2C315DB1B991}" destId="{93F1132F-613C-4F3F-94D2-ABED8C4C2E19}" srcOrd="5" destOrd="0" presId="urn:microsoft.com/office/officeart/2005/8/layout/hierarchy4"/>
    <dgm:cxn modelId="{19777C52-A150-4E51-843C-045597944072}" type="presParOf" srcId="{CE4D083D-6877-4248-B639-2C315DB1B991}" destId="{140F5B32-3393-4153-8D0B-697C78DE38BE}" srcOrd="6" destOrd="0" presId="urn:microsoft.com/office/officeart/2005/8/layout/hierarchy4"/>
    <dgm:cxn modelId="{56A145DC-10A3-458A-ABB0-10D4566883BE}" type="presParOf" srcId="{140F5B32-3393-4153-8D0B-697C78DE38BE}" destId="{712B99F3-E58A-4CA0-A808-B0FE99371726}" srcOrd="0" destOrd="0" presId="urn:microsoft.com/office/officeart/2005/8/layout/hierarchy4"/>
    <dgm:cxn modelId="{1A67D7D2-DB8E-4A41-83B2-F2C76D29033C}" type="presParOf" srcId="{140F5B32-3393-4153-8D0B-697C78DE38BE}" destId="{C2F84DBE-AF63-40BB-B48A-58D9BBDA9833}" srcOrd="1" destOrd="0" presId="urn:microsoft.com/office/officeart/2005/8/layout/hierarchy4"/>
    <dgm:cxn modelId="{B32310CF-ACD1-49F4-A9CB-72E9E079F895}" type="presParOf" srcId="{140F5B32-3393-4153-8D0B-697C78DE38BE}" destId="{81E6C014-9892-4C59-8AA2-E5832312680D}" srcOrd="2" destOrd="0" presId="urn:microsoft.com/office/officeart/2005/8/layout/hierarchy4"/>
    <dgm:cxn modelId="{79DB0FEF-DF87-4FB1-B21B-96A946BDAFAD}" type="presParOf" srcId="{81E6C014-9892-4C59-8AA2-E5832312680D}" destId="{927565F9-EC15-4D85-8F1C-DD8961B6F617}" srcOrd="0" destOrd="0" presId="urn:microsoft.com/office/officeart/2005/8/layout/hierarchy4"/>
    <dgm:cxn modelId="{ED89F224-6991-487B-B7E9-0F4D7CFE5E78}" type="presParOf" srcId="{927565F9-EC15-4D85-8F1C-DD8961B6F617}" destId="{D56CA4A2-03DB-498C-AEBD-501E262335D5}" srcOrd="0" destOrd="0" presId="urn:microsoft.com/office/officeart/2005/8/layout/hierarchy4"/>
    <dgm:cxn modelId="{6B54AA29-E9DE-463D-95D8-AA3B87F59854}" type="presParOf" srcId="{927565F9-EC15-4D85-8F1C-DD8961B6F617}" destId="{5B6CDE09-31E6-41A0-900B-6AC55875DE86}" srcOrd="1" destOrd="0" presId="urn:microsoft.com/office/officeart/2005/8/layout/hierarchy4"/>
    <dgm:cxn modelId="{6357A2B6-725B-40AA-A3CB-165E6E1D529D}" type="presParOf" srcId="{CE4D083D-6877-4248-B639-2C315DB1B991}" destId="{B85F6EC2-5941-4B0E-8B2C-C47925DF1832}" srcOrd="7" destOrd="0" presId="urn:microsoft.com/office/officeart/2005/8/layout/hierarchy4"/>
    <dgm:cxn modelId="{B59E8423-ED82-4C8E-B4CC-424F60DCA829}" type="presParOf" srcId="{CE4D083D-6877-4248-B639-2C315DB1B991}" destId="{A8C87EC7-4902-4785-B349-C46B1125A054}" srcOrd="8" destOrd="0" presId="urn:microsoft.com/office/officeart/2005/8/layout/hierarchy4"/>
    <dgm:cxn modelId="{37A6DE61-7DC3-440B-89CC-EB8566761066}" type="presParOf" srcId="{A8C87EC7-4902-4785-B349-C46B1125A054}" destId="{91467B70-386C-4F09-A580-D0760487C456}" srcOrd="0" destOrd="0" presId="urn:microsoft.com/office/officeart/2005/8/layout/hierarchy4"/>
    <dgm:cxn modelId="{C5B3D3E4-4259-4EA2-B390-0A877ECC5CFC}" type="presParOf" srcId="{A8C87EC7-4902-4785-B349-C46B1125A054}" destId="{AEC2C1C8-E0D0-431F-B95F-08D15A4D72BD}" srcOrd="1" destOrd="0" presId="urn:microsoft.com/office/officeart/2005/8/layout/hierarchy4"/>
    <dgm:cxn modelId="{1883B52C-6D81-446B-9F1B-017C69A447CD}" type="presParOf" srcId="{A8C87EC7-4902-4785-B349-C46B1125A054}" destId="{8FAD1055-E714-4BA7-A014-1A04F3C54F06}" srcOrd="2" destOrd="0" presId="urn:microsoft.com/office/officeart/2005/8/layout/hierarchy4"/>
    <dgm:cxn modelId="{222D4700-1BCB-4832-8185-A29CA9E60CAB}" type="presParOf" srcId="{8FAD1055-E714-4BA7-A014-1A04F3C54F06}" destId="{2C4E59F2-4B8E-4A78-8FB5-F0CE986E293E}" srcOrd="0" destOrd="0" presId="urn:microsoft.com/office/officeart/2005/8/layout/hierarchy4"/>
    <dgm:cxn modelId="{B695C2A4-FC44-4986-8341-4373B4993B41}" type="presParOf" srcId="{2C4E59F2-4B8E-4A78-8FB5-F0CE986E293E}" destId="{94D73EF0-FF8B-44F4-B6E6-86A786B7A578}" srcOrd="0" destOrd="0" presId="urn:microsoft.com/office/officeart/2005/8/layout/hierarchy4"/>
    <dgm:cxn modelId="{69C46249-85E9-40DB-95A4-F085BA68D89B}" type="presParOf" srcId="{2C4E59F2-4B8E-4A78-8FB5-F0CE986E293E}" destId="{F1EC4C14-1C79-4ECD-A0FF-AE6A2C2C9762}" srcOrd="1" destOrd="0" presId="urn:microsoft.com/office/officeart/2005/8/layout/hierarchy4"/>
    <dgm:cxn modelId="{6CAD826A-C1EE-4F29-BF42-49B64456862B}" type="presParOf" srcId="{8FAD1055-E714-4BA7-A014-1A04F3C54F06}" destId="{753205EB-D2C2-4BC2-804C-086EFC3EC5BD}" srcOrd="1" destOrd="0" presId="urn:microsoft.com/office/officeart/2005/8/layout/hierarchy4"/>
    <dgm:cxn modelId="{F4C8091D-9E50-4B28-BB61-399D28B8AE82}" type="presParOf" srcId="{8FAD1055-E714-4BA7-A014-1A04F3C54F06}" destId="{33433425-C461-439D-A525-ABB6E0ED4E71}" srcOrd="2" destOrd="0" presId="urn:microsoft.com/office/officeart/2005/8/layout/hierarchy4"/>
    <dgm:cxn modelId="{D6F52830-BBB4-40D3-ABBC-901DF11DAB51}" type="presParOf" srcId="{33433425-C461-439D-A525-ABB6E0ED4E71}" destId="{BF12D48F-BA0A-48D5-8C69-EEAFD9EE0745}" srcOrd="0" destOrd="0" presId="urn:microsoft.com/office/officeart/2005/8/layout/hierarchy4"/>
    <dgm:cxn modelId="{EEE65E1D-2311-4180-A228-EA3134BF103D}" type="presParOf" srcId="{33433425-C461-439D-A525-ABB6E0ED4E71}" destId="{456FD43E-58BE-4758-833F-A55AEC523A8D}" srcOrd="1" destOrd="0" presId="urn:microsoft.com/office/officeart/2005/8/layout/hierarchy4"/>
    <dgm:cxn modelId="{5C4ED687-E5A3-4BD5-BC16-A5F89D527328}" type="presParOf" srcId="{8FAD1055-E714-4BA7-A014-1A04F3C54F06}" destId="{33CA6A7C-2DF9-499B-B1B6-7CF863144A8F}" srcOrd="3" destOrd="0" presId="urn:microsoft.com/office/officeart/2005/8/layout/hierarchy4"/>
    <dgm:cxn modelId="{B9133B5B-A993-47F0-83B1-72203F95FC68}" type="presParOf" srcId="{8FAD1055-E714-4BA7-A014-1A04F3C54F06}" destId="{3FA01035-01BE-48B3-BED0-8543A1E22F8C}" srcOrd="4" destOrd="0" presId="urn:microsoft.com/office/officeart/2005/8/layout/hierarchy4"/>
    <dgm:cxn modelId="{EC7C1BE7-2445-4A3E-B1F3-DF2ED575CC9A}" type="presParOf" srcId="{3FA01035-01BE-48B3-BED0-8543A1E22F8C}" destId="{A906D2EE-2E0C-465A-BE64-2917DACF9F25}" srcOrd="0" destOrd="0" presId="urn:microsoft.com/office/officeart/2005/8/layout/hierarchy4"/>
    <dgm:cxn modelId="{747F8D56-8C5B-4C7F-834C-6278EA73FE32}" type="presParOf" srcId="{3FA01035-01BE-48B3-BED0-8543A1E22F8C}" destId="{BBD13268-48A7-4ADD-BCDE-97A361AE6617}" srcOrd="1" destOrd="0" presId="urn:microsoft.com/office/officeart/2005/8/layout/hierarchy4"/>
    <dgm:cxn modelId="{267F7597-A775-474F-9267-0B54C3A4E417}" type="presParOf" srcId="{CE4D083D-6877-4248-B639-2C315DB1B991}" destId="{439BF281-CBFA-4EFA-AE6D-4E4D425304AA}" srcOrd="9" destOrd="0" presId="urn:microsoft.com/office/officeart/2005/8/layout/hierarchy4"/>
    <dgm:cxn modelId="{CAF60541-7D12-48BF-AA40-866B7CCC39DC}" type="presParOf" srcId="{CE4D083D-6877-4248-B639-2C315DB1B991}" destId="{A1A7E3B7-A35C-4111-A846-D91265F8EB54}" srcOrd="10" destOrd="0" presId="urn:microsoft.com/office/officeart/2005/8/layout/hierarchy4"/>
    <dgm:cxn modelId="{01570D7C-4986-4694-B442-41B4927EF001}" type="presParOf" srcId="{A1A7E3B7-A35C-4111-A846-D91265F8EB54}" destId="{6F29F7A2-12CC-46CC-9190-7B499BDD1963}" srcOrd="0" destOrd="0" presId="urn:microsoft.com/office/officeart/2005/8/layout/hierarchy4"/>
    <dgm:cxn modelId="{AEF4E597-BFCD-47C3-A7ED-90AF5D59DEDD}" type="presParOf" srcId="{A1A7E3B7-A35C-4111-A846-D91265F8EB54}" destId="{162F9D36-EF62-48DD-85A5-762FCC50C2D0}" srcOrd="1" destOrd="0" presId="urn:microsoft.com/office/officeart/2005/8/layout/hierarchy4"/>
    <dgm:cxn modelId="{06A3D3AC-CC71-4065-A75F-6C6FF4A38DEA}" type="presParOf" srcId="{6DFBA720-9BAF-43EB-B6E6-65E9F4C92B19}" destId="{9BAF901F-6EB2-4680-B481-94689DA0D0F9}" srcOrd="3" destOrd="0" presId="urn:microsoft.com/office/officeart/2005/8/layout/hierarchy4"/>
    <dgm:cxn modelId="{1770AA2B-8DB3-482A-8F1B-A175080923FD}" type="presParOf" srcId="{6DFBA720-9BAF-43EB-B6E6-65E9F4C92B19}" destId="{C64BCD55-6450-42B4-B76D-1F7D91BF76F2}" srcOrd="4" destOrd="0" presId="urn:microsoft.com/office/officeart/2005/8/layout/hierarchy4"/>
    <dgm:cxn modelId="{398564C3-AC27-49A8-9339-C63E72FB5ABF}" type="presParOf" srcId="{C64BCD55-6450-42B4-B76D-1F7D91BF76F2}" destId="{96223C7B-B66B-4327-BA30-4EAB566FB2D1}" srcOrd="0" destOrd="0" presId="urn:microsoft.com/office/officeart/2005/8/layout/hierarchy4"/>
    <dgm:cxn modelId="{27E7ABB2-BEF7-4C9F-9209-52543F904D8B}" type="presParOf" srcId="{C64BCD55-6450-42B4-B76D-1F7D91BF76F2}" destId="{6942D072-2453-42C6-934E-90984CC1BD15}" srcOrd="1" destOrd="0" presId="urn:microsoft.com/office/officeart/2005/8/layout/hierarchy4"/>
    <dgm:cxn modelId="{11C93B83-76AF-4D19-AA9D-9710989DC90D}" type="presParOf" srcId="{C64BCD55-6450-42B4-B76D-1F7D91BF76F2}" destId="{2CEEBBE5-01F7-452D-832B-1F9F60B216FA}" srcOrd="2" destOrd="0" presId="urn:microsoft.com/office/officeart/2005/8/layout/hierarchy4"/>
    <dgm:cxn modelId="{40B1D4EE-D516-4D61-8B24-DCDE2C064CCA}" type="presParOf" srcId="{2CEEBBE5-01F7-452D-832B-1F9F60B216FA}" destId="{1DB836E0-E808-43E1-90D0-4929F52B0BEE}" srcOrd="0" destOrd="0" presId="urn:microsoft.com/office/officeart/2005/8/layout/hierarchy4"/>
    <dgm:cxn modelId="{27E71820-3FB9-4297-9831-1A4C6D8C8829}" type="presParOf" srcId="{1DB836E0-E808-43E1-90D0-4929F52B0BEE}" destId="{8828F1CA-49AD-4675-8F2A-F6E0133A5745}" srcOrd="0" destOrd="0" presId="urn:microsoft.com/office/officeart/2005/8/layout/hierarchy4"/>
    <dgm:cxn modelId="{15F2CA37-E4B0-4AEE-8CEB-3BBE04ADF5CB}" type="presParOf" srcId="{1DB836E0-E808-43E1-90D0-4929F52B0BEE}" destId="{8D5FFE13-9946-48A4-AA5C-7DC4CF72ED74}" srcOrd="1" destOrd="0" presId="urn:microsoft.com/office/officeart/2005/8/layout/hierarchy4"/>
    <dgm:cxn modelId="{442BEC8C-C953-4358-AF65-03D0314A8204}" type="presParOf" srcId="{2CEEBBE5-01F7-452D-832B-1F9F60B216FA}" destId="{E5BEE293-8D83-4752-9B6B-4C308B1499A7}" srcOrd="1" destOrd="0" presId="urn:microsoft.com/office/officeart/2005/8/layout/hierarchy4"/>
    <dgm:cxn modelId="{405A6A40-D3DE-4015-BE72-54114051DE6B}" type="presParOf" srcId="{2CEEBBE5-01F7-452D-832B-1F9F60B216FA}" destId="{AE389C95-E30E-4A08-A594-4B558AC62A10}" srcOrd="2" destOrd="0" presId="urn:microsoft.com/office/officeart/2005/8/layout/hierarchy4"/>
    <dgm:cxn modelId="{5992905F-858B-4954-8B05-557EDF7D94CA}" type="presParOf" srcId="{AE389C95-E30E-4A08-A594-4B558AC62A10}" destId="{E306841F-DEDE-4B48-B731-774F3A725E7F}" srcOrd="0" destOrd="0" presId="urn:microsoft.com/office/officeart/2005/8/layout/hierarchy4"/>
    <dgm:cxn modelId="{67C0A487-3249-4DDE-8929-28D0C8EEB049}" type="presParOf" srcId="{AE389C95-E30E-4A08-A594-4B558AC62A10}" destId="{19C2C5FF-168E-4FD3-B101-361A4994C339}" srcOrd="1" destOrd="0" presId="urn:microsoft.com/office/officeart/2005/8/layout/hierarchy4"/>
    <dgm:cxn modelId="{6D1BC20E-7E71-4ABB-A030-7B7D79EEDD2A}" type="presParOf" srcId="{2CEEBBE5-01F7-452D-832B-1F9F60B216FA}" destId="{4491BCA1-5352-4AA3-81F5-3666665AC27D}" srcOrd="3" destOrd="0" presId="urn:microsoft.com/office/officeart/2005/8/layout/hierarchy4"/>
    <dgm:cxn modelId="{77FDC51D-DD38-4402-ABDD-B5E9A7FFE8A2}" type="presParOf" srcId="{2CEEBBE5-01F7-452D-832B-1F9F60B216FA}" destId="{CD8FFDBC-EC1A-4883-B7F3-E294F507D53E}" srcOrd="4" destOrd="0" presId="urn:microsoft.com/office/officeart/2005/8/layout/hierarchy4"/>
    <dgm:cxn modelId="{F050EA32-9FF4-4C02-9A19-3E0BE8310DAE}" type="presParOf" srcId="{CD8FFDBC-EC1A-4883-B7F3-E294F507D53E}" destId="{7B10B1EF-FF47-4D7E-B037-60C85F600903}" srcOrd="0" destOrd="0" presId="urn:microsoft.com/office/officeart/2005/8/layout/hierarchy4"/>
    <dgm:cxn modelId="{B834CF30-3E6D-436A-BBC3-5A88A70F7FC9}" type="presParOf" srcId="{CD8FFDBC-EC1A-4883-B7F3-E294F507D53E}" destId="{4571B4E0-795A-4E38-A414-A79F00EB906D}" srcOrd="1" destOrd="0" presId="urn:microsoft.com/office/officeart/2005/8/layout/hierarchy4"/>
    <dgm:cxn modelId="{A376AEBE-88FD-4342-89D8-0BC6535D7642}" type="presParOf" srcId="{2CEEBBE5-01F7-452D-832B-1F9F60B216FA}" destId="{85C7EC1C-B246-4C27-B2A4-8332658B16F1}" srcOrd="5" destOrd="0" presId="urn:microsoft.com/office/officeart/2005/8/layout/hierarchy4"/>
    <dgm:cxn modelId="{79EC692D-F58A-4017-A26F-D56434CBAECC}" type="presParOf" srcId="{2CEEBBE5-01F7-452D-832B-1F9F60B216FA}" destId="{3DB60F10-9658-4B56-BBED-89DBE4A83907}" srcOrd="6" destOrd="0" presId="urn:microsoft.com/office/officeart/2005/8/layout/hierarchy4"/>
    <dgm:cxn modelId="{FDD92CC2-673E-475C-9570-4BFFE9EFDEE6}" type="presParOf" srcId="{3DB60F10-9658-4B56-BBED-89DBE4A83907}" destId="{C798965D-04E8-4A88-9AF7-FDDB972E324E}" srcOrd="0" destOrd="0" presId="urn:microsoft.com/office/officeart/2005/8/layout/hierarchy4"/>
    <dgm:cxn modelId="{A62FC01A-DB64-47D3-8282-335348B4B0F0}" type="presParOf" srcId="{3DB60F10-9658-4B56-BBED-89DBE4A83907}" destId="{59E9895A-B6A0-4DD2-B189-DB03A3A82B9A}" srcOrd="1" destOrd="0" presId="urn:microsoft.com/office/officeart/2005/8/layout/hierarchy4"/>
    <dgm:cxn modelId="{06B1C43E-080A-477A-963B-8761FFA8ED23}" type="presParOf" srcId="{6DFBA720-9BAF-43EB-B6E6-65E9F4C92B19}" destId="{18665968-90BE-4122-ABF4-C6A79BB98BC6}" srcOrd="5" destOrd="0" presId="urn:microsoft.com/office/officeart/2005/8/layout/hierarchy4"/>
    <dgm:cxn modelId="{8A9D00CE-686F-4633-92CA-B16669362550}" type="presParOf" srcId="{6DFBA720-9BAF-43EB-B6E6-65E9F4C92B19}" destId="{D3B7746B-5653-4E46-91D1-50D153D62285}" srcOrd="6" destOrd="0" presId="urn:microsoft.com/office/officeart/2005/8/layout/hierarchy4"/>
    <dgm:cxn modelId="{E99536D1-BB3C-4437-BFEF-2C845A7726B0}" type="presParOf" srcId="{D3B7746B-5653-4E46-91D1-50D153D62285}" destId="{6DA91C91-BD7B-4654-AD15-44A7CEB2F5A4}" srcOrd="0" destOrd="0" presId="urn:microsoft.com/office/officeart/2005/8/layout/hierarchy4"/>
    <dgm:cxn modelId="{146983FE-A15A-449F-92FC-33CBC015B6E9}" type="presParOf" srcId="{D3B7746B-5653-4E46-91D1-50D153D62285}" destId="{FB7CF17F-6185-4B38-9DDC-75DE22AF0D05}" srcOrd="1" destOrd="0" presId="urn:microsoft.com/office/officeart/2005/8/layout/hierarchy4"/>
    <dgm:cxn modelId="{BD2C7D87-2972-4D0A-AEAE-63CFFE0D3EF8}" type="presParOf" srcId="{D3B7746B-5653-4E46-91D1-50D153D62285}" destId="{C0B6C95F-C6CA-4C95-9D38-EE9ED1B1AC4B}" srcOrd="2" destOrd="0" presId="urn:microsoft.com/office/officeart/2005/8/layout/hierarchy4"/>
    <dgm:cxn modelId="{D8F78327-A0D1-4FDF-8E1C-70F120C92CCD}" type="presParOf" srcId="{C0B6C95F-C6CA-4C95-9D38-EE9ED1B1AC4B}" destId="{482F9AF7-6185-4CF1-8737-B76FBDBEE5BD}" srcOrd="0" destOrd="0" presId="urn:microsoft.com/office/officeart/2005/8/layout/hierarchy4"/>
    <dgm:cxn modelId="{E80AF1DD-0847-4D1B-A59E-3D4DBC30C200}" type="presParOf" srcId="{482F9AF7-6185-4CF1-8737-B76FBDBEE5BD}" destId="{9C555676-7C9D-48A6-8756-8B94DAA61397}" srcOrd="0" destOrd="0" presId="urn:microsoft.com/office/officeart/2005/8/layout/hierarchy4"/>
    <dgm:cxn modelId="{E16BF209-9AE2-46FB-BA67-BF78D714EAC3}" type="presParOf" srcId="{482F9AF7-6185-4CF1-8737-B76FBDBEE5BD}" destId="{BC9202FA-8920-4735-A1DA-18D9D124E3B2}" srcOrd="1" destOrd="0" presId="urn:microsoft.com/office/officeart/2005/8/layout/hierarchy4"/>
    <dgm:cxn modelId="{695F264C-32D7-4CB0-9350-7C0B9E6FADF5}" type="presParOf" srcId="{C0B6C95F-C6CA-4C95-9D38-EE9ED1B1AC4B}" destId="{D7D6AD93-8AA7-4D52-AE7C-827FBA56301F}" srcOrd="1" destOrd="0" presId="urn:microsoft.com/office/officeart/2005/8/layout/hierarchy4"/>
    <dgm:cxn modelId="{7584A440-C508-4812-AC6A-08A7A8717767}" type="presParOf" srcId="{C0B6C95F-C6CA-4C95-9D38-EE9ED1B1AC4B}" destId="{0E82CAC0-1744-4AD9-BF88-557192315EDA}" srcOrd="2" destOrd="0" presId="urn:microsoft.com/office/officeart/2005/8/layout/hierarchy4"/>
    <dgm:cxn modelId="{C2240076-F0DF-4DE3-9090-B16285FCC3EE}" type="presParOf" srcId="{0E82CAC0-1744-4AD9-BF88-557192315EDA}" destId="{9A787CA2-24EF-490E-A0BD-1CDD6F770953}" srcOrd="0" destOrd="0" presId="urn:microsoft.com/office/officeart/2005/8/layout/hierarchy4"/>
    <dgm:cxn modelId="{B1E3BE6F-78DE-4A2F-95DC-E03BF4D0ADF1}" type="presParOf" srcId="{0E82CAC0-1744-4AD9-BF88-557192315EDA}" destId="{32B61B6C-4FFB-45FD-AD98-7FF4A24ED6D3}" srcOrd="1" destOrd="0" presId="urn:microsoft.com/office/officeart/2005/8/layout/hierarchy4"/>
    <dgm:cxn modelId="{73D58D9B-0C45-44C6-AE0F-DE6A235315EE}" type="presParOf" srcId="{C0B6C95F-C6CA-4C95-9D38-EE9ED1B1AC4B}" destId="{8042FF4B-EAB4-47EF-9133-A822A73AF433}" srcOrd="3" destOrd="0" presId="urn:microsoft.com/office/officeart/2005/8/layout/hierarchy4"/>
    <dgm:cxn modelId="{D6E331C0-2584-4E35-927D-75223468CFD4}" type="presParOf" srcId="{C0B6C95F-C6CA-4C95-9D38-EE9ED1B1AC4B}" destId="{F428AC65-6969-4077-A891-5CDC5C04D1D7}" srcOrd="4" destOrd="0" presId="urn:microsoft.com/office/officeart/2005/8/layout/hierarchy4"/>
    <dgm:cxn modelId="{515A0F03-5244-4313-BBFF-C7EF805D4150}" type="presParOf" srcId="{F428AC65-6969-4077-A891-5CDC5C04D1D7}" destId="{3471CF1A-83CC-412E-98AD-907FB96B908D}" srcOrd="0" destOrd="0" presId="urn:microsoft.com/office/officeart/2005/8/layout/hierarchy4"/>
    <dgm:cxn modelId="{6F4E718F-7281-4AAA-92EE-B4BE879023F7}" type="presParOf" srcId="{F428AC65-6969-4077-A891-5CDC5C04D1D7}" destId="{455D404E-86CB-4791-B3F3-470AC6349EF6}" srcOrd="1" destOrd="0" presId="urn:microsoft.com/office/officeart/2005/8/layout/hierarchy4"/>
    <dgm:cxn modelId="{7E8C19F0-FFD7-43FC-8264-9911FF764915}" type="presParOf" srcId="{C0B6C95F-C6CA-4C95-9D38-EE9ED1B1AC4B}" destId="{AB96CF58-A86F-4B00-8EFE-F698AAC5FAFD}" srcOrd="5" destOrd="0" presId="urn:microsoft.com/office/officeart/2005/8/layout/hierarchy4"/>
    <dgm:cxn modelId="{F2975388-66AC-4557-96A5-1E19ADF758AE}" type="presParOf" srcId="{C0B6C95F-C6CA-4C95-9D38-EE9ED1B1AC4B}" destId="{E3431CA9-A99B-4BAF-85E2-67CFDA47C09D}" srcOrd="6" destOrd="0" presId="urn:microsoft.com/office/officeart/2005/8/layout/hierarchy4"/>
    <dgm:cxn modelId="{A1F086FD-588E-43E6-B7E7-63964F96715F}" type="presParOf" srcId="{E3431CA9-A99B-4BAF-85E2-67CFDA47C09D}" destId="{9F7B14F4-B671-4546-906E-66ABF188AF3E}" srcOrd="0" destOrd="0" presId="urn:microsoft.com/office/officeart/2005/8/layout/hierarchy4"/>
    <dgm:cxn modelId="{7A35DA14-02A8-46B8-B294-67F8842BA718}" type="presParOf" srcId="{E3431CA9-A99B-4BAF-85E2-67CFDA47C09D}" destId="{D1686F3C-D187-4C0E-B97C-09ED5923CD6A}" srcOrd="1" destOrd="0" presId="urn:microsoft.com/office/officeart/2005/8/layout/hierarchy4"/>
    <dgm:cxn modelId="{4D6F8966-4ED4-4F3D-AC62-B6F9E36C4728}" type="presParOf" srcId="{6DFBA720-9BAF-43EB-B6E6-65E9F4C92B19}" destId="{EC7B3BA3-0BA9-4E9C-9B17-155530C78876}" srcOrd="7" destOrd="0" presId="urn:microsoft.com/office/officeart/2005/8/layout/hierarchy4"/>
    <dgm:cxn modelId="{E74E02F8-86DC-4FAA-941D-C974CE3CDECE}" type="presParOf" srcId="{6DFBA720-9BAF-43EB-B6E6-65E9F4C92B19}" destId="{AB799A4D-FF36-4137-9AAF-119B80C7798B}" srcOrd="8" destOrd="0" presId="urn:microsoft.com/office/officeart/2005/8/layout/hierarchy4"/>
    <dgm:cxn modelId="{E3B05155-E513-461F-84C1-4E074C148EDE}" type="presParOf" srcId="{AB799A4D-FF36-4137-9AAF-119B80C7798B}" destId="{3A4B3A52-E5FE-48B8-A714-03C89D9B36BE}" srcOrd="0" destOrd="0" presId="urn:microsoft.com/office/officeart/2005/8/layout/hierarchy4"/>
    <dgm:cxn modelId="{8906152F-610F-457F-85D3-EF1EBBC15D30}" type="presParOf" srcId="{AB799A4D-FF36-4137-9AAF-119B80C7798B}" destId="{E5EB932A-D886-4183-B90C-128DFC39A6F9}" srcOrd="1" destOrd="0" presId="urn:microsoft.com/office/officeart/2005/8/layout/hierarchy4"/>
    <dgm:cxn modelId="{300AF847-B93E-4E43-A860-FE1AF196253B}" type="presParOf" srcId="{AB799A4D-FF36-4137-9AAF-119B80C7798B}" destId="{F4DE327E-6DA9-46DC-8290-2A0958C97D37}" srcOrd="2" destOrd="0" presId="urn:microsoft.com/office/officeart/2005/8/layout/hierarchy4"/>
    <dgm:cxn modelId="{F9AC3C94-B5BC-4583-8539-32B523008E7E}" type="presParOf" srcId="{F4DE327E-6DA9-46DC-8290-2A0958C97D37}" destId="{94EA4198-715C-44D4-A39A-162CDEE888DB}" srcOrd="0" destOrd="0" presId="urn:microsoft.com/office/officeart/2005/8/layout/hierarchy4"/>
    <dgm:cxn modelId="{4C1A4C62-0584-4207-94E8-4149493E35C0}" type="presParOf" srcId="{94EA4198-715C-44D4-A39A-162CDEE888DB}" destId="{031526D3-50EB-4D08-950F-CDD4CFDB5B8D}" srcOrd="0" destOrd="0" presId="urn:microsoft.com/office/officeart/2005/8/layout/hierarchy4"/>
    <dgm:cxn modelId="{82042E96-EE34-4716-BFC0-F5C0B44520DF}" type="presParOf" srcId="{94EA4198-715C-44D4-A39A-162CDEE888DB}" destId="{C59F9B9D-0619-4B13-BC85-296C6C92E6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B3B45-4AA8-4CFB-AF46-64E78CCA2A36}">
      <dsp:nvSpPr>
        <dsp:cNvPr id="0" name=""/>
        <dsp:cNvSpPr/>
      </dsp:nvSpPr>
      <dsp:spPr>
        <a:xfrm>
          <a:off x="3025776" y="34563"/>
          <a:ext cx="1797319" cy="17973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</a:rPr>
            <a:t>软件</a:t>
          </a:r>
          <a:r>
            <a:rPr lang="zh-CN" sz="1900" kern="1200" dirty="0" smtClean="0">
              <a:solidFill>
                <a:schemeClr val="tx1"/>
              </a:solidFill>
            </a:rPr>
            <a:t>工程能力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3233159" y="276510"/>
        <a:ext cx="1382553" cy="570303"/>
      </dsp:txXfrm>
    </dsp:sp>
    <dsp:sp modelId="{7B740AE6-C463-4A58-97C2-20AB959DC1A8}">
      <dsp:nvSpPr>
        <dsp:cNvPr id="0" name=""/>
        <dsp:cNvSpPr/>
      </dsp:nvSpPr>
      <dsp:spPr>
        <a:xfrm>
          <a:off x="3820744" y="829532"/>
          <a:ext cx="1797319" cy="17973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>
              <a:solidFill>
                <a:schemeClr val="tx1"/>
              </a:solidFill>
            </a:rPr>
            <a:t>编码能力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4788531" y="1036915"/>
        <a:ext cx="691276" cy="1382553"/>
      </dsp:txXfrm>
    </dsp:sp>
    <dsp:sp modelId="{119B9459-93EA-4C4C-820E-CBC72D052C52}">
      <dsp:nvSpPr>
        <dsp:cNvPr id="0" name=""/>
        <dsp:cNvSpPr/>
      </dsp:nvSpPr>
      <dsp:spPr>
        <a:xfrm>
          <a:off x="3025776" y="1624500"/>
          <a:ext cx="1797319" cy="17973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>
              <a:solidFill>
                <a:schemeClr val="tx1"/>
              </a:solidFill>
            </a:rPr>
            <a:t>设计能力</a:t>
          </a:r>
          <a:endParaRPr lang="zh-CN" sz="1900" kern="1200" dirty="0">
            <a:solidFill>
              <a:schemeClr val="tx1"/>
            </a:solidFill>
          </a:endParaRPr>
        </a:p>
      </dsp:txBody>
      <dsp:txXfrm>
        <a:off x="3233159" y="2609569"/>
        <a:ext cx="1382553" cy="570303"/>
      </dsp:txXfrm>
    </dsp:sp>
    <dsp:sp modelId="{09BFC097-B83D-4187-8213-2548F46BDCDC}">
      <dsp:nvSpPr>
        <dsp:cNvPr id="0" name=""/>
        <dsp:cNvSpPr/>
      </dsp:nvSpPr>
      <dsp:spPr>
        <a:xfrm>
          <a:off x="2230807" y="829532"/>
          <a:ext cx="1797319" cy="179731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领域知识</a:t>
          </a:r>
          <a:endParaRPr lang="zh-CN" sz="1900" kern="1200" dirty="0"/>
        </a:p>
      </dsp:txBody>
      <dsp:txXfrm>
        <a:off x="2369063" y="1036915"/>
        <a:ext cx="691276" cy="13825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1D24A-CFCD-4133-8F54-9EBCE5A7228D}">
      <dsp:nvSpPr>
        <dsp:cNvPr id="0" name=""/>
        <dsp:cNvSpPr/>
      </dsp:nvSpPr>
      <dsp:spPr>
        <a:xfrm>
          <a:off x="3228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数据结构和算法</a:t>
          </a:r>
          <a:endParaRPr lang="zh-CN" sz="1000" kern="1200" dirty="0"/>
        </a:p>
      </dsp:txBody>
      <dsp:txXfrm>
        <a:off x="17236" y="69628"/>
        <a:ext cx="928507" cy="450245"/>
      </dsp:txXfrm>
    </dsp:sp>
    <dsp:sp modelId="{8EF91D5C-C375-4E4A-A569-729F3D77153E}">
      <dsp:nvSpPr>
        <dsp:cNvPr id="0" name=""/>
        <dsp:cNvSpPr/>
      </dsp:nvSpPr>
      <dsp:spPr>
        <a:xfrm>
          <a:off x="98880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C1539-9D84-4D5F-9D40-DAA25534CA4A}">
      <dsp:nvSpPr>
        <dsp:cNvPr id="0" name=""/>
        <dsp:cNvSpPr/>
      </dsp:nvSpPr>
      <dsp:spPr>
        <a:xfrm>
          <a:off x="194532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链表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树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堆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栈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哈希表</a:t>
          </a:r>
          <a:endParaRPr lang="zh-CN" sz="1000" kern="1200" dirty="0"/>
        </a:p>
      </dsp:txBody>
      <dsp:txXfrm>
        <a:off x="208540" y="667455"/>
        <a:ext cx="737202" cy="450245"/>
      </dsp:txXfrm>
    </dsp:sp>
    <dsp:sp modelId="{F10BBA26-0928-4BCE-BB50-EBE30B571BE6}">
      <dsp:nvSpPr>
        <dsp:cNvPr id="0" name=""/>
        <dsp:cNvSpPr/>
      </dsp:nvSpPr>
      <dsp:spPr>
        <a:xfrm>
          <a:off x="98880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C3A7-E3A3-4C6E-9147-0956A86A6E3B}">
      <dsp:nvSpPr>
        <dsp:cNvPr id="0" name=""/>
        <dsp:cNvSpPr/>
      </dsp:nvSpPr>
      <dsp:spPr>
        <a:xfrm>
          <a:off x="194532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排序算法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压缩算法</a:t>
          </a:r>
          <a:endParaRPr lang="zh-CN" sz="1000" kern="1200" dirty="0"/>
        </a:p>
      </dsp:txBody>
      <dsp:txXfrm>
        <a:off x="208540" y="1265282"/>
        <a:ext cx="737202" cy="450245"/>
      </dsp:txXfrm>
    </dsp:sp>
    <dsp:sp modelId="{E1DBEF49-782C-4AB7-A03A-1A518DDD74C2}">
      <dsp:nvSpPr>
        <dsp:cNvPr id="0" name=""/>
        <dsp:cNvSpPr/>
      </dsp:nvSpPr>
      <dsp:spPr>
        <a:xfrm>
          <a:off x="1198882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计算机网络</a:t>
          </a:r>
          <a:endParaRPr lang="zh-CN" sz="1000" kern="1200" dirty="0"/>
        </a:p>
      </dsp:txBody>
      <dsp:txXfrm>
        <a:off x="1212890" y="69628"/>
        <a:ext cx="928507" cy="450245"/>
      </dsp:txXfrm>
    </dsp:sp>
    <dsp:sp modelId="{936A2CDC-B2C1-4F98-817F-7380795EE1EF}">
      <dsp:nvSpPr>
        <dsp:cNvPr id="0" name=""/>
        <dsp:cNvSpPr/>
      </dsp:nvSpPr>
      <dsp:spPr>
        <a:xfrm>
          <a:off x="1294534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57424-D2C5-4AEF-A692-280F515C85DB}">
      <dsp:nvSpPr>
        <dsp:cNvPr id="0" name=""/>
        <dsp:cNvSpPr/>
      </dsp:nvSpPr>
      <dsp:spPr>
        <a:xfrm>
          <a:off x="1390186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基本网络设备和组网</a:t>
          </a:r>
          <a:endParaRPr lang="zh-CN" sz="1000" kern="1200" dirty="0"/>
        </a:p>
      </dsp:txBody>
      <dsp:txXfrm>
        <a:off x="1404194" y="667455"/>
        <a:ext cx="737202" cy="450245"/>
      </dsp:txXfrm>
    </dsp:sp>
    <dsp:sp modelId="{CC62D1E5-127D-4CC2-83F7-B21103A52F93}">
      <dsp:nvSpPr>
        <dsp:cNvPr id="0" name=""/>
        <dsp:cNvSpPr/>
      </dsp:nvSpPr>
      <dsp:spPr>
        <a:xfrm>
          <a:off x="1294534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EC000-5922-4604-A197-7C856D2BDAFC}">
      <dsp:nvSpPr>
        <dsp:cNvPr id="0" name=""/>
        <dsp:cNvSpPr/>
      </dsp:nvSpPr>
      <dsp:spPr>
        <a:xfrm>
          <a:off x="1390186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Socket</a:t>
          </a:r>
          <a:r>
            <a:rPr lang="zh-CN" altLang="en-US" sz="1000" kern="1200" dirty="0" smtClean="0"/>
            <a:t>编程</a:t>
          </a:r>
          <a:endParaRPr lang="zh-CN" sz="1000" kern="1200" dirty="0"/>
        </a:p>
      </dsp:txBody>
      <dsp:txXfrm>
        <a:off x="1404194" y="1265282"/>
        <a:ext cx="737202" cy="450245"/>
      </dsp:txXfrm>
    </dsp:sp>
    <dsp:sp modelId="{454D248E-50C6-418E-8D24-50C7A850CF6B}">
      <dsp:nvSpPr>
        <dsp:cNvPr id="0" name=""/>
        <dsp:cNvSpPr/>
      </dsp:nvSpPr>
      <dsp:spPr>
        <a:xfrm>
          <a:off x="1294534" y="533882"/>
          <a:ext cx="95652" cy="155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350"/>
              </a:lnTo>
              <a:lnTo>
                <a:pt x="95652" y="1554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350C9-247E-4100-9DB0-F879742A06A2}">
      <dsp:nvSpPr>
        <dsp:cNvPr id="0" name=""/>
        <dsp:cNvSpPr/>
      </dsp:nvSpPr>
      <dsp:spPr>
        <a:xfrm>
          <a:off x="1390186" y="1849101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网络协议</a:t>
          </a:r>
          <a:endParaRPr lang="zh-CN" sz="1000" kern="1200" dirty="0"/>
        </a:p>
      </dsp:txBody>
      <dsp:txXfrm>
        <a:off x="1404194" y="1863109"/>
        <a:ext cx="737202" cy="450245"/>
      </dsp:txXfrm>
    </dsp:sp>
    <dsp:sp modelId="{EF318994-30D0-47EE-97E9-B93F32DDE12C}">
      <dsp:nvSpPr>
        <dsp:cNvPr id="0" name=""/>
        <dsp:cNvSpPr/>
      </dsp:nvSpPr>
      <dsp:spPr>
        <a:xfrm>
          <a:off x="2394536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编译原理</a:t>
          </a:r>
          <a:endParaRPr lang="zh-CN" sz="1000" kern="1200" dirty="0"/>
        </a:p>
      </dsp:txBody>
      <dsp:txXfrm>
        <a:off x="2408544" y="69628"/>
        <a:ext cx="928507" cy="450245"/>
      </dsp:txXfrm>
    </dsp:sp>
    <dsp:sp modelId="{91BAA99E-A618-45B6-ADC2-73770DF90A44}">
      <dsp:nvSpPr>
        <dsp:cNvPr id="0" name=""/>
        <dsp:cNvSpPr/>
      </dsp:nvSpPr>
      <dsp:spPr>
        <a:xfrm>
          <a:off x="2490188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89D82-BF73-4FE5-B031-2E2D3614C137}">
      <dsp:nvSpPr>
        <dsp:cNvPr id="0" name=""/>
        <dsp:cNvSpPr/>
      </dsp:nvSpPr>
      <dsp:spPr>
        <a:xfrm>
          <a:off x="2585840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表达式和语句</a:t>
          </a:r>
          <a:endParaRPr lang="zh-CN" sz="1000" kern="1200" dirty="0"/>
        </a:p>
      </dsp:txBody>
      <dsp:txXfrm>
        <a:off x="2599848" y="667455"/>
        <a:ext cx="737202" cy="450245"/>
      </dsp:txXfrm>
    </dsp:sp>
    <dsp:sp modelId="{C7CC479E-806D-47CB-8370-6D7C823B08C7}">
      <dsp:nvSpPr>
        <dsp:cNvPr id="0" name=""/>
        <dsp:cNvSpPr/>
      </dsp:nvSpPr>
      <dsp:spPr>
        <a:xfrm>
          <a:off x="2490188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1990F-2233-4867-ADF9-438C8E88294B}">
      <dsp:nvSpPr>
        <dsp:cNvPr id="0" name=""/>
        <dsp:cNvSpPr/>
      </dsp:nvSpPr>
      <dsp:spPr>
        <a:xfrm>
          <a:off x="2585840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语法分析</a:t>
          </a:r>
          <a:endParaRPr lang="zh-CN" sz="1000" kern="1200" dirty="0"/>
        </a:p>
      </dsp:txBody>
      <dsp:txXfrm>
        <a:off x="2599848" y="1265282"/>
        <a:ext cx="737202" cy="450245"/>
      </dsp:txXfrm>
    </dsp:sp>
    <dsp:sp modelId="{07B98695-586D-4093-B97B-868DEB3DBADA}">
      <dsp:nvSpPr>
        <dsp:cNvPr id="0" name=""/>
        <dsp:cNvSpPr/>
      </dsp:nvSpPr>
      <dsp:spPr>
        <a:xfrm>
          <a:off x="2490188" y="533882"/>
          <a:ext cx="95652" cy="155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350"/>
              </a:lnTo>
              <a:lnTo>
                <a:pt x="95652" y="1554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0DF23-96A1-48CA-A5B9-D597A6139FB1}">
      <dsp:nvSpPr>
        <dsp:cNvPr id="0" name=""/>
        <dsp:cNvSpPr/>
      </dsp:nvSpPr>
      <dsp:spPr>
        <a:xfrm>
          <a:off x="2585840" y="1849101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抽象语法树</a:t>
          </a:r>
          <a:endParaRPr lang="zh-CN" sz="1000" kern="1200" dirty="0"/>
        </a:p>
      </dsp:txBody>
      <dsp:txXfrm>
        <a:off x="2599848" y="1863109"/>
        <a:ext cx="737202" cy="450245"/>
      </dsp:txXfrm>
    </dsp:sp>
    <dsp:sp modelId="{84C20564-56AF-47BD-8766-5E17071B013C}">
      <dsp:nvSpPr>
        <dsp:cNvPr id="0" name=""/>
        <dsp:cNvSpPr/>
      </dsp:nvSpPr>
      <dsp:spPr>
        <a:xfrm>
          <a:off x="2490188" y="533882"/>
          <a:ext cx="95652" cy="21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177"/>
              </a:lnTo>
              <a:lnTo>
                <a:pt x="95652" y="2152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713AD-6B63-4872-B06C-6EB074760396}">
      <dsp:nvSpPr>
        <dsp:cNvPr id="0" name=""/>
        <dsp:cNvSpPr/>
      </dsp:nvSpPr>
      <dsp:spPr>
        <a:xfrm>
          <a:off x="2585840" y="2446928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正则表达式</a:t>
          </a:r>
          <a:endParaRPr lang="zh-CN" sz="1000" kern="1200" dirty="0"/>
        </a:p>
      </dsp:txBody>
      <dsp:txXfrm>
        <a:off x="2599848" y="2460936"/>
        <a:ext cx="737202" cy="450245"/>
      </dsp:txXfrm>
    </dsp:sp>
    <dsp:sp modelId="{BBBA31B6-9A35-4B1C-80B2-2F5A08331B24}">
      <dsp:nvSpPr>
        <dsp:cNvPr id="0" name=""/>
        <dsp:cNvSpPr/>
      </dsp:nvSpPr>
      <dsp:spPr>
        <a:xfrm>
          <a:off x="3590190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计算机组成原理</a:t>
          </a:r>
          <a:endParaRPr lang="zh-CN" sz="1000" kern="1200" dirty="0"/>
        </a:p>
      </dsp:txBody>
      <dsp:txXfrm>
        <a:off x="3604198" y="69628"/>
        <a:ext cx="928507" cy="450245"/>
      </dsp:txXfrm>
    </dsp:sp>
    <dsp:sp modelId="{34A50EBE-CFC0-41F3-B1E4-B5A7D6F2D26E}">
      <dsp:nvSpPr>
        <dsp:cNvPr id="0" name=""/>
        <dsp:cNvSpPr/>
      </dsp:nvSpPr>
      <dsp:spPr>
        <a:xfrm>
          <a:off x="3685842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B50E5-D2C2-45F0-BAB1-920FCD1D3126}">
      <dsp:nvSpPr>
        <dsp:cNvPr id="0" name=""/>
        <dsp:cNvSpPr/>
      </dsp:nvSpPr>
      <dsp:spPr>
        <a:xfrm>
          <a:off x="3781495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冯诺依曼结构</a:t>
          </a:r>
          <a:endParaRPr lang="zh-CN" sz="1000" kern="1200" dirty="0"/>
        </a:p>
      </dsp:txBody>
      <dsp:txXfrm>
        <a:off x="3795503" y="667455"/>
        <a:ext cx="737202" cy="450245"/>
      </dsp:txXfrm>
    </dsp:sp>
    <dsp:sp modelId="{B041859E-5AC0-4147-9154-248F5E85433B}">
      <dsp:nvSpPr>
        <dsp:cNvPr id="0" name=""/>
        <dsp:cNvSpPr/>
      </dsp:nvSpPr>
      <dsp:spPr>
        <a:xfrm>
          <a:off x="3685842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2387E-6D8E-48B9-A1EF-F440F9D5ADF1}">
      <dsp:nvSpPr>
        <dsp:cNvPr id="0" name=""/>
        <dsp:cNvSpPr/>
      </dsp:nvSpPr>
      <dsp:spPr>
        <a:xfrm>
          <a:off x="3781495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深入理解计算机系统</a:t>
          </a:r>
          <a:endParaRPr lang="zh-CN" sz="1000" kern="1200" dirty="0"/>
        </a:p>
      </dsp:txBody>
      <dsp:txXfrm>
        <a:off x="3795503" y="1265282"/>
        <a:ext cx="737202" cy="450245"/>
      </dsp:txXfrm>
    </dsp:sp>
    <dsp:sp modelId="{73EA7620-218A-4880-927F-0BA7C705B8C0}">
      <dsp:nvSpPr>
        <dsp:cNvPr id="0" name=""/>
        <dsp:cNvSpPr/>
      </dsp:nvSpPr>
      <dsp:spPr>
        <a:xfrm>
          <a:off x="4785844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数据库</a:t>
          </a:r>
          <a:endParaRPr lang="zh-CN" sz="1000" kern="1200" dirty="0"/>
        </a:p>
      </dsp:txBody>
      <dsp:txXfrm>
        <a:off x="4799852" y="69628"/>
        <a:ext cx="928507" cy="450245"/>
      </dsp:txXfrm>
    </dsp:sp>
    <dsp:sp modelId="{AD67E5A6-27FD-4981-BE96-648E609E11F5}">
      <dsp:nvSpPr>
        <dsp:cNvPr id="0" name=""/>
        <dsp:cNvSpPr/>
      </dsp:nvSpPr>
      <dsp:spPr>
        <a:xfrm>
          <a:off x="4881496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7DD18-B564-4BFA-A532-A36967190126}">
      <dsp:nvSpPr>
        <dsp:cNvPr id="0" name=""/>
        <dsp:cNvSpPr/>
      </dsp:nvSpPr>
      <dsp:spPr>
        <a:xfrm>
          <a:off x="4977149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关系型数据库</a:t>
          </a:r>
          <a:endParaRPr lang="zh-CN" sz="1000" kern="1200" dirty="0"/>
        </a:p>
      </dsp:txBody>
      <dsp:txXfrm>
        <a:off x="4991157" y="667455"/>
        <a:ext cx="737202" cy="450245"/>
      </dsp:txXfrm>
    </dsp:sp>
    <dsp:sp modelId="{2511CCBA-B7B3-4070-8969-385EB32C6898}">
      <dsp:nvSpPr>
        <dsp:cNvPr id="0" name=""/>
        <dsp:cNvSpPr/>
      </dsp:nvSpPr>
      <dsp:spPr>
        <a:xfrm>
          <a:off x="4881496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DF96-3C5A-42C2-879B-E45CED68CE8D}">
      <dsp:nvSpPr>
        <dsp:cNvPr id="0" name=""/>
        <dsp:cNvSpPr/>
      </dsp:nvSpPr>
      <dsp:spPr>
        <a:xfrm>
          <a:off x="4977149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KV</a:t>
          </a:r>
          <a:r>
            <a:rPr lang="zh-CN" altLang="en-US" sz="1000" kern="1200" dirty="0" smtClean="0"/>
            <a:t>系统</a:t>
          </a:r>
          <a:endParaRPr lang="zh-CN" sz="1000" kern="1200" dirty="0"/>
        </a:p>
      </dsp:txBody>
      <dsp:txXfrm>
        <a:off x="4991157" y="1265282"/>
        <a:ext cx="737202" cy="450245"/>
      </dsp:txXfrm>
    </dsp:sp>
    <dsp:sp modelId="{8AF2AF43-580B-4887-BDD4-589F7EFD1118}">
      <dsp:nvSpPr>
        <dsp:cNvPr id="0" name=""/>
        <dsp:cNvSpPr/>
      </dsp:nvSpPr>
      <dsp:spPr>
        <a:xfrm>
          <a:off x="5981498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操作系统</a:t>
          </a:r>
          <a:endParaRPr lang="zh-CN" sz="1000" kern="1200" dirty="0"/>
        </a:p>
      </dsp:txBody>
      <dsp:txXfrm>
        <a:off x="5995506" y="69628"/>
        <a:ext cx="928507" cy="450245"/>
      </dsp:txXfrm>
    </dsp:sp>
    <dsp:sp modelId="{5BA0E6DC-7D19-48F8-AECD-C34506108A35}">
      <dsp:nvSpPr>
        <dsp:cNvPr id="0" name=""/>
        <dsp:cNvSpPr/>
      </dsp:nvSpPr>
      <dsp:spPr>
        <a:xfrm>
          <a:off x="6077150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DC4D-089A-4928-AF1A-4CD7F39EA4B5}">
      <dsp:nvSpPr>
        <dsp:cNvPr id="0" name=""/>
        <dsp:cNvSpPr/>
      </dsp:nvSpPr>
      <dsp:spPr>
        <a:xfrm>
          <a:off x="6172803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驱动模型</a:t>
          </a:r>
          <a:endParaRPr lang="zh-CN" sz="1000" kern="1200" dirty="0"/>
        </a:p>
      </dsp:txBody>
      <dsp:txXfrm>
        <a:off x="6186811" y="667455"/>
        <a:ext cx="737202" cy="450245"/>
      </dsp:txXfrm>
    </dsp:sp>
    <dsp:sp modelId="{414B8408-6BEE-4836-80AD-097C242613C7}">
      <dsp:nvSpPr>
        <dsp:cNvPr id="0" name=""/>
        <dsp:cNvSpPr/>
      </dsp:nvSpPr>
      <dsp:spPr>
        <a:xfrm>
          <a:off x="6077150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0AA9-451C-4301-B034-1747C8E38D50}">
      <dsp:nvSpPr>
        <dsp:cNvPr id="0" name=""/>
        <dsp:cNvSpPr/>
      </dsp:nvSpPr>
      <dsp:spPr>
        <a:xfrm>
          <a:off x="6172803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信号系统</a:t>
          </a:r>
          <a:endParaRPr lang="zh-CN" sz="1000" kern="1200" dirty="0"/>
        </a:p>
      </dsp:txBody>
      <dsp:txXfrm>
        <a:off x="6186811" y="1265282"/>
        <a:ext cx="737202" cy="450245"/>
      </dsp:txXfrm>
    </dsp:sp>
    <dsp:sp modelId="{A4B3D4A8-C835-4D28-9E49-F9BCDE420339}">
      <dsp:nvSpPr>
        <dsp:cNvPr id="0" name=""/>
        <dsp:cNvSpPr/>
      </dsp:nvSpPr>
      <dsp:spPr>
        <a:xfrm>
          <a:off x="6077150" y="533882"/>
          <a:ext cx="95652" cy="155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350"/>
              </a:lnTo>
              <a:lnTo>
                <a:pt x="95652" y="1554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6BF07-89EE-47CD-9B73-701F5F053D89}">
      <dsp:nvSpPr>
        <dsp:cNvPr id="0" name=""/>
        <dsp:cNvSpPr/>
      </dsp:nvSpPr>
      <dsp:spPr>
        <a:xfrm>
          <a:off x="6172803" y="1849101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实模式和保护模式</a:t>
          </a:r>
          <a:endParaRPr lang="zh-CN" sz="1000" kern="1200" dirty="0"/>
        </a:p>
      </dsp:txBody>
      <dsp:txXfrm>
        <a:off x="6186811" y="1863109"/>
        <a:ext cx="737202" cy="450245"/>
      </dsp:txXfrm>
    </dsp:sp>
    <dsp:sp modelId="{B0F1AD06-13C6-440A-91B0-1A2061F312D5}">
      <dsp:nvSpPr>
        <dsp:cNvPr id="0" name=""/>
        <dsp:cNvSpPr/>
      </dsp:nvSpPr>
      <dsp:spPr>
        <a:xfrm>
          <a:off x="6077150" y="533882"/>
          <a:ext cx="95652" cy="21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177"/>
              </a:lnTo>
              <a:lnTo>
                <a:pt x="95652" y="2152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43676-3A66-4DCC-98E1-EC59127399A2}">
      <dsp:nvSpPr>
        <dsp:cNvPr id="0" name=""/>
        <dsp:cNvSpPr/>
      </dsp:nvSpPr>
      <dsp:spPr>
        <a:xfrm>
          <a:off x="6172803" y="2446928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竞争和死锁</a:t>
          </a:r>
          <a:endParaRPr lang="zh-CN" sz="1000" kern="1200" dirty="0"/>
        </a:p>
      </dsp:txBody>
      <dsp:txXfrm>
        <a:off x="6186811" y="2460936"/>
        <a:ext cx="737202" cy="450245"/>
      </dsp:txXfrm>
    </dsp:sp>
    <dsp:sp modelId="{01D8A19F-EDAA-4579-8685-B444A646E94B}">
      <dsp:nvSpPr>
        <dsp:cNvPr id="0" name=""/>
        <dsp:cNvSpPr/>
      </dsp:nvSpPr>
      <dsp:spPr>
        <a:xfrm>
          <a:off x="6077150" y="533882"/>
          <a:ext cx="95652" cy="275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004"/>
              </a:lnTo>
              <a:lnTo>
                <a:pt x="95652" y="2750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35BAB-FB55-40CB-9AE3-5D3F7D3673BE}">
      <dsp:nvSpPr>
        <dsp:cNvPr id="0" name=""/>
        <dsp:cNvSpPr/>
      </dsp:nvSpPr>
      <dsp:spPr>
        <a:xfrm>
          <a:off x="6172803" y="3044755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内存系统</a:t>
          </a:r>
          <a:endParaRPr lang="zh-CN" sz="1000" kern="1200" dirty="0"/>
        </a:p>
      </dsp:txBody>
      <dsp:txXfrm>
        <a:off x="6186811" y="3058763"/>
        <a:ext cx="737202" cy="450245"/>
      </dsp:txXfrm>
    </dsp:sp>
    <dsp:sp modelId="{A3967F5A-B940-48DB-BF7D-0EC006C7DAE7}">
      <dsp:nvSpPr>
        <dsp:cNvPr id="0" name=""/>
        <dsp:cNvSpPr/>
      </dsp:nvSpPr>
      <dsp:spPr>
        <a:xfrm>
          <a:off x="6077150" y="533882"/>
          <a:ext cx="95652" cy="334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831"/>
              </a:lnTo>
              <a:lnTo>
                <a:pt x="95652" y="334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5239-58EE-4889-AFE5-76B615B825E9}">
      <dsp:nvSpPr>
        <dsp:cNvPr id="0" name=""/>
        <dsp:cNvSpPr/>
      </dsp:nvSpPr>
      <dsp:spPr>
        <a:xfrm>
          <a:off x="6172803" y="3642582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进程和进程通讯</a:t>
          </a:r>
          <a:endParaRPr lang="zh-CN" sz="1000" kern="1200" dirty="0"/>
        </a:p>
      </dsp:txBody>
      <dsp:txXfrm>
        <a:off x="6186811" y="3656590"/>
        <a:ext cx="737202" cy="450245"/>
      </dsp:txXfrm>
    </dsp:sp>
    <dsp:sp modelId="{B13FF7DD-343E-4E9E-BF20-5361FB97B847}">
      <dsp:nvSpPr>
        <dsp:cNvPr id="0" name=""/>
        <dsp:cNvSpPr/>
      </dsp:nvSpPr>
      <dsp:spPr>
        <a:xfrm>
          <a:off x="7177152" y="55620"/>
          <a:ext cx="956523" cy="478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计算理论</a:t>
          </a:r>
          <a:endParaRPr lang="zh-CN" altLang="en-US" sz="1000" kern="1200" dirty="0"/>
        </a:p>
      </dsp:txBody>
      <dsp:txXfrm>
        <a:off x="7191160" y="69628"/>
        <a:ext cx="928507" cy="450245"/>
      </dsp:txXfrm>
    </dsp:sp>
    <dsp:sp modelId="{B2FD26A6-E1C6-4A42-B634-1120703EA83C}">
      <dsp:nvSpPr>
        <dsp:cNvPr id="0" name=""/>
        <dsp:cNvSpPr/>
      </dsp:nvSpPr>
      <dsp:spPr>
        <a:xfrm>
          <a:off x="7272804" y="533882"/>
          <a:ext cx="95652" cy="358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96"/>
              </a:lnTo>
              <a:lnTo>
                <a:pt x="95652" y="358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0A9FC-B955-41C4-9682-98628F82AC4D}">
      <dsp:nvSpPr>
        <dsp:cNvPr id="0" name=""/>
        <dsp:cNvSpPr/>
      </dsp:nvSpPr>
      <dsp:spPr>
        <a:xfrm>
          <a:off x="7368457" y="653447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有限状态机</a:t>
          </a:r>
          <a:endParaRPr lang="zh-CN" altLang="en-US" sz="1000" kern="1200" dirty="0"/>
        </a:p>
      </dsp:txBody>
      <dsp:txXfrm>
        <a:off x="7382465" y="667455"/>
        <a:ext cx="737202" cy="450245"/>
      </dsp:txXfrm>
    </dsp:sp>
    <dsp:sp modelId="{8546AFA7-B947-41F2-B3A5-79F9955E00BB}">
      <dsp:nvSpPr>
        <dsp:cNvPr id="0" name=""/>
        <dsp:cNvSpPr/>
      </dsp:nvSpPr>
      <dsp:spPr>
        <a:xfrm>
          <a:off x="7272804" y="533882"/>
          <a:ext cx="95652" cy="9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23"/>
              </a:lnTo>
              <a:lnTo>
                <a:pt x="95652" y="956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D8B97-8F2E-47C0-BB09-50864942AD49}">
      <dsp:nvSpPr>
        <dsp:cNvPr id="0" name=""/>
        <dsp:cNvSpPr/>
      </dsp:nvSpPr>
      <dsp:spPr>
        <a:xfrm>
          <a:off x="7368457" y="1251274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计算和正则语言</a:t>
          </a:r>
          <a:endParaRPr lang="zh-CN" altLang="en-US" sz="1000" kern="1200" dirty="0"/>
        </a:p>
      </dsp:txBody>
      <dsp:txXfrm>
        <a:off x="7382465" y="1265282"/>
        <a:ext cx="737202" cy="450245"/>
      </dsp:txXfrm>
    </dsp:sp>
    <dsp:sp modelId="{5D6EC188-D981-4E91-911B-86F0969EDFD0}">
      <dsp:nvSpPr>
        <dsp:cNvPr id="0" name=""/>
        <dsp:cNvSpPr/>
      </dsp:nvSpPr>
      <dsp:spPr>
        <a:xfrm>
          <a:off x="7272804" y="533882"/>
          <a:ext cx="95652" cy="155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350"/>
              </a:lnTo>
              <a:lnTo>
                <a:pt x="95652" y="1554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7D03E-817E-417B-AD54-3FE66CF5A819}">
      <dsp:nvSpPr>
        <dsp:cNvPr id="0" name=""/>
        <dsp:cNvSpPr/>
      </dsp:nvSpPr>
      <dsp:spPr>
        <a:xfrm>
          <a:off x="7368457" y="1849101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图灵机</a:t>
          </a:r>
          <a:endParaRPr lang="zh-CN" altLang="en-US" sz="1000" kern="1200" dirty="0"/>
        </a:p>
      </dsp:txBody>
      <dsp:txXfrm>
        <a:off x="7382465" y="1863109"/>
        <a:ext cx="737202" cy="450245"/>
      </dsp:txXfrm>
    </dsp:sp>
    <dsp:sp modelId="{CA751299-1AFB-488A-B189-EEC214E7A3F8}">
      <dsp:nvSpPr>
        <dsp:cNvPr id="0" name=""/>
        <dsp:cNvSpPr/>
      </dsp:nvSpPr>
      <dsp:spPr>
        <a:xfrm>
          <a:off x="7272804" y="533882"/>
          <a:ext cx="95652" cy="215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177"/>
              </a:lnTo>
              <a:lnTo>
                <a:pt x="95652" y="21521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1D64B-EAC6-4E9E-908B-0F74835A88B4}">
      <dsp:nvSpPr>
        <dsp:cNvPr id="0" name=""/>
        <dsp:cNvSpPr/>
      </dsp:nvSpPr>
      <dsp:spPr>
        <a:xfrm>
          <a:off x="7368457" y="2446928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Lambda</a:t>
          </a:r>
          <a:r>
            <a:rPr lang="zh-CN" altLang="en-US" sz="1000" kern="1200" dirty="0" smtClean="0"/>
            <a:t>演算</a:t>
          </a:r>
          <a:endParaRPr lang="zh-CN" altLang="en-US" sz="1000" kern="1200" dirty="0"/>
        </a:p>
      </dsp:txBody>
      <dsp:txXfrm>
        <a:off x="7382465" y="2460936"/>
        <a:ext cx="737202" cy="450245"/>
      </dsp:txXfrm>
    </dsp:sp>
    <dsp:sp modelId="{80C23DAB-0362-4F2D-B063-768626CA4346}">
      <dsp:nvSpPr>
        <dsp:cNvPr id="0" name=""/>
        <dsp:cNvSpPr/>
      </dsp:nvSpPr>
      <dsp:spPr>
        <a:xfrm>
          <a:off x="7272804" y="533882"/>
          <a:ext cx="95652" cy="2750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004"/>
              </a:lnTo>
              <a:lnTo>
                <a:pt x="95652" y="2750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B8E3E-FFD6-40C9-88B3-7F563CA8E596}">
      <dsp:nvSpPr>
        <dsp:cNvPr id="0" name=""/>
        <dsp:cNvSpPr/>
      </dsp:nvSpPr>
      <dsp:spPr>
        <a:xfrm>
          <a:off x="7368457" y="3044755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图灵等价和图灵完备</a:t>
          </a:r>
          <a:endParaRPr lang="zh-CN" altLang="en-US" sz="1000" kern="1200" dirty="0"/>
        </a:p>
      </dsp:txBody>
      <dsp:txXfrm>
        <a:off x="7382465" y="3058763"/>
        <a:ext cx="737202" cy="450245"/>
      </dsp:txXfrm>
    </dsp:sp>
    <dsp:sp modelId="{095F4415-9B85-4275-948A-6CA5FAE9EA2F}">
      <dsp:nvSpPr>
        <dsp:cNvPr id="0" name=""/>
        <dsp:cNvSpPr/>
      </dsp:nvSpPr>
      <dsp:spPr>
        <a:xfrm>
          <a:off x="7272804" y="533882"/>
          <a:ext cx="95652" cy="334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831"/>
              </a:lnTo>
              <a:lnTo>
                <a:pt x="95652" y="334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7665-89FF-4180-AF1D-3F014E4B22AA}">
      <dsp:nvSpPr>
        <dsp:cNvPr id="0" name=""/>
        <dsp:cNvSpPr/>
      </dsp:nvSpPr>
      <dsp:spPr>
        <a:xfrm>
          <a:off x="7368457" y="3642582"/>
          <a:ext cx="765218" cy="478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停机问题</a:t>
          </a:r>
          <a:endParaRPr lang="zh-CN" altLang="en-US" sz="1000" kern="1200" dirty="0"/>
        </a:p>
      </dsp:txBody>
      <dsp:txXfrm>
        <a:off x="7382465" y="3656590"/>
        <a:ext cx="737202" cy="4502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3A0D-EE2C-4A30-B1B4-A71DE7BD15DF}">
      <dsp:nvSpPr>
        <dsp:cNvPr id="0" name=""/>
        <dsp:cNvSpPr/>
      </dsp:nvSpPr>
      <dsp:spPr>
        <a:xfrm>
          <a:off x="529921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图灵机和</a:t>
          </a:r>
          <a:r>
            <a:rPr lang="en-US" sz="1300" kern="1200" smtClean="0"/>
            <a:t>lambda</a:t>
          </a:r>
          <a:endParaRPr lang="zh-CN" sz="1300" kern="1200"/>
        </a:p>
      </dsp:txBody>
      <dsp:txXfrm>
        <a:off x="529921" y="1750"/>
        <a:ext cx="1103039" cy="661823"/>
      </dsp:txXfrm>
    </dsp:sp>
    <dsp:sp modelId="{212A347E-4F8C-48CA-AB7A-01B3A342DAFE}">
      <dsp:nvSpPr>
        <dsp:cNvPr id="0" name=""/>
        <dsp:cNvSpPr/>
      </dsp:nvSpPr>
      <dsp:spPr>
        <a:xfrm>
          <a:off x="1743264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冯诺依曼和哈弗体系结构</a:t>
          </a:r>
          <a:endParaRPr lang="zh-CN" sz="1300" kern="1200" dirty="0"/>
        </a:p>
      </dsp:txBody>
      <dsp:txXfrm>
        <a:off x="1743264" y="1750"/>
        <a:ext cx="1103039" cy="661823"/>
      </dsp:txXfrm>
    </dsp:sp>
    <dsp:sp modelId="{76C44D08-F480-4ABF-8009-241072F9D86F}">
      <dsp:nvSpPr>
        <dsp:cNvPr id="0" name=""/>
        <dsp:cNvSpPr/>
      </dsp:nvSpPr>
      <dsp:spPr>
        <a:xfrm>
          <a:off x="2956608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大端和小端</a:t>
          </a:r>
          <a:endParaRPr lang="zh-CN" sz="1300" kern="1200" dirty="0"/>
        </a:p>
      </dsp:txBody>
      <dsp:txXfrm>
        <a:off x="2956608" y="1750"/>
        <a:ext cx="1103039" cy="661823"/>
      </dsp:txXfrm>
    </dsp:sp>
    <dsp:sp modelId="{66A9A842-3AD2-4C1F-8717-25BD5E8BE9E1}">
      <dsp:nvSpPr>
        <dsp:cNvPr id="0" name=""/>
        <dsp:cNvSpPr/>
      </dsp:nvSpPr>
      <dsp:spPr>
        <a:xfrm>
          <a:off x="4169951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单发射和多发射</a:t>
          </a:r>
          <a:endParaRPr lang="zh-CN" sz="1300" kern="1200" dirty="0"/>
        </a:p>
      </dsp:txBody>
      <dsp:txXfrm>
        <a:off x="4169951" y="1750"/>
        <a:ext cx="1103039" cy="661823"/>
      </dsp:txXfrm>
    </dsp:sp>
    <dsp:sp modelId="{0E51D56B-D111-4EF5-B28B-6B09FBF7CD46}">
      <dsp:nvSpPr>
        <dsp:cNvPr id="0" name=""/>
        <dsp:cNvSpPr/>
      </dsp:nvSpPr>
      <dsp:spPr>
        <a:xfrm>
          <a:off x="5383295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实时系统和分时系统</a:t>
          </a:r>
          <a:endParaRPr lang="zh-CN" sz="1300" kern="1200" dirty="0"/>
        </a:p>
      </dsp:txBody>
      <dsp:txXfrm>
        <a:off x="5383295" y="1750"/>
        <a:ext cx="1103039" cy="661823"/>
      </dsp:txXfrm>
    </dsp:sp>
    <dsp:sp modelId="{2374DE99-76F2-4ABE-8A01-62BED9B3F0F3}">
      <dsp:nvSpPr>
        <dsp:cNvPr id="0" name=""/>
        <dsp:cNvSpPr/>
      </dsp:nvSpPr>
      <dsp:spPr>
        <a:xfrm>
          <a:off x="6596639" y="1750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微内核和宏内核</a:t>
          </a:r>
          <a:endParaRPr lang="zh-CN" sz="1300" kern="1200" dirty="0"/>
        </a:p>
      </dsp:txBody>
      <dsp:txXfrm>
        <a:off x="6596639" y="1750"/>
        <a:ext cx="1103039" cy="661823"/>
      </dsp:txXfrm>
    </dsp:sp>
    <dsp:sp modelId="{ECE57412-66FF-49BE-9E0A-E4466FCEC285}">
      <dsp:nvSpPr>
        <dsp:cNvPr id="0" name=""/>
        <dsp:cNvSpPr/>
      </dsp:nvSpPr>
      <dsp:spPr>
        <a:xfrm>
          <a:off x="529921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实模式和保护模式</a:t>
          </a:r>
          <a:endParaRPr lang="zh-CN" sz="1300" kern="1200" dirty="0"/>
        </a:p>
      </dsp:txBody>
      <dsp:txXfrm>
        <a:off x="529921" y="773877"/>
        <a:ext cx="1103039" cy="661823"/>
      </dsp:txXfrm>
    </dsp:sp>
    <dsp:sp modelId="{B9C9A989-770A-4876-931F-777D68D7020A}">
      <dsp:nvSpPr>
        <dsp:cNvPr id="0" name=""/>
        <dsp:cNvSpPr/>
      </dsp:nvSpPr>
      <dsp:spPr>
        <a:xfrm>
          <a:off x="1743264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指令和数据</a:t>
          </a:r>
          <a:endParaRPr lang="zh-CN" sz="1300" kern="1200" dirty="0"/>
        </a:p>
      </dsp:txBody>
      <dsp:txXfrm>
        <a:off x="1743264" y="773877"/>
        <a:ext cx="1103039" cy="661823"/>
      </dsp:txXfrm>
    </dsp:sp>
    <dsp:sp modelId="{2899C960-D116-48F2-A968-995161F1ED41}">
      <dsp:nvSpPr>
        <dsp:cNvPr id="0" name=""/>
        <dsp:cNvSpPr/>
      </dsp:nvSpPr>
      <dsp:spPr>
        <a:xfrm>
          <a:off x="2956608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空间和时间</a:t>
          </a:r>
          <a:endParaRPr lang="zh-CN" sz="1300" kern="1200" dirty="0"/>
        </a:p>
      </dsp:txBody>
      <dsp:txXfrm>
        <a:off x="2956608" y="773877"/>
        <a:ext cx="1103039" cy="661823"/>
      </dsp:txXfrm>
    </dsp:sp>
    <dsp:sp modelId="{DDD8D261-7C72-45CA-88BA-9936A80B640A}">
      <dsp:nvSpPr>
        <dsp:cNvPr id="0" name=""/>
        <dsp:cNvSpPr/>
      </dsp:nvSpPr>
      <dsp:spPr>
        <a:xfrm>
          <a:off x="4169951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内聚和耦合</a:t>
          </a:r>
          <a:endParaRPr lang="zh-CN" sz="1300" kern="1200" dirty="0"/>
        </a:p>
      </dsp:txBody>
      <dsp:txXfrm>
        <a:off x="4169951" y="773877"/>
        <a:ext cx="1103039" cy="661823"/>
      </dsp:txXfrm>
    </dsp:sp>
    <dsp:sp modelId="{5EDA60F4-B181-4F22-84C1-184EA8C968D1}">
      <dsp:nvSpPr>
        <dsp:cNvPr id="0" name=""/>
        <dsp:cNvSpPr/>
      </dsp:nvSpPr>
      <dsp:spPr>
        <a:xfrm>
          <a:off x="5383295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分解和归纳</a:t>
          </a:r>
          <a:endParaRPr lang="zh-CN" sz="1300" kern="1200" dirty="0"/>
        </a:p>
      </dsp:txBody>
      <dsp:txXfrm>
        <a:off x="5383295" y="773877"/>
        <a:ext cx="1103039" cy="661823"/>
      </dsp:txXfrm>
    </dsp:sp>
    <dsp:sp modelId="{E58C432F-0D84-46D1-9CF9-9D5BD4A104FC}">
      <dsp:nvSpPr>
        <dsp:cNvPr id="0" name=""/>
        <dsp:cNvSpPr/>
      </dsp:nvSpPr>
      <dsp:spPr>
        <a:xfrm>
          <a:off x="6596639" y="773877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调用和回调</a:t>
          </a:r>
          <a:endParaRPr lang="zh-CN" sz="1300" kern="1200" dirty="0"/>
        </a:p>
      </dsp:txBody>
      <dsp:txXfrm>
        <a:off x="6596639" y="773877"/>
        <a:ext cx="1103039" cy="661823"/>
      </dsp:txXfrm>
    </dsp:sp>
    <dsp:sp modelId="{BE694C31-2C89-4E9D-9FFE-ADA0435F5AD0}">
      <dsp:nvSpPr>
        <dsp:cNvPr id="0" name=""/>
        <dsp:cNvSpPr/>
      </dsp:nvSpPr>
      <dsp:spPr>
        <a:xfrm>
          <a:off x="529921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Import</a:t>
          </a:r>
          <a:r>
            <a:rPr lang="zh-CN" altLang="en-US" sz="1300" kern="1200" dirty="0" smtClean="0"/>
            <a:t>和</a:t>
          </a:r>
          <a:r>
            <a:rPr lang="en-US" altLang="zh-CN" sz="1300" kern="1200" dirty="0" smtClean="0"/>
            <a:t>export</a:t>
          </a:r>
          <a:endParaRPr lang="zh-CN" sz="1300" kern="1200" dirty="0"/>
        </a:p>
      </dsp:txBody>
      <dsp:txXfrm>
        <a:off x="529921" y="1546005"/>
        <a:ext cx="1103039" cy="661823"/>
      </dsp:txXfrm>
    </dsp:sp>
    <dsp:sp modelId="{F1F69B52-7745-45FE-8105-BC97DF2E7404}">
      <dsp:nvSpPr>
        <dsp:cNvPr id="0" name=""/>
        <dsp:cNvSpPr/>
      </dsp:nvSpPr>
      <dsp:spPr>
        <a:xfrm>
          <a:off x="1743264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封闭和开放</a:t>
          </a:r>
          <a:endParaRPr lang="zh-CN" sz="1300" kern="1200" dirty="0"/>
        </a:p>
      </dsp:txBody>
      <dsp:txXfrm>
        <a:off x="1743264" y="1546005"/>
        <a:ext cx="1103039" cy="661823"/>
      </dsp:txXfrm>
    </dsp:sp>
    <dsp:sp modelId="{9DB86C9C-A804-46C0-8707-4A30693AFBD2}">
      <dsp:nvSpPr>
        <dsp:cNvPr id="0" name=""/>
        <dsp:cNvSpPr/>
      </dsp:nvSpPr>
      <dsp:spPr>
        <a:xfrm>
          <a:off x="2956608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强引用和弱引用</a:t>
          </a:r>
          <a:endParaRPr lang="zh-CN" sz="1300" kern="1200" dirty="0"/>
        </a:p>
      </dsp:txBody>
      <dsp:txXfrm>
        <a:off x="2956608" y="1546005"/>
        <a:ext cx="1103039" cy="661823"/>
      </dsp:txXfrm>
    </dsp:sp>
    <dsp:sp modelId="{834A04E4-A48C-4AC1-B31A-13D3D57E2A13}">
      <dsp:nvSpPr>
        <dsp:cNvPr id="0" name=""/>
        <dsp:cNvSpPr/>
      </dsp:nvSpPr>
      <dsp:spPr>
        <a:xfrm>
          <a:off x="4169951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资源拷贝和资源转移</a:t>
          </a:r>
          <a:endParaRPr lang="zh-CN" sz="1300" kern="1200" dirty="0"/>
        </a:p>
      </dsp:txBody>
      <dsp:txXfrm>
        <a:off x="4169951" y="1546005"/>
        <a:ext cx="1103039" cy="661823"/>
      </dsp:txXfrm>
    </dsp:sp>
    <dsp:sp modelId="{44E68649-6200-4EB9-9D0E-12C31D7B310E}">
      <dsp:nvSpPr>
        <dsp:cNvPr id="0" name=""/>
        <dsp:cNvSpPr/>
      </dsp:nvSpPr>
      <dsp:spPr>
        <a:xfrm>
          <a:off x="5383295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正则序和应用序</a:t>
          </a:r>
          <a:endParaRPr lang="zh-CN" sz="1300" kern="1200" dirty="0"/>
        </a:p>
      </dsp:txBody>
      <dsp:txXfrm>
        <a:off x="5383295" y="1546005"/>
        <a:ext cx="1103039" cy="661823"/>
      </dsp:txXfrm>
    </dsp:sp>
    <dsp:sp modelId="{68B3B8DE-321F-4C97-B140-1F0043ADE382}">
      <dsp:nvSpPr>
        <dsp:cNvPr id="0" name=""/>
        <dsp:cNvSpPr/>
      </dsp:nvSpPr>
      <dsp:spPr>
        <a:xfrm>
          <a:off x="6596639" y="1546005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及时求值和惰性求值</a:t>
          </a:r>
          <a:endParaRPr lang="zh-CN" sz="1300" kern="1200" dirty="0"/>
        </a:p>
      </dsp:txBody>
      <dsp:txXfrm>
        <a:off x="6596639" y="1546005"/>
        <a:ext cx="1103039" cy="661823"/>
      </dsp:txXfrm>
    </dsp:sp>
    <dsp:sp modelId="{4EB26A37-A48C-424A-90D7-A4EE72E302D5}">
      <dsp:nvSpPr>
        <dsp:cNvPr id="0" name=""/>
        <dsp:cNvSpPr/>
      </dsp:nvSpPr>
      <dsp:spPr>
        <a:xfrm>
          <a:off x="529921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递归和</a:t>
          </a:r>
          <a:r>
            <a:rPr lang="zh-CN" altLang="en-US" sz="1300" kern="1200" dirty="0" smtClean="0"/>
            <a:t>迭代</a:t>
          </a:r>
          <a:endParaRPr lang="zh-CN" sz="1300" kern="1200" dirty="0"/>
        </a:p>
      </dsp:txBody>
      <dsp:txXfrm>
        <a:off x="529921" y="2318133"/>
        <a:ext cx="1103039" cy="661823"/>
      </dsp:txXfrm>
    </dsp:sp>
    <dsp:sp modelId="{14285FF3-4928-4229-BF94-E6331D1ABAAC}">
      <dsp:nvSpPr>
        <dsp:cNvPr id="0" name=""/>
        <dsp:cNvSpPr/>
      </dsp:nvSpPr>
      <dsp:spPr>
        <a:xfrm>
          <a:off x="1743264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逻辑编程和</a:t>
          </a:r>
          <a:r>
            <a:rPr lang="zh-CN" altLang="en-US" sz="1300" kern="1200" dirty="0" smtClean="0"/>
            <a:t>命令</a:t>
          </a:r>
          <a:r>
            <a:rPr lang="zh-CN" sz="1300" kern="1200" dirty="0" smtClean="0"/>
            <a:t>式编程</a:t>
          </a:r>
          <a:endParaRPr lang="zh-CN" sz="1300" kern="1200" dirty="0"/>
        </a:p>
      </dsp:txBody>
      <dsp:txXfrm>
        <a:off x="1743264" y="2318133"/>
        <a:ext cx="1103039" cy="661823"/>
      </dsp:txXfrm>
    </dsp:sp>
    <dsp:sp modelId="{42C46D13-F403-4D24-9AA1-CBBFD2AA84E3}">
      <dsp:nvSpPr>
        <dsp:cNvPr id="0" name=""/>
        <dsp:cNvSpPr/>
      </dsp:nvSpPr>
      <dsp:spPr>
        <a:xfrm>
          <a:off x="2956608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栈和非栈结构</a:t>
          </a:r>
          <a:endParaRPr lang="zh-CN" sz="1300" kern="1200" dirty="0"/>
        </a:p>
      </dsp:txBody>
      <dsp:txXfrm>
        <a:off x="2956608" y="2318133"/>
        <a:ext cx="1103039" cy="661823"/>
      </dsp:txXfrm>
    </dsp:sp>
    <dsp:sp modelId="{17D68C7A-C615-417D-8A6B-DEC7B0E4ABF0}">
      <dsp:nvSpPr>
        <dsp:cNvPr id="0" name=""/>
        <dsp:cNvSpPr/>
      </dsp:nvSpPr>
      <dsp:spPr>
        <a:xfrm>
          <a:off x="4169951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强类型和弱类型</a:t>
          </a:r>
          <a:endParaRPr lang="zh-CN" sz="1300" kern="1200" dirty="0"/>
        </a:p>
      </dsp:txBody>
      <dsp:txXfrm>
        <a:off x="4169951" y="2318133"/>
        <a:ext cx="1103039" cy="661823"/>
      </dsp:txXfrm>
    </dsp:sp>
    <dsp:sp modelId="{A0E91441-3E19-4E0F-BBC6-0BBBAC92C699}">
      <dsp:nvSpPr>
        <dsp:cNvPr id="0" name=""/>
        <dsp:cNvSpPr/>
      </dsp:nvSpPr>
      <dsp:spPr>
        <a:xfrm>
          <a:off x="5383295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值和引用</a:t>
          </a:r>
          <a:endParaRPr lang="zh-CN" sz="1300" kern="1200" dirty="0"/>
        </a:p>
      </dsp:txBody>
      <dsp:txXfrm>
        <a:off x="5383295" y="2318133"/>
        <a:ext cx="1103039" cy="661823"/>
      </dsp:txXfrm>
    </dsp:sp>
    <dsp:sp modelId="{15E62C3D-A78E-46DA-A195-E5721EE6A8B4}">
      <dsp:nvSpPr>
        <dsp:cNvPr id="0" name=""/>
        <dsp:cNvSpPr/>
      </dsp:nvSpPr>
      <dsp:spPr>
        <a:xfrm>
          <a:off x="6596639" y="2318133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强符号和弱符号</a:t>
          </a:r>
          <a:endParaRPr lang="zh-CN" sz="1300" kern="1200" dirty="0"/>
        </a:p>
      </dsp:txBody>
      <dsp:txXfrm>
        <a:off x="6596639" y="2318133"/>
        <a:ext cx="1103039" cy="661823"/>
      </dsp:txXfrm>
    </dsp:sp>
    <dsp:sp modelId="{092B76A0-240C-4C1A-8454-9E754E00F4ED}">
      <dsp:nvSpPr>
        <dsp:cNvPr id="0" name=""/>
        <dsp:cNvSpPr/>
      </dsp:nvSpPr>
      <dsp:spPr>
        <a:xfrm>
          <a:off x="529921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编译和解释</a:t>
          </a:r>
          <a:endParaRPr lang="zh-CN" sz="1300" kern="1200" dirty="0"/>
        </a:p>
      </dsp:txBody>
      <dsp:txXfrm>
        <a:off x="529921" y="3090261"/>
        <a:ext cx="1103039" cy="661823"/>
      </dsp:txXfrm>
    </dsp:sp>
    <dsp:sp modelId="{1FBBCE2C-C62A-4644-995B-7D4D3661F761}">
      <dsp:nvSpPr>
        <dsp:cNvPr id="0" name=""/>
        <dsp:cNvSpPr/>
      </dsp:nvSpPr>
      <dsp:spPr>
        <a:xfrm>
          <a:off x="1743264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中断和轮询</a:t>
          </a:r>
          <a:endParaRPr lang="zh-CN" sz="1300" kern="1200" dirty="0"/>
        </a:p>
      </dsp:txBody>
      <dsp:txXfrm>
        <a:off x="1743264" y="3090261"/>
        <a:ext cx="1103039" cy="661823"/>
      </dsp:txXfrm>
    </dsp:sp>
    <dsp:sp modelId="{D9E527F7-0993-46BA-906A-CC4B4A3FB503}">
      <dsp:nvSpPr>
        <dsp:cNvPr id="0" name=""/>
        <dsp:cNvSpPr/>
      </dsp:nvSpPr>
      <dsp:spPr>
        <a:xfrm>
          <a:off x="2956608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阻塞和非阻塞</a:t>
          </a:r>
          <a:endParaRPr lang="zh-CN" sz="1300" kern="1200" dirty="0"/>
        </a:p>
      </dsp:txBody>
      <dsp:txXfrm>
        <a:off x="2956608" y="3090261"/>
        <a:ext cx="1103039" cy="661823"/>
      </dsp:txXfrm>
    </dsp:sp>
    <dsp:sp modelId="{660AECF6-7B3E-4B30-AD69-37C2693F04F0}">
      <dsp:nvSpPr>
        <dsp:cNvPr id="0" name=""/>
        <dsp:cNvSpPr/>
      </dsp:nvSpPr>
      <dsp:spPr>
        <a:xfrm>
          <a:off x="4169951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muteable</a:t>
          </a:r>
          <a:r>
            <a:rPr lang="zh-CN" altLang="en-US" sz="1300" kern="1200" dirty="0" smtClean="0"/>
            <a:t>和</a:t>
          </a:r>
          <a:r>
            <a:rPr lang="en-US" altLang="zh-CN" sz="1300" kern="1200" dirty="0" err="1" smtClean="0"/>
            <a:t>immuteable</a:t>
          </a:r>
          <a:endParaRPr lang="zh-CN" sz="1300" kern="1200" dirty="0"/>
        </a:p>
      </dsp:txBody>
      <dsp:txXfrm>
        <a:off x="4169951" y="3090261"/>
        <a:ext cx="1103039" cy="661823"/>
      </dsp:txXfrm>
    </dsp:sp>
    <dsp:sp modelId="{44D6CCD8-F13C-45D9-AC78-2895A8F2D66C}">
      <dsp:nvSpPr>
        <dsp:cNvPr id="0" name=""/>
        <dsp:cNvSpPr/>
      </dsp:nvSpPr>
      <dsp:spPr>
        <a:xfrm>
          <a:off x="5383295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错误码和异常</a:t>
          </a:r>
          <a:endParaRPr lang="zh-CN" sz="1300" kern="1200" dirty="0"/>
        </a:p>
      </dsp:txBody>
      <dsp:txXfrm>
        <a:off x="5383295" y="3090261"/>
        <a:ext cx="1103039" cy="661823"/>
      </dsp:txXfrm>
    </dsp:sp>
    <dsp:sp modelId="{F5C92AF6-31CE-46AD-81A8-ACDA3C7390EB}">
      <dsp:nvSpPr>
        <dsp:cNvPr id="0" name=""/>
        <dsp:cNvSpPr/>
      </dsp:nvSpPr>
      <dsp:spPr>
        <a:xfrm>
          <a:off x="6596639" y="3090261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并行和串行</a:t>
          </a:r>
          <a:endParaRPr lang="zh-CN" sz="1300" kern="1200" dirty="0"/>
        </a:p>
      </dsp:txBody>
      <dsp:txXfrm>
        <a:off x="6596639" y="3090261"/>
        <a:ext cx="1103039" cy="661823"/>
      </dsp:txXfrm>
    </dsp:sp>
    <dsp:sp modelId="{F8AB0352-2C7C-477E-86E9-7DD7A61183A8}">
      <dsp:nvSpPr>
        <dsp:cNvPr id="0" name=""/>
        <dsp:cNvSpPr/>
      </dsp:nvSpPr>
      <dsp:spPr>
        <a:xfrm>
          <a:off x="2349936" y="3862388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表达式和语句</a:t>
          </a:r>
          <a:endParaRPr lang="zh-CN" sz="1300" kern="1200" dirty="0"/>
        </a:p>
      </dsp:txBody>
      <dsp:txXfrm>
        <a:off x="2349936" y="3862388"/>
        <a:ext cx="1103039" cy="661823"/>
      </dsp:txXfrm>
    </dsp:sp>
    <dsp:sp modelId="{8DBED8EC-BE90-4B86-82BC-80C10E27D1B0}">
      <dsp:nvSpPr>
        <dsp:cNvPr id="0" name=""/>
        <dsp:cNvSpPr/>
      </dsp:nvSpPr>
      <dsp:spPr>
        <a:xfrm>
          <a:off x="3563280" y="3862388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控制流和</a:t>
          </a:r>
          <a:r>
            <a:rPr lang="en-US" altLang="zh-CN" sz="1300" kern="1200" dirty="0" smtClean="0"/>
            <a:t>cps</a:t>
          </a:r>
          <a:endParaRPr lang="zh-CN" sz="1300" kern="1200" dirty="0"/>
        </a:p>
      </dsp:txBody>
      <dsp:txXfrm>
        <a:off x="3563280" y="3862388"/>
        <a:ext cx="1103039" cy="661823"/>
      </dsp:txXfrm>
    </dsp:sp>
    <dsp:sp modelId="{7027AA4E-9C12-4292-8F02-C1058215D557}">
      <dsp:nvSpPr>
        <dsp:cNvPr id="0" name=""/>
        <dsp:cNvSpPr/>
      </dsp:nvSpPr>
      <dsp:spPr>
        <a:xfrm>
          <a:off x="4776623" y="3862388"/>
          <a:ext cx="1103039" cy="661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…</a:t>
          </a:r>
          <a:endParaRPr lang="zh-CN" sz="1300" kern="1200" dirty="0"/>
        </a:p>
      </dsp:txBody>
      <dsp:txXfrm>
        <a:off x="4776623" y="3862388"/>
        <a:ext cx="1103039" cy="6618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5631A-E1E1-48D9-A632-5780864928A3}">
      <dsp:nvSpPr>
        <dsp:cNvPr id="0" name=""/>
        <dsp:cNvSpPr/>
      </dsp:nvSpPr>
      <dsp:spPr>
        <a:xfrm rot="5400000">
          <a:off x="169104" y="2638231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3DBC6-80B0-4FC0-B7FC-E47312A8E4CE}">
      <dsp:nvSpPr>
        <dsp:cNvPr id="0" name=""/>
        <dsp:cNvSpPr/>
      </dsp:nvSpPr>
      <dsp:spPr>
        <a:xfrm>
          <a:off x="85285" y="2887878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过程</a:t>
          </a:r>
          <a:r>
            <a:rPr lang="en-US" sz="900" kern="1200" smtClean="0"/>
            <a:t>-&gt;</a:t>
          </a:r>
          <a:r>
            <a:rPr lang="zh-CN" sz="900" kern="1200" smtClean="0"/>
            <a:t>提取功能</a:t>
          </a:r>
          <a:endParaRPr lang="zh-CN" sz="900" kern="1200"/>
        </a:p>
      </dsp:txBody>
      <dsp:txXfrm>
        <a:off x="85285" y="2887878"/>
        <a:ext cx="754330" cy="661214"/>
      </dsp:txXfrm>
    </dsp:sp>
    <dsp:sp modelId="{145D3737-BABA-4871-ACB1-DE2D5336145E}">
      <dsp:nvSpPr>
        <dsp:cNvPr id="0" name=""/>
        <dsp:cNvSpPr/>
      </dsp:nvSpPr>
      <dsp:spPr>
        <a:xfrm>
          <a:off x="697289" y="2576718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309F7-6C94-45E6-BC83-4BFC1932EE8F}">
      <dsp:nvSpPr>
        <dsp:cNvPr id="0" name=""/>
        <dsp:cNvSpPr/>
      </dsp:nvSpPr>
      <dsp:spPr>
        <a:xfrm rot="5400000">
          <a:off x="1092551" y="2409723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5369D-4A25-4231-B3E0-3183AE9956BC}">
      <dsp:nvSpPr>
        <dsp:cNvPr id="0" name=""/>
        <dsp:cNvSpPr/>
      </dsp:nvSpPr>
      <dsp:spPr>
        <a:xfrm>
          <a:off x="1008733" y="2659370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功能</a:t>
          </a:r>
          <a:r>
            <a:rPr lang="en-US" sz="900" kern="1200" smtClean="0"/>
            <a:t>-&gt;</a:t>
          </a:r>
          <a:r>
            <a:rPr lang="zh-CN" sz="900" kern="1200" smtClean="0"/>
            <a:t>构建模块</a:t>
          </a:r>
          <a:endParaRPr lang="zh-CN" sz="900" kern="1200"/>
        </a:p>
      </dsp:txBody>
      <dsp:txXfrm>
        <a:off x="1008733" y="2659370"/>
        <a:ext cx="754330" cy="661214"/>
      </dsp:txXfrm>
    </dsp:sp>
    <dsp:sp modelId="{50F9D710-1DEB-4A9F-9251-D84304E6E73D}">
      <dsp:nvSpPr>
        <dsp:cNvPr id="0" name=""/>
        <dsp:cNvSpPr/>
      </dsp:nvSpPr>
      <dsp:spPr>
        <a:xfrm>
          <a:off x="1620737" y="2348210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076FD-43A2-4998-9D69-F464F56BAC63}">
      <dsp:nvSpPr>
        <dsp:cNvPr id="0" name=""/>
        <dsp:cNvSpPr/>
      </dsp:nvSpPr>
      <dsp:spPr>
        <a:xfrm rot="5400000">
          <a:off x="2015999" y="2181215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98BF-5D1C-4146-AFE2-59408C928824}">
      <dsp:nvSpPr>
        <dsp:cNvPr id="0" name=""/>
        <dsp:cNvSpPr/>
      </dsp:nvSpPr>
      <dsp:spPr>
        <a:xfrm>
          <a:off x="1932181" y="2430862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模块</a:t>
          </a:r>
          <a:r>
            <a:rPr lang="en-US" sz="900" kern="1200" smtClean="0"/>
            <a:t>-&gt;</a:t>
          </a:r>
          <a:r>
            <a:rPr lang="zh-CN" sz="900" kern="1200" smtClean="0"/>
            <a:t>封装库</a:t>
          </a:r>
          <a:endParaRPr lang="zh-CN" sz="900" kern="1200"/>
        </a:p>
      </dsp:txBody>
      <dsp:txXfrm>
        <a:off x="1932181" y="2430862"/>
        <a:ext cx="754330" cy="661214"/>
      </dsp:txXfrm>
    </dsp:sp>
    <dsp:sp modelId="{0FB92637-0156-48AE-8542-8357EBEA255F}">
      <dsp:nvSpPr>
        <dsp:cNvPr id="0" name=""/>
        <dsp:cNvSpPr/>
      </dsp:nvSpPr>
      <dsp:spPr>
        <a:xfrm>
          <a:off x="2544185" y="2119702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7599-A972-4F0E-8089-784B30296A65}">
      <dsp:nvSpPr>
        <dsp:cNvPr id="0" name=""/>
        <dsp:cNvSpPr/>
      </dsp:nvSpPr>
      <dsp:spPr>
        <a:xfrm rot="5400000">
          <a:off x="2939447" y="1952707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3593A-5A9C-41B7-B802-496490D9C5D6}">
      <dsp:nvSpPr>
        <dsp:cNvPr id="0" name=""/>
        <dsp:cNvSpPr/>
      </dsp:nvSpPr>
      <dsp:spPr>
        <a:xfrm>
          <a:off x="2855629" y="2202353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库</a:t>
          </a:r>
          <a:r>
            <a:rPr lang="en-US" sz="900" kern="1200" smtClean="0"/>
            <a:t>-&gt;</a:t>
          </a:r>
          <a:r>
            <a:rPr lang="zh-CN" sz="900" kern="1200" smtClean="0"/>
            <a:t>发布</a:t>
          </a:r>
          <a:r>
            <a:rPr lang="en-US" sz="900" kern="1200" smtClean="0"/>
            <a:t>sdk</a:t>
          </a:r>
          <a:endParaRPr lang="zh-CN" sz="900" kern="1200"/>
        </a:p>
      </dsp:txBody>
      <dsp:txXfrm>
        <a:off x="2855629" y="2202353"/>
        <a:ext cx="754330" cy="661214"/>
      </dsp:txXfrm>
    </dsp:sp>
    <dsp:sp modelId="{215760E3-E418-4BF0-9FA7-A67B93133CC8}">
      <dsp:nvSpPr>
        <dsp:cNvPr id="0" name=""/>
        <dsp:cNvSpPr/>
      </dsp:nvSpPr>
      <dsp:spPr>
        <a:xfrm>
          <a:off x="3467632" y="1891193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342B4-F9C5-412A-87A2-31CD61C0DF4B}">
      <dsp:nvSpPr>
        <dsp:cNvPr id="0" name=""/>
        <dsp:cNvSpPr/>
      </dsp:nvSpPr>
      <dsp:spPr>
        <a:xfrm rot="5400000">
          <a:off x="3862895" y="1724199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F1A13-B9DD-4962-8BE8-EDBDF7BDE369}">
      <dsp:nvSpPr>
        <dsp:cNvPr id="0" name=""/>
        <dsp:cNvSpPr/>
      </dsp:nvSpPr>
      <dsp:spPr>
        <a:xfrm>
          <a:off x="3779076" y="1973845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dirty="0" smtClean="0"/>
            <a:t>库</a:t>
          </a:r>
          <a:r>
            <a:rPr lang="en-US" sz="900" kern="1200" dirty="0" smtClean="0"/>
            <a:t>+</a:t>
          </a:r>
          <a:r>
            <a:rPr lang="zh-CN" sz="900" kern="1200" dirty="0" smtClean="0"/>
            <a:t>模型</a:t>
          </a:r>
          <a:r>
            <a:rPr lang="en-US" sz="900" kern="1200" dirty="0" smtClean="0"/>
            <a:t>-&gt;</a:t>
          </a:r>
          <a:r>
            <a:rPr lang="zh-CN" sz="900" kern="1200" dirty="0" smtClean="0"/>
            <a:t>发布框架（解决</a:t>
          </a:r>
          <a:r>
            <a:rPr lang="zh-CN" altLang="en-US" sz="900" kern="1200" dirty="0" smtClean="0"/>
            <a:t>某类</a:t>
          </a:r>
          <a:r>
            <a:rPr lang="zh-CN" sz="900" kern="1200" dirty="0" smtClean="0"/>
            <a:t>特定问题）</a:t>
          </a:r>
          <a:endParaRPr lang="zh-CN" sz="900" kern="1200" dirty="0"/>
        </a:p>
      </dsp:txBody>
      <dsp:txXfrm>
        <a:off x="3779076" y="1973845"/>
        <a:ext cx="754330" cy="661214"/>
      </dsp:txXfrm>
    </dsp:sp>
    <dsp:sp modelId="{8D4BD198-58B7-4878-9C79-C8F54AE13B3C}">
      <dsp:nvSpPr>
        <dsp:cNvPr id="0" name=""/>
        <dsp:cNvSpPr/>
      </dsp:nvSpPr>
      <dsp:spPr>
        <a:xfrm>
          <a:off x="4391080" y="1662685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9DFCB-E1D5-4053-B2C3-59786757F5B5}">
      <dsp:nvSpPr>
        <dsp:cNvPr id="0" name=""/>
        <dsp:cNvSpPr/>
      </dsp:nvSpPr>
      <dsp:spPr>
        <a:xfrm rot="5400000">
          <a:off x="4786343" y="1495691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897A-815D-4F59-BBDD-86903D928A77}">
      <dsp:nvSpPr>
        <dsp:cNvPr id="0" name=""/>
        <dsp:cNvSpPr/>
      </dsp:nvSpPr>
      <dsp:spPr>
        <a:xfrm>
          <a:off x="4702524" y="1745337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dirty="0" smtClean="0"/>
            <a:t>领域</a:t>
          </a:r>
          <a:r>
            <a:rPr lang="en-US" sz="900" kern="1200" dirty="0" smtClean="0"/>
            <a:t>-&gt;DSL</a:t>
          </a:r>
          <a:endParaRPr lang="zh-CN" sz="900" kern="1200" dirty="0"/>
        </a:p>
      </dsp:txBody>
      <dsp:txXfrm>
        <a:off x="4702524" y="1745337"/>
        <a:ext cx="754330" cy="661214"/>
      </dsp:txXfrm>
    </dsp:sp>
    <dsp:sp modelId="{05D7FEFD-5BF1-4BCF-93E2-BA4EF6E554F2}">
      <dsp:nvSpPr>
        <dsp:cNvPr id="0" name=""/>
        <dsp:cNvSpPr/>
      </dsp:nvSpPr>
      <dsp:spPr>
        <a:xfrm>
          <a:off x="5314528" y="1434177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E06FA-38EC-4DFD-8922-6E0988E9CCDB}">
      <dsp:nvSpPr>
        <dsp:cNvPr id="0" name=""/>
        <dsp:cNvSpPr/>
      </dsp:nvSpPr>
      <dsp:spPr>
        <a:xfrm rot="5400000">
          <a:off x="5709791" y="1267183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0A064-FFF0-4128-AA88-4575F86283E2}">
      <dsp:nvSpPr>
        <dsp:cNvPr id="0" name=""/>
        <dsp:cNvSpPr/>
      </dsp:nvSpPr>
      <dsp:spPr>
        <a:xfrm>
          <a:off x="5625972" y="1516829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dirty="0" smtClean="0"/>
            <a:t>创建编程语言</a:t>
          </a:r>
          <a:endParaRPr lang="zh-CN" sz="900" kern="1200" dirty="0"/>
        </a:p>
      </dsp:txBody>
      <dsp:txXfrm>
        <a:off x="5625972" y="1516829"/>
        <a:ext cx="754330" cy="661214"/>
      </dsp:txXfrm>
    </dsp:sp>
    <dsp:sp modelId="{997D4D11-2324-460A-8588-425B525643CE}">
      <dsp:nvSpPr>
        <dsp:cNvPr id="0" name=""/>
        <dsp:cNvSpPr/>
      </dsp:nvSpPr>
      <dsp:spPr>
        <a:xfrm>
          <a:off x="6237976" y="1205669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DC5B6-47C1-4FE0-BA29-1A56B826A44E}">
      <dsp:nvSpPr>
        <dsp:cNvPr id="0" name=""/>
        <dsp:cNvSpPr/>
      </dsp:nvSpPr>
      <dsp:spPr>
        <a:xfrm rot="5400000">
          <a:off x="6633239" y="1038675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6DF7-7B90-405E-A5F9-BAE8C0EA9A61}">
      <dsp:nvSpPr>
        <dsp:cNvPr id="0" name=""/>
        <dsp:cNvSpPr/>
      </dsp:nvSpPr>
      <dsp:spPr>
        <a:xfrm>
          <a:off x="6549420" y="1288321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发明新的计算模型</a:t>
          </a:r>
          <a:endParaRPr lang="zh-CN" sz="900" kern="1200"/>
        </a:p>
      </dsp:txBody>
      <dsp:txXfrm>
        <a:off x="6549420" y="1288321"/>
        <a:ext cx="754330" cy="661214"/>
      </dsp:txXfrm>
    </dsp:sp>
    <dsp:sp modelId="{C8100F38-8FC6-465B-9648-7C8CF013491C}">
      <dsp:nvSpPr>
        <dsp:cNvPr id="0" name=""/>
        <dsp:cNvSpPr/>
      </dsp:nvSpPr>
      <dsp:spPr>
        <a:xfrm>
          <a:off x="7161424" y="977161"/>
          <a:ext cx="142326" cy="142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E7915-0942-44C7-8301-5677EA281CD9}">
      <dsp:nvSpPr>
        <dsp:cNvPr id="0" name=""/>
        <dsp:cNvSpPr/>
      </dsp:nvSpPr>
      <dsp:spPr>
        <a:xfrm rot="5400000">
          <a:off x="7556687" y="810166"/>
          <a:ext cx="502134" cy="8355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59B4-B0E5-416A-AC64-5D3F02CD39C4}">
      <dsp:nvSpPr>
        <dsp:cNvPr id="0" name=""/>
        <dsp:cNvSpPr/>
      </dsp:nvSpPr>
      <dsp:spPr>
        <a:xfrm>
          <a:off x="7472868" y="1059813"/>
          <a:ext cx="754330" cy="66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欢迎来到物理世界</a:t>
          </a:r>
          <a:endParaRPr lang="zh-CN" sz="900" kern="1200"/>
        </a:p>
      </dsp:txBody>
      <dsp:txXfrm>
        <a:off x="7472868" y="1059813"/>
        <a:ext cx="754330" cy="661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D4D86-3411-4B2D-8142-C4AC1C03CFEF}">
      <dsp:nvSpPr>
        <dsp:cNvPr id="0" name=""/>
        <dsp:cNvSpPr/>
      </dsp:nvSpPr>
      <dsp:spPr>
        <a:xfrm>
          <a:off x="2299134" y="0"/>
          <a:ext cx="1532756" cy="817239"/>
        </a:xfrm>
        <a:prstGeom prst="trapezoid">
          <a:avLst>
            <a:gd name="adj" fmla="val 9377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软件工程能力</a:t>
          </a:r>
          <a:endParaRPr lang="zh-CN" altLang="en-US" sz="1600" kern="1200" dirty="0"/>
        </a:p>
      </dsp:txBody>
      <dsp:txXfrm>
        <a:off x="2299134" y="0"/>
        <a:ext cx="1532756" cy="817239"/>
      </dsp:txXfrm>
    </dsp:sp>
    <dsp:sp modelId="{92CA1C75-F58E-45DA-81D4-8FDD764FA79F}">
      <dsp:nvSpPr>
        <dsp:cNvPr id="0" name=""/>
        <dsp:cNvSpPr/>
      </dsp:nvSpPr>
      <dsp:spPr>
        <a:xfrm>
          <a:off x="1532756" y="817239"/>
          <a:ext cx="3065512" cy="817239"/>
        </a:xfrm>
        <a:prstGeom prst="trapezoid">
          <a:avLst>
            <a:gd name="adj" fmla="val 9377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领域知识</a:t>
          </a:r>
          <a:endParaRPr lang="zh-CN" altLang="en-US" sz="1600" kern="1200" dirty="0"/>
        </a:p>
      </dsp:txBody>
      <dsp:txXfrm>
        <a:off x="2069220" y="817239"/>
        <a:ext cx="1992582" cy="817239"/>
      </dsp:txXfrm>
    </dsp:sp>
    <dsp:sp modelId="{D0417F93-40CB-46DE-A81C-3579EACDD4B7}">
      <dsp:nvSpPr>
        <dsp:cNvPr id="0" name=""/>
        <dsp:cNvSpPr/>
      </dsp:nvSpPr>
      <dsp:spPr>
        <a:xfrm>
          <a:off x="766377" y="1634479"/>
          <a:ext cx="4598268" cy="817239"/>
        </a:xfrm>
        <a:prstGeom prst="trapezoid">
          <a:avLst>
            <a:gd name="adj" fmla="val 9377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设计</a:t>
          </a:r>
          <a:r>
            <a:rPr lang="zh-CN" altLang="en-US" sz="1600" kern="1200" dirty="0" smtClean="0"/>
            <a:t>能力</a:t>
          </a:r>
          <a:endParaRPr lang="zh-CN" altLang="en-US" sz="1600" kern="1200" dirty="0"/>
        </a:p>
      </dsp:txBody>
      <dsp:txXfrm>
        <a:off x="1571074" y="1634479"/>
        <a:ext cx="2988874" cy="817239"/>
      </dsp:txXfrm>
    </dsp:sp>
    <dsp:sp modelId="{55F8F1A3-BBD8-484F-9DAB-9C1687509862}">
      <dsp:nvSpPr>
        <dsp:cNvPr id="0" name=""/>
        <dsp:cNvSpPr/>
      </dsp:nvSpPr>
      <dsp:spPr>
        <a:xfrm>
          <a:off x="0" y="2451719"/>
          <a:ext cx="6131024" cy="817239"/>
        </a:xfrm>
        <a:prstGeom prst="trapezoid">
          <a:avLst>
            <a:gd name="adj" fmla="val 9377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编码能力</a:t>
          </a:r>
          <a:endParaRPr lang="zh-CN" altLang="en-US" sz="1600" kern="1200" dirty="0"/>
        </a:p>
      </dsp:txBody>
      <dsp:txXfrm>
        <a:off x="1072929" y="2451719"/>
        <a:ext cx="3985165" cy="817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447E1-D79B-4863-8876-987693CE9D64}">
      <dsp:nvSpPr>
        <dsp:cNvPr id="0" name=""/>
        <dsp:cNvSpPr/>
      </dsp:nvSpPr>
      <dsp:spPr>
        <a:xfrm>
          <a:off x="368620" y="0"/>
          <a:ext cx="3268959" cy="326895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7742E-28EC-4C18-BB3A-E56EE73CB59D}">
      <dsp:nvSpPr>
        <dsp:cNvPr id="0" name=""/>
        <dsp:cNvSpPr/>
      </dsp:nvSpPr>
      <dsp:spPr>
        <a:xfrm>
          <a:off x="2003100" y="328491"/>
          <a:ext cx="2124823" cy="580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？？？</a:t>
          </a:r>
          <a:endParaRPr lang="zh-CN" altLang="en-US" sz="1600" kern="1200" dirty="0"/>
        </a:p>
      </dsp:txBody>
      <dsp:txXfrm>
        <a:off x="2031435" y="356826"/>
        <a:ext cx="2068153" cy="523768"/>
      </dsp:txXfrm>
    </dsp:sp>
    <dsp:sp modelId="{DF525CD9-E337-4B30-B1B1-649758AF149D}">
      <dsp:nvSpPr>
        <dsp:cNvPr id="0" name=""/>
        <dsp:cNvSpPr/>
      </dsp:nvSpPr>
      <dsp:spPr>
        <a:xfrm>
          <a:off x="-2" y="981485"/>
          <a:ext cx="6131029" cy="580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出现领域专家，系统架构师，产品负责人等，各自掌握相关领域的专业技能，深度和广度均到达一定</a:t>
          </a:r>
          <a:r>
            <a:rPr lang="zh-CN" altLang="en-US" sz="1600" kern="1200" dirty="0" smtClean="0"/>
            <a:t>程度</a:t>
          </a:r>
          <a:endParaRPr lang="zh-CN" altLang="en-US" sz="1600" kern="1200" dirty="0"/>
        </a:p>
      </dsp:txBody>
      <dsp:txXfrm>
        <a:off x="28333" y="1009820"/>
        <a:ext cx="6074359" cy="523768"/>
      </dsp:txXfrm>
    </dsp:sp>
    <dsp:sp modelId="{7D68ACFD-2DFF-446C-A081-DEF3E57EA7AE}">
      <dsp:nvSpPr>
        <dsp:cNvPr id="0" name=""/>
        <dsp:cNvSpPr/>
      </dsp:nvSpPr>
      <dsp:spPr>
        <a:xfrm>
          <a:off x="-2" y="1634479"/>
          <a:ext cx="6131029" cy="580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有的偏向于系统的深入的学习领域相关技术，有的主要专注产品化，能解决各种不同领域</a:t>
          </a:r>
          <a:r>
            <a:rPr lang="zh-CN" altLang="en-US" sz="1600" kern="1200" dirty="0" smtClean="0"/>
            <a:t>问题</a:t>
          </a:r>
          <a:endParaRPr lang="zh-CN" altLang="en-US" sz="1600" kern="1200" dirty="0"/>
        </a:p>
      </dsp:txBody>
      <dsp:txXfrm>
        <a:off x="28333" y="1662814"/>
        <a:ext cx="6074359" cy="523768"/>
      </dsp:txXfrm>
    </dsp:sp>
    <dsp:sp modelId="{FB765191-888F-4999-B3EF-7E95A9C7B8FC}">
      <dsp:nvSpPr>
        <dsp:cNvPr id="0" name=""/>
        <dsp:cNvSpPr/>
      </dsp:nvSpPr>
      <dsp:spPr>
        <a:xfrm>
          <a:off x="-2" y="2287473"/>
          <a:ext cx="6131029" cy="580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掌握了基本的生产工具，基本的领域知识，能解决</a:t>
          </a:r>
          <a:r>
            <a:rPr lang="en-US" altLang="zh-CN" sz="1600" kern="1200" dirty="0" smtClean="0"/>
            <a:t>80%</a:t>
          </a:r>
          <a:r>
            <a:rPr lang="zh-CN" altLang="en-US" sz="1600" kern="1200" dirty="0" smtClean="0"/>
            <a:t>的领域问题（</a:t>
          </a:r>
          <a:r>
            <a:rPr lang="en-US" altLang="zh-CN" sz="1600" kern="1200" dirty="0" smtClean="0"/>
            <a:t>3</a:t>
          </a:r>
          <a:r>
            <a:rPr lang="zh-CN" altLang="en-US" sz="1600" kern="1200" dirty="0" smtClean="0"/>
            <a:t>年）</a:t>
          </a:r>
          <a:endParaRPr lang="zh-CN" altLang="en-US" sz="1600" kern="1200" dirty="0"/>
        </a:p>
      </dsp:txBody>
      <dsp:txXfrm>
        <a:off x="28333" y="2315808"/>
        <a:ext cx="6074359" cy="523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00F75-7A4E-4700-A128-7D9267BF8989}">
      <dsp:nvSpPr>
        <dsp:cNvPr id="0" name=""/>
        <dsp:cNvSpPr/>
      </dsp:nvSpPr>
      <dsp:spPr>
        <a:xfrm>
          <a:off x="2917752" y="810"/>
          <a:ext cx="1735679" cy="17356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进度</a:t>
          </a:r>
          <a:endParaRPr lang="zh-CN" altLang="en-US" sz="1600" kern="1200"/>
        </a:p>
      </dsp:txBody>
      <dsp:txXfrm>
        <a:off x="3171936" y="254994"/>
        <a:ext cx="1227311" cy="1227311"/>
      </dsp:txXfrm>
    </dsp:sp>
    <dsp:sp modelId="{87341C0A-2463-4B31-8E9B-C04A3D9C9A4C}">
      <dsp:nvSpPr>
        <dsp:cNvPr id="0" name=""/>
        <dsp:cNvSpPr/>
      </dsp:nvSpPr>
      <dsp:spPr>
        <a:xfrm rot="3600000">
          <a:off x="4199951" y="1692464"/>
          <a:ext cx="460746" cy="585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34507" y="1749769"/>
        <a:ext cx="322522" cy="351475"/>
      </dsp:txXfrm>
    </dsp:sp>
    <dsp:sp modelId="{58CF8590-B61A-4757-A62B-A4E805DF3A6C}">
      <dsp:nvSpPr>
        <dsp:cNvPr id="0" name=""/>
        <dsp:cNvSpPr/>
      </dsp:nvSpPr>
      <dsp:spPr>
        <a:xfrm>
          <a:off x="4220258" y="2256817"/>
          <a:ext cx="1735679" cy="17356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质量</a:t>
          </a:r>
          <a:endParaRPr lang="zh-CN" altLang="en-US" sz="1600" kern="1200"/>
        </a:p>
      </dsp:txBody>
      <dsp:txXfrm>
        <a:off x="4474442" y="2511001"/>
        <a:ext cx="1227311" cy="1227311"/>
      </dsp:txXfrm>
    </dsp:sp>
    <dsp:sp modelId="{72F3B4CC-FE64-4AA2-973C-0310B26E74F4}">
      <dsp:nvSpPr>
        <dsp:cNvPr id="0" name=""/>
        <dsp:cNvSpPr/>
      </dsp:nvSpPr>
      <dsp:spPr>
        <a:xfrm rot="10800000">
          <a:off x="3568258" y="2831760"/>
          <a:ext cx="460746" cy="585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706482" y="2948918"/>
        <a:ext cx="322522" cy="351475"/>
      </dsp:txXfrm>
    </dsp:sp>
    <dsp:sp modelId="{1E5410B1-EC84-4734-91C9-5DBF7B3CB015}">
      <dsp:nvSpPr>
        <dsp:cNvPr id="0" name=""/>
        <dsp:cNvSpPr/>
      </dsp:nvSpPr>
      <dsp:spPr>
        <a:xfrm>
          <a:off x="1615246" y="2256817"/>
          <a:ext cx="1735679" cy="1735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成本</a:t>
          </a:r>
          <a:endParaRPr lang="zh-CN" altLang="en-US" sz="1600" kern="1200"/>
        </a:p>
      </dsp:txBody>
      <dsp:txXfrm>
        <a:off x="1869430" y="2511001"/>
        <a:ext cx="1227311" cy="1227311"/>
      </dsp:txXfrm>
    </dsp:sp>
    <dsp:sp modelId="{AAE8ABA0-FCFC-483A-88CA-F41CB027DB3E}">
      <dsp:nvSpPr>
        <dsp:cNvPr id="0" name=""/>
        <dsp:cNvSpPr/>
      </dsp:nvSpPr>
      <dsp:spPr>
        <a:xfrm rot="18000000">
          <a:off x="2897445" y="1715050"/>
          <a:ext cx="460746" cy="585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32001" y="1892061"/>
        <a:ext cx="322522" cy="351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B581-AD7C-47C5-938D-8194DA0493E1}">
      <dsp:nvSpPr>
        <dsp:cNvPr id="0" name=""/>
        <dsp:cNvSpPr/>
      </dsp:nvSpPr>
      <dsp:spPr>
        <a:xfrm>
          <a:off x="4765" y="736"/>
          <a:ext cx="8220068" cy="48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质量控制</a:t>
          </a:r>
          <a:endParaRPr lang="zh-CN" altLang="en-US" sz="1600" kern="1200" dirty="0"/>
        </a:p>
      </dsp:txBody>
      <dsp:txXfrm>
        <a:off x="19099" y="15070"/>
        <a:ext cx="8191400" cy="460718"/>
      </dsp:txXfrm>
    </dsp:sp>
    <dsp:sp modelId="{EF13B089-ACBE-45F3-A129-51E43B9FE519}">
      <dsp:nvSpPr>
        <dsp:cNvPr id="0" name=""/>
        <dsp:cNvSpPr/>
      </dsp:nvSpPr>
      <dsp:spPr>
        <a:xfrm>
          <a:off x="4765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技术选型</a:t>
          </a:r>
          <a:endParaRPr lang="zh-CN" altLang="en-US" sz="1600" kern="1200" dirty="0"/>
        </a:p>
      </dsp:txBody>
      <dsp:txXfrm>
        <a:off x="29657" y="825104"/>
        <a:ext cx="800099" cy="1597539"/>
      </dsp:txXfrm>
    </dsp:sp>
    <dsp:sp modelId="{D2A07F91-B08B-4068-8993-2C4ADE5BF82A}">
      <dsp:nvSpPr>
        <dsp:cNvPr id="0" name=""/>
        <dsp:cNvSpPr/>
      </dsp:nvSpPr>
      <dsp:spPr>
        <a:xfrm>
          <a:off x="926038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协同工作</a:t>
          </a:r>
          <a:endParaRPr lang="zh-CN" altLang="en-US" sz="1600" kern="1200" dirty="0"/>
        </a:p>
      </dsp:txBody>
      <dsp:txXfrm>
        <a:off x="950930" y="825104"/>
        <a:ext cx="800099" cy="1597539"/>
      </dsp:txXfrm>
    </dsp:sp>
    <dsp:sp modelId="{516EC76A-AE3A-4A12-9F9A-E23673BD9F1C}">
      <dsp:nvSpPr>
        <dsp:cNvPr id="0" name=""/>
        <dsp:cNvSpPr/>
      </dsp:nvSpPr>
      <dsp:spPr>
        <a:xfrm>
          <a:off x="1847312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模块分解</a:t>
          </a:r>
          <a:r>
            <a:rPr lang="en-US" sz="1600" kern="1200" dirty="0" smtClean="0"/>
            <a:t>/</a:t>
          </a:r>
          <a:r>
            <a:rPr lang="zh-CN" sz="1600" kern="1200" dirty="0" smtClean="0"/>
            <a:t>集成</a:t>
          </a:r>
          <a:endParaRPr lang="zh-CN" sz="1600" kern="1200" dirty="0"/>
        </a:p>
      </dsp:txBody>
      <dsp:txXfrm>
        <a:off x="1872204" y="825104"/>
        <a:ext cx="800099" cy="1597539"/>
      </dsp:txXfrm>
    </dsp:sp>
    <dsp:sp modelId="{03F971D9-75B6-4564-B64A-B90DA44B0665}">
      <dsp:nvSpPr>
        <dsp:cNvPr id="0" name=""/>
        <dsp:cNvSpPr/>
      </dsp:nvSpPr>
      <dsp:spPr>
        <a:xfrm>
          <a:off x="2768585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测试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验证</a:t>
          </a:r>
          <a:endParaRPr lang="zh-CN" altLang="en-US" sz="1600" kern="1200" dirty="0"/>
        </a:p>
      </dsp:txBody>
      <dsp:txXfrm>
        <a:off x="2793477" y="825104"/>
        <a:ext cx="800099" cy="1597539"/>
      </dsp:txXfrm>
    </dsp:sp>
    <dsp:sp modelId="{31ABB7DD-9B58-44CC-AFFC-94AF38BB345F}">
      <dsp:nvSpPr>
        <dsp:cNvPr id="0" name=""/>
        <dsp:cNvSpPr/>
      </dsp:nvSpPr>
      <dsp:spPr>
        <a:xfrm>
          <a:off x="3689858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版本管理</a:t>
          </a:r>
          <a:endParaRPr lang="zh-CN" altLang="en-US" sz="1600" kern="1200" dirty="0"/>
        </a:p>
      </dsp:txBody>
      <dsp:txXfrm>
        <a:off x="3714750" y="825104"/>
        <a:ext cx="800099" cy="1597539"/>
      </dsp:txXfrm>
    </dsp:sp>
    <dsp:sp modelId="{E6D49040-5AC2-45D8-9166-45A0618B4A18}">
      <dsp:nvSpPr>
        <dsp:cNvPr id="0" name=""/>
        <dsp:cNvSpPr/>
      </dsp:nvSpPr>
      <dsp:spPr>
        <a:xfrm>
          <a:off x="4611131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能力度量</a:t>
          </a:r>
          <a:endParaRPr lang="zh-CN" altLang="en-US" sz="1600" kern="1200" dirty="0"/>
        </a:p>
      </dsp:txBody>
      <dsp:txXfrm>
        <a:off x="4636023" y="825104"/>
        <a:ext cx="800099" cy="1597539"/>
      </dsp:txXfrm>
    </dsp:sp>
    <dsp:sp modelId="{9975CD5B-8141-4266-9147-974E300EE52F}">
      <dsp:nvSpPr>
        <dsp:cNvPr id="0" name=""/>
        <dsp:cNvSpPr/>
      </dsp:nvSpPr>
      <dsp:spPr>
        <a:xfrm>
          <a:off x="5532404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需求分析</a:t>
          </a:r>
          <a:endParaRPr lang="zh-CN" altLang="en-US" sz="1600" kern="1200" dirty="0"/>
        </a:p>
      </dsp:txBody>
      <dsp:txXfrm>
        <a:off x="5557296" y="825104"/>
        <a:ext cx="800099" cy="1597539"/>
      </dsp:txXfrm>
    </dsp:sp>
    <dsp:sp modelId="{A5A2D818-280A-43A6-A9C9-51DDE48A58BA}">
      <dsp:nvSpPr>
        <dsp:cNvPr id="0" name=""/>
        <dsp:cNvSpPr/>
      </dsp:nvSpPr>
      <dsp:spPr>
        <a:xfrm>
          <a:off x="6453678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制定约束</a:t>
          </a:r>
          <a:endParaRPr lang="zh-CN" altLang="en-US" sz="1600" kern="1200" dirty="0"/>
        </a:p>
      </dsp:txBody>
      <dsp:txXfrm>
        <a:off x="6478570" y="825104"/>
        <a:ext cx="800099" cy="1597539"/>
      </dsp:txXfrm>
    </dsp:sp>
    <dsp:sp modelId="{71EA669B-AC22-4531-803A-B5D9459D6E04}">
      <dsp:nvSpPr>
        <dsp:cNvPr id="0" name=""/>
        <dsp:cNvSpPr/>
      </dsp:nvSpPr>
      <dsp:spPr>
        <a:xfrm>
          <a:off x="7374951" y="800212"/>
          <a:ext cx="849883" cy="1647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遵守规范</a:t>
          </a:r>
          <a:endParaRPr lang="zh-CN" altLang="en-US" sz="1600" kern="1200" dirty="0"/>
        </a:p>
      </dsp:txBody>
      <dsp:txXfrm>
        <a:off x="7399843" y="825104"/>
        <a:ext cx="800099" cy="1597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26791-E3E6-4C8F-BF64-2B90BBE225F9}">
      <dsp:nvSpPr>
        <dsp:cNvPr id="0" name=""/>
        <dsp:cNvSpPr/>
      </dsp:nvSpPr>
      <dsp:spPr>
        <a:xfrm>
          <a:off x="896" y="361779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图形图像学</a:t>
          </a:r>
          <a:endParaRPr lang="zh-CN" altLang="en-US" sz="900" kern="1200" dirty="0"/>
        </a:p>
      </dsp:txBody>
      <dsp:txXfrm>
        <a:off x="896" y="361779"/>
        <a:ext cx="1129695" cy="677817"/>
      </dsp:txXfrm>
    </dsp:sp>
    <dsp:sp modelId="{30E8B35D-39E4-4FE5-8904-CEFD87ECA3E2}">
      <dsp:nvSpPr>
        <dsp:cNvPr id="0" name=""/>
        <dsp:cNvSpPr/>
      </dsp:nvSpPr>
      <dsp:spPr>
        <a:xfrm>
          <a:off x="1243561" y="361779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视频编解码技术</a:t>
          </a:r>
          <a:endParaRPr lang="zh-CN" altLang="en-US" sz="900" kern="1200" dirty="0"/>
        </a:p>
      </dsp:txBody>
      <dsp:txXfrm>
        <a:off x="1243561" y="361779"/>
        <a:ext cx="1129695" cy="677817"/>
      </dsp:txXfrm>
    </dsp:sp>
    <dsp:sp modelId="{9513AE1B-4964-44A7-ABF7-D32AD11FD86C}">
      <dsp:nvSpPr>
        <dsp:cNvPr id="0" name=""/>
        <dsp:cNvSpPr/>
      </dsp:nvSpPr>
      <dsp:spPr>
        <a:xfrm>
          <a:off x="2486227" y="361779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视频前处理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后处理</a:t>
          </a:r>
          <a:endParaRPr lang="zh-CN" altLang="en-US" sz="900" kern="1200" dirty="0"/>
        </a:p>
      </dsp:txBody>
      <dsp:txXfrm>
        <a:off x="2486227" y="361779"/>
        <a:ext cx="1129695" cy="677817"/>
      </dsp:txXfrm>
    </dsp:sp>
    <dsp:sp modelId="{3DB00911-FE79-4AE8-9A11-290FDCEF4C7B}">
      <dsp:nvSpPr>
        <dsp:cNvPr id="0" name=""/>
        <dsp:cNvSpPr/>
      </dsp:nvSpPr>
      <dsp:spPr>
        <a:xfrm>
          <a:off x="3728892" y="361779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视频格式和容器</a:t>
          </a:r>
          <a:endParaRPr lang="zh-CN" altLang="en-US" sz="900" kern="1200" dirty="0"/>
        </a:p>
      </dsp:txBody>
      <dsp:txXfrm>
        <a:off x="3728892" y="361779"/>
        <a:ext cx="1129695" cy="677817"/>
      </dsp:txXfrm>
    </dsp:sp>
    <dsp:sp modelId="{0BBCEDD8-D9A8-4A20-941E-29A3F6D88E4C}">
      <dsp:nvSpPr>
        <dsp:cNvPr id="0" name=""/>
        <dsp:cNvSpPr/>
      </dsp:nvSpPr>
      <dsp:spPr>
        <a:xfrm>
          <a:off x="4971558" y="361779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ISP</a:t>
          </a:r>
          <a:r>
            <a:rPr lang="zh-CN" altLang="en-US" sz="900" kern="1200" dirty="0" smtClean="0"/>
            <a:t>成像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视频调节</a:t>
          </a:r>
          <a:endParaRPr lang="zh-CN" altLang="en-US" sz="900" kern="1200" dirty="0"/>
        </a:p>
      </dsp:txBody>
      <dsp:txXfrm>
        <a:off x="4971558" y="361779"/>
        <a:ext cx="1129695" cy="677817"/>
      </dsp:txXfrm>
    </dsp:sp>
    <dsp:sp modelId="{DC54D43F-A133-47C1-BC1A-65FDB54BE269}">
      <dsp:nvSpPr>
        <dsp:cNvPr id="0" name=""/>
        <dsp:cNvSpPr/>
      </dsp:nvSpPr>
      <dsp:spPr>
        <a:xfrm>
          <a:off x="6214223" y="361779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音频采集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编解码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降噪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回声抵消</a:t>
          </a:r>
          <a:endParaRPr lang="zh-CN" altLang="en-US" sz="900" kern="1200" dirty="0"/>
        </a:p>
      </dsp:txBody>
      <dsp:txXfrm>
        <a:off x="6214223" y="361779"/>
        <a:ext cx="1129695" cy="677817"/>
      </dsp:txXfrm>
    </dsp:sp>
    <dsp:sp modelId="{B76D397F-A5CB-4D8D-823C-29F4B702D629}">
      <dsp:nvSpPr>
        <dsp:cNvPr id="0" name=""/>
        <dsp:cNvSpPr/>
      </dsp:nvSpPr>
      <dsp:spPr>
        <a:xfrm>
          <a:off x="896" y="1152566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神经网络和模式识别</a:t>
          </a:r>
          <a:endParaRPr lang="zh-CN" altLang="en-US" sz="900" kern="1200" dirty="0"/>
        </a:p>
      </dsp:txBody>
      <dsp:txXfrm>
        <a:off x="896" y="1152566"/>
        <a:ext cx="1129695" cy="677817"/>
      </dsp:txXfrm>
    </dsp:sp>
    <dsp:sp modelId="{0347C69F-2608-4282-9512-90F5E4F702AF}">
      <dsp:nvSpPr>
        <dsp:cNvPr id="0" name=""/>
        <dsp:cNvSpPr/>
      </dsp:nvSpPr>
      <dsp:spPr>
        <a:xfrm>
          <a:off x="1243561" y="1152566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Localize/</a:t>
          </a:r>
          <a:r>
            <a:rPr lang="zh-CN" sz="900" kern="1200" dirty="0" smtClean="0"/>
            <a:t>多语言</a:t>
          </a:r>
          <a:endParaRPr lang="zh-CN" sz="900" kern="1200" dirty="0"/>
        </a:p>
      </dsp:txBody>
      <dsp:txXfrm>
        <a:off x="1243561" y="1152566"/>
        <a:ext cx="1129695" cy="677817"/>
      </dsp:txXfrm>
    </dsp:sp>
    <dsp:sp modelId="{709859BB-5816-493F-ABF4-BA739F61ADD2}">
      <dsp:nvSpPr>
        <dsp:cNvPr id="0" name=""/>
        <dsp:cNvSpPr/>
      </dsp:nvSpPr>
      <dsp:spPr>
        <a:xfrm>
          <a:off x="2486227" y="1152566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加密算法和身份验证</a:t>
          </a:r>
          <a:endParaRPr lang="zh-CN" altLang="en-US" sz="900" kern="1200" dirty="0"/>
        </a:p>
      </dsp:txBody>
      <dsp:txXfrm>
        <a:off x="2486227" y="1152566"/>
        <a:ext cx="1129695" cy="677817"/>
      </dsp:txXfrm>
    </dsp:sp>
    <dsp:sp modelId="{A2FA858A-9833-43AF-AC29-53F04A3CC4DF}">
      <dsp:nvSpPr>
        <dsp:cNvPr id="0" name=""/>
        <dsp:cNvSpPr/>
      </dsp:nvSpPr>
      <dsp:spPr>
        <a:xfrm>
          <a:off x="3728892" y="1152566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各种网络协议</a:t>
          </a:r>
          <a:r>
            <a:rPr lang="en-US" altLang="zh-CN" sz="900" kern="1200" dirty="0" smtClean="0"/>
            <a:t>(</a:t>
          </a:r>
          <a:r>
            <a:rPr lang="en-US" altLang="zh-CN" sz="900" kern="1200" dirty="0" err="1" smtClean="0"/>
            <a:t>rtsp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rtmp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ntp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stmp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ddns</a:t>
          </a:r>
          <a:r>
            <a:rPr lang="en-US" altLang="zh-CN" sz="900" kern="1200" dirty="0" smtClean="0"/>
            <a:t>/http/ftp…)</a:t>
          </a:r>
          <a:endParaRPr lang="zh-CN" sz="900" kern="1200" dirty="0"/>
        </a:p>
      </dsp:txBody>
      <dsp:txXfrm>
        <a:off x="3728892" y="1152566"/>
        <a:ext cx="1129695" cy="677817"/>
      </dsp:txXfrm>
    </dsp:sp>
    <dsp:sp modelId="{78C59B98-2DDF-474F-B9DF-3D6AF0E4AF08}">
      <dsp:nvSpPr>
        <dsp:cNvPr id="0" name=""/>
        <dsp:cNvSpPr/>
      </dsp:nvSpPr>
      <dsp:spPr>
        <a:xfrm>
          <a:off x="4971558" y="1152566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framebuffer</a:t>
          </a:r>
          <a:r>
            <a:rPr lang="zh-CN" altLang="en-US" sz="900" kern="1200" dirty="0" smtClean="0"/>
            <a:t>和图形加速</a:t>
          </a:r>
          <a:endParaRPr lang="zh-CN" sz="900" kern="1200" dirty="0"/>
        </a:p>
      </dsp:txBody>
      <dsp:txXfrm>
        <a:off x="4971558" y="1152566"/>
        <a:ext cx="1129695" cy="677817"/>
      </dsp:txXfrm>
    </dsp:sp>
    <dsp:sp modelId="{8C342EAC-C4BF-44A2-9D94-C6AEFF2E4889}">
      <dsp:nvSpPr>
        <dsp:cNvPr id="0" name=""/>
        <dsp:cNvSpPr/>
      </dsp:nvSpPr>
      <dsp:spPr>
        <a:xfrm>
          <a:off x="6214223" y="1152566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各种</a:t>
          </a:r>
          <a:r>
            <a:rPr lang="en-US" altLang="zh-CN" sz="900" kern="1200" dirty="0" smtClean="0"/>
            <a:t>UI</a:t>
          </a:r>
          <a:r>
            <a:rPr lang="zh-CN" altLang="en-US" sz="900" kern="1200" dirty="0" smtClean="0"/>
            <a:t>框架</a:t>
          </a:r>
          <a:endParaRPr lang="zh-CN" sz="900" kern="1200" dirty="0"/>
        </a:p>
      </dsp:txBody>
      <dsp:txXfrm>
        <a:off x="6214223" y="1152566"/>
        <a:ext cx="1129695" cy="677817"/>
      </dsp:txXfrm>
    </dsp:sp>
    <dsp:sp modelId="{E98F3DB7-D131-43CA-859C-3661A5D4188F}">
      <dsp:nvSpPr>
        <dsp:cNvPr id="0" name=""/>
        <dsp:cNvSpPr/>
      </dsp:nvSpPr>
      <dsp:spPr>
        <a:xfrm>
          <a:off x="896" y="1943353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RTOS</a:t>
          </a:r>
          <a:endParaRPr lang="zh-CN" sz="900" kern="1200" dirty="0"/>
        </a:p>
      </dsp:txBody>
      <dsp:txXfrm>
        <a:off x="896" y="1943353"/>
        <a:ext cx="1129695" cy="677817"/>
      </dsp:txXfrm>
    </dsp:sp>
    <dsp:sp modelId="{C230FD66-BCC9-4E58-A85D-2414ED9FE9D8}">
      <dsp:nvSpPr>
        <dsp:cNvPr id="0" name=""/>
        <dsp:cNvSpPr/>
      </dsp:nvSpPr>
      <dsp:spPr>
        <a:xfrm>
          <a:off x="1243561" y="1943353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web</a:t>
          </a:r>
          <a:r>
            <a:rPr lang="zh-CN" altLang="en-US" sz="900" kern="1200" dirty="0" smtClean="0"/>
            <a:t>浏览器</a:t>
          </a:r>
          <a:endParaRPr lang="zh-CN" sz="900" kern="1200" dirty="0"/>
        </a:p>
      </dsp:txBody>
      <dsp:txXfrm>
        <a:off x="1243561" y="1943353"/>
        <a:ext cx="1129695" cy="677817"/>
      </dsp:txXfrm>
    </dsp:sp>
    <dsp:sp modelId="{6953CA75-9A77-4B63-BFD2-0FD4F6D8D1AF}">
      <dsp:nvSpPr>
        <dsp:cNvPr id="0" name=""/>
        <dsp:cNvSpPr/>
      </dsp:nvSpPr>
      <dsp:spPr>
        <a:xfrm>
          <a:off x="2486227" y="1943353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JVM</a:t>
          </a:r>
          <a:r>
            <a:rPr lang="zh-CN" altLang="en-US" sz="900" kern="1200" dirty="0" smtClean="0"/>
            <a:t>虚拟机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js</a:t>
          </a:r>
          <a:r>
            <a:rPr lang="zh-CN" altLang="en-US" sz="900" kern="1200" dirty="0" smtClean="0"/>
            <a:t>引擎</a:t>
          </a:r>
          <a:endParaRPr lang="zh-CN" sz="900" kern="1200" dirty="0"/>
        </a:p>
      </dsp:txBody>
      <dsp:txXfrm>
        <a:off x="2486227" y="1943353"/>
        <a:ext cx="1129695" cy="677817"/>
      </dsp:txXfrm>
    </dsp:sp>
    <dsp:sp modelId="{F5E68A28-5947-4779-AA42-54DC56DDB118}">
      <dsp:nvSpPr>
        <dsp:cNvPr id="0" name=""/>
        <dsp:cNvSpPr/>
      </dsp:nvSpPr>
      <dsp:spPr>
        <a:xfrm>
          <a:off x="3728892" y="1943353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Jni</a:t>
          </a:r>
          <a:endParaRPr lang="zh-CN" sz="900" kern="1200" dirty="0"/>
        </a:p>
      </dsp:txBody>
      <dsp:txXfrm>
        <a:off x="3728892" y="1943353"/>
        <a:ext cx="1129695" cy="677817"/>
      </dsp:txXfrm>
    </dsp:sp>
    <dsp:sp modelId="{C07FE497-31EB-474A-B779-55BA099E03E2}">
      <dsp:nvSpPr>
        <dsp:cNvPr id="0" name=""/>
        <dsp:cNvSpPr/>
      </dsp:nvSpPr>
      <dsp:spPr>
        <a:xfrm>
          <a:off x="4971558" y="1943353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CSS</a:t>
          </a:r>
          <a:r>
            <a:rPr lang="zh-CN" altLang="en-US" sz="900" kern="1200" dirty="0" smtClean="0"/>
            <a:t>和</a:t>
          </a:r>
          <a:r>
            <a:rPr lang="en-US" altLang="zh-CN" sz="900" kern="1200" dirty="0" smtClean="0"/>
            <a:t>html</a:t>
          </a:r>
          <a:endParaRPr lang="zh-CN" sz="900" kern="1200" dirty="0"/>
        </a:p>
      </dsp:txBody>
      <dsp:txXfrm>
        <a:off x="4971558" y="1943353"/>
        <a:ext cx="1129695" cy="677817"/>
      </dsp:txXfrm>
    </dsp:sp>
    <dsp:sp modelId="{3D157617-2F9D-4889-98DB-763BD9CDF7EB}">
      <dsp:nvSpPr>
        <dsp:cNvPr id="0" name=""/>
        <dsp:cNvSpPr/>
      </dsp:nvSpPr>
      <dsp:spPr>
        <a:xfrm>
          <a:off x="6214223" y="1943353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Linux</a:t>
          </a:r>
          <a:r>
            <a:rPr lang="zh-CN" altLang="en-US" sz="900" kern="1200" dirty="0" smtClean="0"/>
            <a:t>设备用户态编程</a:t>
          </a:r>
          <a:endParaRPr lang="zh-CN" sz="900" kern="1200" dirty="0"/>
        </a:p>
      </dsp:txBody>
      <dsp:txXfrm>
        <a:off x="6214223" y="1943353"/>
        <a:ext cx="1129695" cy="677817"/>
      </dsp:txXfrm>
    </dsp:sp>
    <dsp:sp modelId="{1B5F694C-3B51-4B11-962A-A8D65604DD0B}">
      <dsp:nvSpPr>
        <dsp:cNvPr id="0" name=""/>
        <dsp:cNvSpPr/>
      </dsp:nvSpPr>
      <dsp:spPr>
        <a:xfrm>
          <a:off x="896" y="2734140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Linux</a:t>
          </a:r>
          <a:r>
            <a:rPr lang="zh-CN" altLang="en-US" sz="900" kern="1200" dirty="0" smtClean="0"/>
            <a:t>内核模块编程</a:t>
          </a:r>
          <a:r>
            <a:rPr lang="en-US" altLang="zh-CN" sz="900" kern="1200" dirty="0" smtClean="0"/>
            <a:t>/</a:t>
          </a:r>
          <a:r>
            <a:rPr lang="en-US" sz="900" kern="1200" dirty="0" smtClean="0"/>
            <a:t>Linux</a:t>
          </a:r>
          <a:r>
            <a:rPr lang="zh-CN" sz="900" kern="1200" dirty="0" smtClean="0"/>
            <a:t>设备驱动</a:t>
          </a:r>
          <a:r>
            <a:rPr lang="zh-CN" altLang="en-US" sz="900" kern="1200" dirty="0" smtClean="0"/>
            <a:t>编程</a:t>
          </a:r>
          <a:endParaRPr lang="zh-CN" sz="900" kern="1200" dirty="0"/>
        </a:p>
      </dsp:txBody>
      <dsp:txXfrm>
        <a:off x="896" y="2734140"/>
        <a:ext cx="1129695" cy="677817"/>
      </dsp:txXfrm>
    </dsp:sp>
    <dsp:sp modelId="{779D9DEA-04EA-4BDB-AE47-8EB8B8DC8DE5}">
      <dsp:nvSpPr>
        <dsp:cNvPr id="0" name=""/>
        <dsp:cNvSpPr/>
      </dsp:nvSpPr>
      <dsp:spPr>
        <a:xfrm>
          <a:off x="1243561" y="2734140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Linux</a:t>
          </a:r>
          <a:r>
            <a:rPr lang="zh-CN" altLang="en-US" sz="900" kern="1200" dirty="0" smtClean="0"/>
            <a:t>服务器的运营和维护</a:t>
          </a:r>
          <a:endParaRPr lang="zh-CN" sz="900" kern="1200" dirty="0"/>
        </a:p>
      </dsp:txBody>
      <dsp:txXfrm>
        <a:off x="1243561" y="2734140"/>
        <a:ext cx="1129695" cy="677817"/>
      </dsp:txXfrm>
    </dsp:sp>
    <dsp:sp modelId="{33437935-B416-4B7A-8E27-40D597D4B6BB}">
      <dsp:nvSpPr>
        <dsp:cNvPr id="0" name=""/>
        <dsp:cNvSpPr/>
      </dsp:nvSpPr>
      <dsp:spPr>
        <a:xfrm>
          <a:off x="2486227" y="2734140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Uboot</a:t>
          </a:r>
          <a:r>
            <a:rPr lang="en-US" altLang="zh-CN" sz="900" kern="1200" dirty="0" smtClean="0"/>
            <a:t>/</a:t>
          </a:r>
          <a:r>
            <a:rPr lang="en-US" altLang="zh-CN" sz="900" kern="1200" dirty="0" err="1" smtClean="0"/>
            <a:t>rootfs</a:t>
          </a:r>
          <a:r>
            <a:rPr lang="en-US" altLang="zh-CN" sz="900" kern="1200" dirty="0" smtClean="0"/>
            <a:t>/kernel</a:t>
          </a:r>
          <a:r>
            <a:rPr lang="zh-CN" altLang="en-US" sz="900" kern="1200" dirty="0" smtClean="0"/>
            <a:t>小系统运行和优化</a:t>
          </a:r>
          <a:endParaRPr lang="zh-CN" sz="900" kern="1200" dirty="0"/>
        </a:p>
      </dsp:txBody>
      <dsp:txXfrm>
        <a:off x="2486227" y="2734140"/>
        <a:ext cx="1129695" cy="677817"/>
      </dsp:txXfrm>
    </dsp:sp>
    <dsp:sp modelId="{EFCE7BE4-43FD-4E2D-A246-5D4B508DF3B5}">
      <dsp:nvSpPr>
        <dsp:cNvPr id="0" name=""/>
        <dsp:cNvSpPr/>
      </dsp:nvSpPr>
      <dsp:spPr>
        <a:xfrm>
          <a:off x="3728892" y="2734140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各种外设和接口</a:t>
          </a:r>
          <a:endParaRPr lang="zh-CN" sz="900" kern="1200" dirty="0"/>
        </a:p>
      </dsp:txBody>
      <dsp:txXfrm>
        <a:off x="3728892" y="2734140"/>
        <a:ext cx="1129695" cy="677817"/>
      </dsp:txXfrm>
    </dsp:sp>
    <dsp:sp modelId="{D55CEF23-47D4-499A-833B-C77C3C6DA437}">
      <dsp:nvSpPr>
        <dsp:cNvPr id="0" name=""/>
        <dsp:cNvSpPr/>
      </dsp:nvSpPr>
      <dsp:spPr>
        <a:xfrm>
          <a:off x="4971558" y="2734140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Flash</a:t>
          </a:r>
          <a:r>
            <a:rPr lang="zh-CN" altLang="en-US" sz="900" kern="1200" dirty="0" smtClean="0"/>
            <a:t>容器</a:t>
          </a:r>
          <a:endParaRPr lang="zh-CN" sz="900" kern="1200" dirty="0"/>
        </a:p>
      </dsp:txBody>
      <dsp:txXfrm>
        <a:off x="4971558" y="2734140"/>
        <a:ext cx="1129695" cy="677817"/>
      </dsp:txXfrm>
    </dsp:sp>
    <dsp:sp modelId="{D5D6AE70-DC61-4080-AC88-E6F0AA49A75E}">
      <dsp:nvSpPr>
        <dsp:cNvPr id="0" name=""/>
        <dsp:cNvSpPr/>
      </dsp:nvSpPr>
      <dsp:spPr>
        <a:xfrm>
          <a:off x="6214223" y="2734140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activex</a:t>
          </a:r>
          <a:r>
            <a:rPr lang="zh-CN" sz="900" kern="1200" dirty="0" smtClean="0"/>
            <a:t>插件技术</a:t>
          </a:r>
          <a:endParaRPr lang="zh-CN" sz="900" kern="1200" dirty="0"/>
        </a:p>
      </dsp:txBody>
      <dsp:txXfrm>
        <a:off x="6214223" y="2734140"/>
        <a:ext cx="1129695" cy="677817"/>
      </dsp:txXfrm>
    </dsp:sp>
    <dsp:sp modelId="{AD1D9F5E-C9AD-4779-9B28-40E312220159}">
      <dsp:nvSpPr>
        <dsp:cNvPr id="0" name=""/>
        <dsp:cNvSpPr/>
      </dsp:nvSpPr>
      <dsp:spPr>
        <a:xfrm>
          <a:off x="896" y="3524927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MFC</a:t>
          </a:r>
          <a:r>
            <a:rPr lang="zh-CN" sz="900" kern="1200" dirty="0" smtClean="0"/>
            <a:t>框架</a:t>
          </a:r>
          <a:endParaRPr lang="zh-CN" sz="900" kern="1200" dirty="0"/>
        </a:p>
      </dsp:txBody>
      <dsp:txXfrm>
        <a:off x="896" y="3524927"/>
        <a:ext cx="1129695" cy="677817"/>
      </dsp:txXfrm>
    </dsp:sp>
    <dsp:sp modelId="{F95BFEEE-F0AA-4607-9E38-8AB245E8F380}">
      <dsp:nvSpPr>
        <dsp:cNvPr id="0" name=""/>
        <dsp:cNvSpPr/>
      </dsp:nvSpPr>
      <dsp:spPr>
        <a:xfrm>
          <a:off x="1243561" y="3524927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Electron/</a:t>
          </a:r>
          <a:r>
            <a:rPr lang="en-US" sz="900" kern="1200" dirty="0" smtClean="0"/>
            <a:t>VUE/react</a:t>
          </a:r>
          <a:r>
            <a:rPr lang="zh-CN" sz="900" kern="1200" dirty="0" smtClean="0"/>
            <a:t>框架</a:t>
          </a:r>
          <a:endParaRPr lang="zh-CN" sz="900" kern="1200" dirty="0"/>
        </a:p>
      </dsp:txBody>
      <dsp:txXfrm>
        <a:off x="1243561" y="3524927"/>
        <a:ext cx="1129695" cy="677817"/>
      </dsp:txXfrm>
    </dsp:sp>
    <dsp:sp modelId="{787EAFE6-5244-4B45-9E94-88A22AB2CE2C}">
      <dsp:nvSpPr>
        <dsp:cNvPr id="0" name=""/>
        <dsp:cNvSpPr/>
      </dsp:nvSpPr>
      <dsp:spPr>
        <a:xfrm>
          <a:off x="2486227" y="3524927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thinkphp</a:t>
          </a:r>
          <a:r>
            <a:rPr lang="en-US" sz="900" kern="1200" dirty="0" smtClean="0"/>
            <a:t>/</a:t>
          </a:r>
          <a:r>
            <a:rPr lang="en-US" sz="900" kern="1200" dirty="0" err="1" smtClean="0"/>
            <a:t>swoole</a:t>
          </a:r>
          <a:r>
            <a:rPr lang="zh-CN" sz="900" kern="1200" dirty="0" smtClean="0"/>
            <a:t>框架</a:t>
          </a:r>
          <a:endParaRPr lang="zh-CN" sz="900" kern="1200" dirty="0"/>
        </a:p>
      </dsp:txBody>
      <dsp:txXfrm>
        <a:off x="2486227" y="3524927"/>
        <a:ext cx="1129695" cy="677817"/>
      </dsp:txXfrm>
    </dsp:sp>
    <dsp:sp modelId="{7177EF51-0871-4603-B022-CC06F0177408}">
      <dsp:nvSpPr>
        <dsp:cNvPr id="0" name=""/>
        <dsp:cNvSpPr/>
      </dsp:nvSpPr>
      <dsp:spPr>
        <a:xfrm>
          <a:off x="3728892" y="3524927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jquery</a:t>
          </a:r>
          <a:r>
            <a:rPr lang="en-US" sz="900" kern="1200" dirty="0" smtClean="0"/>
            <a:t>/bootstrap</a:t>
          </a:r>
          <a:endParaRPr lang="zh-CN" sz="900" kern="1200" dirty="0"/>
        </a:p>
      </dsp:txBody>
      <dsp:txXfrm>
        <a:off x="3728892" y="3524927"/>
        <a:ext cx="1129695" cy="677817"/>
      </dsp:txXfrm>
    </dsp:sp>
    <dsp:sp modelId="{364C24A2-2779-4EED-9C4D-F329C1842090}">
      <dsp:nvSpPr>
        <dsp:cNvPr id="0" name=""/>
        <dsp:cNvSpPr/>
      </dsp:nvSpPr>
      <dsp:spPr>
        <a:xfrm>
          <a:off x="4971558" y="3524927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libuv</a:t>
          </a:r>
          <a:r>
            <a:rPr lang="en-US" sz="900" kern="1200" dirty="0" smtClean="0"/>
            <a:t>/</a:t>
          </a:r>
          <a:r>
            <a:rPr lang="en-US" sz="900" kern="1200" dirty="0" err="1" smtClean="0"/>
            <a:t>libevent</a:t>
          </a:r>
          <a:endParaRPr lang="zh-CN" sz="900" kern="1200" dirty="0"/>
        </a:p>
      </dsp:txBody>
      <dsp:txXfrm>
        <a:off x="4971558" y="3524927"/>
        <a:ext cx="1129695" cy="677817"/>
      </dsp:txXfrm>
    </dsp:sp>
    <dsp:sp modelId="{0A1B905B-5A46-4A45-B9CB-5938C6A74D38}">
      <dsp:nvSpPr>
        <dsp:cNvPr id="0" name=""/>
        <dsp:cNvSpPr/>
      </dsp:nvSpPr>
      <dsp:spPr>
        <a:xfrm>
          <a:off x="6214223" y="3524927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加密和安全</a:t>
          </a:r>
          <a:endParaRPr lang="zh-CN" altLang="en-US" sz="900" kern="1200" dirty="0"/>
        </a:p>
      </dsp:txBody>
      <dsp:txXfrm>
        <a:off x="6214223" y="3524927"/>
        <a:ext cx="1129695" cy="677817"/>
      </dsp:txXfrm>
    </dsp:sp>
    <dsp:sp modelId="{0C1777E1-E12D-474E-8F65-E90D0DA657FC}">
      <dsp:nvSpPr>
        <dsp:cNvPr id="0" name=""/>
        <dsp:cNvSpPr/>
      </dsp:nvSpPr>
      <dsp:spPr>
        <a:xfrm>
          <a:off x="896" y="4315714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电子商务</a:t>
          </a:r>
          <a:endParaRPr lang="zh-CN" altLang="en-US" sz="900" kern="1200" dirty="0"/>
        </a:p>
      </dsp:txBody>
      <dsp:txXfrm>
        <a:off x="896" y="4315714"/>
        <a:ext cx="1129695" cy="677817"/>
      </dsp:txXfrm>
    </dsp:sp>
    <dsp:sp modelId="{C4C5B1C0-B9D7-41C5-AA09-08F77A5A102D}">
      <dsp:nvSpPr>
        <dsp:cNvPr id="0" name=""/>
        <dsp:cNvSpPr/>
      </dsp:nvSpPr>
      <dsp:spPr>
        <a:xfrm>
          <a:off x="1243561" y="4315714"/>
          <a:ext cx="1129695" cy="677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物流</a:t>
          </a:r>
          <a:endParaRPr lang="zh-CN" altLang="en-US" sz="900" kern="1200" dirty="0"/>
        </a:p>
      </dsp:txBody>
      <dsp:txXfrm>
        <a:off x="1243561" y="4315714"/>
        <a:ext cx="1129695" cy="677817"/>
      </dsp:txXfrm>
    </dsp:sp>
    <dsp:sp modelId="{5C317377-442F-4428-9C2E-E36CCD8C62D7}">
      <dsp:nvSpPr>
        <dsp:cNvPr id="0" name=""/>
        <dsp:cNvSpPr/>
      </dsp:nvSpPr>
      <dsp:spPr>
        <a:xfrm>
          <a:off x="2486227" y="4315714"/>
          <a:ext cx="1129695" cy="677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SEO</a:t>
          </a:r>
          <a:endParaRPr lang="zh-CN" sz="900" kern="1200" dirty="0"/>
        </a:p>
      </dsp:txBody>
      <dsp:txXfrm>
        <a:off x="2486227" y="4315714"/>
        <a:ext cx="1129695" cy="677817"/>
      </dsp:txXfrm>
    </dsp:sp>
    <dsp:sp modelId="{B8AFABBE-C365-4119-86EB-BDD521EA728B}">
      <dsp:nvSpPr>
        <dsp:cNvPr id="0" name=""/>
        <dsp:cNvSpPr/>
      </dsp:nvSpPr>
      <dsp:spPr>
        <a:xfrm>
          <a:off x="3728892" y="4315714"/>
          <a:ext cx="1129695" cy="6778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支付</a:t>
          </a:r>
          <a:endParaRPr lang="zh-CN" altLang="en-US" sz="900" kern="1200" dirty="0"/>
        </a:p>
      </dsp:txBody>
      <dsp:txXfrm>
        <a:off x="3728892" y="4315714"/>
        <a:ext cx="1129695" cy="677817"/>
      </dsp:txXfrm>
    </dsp:sp>
    <dsp:sp modelId="{22A34B4F-B569-4AAC-85FD-1A0B6171F53C}">
      <dsp:nvSpPr>
        <dsp:cNvPr id="0" name=""/>
        <dsp:cNvSpPr/>
      </dsp:nvSpPr>
      <dsp:spPr>
        <a:xfrm>
          <a:off x="4971558" y="4315714"/>
          <a:ext cx="1129695" cy="6778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财务知识和流程</a:t>
          </a:r>
          <a:endParaRPr lang="zh-CN" altLang="en-US" sz="900" kern="1200" dirty="0"/>
        </a:p>
      </dsp:txBody>
      <dsp:txXfrm>
        <a:off x="4971558" y="4315714"/>
        <a:ext cx="1129695" cy="677817"/>
      </dsp:txXfrm>
    </dsp:sp>
    <dsp:sp modelId="{6E96B6A7-B921-4510-97C5-9D259E548C41}">
      <dsp:nvSpPr>
        <dsp:cNvPr id="0" name=""/>
        <dsp:cNvSpPr/>
      </dsp:nvSpPr>
      <dsp:spPr>
        <a:xfrm>
          <a:off x="6214223" y="4315714"/>
          <a:ext cx="1129695" cy="677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</a:t>
          </a:r>
          <a:endParaRPr lang="zh-CN" sz="900" kern="1200" dirty="0"/>
        </a:p>
      </dsp:txBody>
      <dsp:txXfrm>
        <a:off x="6214223" y="4315714"/>
        <a:ext cx="1129695" cy="677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EF539-549E-4310-929F-DC6D24F59811}">
      <dsp:nvSpPr>
        <dsp:cNvPr id="0" name=""/>
        <dsp:cNvSpPr/>
      </dsp:nvSpPr>
      <dsp:spPr>
        <a:xfrm>
          <a:off x="492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编码</a:t>
          </a:r>
          <a:endParaRPr lang="zh-CN" sz="900" kern="1200"/>
        </a:p>
      </dsp:txBody>
      <dsp:txXfrm>
        <a:off x="492" y="208921"/>
        <a:ext cx="620225" cy="372135"/>
      </dsp:txXfrm>
    </dsp:sp>
    <dsp:sp modelId="{16572F5F-D145-4972-A269-4EA167657AAB}">
      <dsp:nvSpPr>
        <dsp:cNvPr id="0" name=""/>
        <dsp:cNvSpPr/>
      </dsp:nvSpPr>
      <dsp:spPr>
        <a:xfrm>
          <a:off x="682739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设备管理</a:t>
          </a:r>
          <a:endParaRPr lang="zh-CN" sz="900" kern="1200"/>
        </a:p>
      </dsp:txBody>
      <dsp:txXfrm>
        <a:off x="682739" y="208921"/>
        <a:ext cx="620225" cy="372135"/>
      </dsp:txXfrm>
    </dsp:sp>
    <dsp:sp modelId="{94057AFF-52F6-4795-82B4-90CD08BF7629}">
      <dsp:nvSpPr>
        <dsp:cNvPr id="0" name=""/>
        <dsp:cNvSpPr/>
      </dsp:nvSpPr>
      <dsp:spPr>
        <a:xfrm>
          <a:off x="1364987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ISP</a:t>
          </a:r>
          <a:r>
            <a:rPr lang="zh-CN" sz="900" kern="1200" smtClean="0"/>
            <a:t>管理</a:t>
          </a:r>
          <a:endParaRPr lang="zh-CN" sz="900" kern="1200"/>
        </a:p>
      </dsp:txBody>
      <dsp:txXfrm>
        <a:off x="1364987" y="208921"/>
        <a:ext cx="620225" cy="372135"/>
      </dsp:txXfrm>
    </dsp:sp>
    <dsp:sp modelId="{5FC5A621-80F5-4BF8-8DA7-D72BA452DFCB}">
      <dsp:nvSpPr>
        <dsp:cNvPr id="0" name=""/>
        <dsp:cNvSpPr/>
      </dsp:nvSpPr>
      <dsp:spPr>
        <a:xfrm>
          <a:off x="2047235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MD</a:t>
          </a:r>
          <a:r>
            <a:rPr lang="zh-CN" sz="900" kern="1200" smtClean="0"/>
            <a:t>和报警管理</a:t>
          </a:r>
          <a:endParaRPr lang="zh-CN" sz="900" kern="1200"/>
        </a:p>
      </dsp:txBody>
      <dsp:txXfrm>
        <a:off x="2047235" y="208921"/>
        <a:ext cx="620225" cy="372135"/>
      </dsp:txXfrm>
    </dsp:sp>
    <dsp:sp modelId="{83D115E3-EF08-4ADC-AD40-D899FFFE8B74}">
      <dsp:nvSpPr>
        <dsp:cNvPr id="0" name=""/>
        <dsp:cNvSpPr/>
      </dsp:nvSpPr>
      <dsp:spPr>
        <a:xfrm>
          <a:off x="2729482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抓拍</a:t>
          </a:r>
          <a:endParaRPr lang="zh-CN" sz="900" kern="1200"/>
        </a:p>
      </dsp:txBody>
      <dsp:txXfrm>
        <a:off x="2729482" y="208921"/>
        <a:ext cx="620225" cy="372135"/>
      </dsp:txXfrm>
    </dsp:sp>
    <dsp:sp modelId="{10B3CDF9-26A8-4C2B-8F9C-48AA795C8FB9}">
      <dsp:nvSpPr>
        <dsp:cNvPr id="0" name=""/>
        <dsp:cNvSpPr/>
      </dsp:nvSpPr>
      <dsp:spPr>
        <a:xfrm>
          <a:off x="3411730" y="208921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录像</a:t>
          </a:r>
          <a:endParaRPr lang="zh-CN" sz="900" kern="1200"/>
        </a:p>
      </dsp:txBody>
      <dsp:txXfrm>
        <a:off x="3411730" y="208921"/>
        <a:ext cx="620225" cy="372135"/>
      </dsp:txXfrm>
    </dsp:sp>
    <dsp:sp modelId="{A8A906EF-D5AD-4685-99C4-5EE334D53696}">
      <dsp:nvSpPr>
        <dsp:cNvPr id="0" name=""/>
        <dsp:cNvSpPr/>
      </dsp:nvSpPr>
      <dsp:spPr>
        <a:xfrm>
          <a:off x="341616" y="643079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音频管理</a:t>
          </a:r>
          <a:endParaRPr lang="zh-CN" sz="900" kern="1200"/>
        </a:p>
      </dsp:txBody>
      <dsp:txXfrm>
        <a:off x="341616" y="643079"/>
        <a:ext cx="620225" cy="372135"/>
      </dsp:txXfrm>
    </dsp:sp>
    <dsp:sp modelId="{D808E13B-A2B6-490F-8439-7450EEA9E349}">
      <dsp:nvSpPr>
        <dsp:cNvPr id="0" name=""/>
        <dsp:cNvSpPr/>
      </dsp:nvSpPr>
      <dsp:spPr>
        <a:xfrm>
          <a:off x="1023863" y="643079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ftp</a:t>
          </a:r>
          <a:r>
            <a:rPr lang="zh-CN" sz="900" kern="1200" smtClean="0"/>
            <a:t>上传</a:t>
          </a:r>
          <a:endParaRPr lang="zh-CN" sz="900" kern="1200"/>
        </a:p>
      </dsp:txBody>
      <dsp:txXfrm>
        <a:off x="1023863" y="643079"/>
        <a:ext cx="620225" cy="372135"/>
      </dsp:txXfrm>
    </dsp:sp>
    <dsp:sp modelId="{0F0D758A-89CB-49B8-B647-0628EED190A8}">
      <dsp:nvSpPr>
        <dsp:cNvPr id="0" name=""/>
        <dsp:cNvSpPr/>
      </dsp:nvSpPr>
      <dsp:spPr>
        <a:xfrm>
          <a:off x="1706111" y="643079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smtClean="0"/>
            <a:t>网络连接管理</a:t>
          </a:r>
          <a:endParaRPr lang="zh-CN" sz="900" kern="1200"/>
        </a:p>
      </dsp:txBody>
      <dsp:txXfrm>
        <a:off x="1706111" y="643079"/>
        <a:ext cx="620225" cy="372135"/>
      </dsp:txXfrm>
    </dsp:sp>
    <dsp:sp modelId="{BC0DB37C-9701-4BE1-B96B-290175A7D251}">
      <dsp:nvSpPr>
        <dsp:cNvPr id="0" name=""/>
        <dsp:cNvSpPr/>
      </dsp:nvSpPr>
      <dsp:spPr>
        <a:xfrm>
          <a:off x="2388359" y="643079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dirty="0" smtClean="0"/>
            <a:t>云服务上传</a:t>
          </a:r>
          <a:endParaRPr lang="zh-CN" sz="900" kern="1200" dirty="0"/>
        </a:p>
      </dsp:txBody>
      <dsp:txXfrm>
        <a:off x="2388359" y="643079"/>
        <a:ext cx="620225" cy="372135"/>
      </dsp:txXfrm>
    </dsp:sp>
    <dsp:sp modelId="{16FAE55F-42D8-420D-89AF-1FB2D7EDE86F}">
      <dsp:nvSpPr>
        <dsp:cNvPr id="0" name=""/>
        <dsp:cNvSpPr/>
      </dsp:nvSpPr>
      <dsp:spPr>
        <a:xfrm>
          <a:off x="3070606" y="643079"/>
          <a:ext cx="620225" cy="3721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…</a:t>
          </a:r>
          <a:endParaRPr lang="zh-CN" sz="900" kern="1200" dirty="0"/>
        </a:p>
      </dsp:txBody>
      <dsp:txXfrm>
        <a:off x="3070606" y="643079"/>
        <a:ext cx="620225" cy="3721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8185-A446-4182-9CD6-55A86850DAFC}">
      <dsp:nvSpPr>
        <dsp:cNvPr id="0" name=""/>
        <dsp:cNvSpPr/>
      </dsp:nvSpPr>
      <dsp:spPr>
        <a:xfrm>
          <a:off x="0" y="145296"/>
          <a:ext cx="835824" cy="5014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网络摄像机</a:t>
          </a:r>
          <a:endParaRPr lang="zh-CN" sz="1300" kern="1200" dirty="0"/>
        </a:p>
      </dsp:txBody>
      <dsp:txXfrm>
        <a:off x="0" y="145296"/>
        <a:ext cx="835824" cy="501495"/>
      </dsp:txXfrm>
    </dsp:sp>
    <dsp:sp modelId="{D86CAE27-6C19-4295-A8C3-CAFC039D8869}">
      <dsp:nvSpPr>
        <dsp:cNvPr id="0" name=""/>
        <dsp:cNvSpPr/>
      </dsp:nvSpPr>
      <dsp:spPr>
        <a:xfrm>
          <a:off x="919407" y="145296"/>
          <a:ext cx="835824" cy="5014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服务器</a:t>
          </a:r>
          <a:endParaRPr lang="zh-CN" sz="1300" kern="1200"/>
        </a:p>
      </dsp:txBody>
      <dsp:txXfrm>
        <a:off x="919407" y="145296"/>
        <a:ext cx="835824" cy="501495"/>
      </dsp:txXfrm>
    </dsp:sp>
    <dsp:sp modelId="{74AAF7C1-69CE-4CE0-A684-EE59E24449EE}">
      <dsp:nvSpPr>
        <dsp:cNvPr id="0" name=""/>
        <dsp:cNvSpPr/>
      </dsp:nvSpPr>
      <dsp:spPr>
        <a:xfrm>
          <a:off x="1838815" y="145296"/>
          <a:ext cx="835824" cy="5014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客户端</a:t>
          </a:r>
          <a:endParaRPr lang="zh-CN" sz="1300" kern="1200"/>
        </a:p>
      </dsp:txBody>
      <dsp:txXfrm>
        <a:off x="1838815" y="145296"/>
        <a:ext cx="835824" cy="5014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91D4-0387-43D4-A5CA-E5AF6412F9C8}">
      <dsp:nvSpPr>
        <dsp:cNvPr id="0" name=""/>
        <dsp:cNvSpPr/>
      </dsp:nvSpPr>
      <dsp:spPr>
        <a:xfrm>
          <a:off x="3394" y="1298"/>
          <a:ext cx="1103018" cy="1455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基础知识</a:t>
          </a:r>
          <a:endParaRPr lang="zh-CN" altLang="en-US" sz="1000" kern="1200"/>
        </a:p>
      </dsp:txBody>
      <dsp:txXfrm>
        <a:off x="35700" y="33604"/>
        <a:ext cx="1038406" cy="1391024"/>
      </dsp:txXfrm>
    </dsp:sp>
    <dsp:sp modelId="{33CB9BE2-802E-4FFE-AB80-56CDC9178F1F}">
      <dsp:nvSpPr>
        <dsp:cNvPr id="0" name=""/>
        <dsp:cNvSpPr/>
      </dsp:nvSpPr>
      <dsp:spPr>
        <a:xfrm>
          <a:off x="3394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数据结构和算法</a:t>
          </a:r>
          <a:r>
            <a:rPr lang="en-US" altLang="zh-CN" sz="1000" kern="1200" dirty="0" smtClean="0"/>
            <a:t>/</a:t>
          </a:r>
          <a:r>
            <a:rPr lang="zh-CN" sz="1000" kern="1200" dirty="0" smtClean="0"/>
            <a:t>计算机网络</a:t>
          </a:r>
          <a:endParaRPr lang="zh-CN" sz="1000" kern="1200" dirty="0"/>
        </a:p>
      </dsp:txBody>
      <dsp:txXfrm>
        <a:off x="10992" y="1620039"/>
        <a:ext cx="244215" cy="1440440"/>
      </dsp:txXfrm>
    </dsp:sp>
    <dsp:sp modelId="{49FB53D0-CEF9-4305-A3C4-033FC58D2603}">
      <dsp:nvSpPr>
        <dsp:cNvPr id="0" name=""/>
        <dsp:cNvSpPr/>
      </dsp:nvSpPr>
      <dsp:spPr>
        <a:xfrm>
          <a:off x="284596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编译原理</a:t>
          </a:r>
          <a:r>
            <a:rPr lang="en-US" altLang="zh-CN" sz="1000" kern="1200" dirty="0" smtClean="0"/>
            <a:t>/</a:t>
          </a:r>
          <a:r>
            <a:rPr lang="zh-CN" sz="1000" kern="1200" dirty="0" smtClean="0"/>
            <a:t>计算机组成原理</a:t>
          </a:r>
          <a:endParaRPr lang="zh-CN" sz="1000" kern="1200" dirty="0"/>
        </a:p>
      </dsp:txBody>
      <dsp:txXfrm>
        <a:off x="292194" y="1620039"/>
        <a:ext cx="244215" cy="1440440"/>
      </dsp:txXfrm>
    </dsp:sp>
    <dsp:sp modelId="{E9C01144-DE0E-4B29-AC88-2D7B599273A3}">
      <dsp:nvSpPr>
        <dsp:cNvPr id="0" name=""/>
        <dsp:cNvSpPr/>
      </dsp:nvSpPr>
      <dsp:spPr>
        <a:xfrm>
          <a:off x="565798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数据库</a:t>
          </a:r>
          <a:r>
            <a:rPr lang="en-US" altLang="zh-CN" sz="1000" kern="1200" dirty="0" smtClean="0"/>
            <a:t>/</a:t>
          </a:r>
          <a:r>
            <a:rPr lang="zh-CN" sz="1000" kern="1200" dirty="0" smtClean="0"/>
            <a:t>操作系统</a:t>
          </a:r>
          <a:endParaRPr lang="zh-CN" sz="1000" kern="1200" dirty="0"/>
        </a:p>
      </dsp:txBody>
      <dsp:txXfrm>
        <a:off x="573396" y="1620039"/>
        <a:ext cx="244215" cy="1440440"/>
      </dsp:txXfrm>
    </dsp:sp>
    <dsp:sp modelId="{D0320399-0B52-46D0-B148-D0CBEEB10115}">
      <dsp:nvSpPr>
        <dsp:cNvPr id="0" name=""/>
        <dsp:cNvSpPr/>
      </dsp:nvSpPr>
      <dsp:spPr>
        <a:xfrm>
          <a:off x="847000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计算理论</a:t>
          </a:r>
          <a:endParaRPr lang="zh-CN" altLang="en-US" sz="1000" kern="1200" dirty="0"/>
        </a:p>
      </dsp:txBody>
      <dsp:txXfrm>
        <a:off x="854598" y="1620039"/>
        <a:ext cx="244215" cy="1440440"/>
      </dsp:txXfrm>
    </dsp:sp>
    <dsp:sp modelId="{7C880A1C-4F92-4227-B810-F140B324892F}">
      <dsp:nvSpPr>
        <dsp:cNvPr id="0" name=""/>
        <dsp:cNvSpPr/>
      </dsp:nvSpPr>
      <dsp:spPr>
        <a:xfrm>
          <a:off x="1149993" y="1298"/>
          <a:ext cx="5179412" cy="1455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编程语言</a:t>
          </a:r>
          <a:endParaRPr lang="zh-CN" altLang="en-US" sz="1000" kern="1200"/>
        </a:p>
      </dsp:txBody>
      <dsp:txXfrm>
        <a:off x="1192627" y="43932"/>
        <a:ext cx="5094144" cy="1370368"/>
      </dsp:txXfrm>
    </dsp:sp>
    <dsp:sp modelId="{862E2257-255C-4D82-8365-622610CA4FD2}">
      <dsp:nvSpPr>
        <dsp:cNvPr id="0" name=""/>
        <dsp:cNvSpPr/>
      </dsp:nvSpPr>
      <dsp:spPr>
        <a:xfrm>
          <a:off x="1149993" y="1612441"/>
          <a:ext cx="1340639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编程范式</a:t>
          </a:r>
          <a:endParaRPr lang="zh-CN" altLang="en-US" sz="1000" kern="1200" dirty="0"/>
        </a:p>
      </dsp:txBody>
      <dsp:txXfrm>
        <a:off x="1189259" y="1651707"/>
        <a:ext cx="1262107" cy="1377104"/>
      </dsp:txXfrm>
    </dsp:sp>
    <dsp:sp modelId="{9C265D9E-E192-4E5C-BB78-CABCDC2CC0C6}">
      <dsp:nvSpPr>
        <dsp:cNvPr id="0" name=""/>
        <dsp:cNvSpPr/>
      </dsp:nvSpPr>
      <dsp:spPr>
        <a:xfrm>
          <a:off x="1149993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面向对象</a:t>
          </a:r>
          <a:endParaRPr lang="zh-CN" altLang="en-US" sz="1000" kern="1200"/>
        </a:p>
      </dsp:txBody>
      <dsp:txXfrm>
        <a:off x="1157591" y="3231183"/>
        <a:ext cx="244215" cy="1440440"/>
      </dsp:txXfrm>
    </dsp:sp>
    <dsp:sp modelId="{6431403B-AA41-4D87-BED3-76EF56622623}">
      <dsp:nvSpPr>
        <dsp:cNvPr id="0" name=""/>
        <dsp:cNvSpPr/>
      </dsp:nvSpPr>
      <dsp:spPr>
        <a:xfrm>
          <a:off x="1420300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结构化编程</a:t>
          </a:r>
          <a:endParaRPr lang="zh-CN" altLang="en-US" sz="1000" kern="1200"/>
        </a:p>
      </dsp:txBody>
      <dsp:txXfrm>
        <a:off x="1427898" y="3231183"/>
        <a:ext cx="244215" cy="1440440"/>
      </dsp:txXfrm>
    </dsp:sp>
    <dsp:sp modelId="{68E393A4-6EC4-4AB1-9DB7-BD91389F5858}">
      <dsp:nvSpPr>
        <dsp:cNvPr id="0" name=""/>
        <dsp:cNvSpPr/>
      </dsp:nvSpPr>
      <dsp:spPr>
        <a:xfrm>
          <a:off x="1690607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函数式编程</a:t>
          </a:r>
          <a:endParaRPr lang="zh-CN" altLang="en-US" sz="1000" kern="1200"/>
        </a:p>
      </dsp:txBody>
      <dsp:txXfrm>
        <a:off x="1698205" y="3231183"/>
        <a:ext cx="244215" cy="1440440"/>
      </dsp:txXfrm>
    </dsp:sp>
    <dsp:sp modelId="{DB5B240A-6EE0-45B1-9205-C036C7D0D854}">
      <dsp:nvSpPr>
        <dsp:cNvPr id="0" name=""/>
        <dsp:cNvSpPr/>
      </dsp:nvSpPr>
      <dsp:spPr>
        <a:xfrm>
          <a:off x="1960914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模板泛型</a:t>
          </a:r>
          <a:endParaRPr lang="zh-CN" altLang="en-US" sz="1000" kern="1200"/>
        </a:p>
      </dsp:txBody>
      <dsp:txXfrm>
        <a:off x="1968512" y="3231183"/>
        <a:ext cx="244215" cy="1440440"/>
      </dsp:txXfrm>
    </dsp:sp>
    <dsp:sp modelId="{363CF5BE-76D5-4ACD-8816-62C5E542DD39}">
      <dsp:nvSpPr>
        <dsp:cNvPr id="0" name=""/>
        <dsp:cNvSpPr/>
      </dsp:nvSpPr>
      <dsp:spPr>
        <a:xfrm>
          <a:off x="2231221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命令式编程</a:t>
          </a:r>
          <a:endParaRPr lang="zh-CN" altLang="en-US" sz="1000" kern="1200"/>
        </a:p>
      </dsp:txBody>
      <dsp:txXfrm>
        <a:off x="2238819" y="3231183"/>
        <a:ext cx="244215" cy="1440440"/>
      </dsp:txXfrm>
    </dsp:sp>
    <dsp:sp modelId="{2CEE7120-BCD8-486C-8ED2-C91F9C846E84}">
      <dsp:nvSpPr>
        <dsp:cNvPr id="0" name=""/>
        <dsp:cNvSpPr/>
      </dsp:nvSpPr>
      <dsp:spPr>
        <a:xfrm>
          <a:off x="2512423" y="1612441"/>
          <a:ext cx="1610946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语言特性</a:t>
          </a:r>
          <a:endParaRPr lang="zh-CN" altLang="en-US" sz="1000" kern="1200" dirty="0"/>
        </a:p>
      </dsp:txBody>
      <dsp:txXfrm>
        <a:off x="2555057" y="1655075"/>
        <a:ext cx="1525678" cy="1370368"/>
      </dsp:txXfrm>
    </dsp:sp>
    <dsp:sp modelId="{E523B102-4243-451C-B06A-67702091F0C1}">
      <dsp:nvSpPr>
        <dsp:cNvPr id="0" name=""/>
        <dsp:cNvSpPr/>
      </dsp:nvSpPr>
      <dsp:spPr>
        <a:xfrm>
          <a:off x="2512423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类型系统</a:t>
          </a:r>
          <a:endParaRPr lang="zh-CN" altLang="en-US" sz="1000" kern="1200" dirty="0"/>
        </a:p>
      </dsp:txBody>
      <dsp:txXfrm>
        <a:off x="2520021" y="3231183"/>
        <a:ext cx="244215" cy="1440440"/>
      </dsp:txXfrm>
    </dsp:sp>
    <dsp:sp modelId="{DF214B87-3C79-45B0-AED7-F5DAE29C50A5}">
      <dsp:nvSpPr>
        <dsp:cNvPr id="0" name=""/>
        <dsp:cNvSpPr/>
      </dsp:nvSpPr>
      <dsp:spPr>
        <a:xfrm>
          <a:off x="2782730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资源管理</a:t>
          </a:r>
          <a:endParaRPr lang="zh-CN" altLang="en-US" sz="1000" kern="1200" dirty="0"/>
        </a:p>
      </dsp:txBody>
      <dsp:txXfrm>
        <a:off x="2790328" y="3231183"/>
        <a:ext cx="244215" cy="1440440"/>
      </dsp:txXfrm>
    </dsp:sp>
    <dsp:sp modelId="{2DDDAE09-4C57-497F-A892-9AD2F64FAFB9}">
      <dsp:nvSpPr>
        <dsp:cNvPr id="0" name=""/>
        <dsp:cNvSpPr/>
      </dsp:nvSpPr>
      <dsp:spPr>
        <a:xfrm>
          <a:off x="3053037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值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引用</a:t>
          </a:r>
          <a:endParaRPr lang="zh-CN" altLang="en-US" sz="1000" kern="1200" dirty="0"/>
        </a:p>
      </dsp:txBody>
      <dsp:txXfrm>
        <a:off x="3060635" y="3231183"/>
        <a:ext cx="244215" cy="1440440"/>
      </dsp:txXfrm>
    </dsp:sp>
    <dsp:sp modelId="{5490BA39-5666-4C08-8B2B-4547A1E4F5DA}">
      <dsp:nvSpPr>
        <dsp:cNvPr id="0" name=""/>
        <dsp:cNvSpPr/>
      </dsp:nvSpPr>
      <dsp:spPr>
        <a:xfrm>
          <a:off x="3323344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作用域和可见性</a:t>
          </a:r>
          <a:endParaRPr lang="zh-CN" altLang="en-US" sz="1000" kern="1200" dirty="0"/>
        </a:p>
      </dsp:txBody>
      <dsp:txXfrm>
        <a:off x="3330942" y="3231183"/>
        <a:ext cx="244215" cy="1440440"/>
      </dsp:txXfrm>
    </dsp:sp>
    <dsp:sp modelId="{CA079EB3-53C5-4E20-887C-25F3D65E6616}">
      <dsp:nvSpPr>
        <dsp:cNvPr id="0" name=""/>
        <dsp:cNvSpPr/>
      </dsp:nvSpPr>
      <dsp:spPr>
        <a:xfrm>
          <a:off x="3593651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流程控制</a:t>
          </a:r>
          <a:endParaRPr lang="zh-CN" altLang="en-US" sz="1000" kern="1200" dirty="0"/>
        </a:p>
      </dsp:txBody>
      <dsp:txXfrm>
        <a:off x="3601249" y="3231183"/>
        <a:ext cx="244215" cy="1440440"/>
      </dsp:txXfrm>
    </dsp:sp>
    <dsp:sp modelId="{109C079D-33DA-4829-99B6-08755E316D5D}">
      <dsp:nvSpPr>
        <dsp:cNvPr id="0" name=""/>
        <dsp:cNvSpPr/>
      </dsp:nvSpPr>
      <dsp:spPr>
        <a:xfrm>
          <a:off x="3863958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抽象能力</a:t>
          </a:r>
          <a:endParaRPr lang="zh-CN" altLang="en-US" sz="1000" kern="1200" dirty="0"/>
        </a:p>
      </dsp:txBody>
      <dsp:txXfrm>
        <a:off x="3871556" y="3231183"/>
        <a:ext cx="244215" cy="1440440"/>
      </dsp:txXfrm>
    </dsp:sp>
    <dsp:sp modelId="{E11C3125-EC53-41D3-A4D1-FED439A58784}">
      <dsp:nvSpPr>
        <dsp:cNvPr id="0" name=""/>
        <dsp:cNvSpPr/>
      </dsp:nvSpPr>
      <dsp:spPr>
        <a:xfrm>
          <a:off x="4145160" y="1612441"/>
          <a:ext cx="800025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资源管理</a:t>
          </a:r>
          <a:endParaRPr lang="zh-CN" altLang="en-US" sz="1000" kern="1200" dirty="0"/>
        </a:p>
      </dsp:txBody>
      <dsp:txXfrm>
        <a:off x="4168592" y="1635873"/>
        <a:ext cx="753161" cy="1408772"/>
      </dsp:txXfrm>
    </dsp:sp>
    <dsp:sp modelId="{F7C721A2-42FE-4427-83B0-5D571AEB3D2A}">
      <dsp:nvSpPr>
        <dsp:cNvPr id="0" name=""/>
        <dsp:cNvSpPr/>
      </dsp:nvSpPr>
      <dsp:spPr>
        <a:xfrm>
          <a:off x="4145160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GC</a:t>
          </a:r>
          <a:endParaRPr lang="zh-CN" sz="1000" kern="1200"/>
        </a:p>
      </dsp:txBody>
      <dsp:txXfrm>
        <a:off x="4152758" y="3231183"/>
        <a:ext cx="244215" cy="1440440"/>
      </dsp:txXfrm>
    </dsp:sp>
    <dsp:sp modelId="{44AD0E18-62AF-42D8-87ED-856885D92E1C}">
      <dsp:nvSpPr>
        <dsp:cNvPr id="0" name=""/>
        <dsp:cNvSpPr/>
      </dsp:nvSpPr>
      <dsp:spPr>
        <a:xfrm>
          <a:off x="4415467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引用计数，智能指针</a:t>
          </a:r>
          <a:endParaRPr lang="zh-CN" altLang="en-US" sz="1000" kern="1200" dirty="0"/>
        </a:p>
      </dsp:txBody>
      <dsp:txXfrm>
        <a:off x="4423065" y="3231183"/>
        <a:ext cx="244215" cy="1440440"/>
      </dsp:txXfrm>
    </dsp:sp>
    <dsp:sp modelId="{0DB5F6E8-3122-4DE1-AC30-9AE6F28DDE2F}">
      <dsp:nvSpPr>
        <dsp:cNvPr id="0" name=""/>
        <dsp:cNvSpPr/>
      </dsp:nvSpPr>
      <dsp:spPr>
        <a:xfrm>
          <a:off x="4685774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Rall</a:t>
          </a:r>
          <a:endParaRPr lang="zh-CN" sz="1000" kern="1200"/>
        </a:p>
      </dsp:txBody>
      <dsp:txXfrm>
        <a:off x="4693372" y="3231183"/>
        <a:ext cx="244215" cy="1440440"/>
      </dsp:txXfrm>
    </dsp:sp>
    <dsp:sp modelId="{712B99F3-E58A-4CA0-A808-B0FE99371726}">
      <dsp:nvSpPr>
        <dsp:cNvPr id="0" name=""/>
        <dsp:cNvSpPr/>
      </dsp:nvSpPr>
      <dsp:spPr>
        <a:xfrm>
          <a:off x="4966976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接口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平台</a:t>
          </a:r>
          <a:endParaRPr lang="zh-CN" sz="1000" kern="1200" dirty="0"/>
        </a:p>
      </dsp:txBody>
      <dsp:txXfrm>
        <a:off x="4974574" y="1620039"/>
        <a:ext cx="244215" cy="1440440"/>
      </dsp:txXfrm>
    </dsp:sp>
    <dsp:sp modelId="{D56CA4A2-03DB-498C-AEBD-501E262335D5}">
      <dsp:nvSpPr>
        <dsp:cNvPr id="0" name=""/>
        <dsp:cNvSpPr/>
      </dsp:nvSpPr>
      <dsp:spPr>
        <a:xfrm>
          <a:off x="4966976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运行环境和接口</a:t>
          </a:r>
          <a:endParaRPr lang="zh-CN" sz="1000" kern="1200" dirty="0"/>
        </a:p>
      </dsp:txBody>
      <dsp:txXfrm>
        <a:off x="4974574" y="3231183"/>
        <a:ext cx="244215" cy="1440440"/>
      </dsp:txXfrm>
    </dsp:sp>
    <dsp:sp modelId="{91467B70-386C-4F09-A580-D0760487C456}">
      <dsp:nvSpPr>
        <dsp:cNvPr id="0" name=""/>
        <dsp:cNvSpPr/>
      </dsp:nvSpPr>
      <dsp:spPr>
        <a:xfrm>
          <a:off x="5248178" y="1612441"/>
          <a:ext cx="800025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模块化和组装</a:t>
          </a:r>
          <a:endParaRPr lang="zh-CN" altLang="en-US" sz="1000" kern="1200" dirty="0"/>
        </a:p>
      </dsp:txBody>
      <dsp:txXfrm>
        <a:off x="5271610" y="1635873"/>
        <a:ext cx="753161" cy="1408772"/>
      </dsp:txXfrm>
    </dsp:sp>
    <dsp:sp modelId="{94D73EF0-FF8B-44F4-B6E6-86A786B7A578}">
      <dsp:nvSpPr>
        <dsp:cNvPr id="0" name=""/>
        <dsp:cNvSpPr/>
      </dsp:nvSpPr>
      <dsp:spPr>
        <a:xfrm>
          <a:off x="5248178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插件</a:t>
          </a:r>
          <a:endParaRPr lang="zh-CN" altLang="en-US" sz="1000" kern="1200" dirty="0"/>
        </a:p>
      </dsp:txBody>
      <dsp:txXfrm>
        <a:off x="5255776" y="3231183"/>
        <a:ext cx="244215" cy="1440440"/>
      </dsp:txXfrm>
    </dsp:sp>
    <dsp:sp modelId="{BF12D48F-BA0A-48D5-8C69-EEAFD9EE0745}">
      <dsp:nvSpPr>
        <dsp:cNvPr id="0" name=""/>
        <dsp:cNvSpPr/>
      </dsp:nvSpPr>
      <dsp:spPr>
        <a:xfrm>
          <a:off x="5518485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库</a:t>
          </a:r>
          <a:endParaRPr lang="zh-CN" altLang="en-US" sz="1000" kern="1200" dirty="0"/>
        </a:p>
      </dsp:txBody>
      <dsp:txXfrm>
        <a:off x="5526083" y="3231183"/>
        <a:ext cx="244215" cy="1440440"/>
      </dsp:txXfrm>
    </dsp:sp>
    <dsp:sp modelId="{A906D2EE-2E0C-465A-BE64-2917DACF9F25}">
      <dsp:nvSpPr>
        <dsp:cNvPr id="0" name=""/>
        <dsp:cNvSpPr/>
      </dsp:nvSpPr>
      <dsp:spPr>
        <a:xfrm>
          <a:off x="5788792" y="3223585"/>
          <a:ext cx="259411" cy="1455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组件</a:t>
          </a:r>
          <a:endParaRPr lang="zh-CN" altLang="en-US" sz="1000" kern="1200" dirty="0"/>
        </a:p>
      </dsp:txBody>
      <dsp:txXfrm>
        <a:off x="5796390" y="3231183"/>
        <a:ext cx="244215" cy="1440440"/>
      </dsp:txXfrm>
    </dsp:sp>
    <dsp:sp modelId="{6F29F7A2-12CC-46CC-9190-7B499BDD1963}">
      <dsp:nvSpPr>
        <dsp:cNvPr id="0" name=""/>
        <dsp:cNvSpPr/>
      </dsp:nvSpPr>
      <dsp:spPr>
        <a:xfrm>
          <a:off x="6069994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编译和解释</a:t>
          </a:r>
          <a:endParaRPr lang="zh-CN" altLang="en-US" sz="1000" kern="1200" dirty="0"/>
        </a:p>
      </dsp:txBody>
      <dsp:txXfrm>
        <a:off x="6077592" y="1620039"/>
        <a:ext cx="244215" cy="1440440"/>
      </dsp:txXfrm>
    </dsp:sp>
    <dsp:sp modelId="{96223C7B-B66B-4327-BA30-4EAB566FB2D1}">
      <dsp:nvSpPr>
        <dsp:cNvPr id="0" name=""/>
        <dsp:cNvSpPr/>
      </dsp:nvSpPr>
      <dsp:spPr>
        <a:xfrm>
          <a:off x="6372987" y="1298"/>
          <a:ext cx="1103018" cy="1455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模型</a:t>
          </a:r>
          <a:endParaRPr lang="zh-CN" altLang="en-US" sz="1000" kern="1200"/>
        </a:p>
      </dsp:txBody>
      <dsp:txXfrm>
        <a:off x="6405293" y="33604"/>
        <a:ext cx="1038406" cy="1391024"/>
      </dsp:txXfrm>
    </dsp:sp>
    <dsp:sp modelId="{8828F1CA-49AD-4675-8F2A-F6E0133A5745}">
      <dsp:nvSpPr>
        <dsp:cNvPr id="0" name=""/>
        <dsp:cNvSpPr/>
      </dsp:nvSpPr>
      <dsp:spPr>
        <a:xfrm>
          <a:off x="6372987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同步模型</a:t>
          </a:r>
          <a:endParaRPr lang="zh-CN" altLang="en-US" sz="1000" kern="1200" dirty="0"/>
        </a:p>
      </dsp:txBody>
      <dsp:txXfrm>
        <a:off x="6380585" y="1620039"/>
        <a:ext cx="244215" cy="1440440"/>
      </dsp:txXfrm>
    </dsp:sp>
    <dsp:sp modelId="{E306841F-DEDE-4B48-B731-774F3A725E7F}">
      <dsp:nvSpPr>
        <dsp:cNvPr id="0" name=""/>
        <dsp:cNvSpPr/>
      </dsp:nvSpPr>
      <dsp:spPr>
        <a:xfrm>
          <a:off x="6654189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异步模型</a:t>
          </a:r>
          <a:endParaRPr lang="zh-CN" altLang="en-US" sz="1000" kern="1200" dirty="0"/>
        </a:p>
      </dsp:txBody>
      <dsp:txXfrm>
        <a:off x="6661787" y="1620039"/>
        <a:ext cx="244215" cy="1440440"/>
      </dsp:txXfrm>
    </dsp:sp>
    <dsp:sp modelId="{7B10B1EF-FF47-4D7E-B037-60C85F600903}">
      <dsp:nvSpPr>
        <dsp:cNvPr id="0" name=""/>
        <dsp:cNvSpPr/>
      </dsp:nvSpPr>
      <dsp:spPr>
        <a:xfrm>
          <a:off x="6935391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进程</a:t>
          </a:r>
          <a:r>
            <a:rPr lang="en-US" altLang="zh-CN" sz="1000" kern="1200" dirty="0" smtClean="0"/>
            <a:t>/</a:t>
          </a:r>
          <a:r>
            <a:rPr lang="zh-CN" sz="1000" kern="1200" dirty="0" smtClean="0"/>
            <a:t>线程</a:t>
          </a:r>
          <a:r>
            <a:rPr lang="en-US" altLang="zh-CN" sz="1000" kern="1200" dirty="0" smtClean="0"/>
            <a:t>/</a:t>
          </a:r>
          <a:r>
            <a:rPr lang="zh-CN" sz="1000" kern="1200" dirty="0" smtClean="0"/>
            <a:t>协程</a:t>
          </a:r>
          <a:endParaRPr lang="zh-CN" sz="1000" kern="1200" dirty="0"/>
        </a:p>
      </dsp:txBody>
      <dsp:txXfrm>
        <a:off x="6942989" y="1620039"/>
        <a:ext cx="244215" cy="1440440"/>
      </dsp:txXfrm>
    </dsp:sp>
    <dsp:sp modelId="{C798965D-04E8-4A88-9AF7-FDDB972E324E}">
      <dsp:nvSpPr>
        <dsp:cNvPr id="0" name=""/>
        <dsp:cNvSpPr/>
      </dsp:nvSpPr>
      <dsp:spPr>
        <a:xfrm>
          <a:off x="7216594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框架</a:t>
          </a:r>
          <a:endParaRPr lang="zh-CN" altLang="en-US" sz="1000" kern="1200" dirty="0"/>
        </a:p>
      </dsp:txBody>
      <dsp:txXfrm>
        <a:off x="7224192" y="1620039"/>
        <a:ext cx="244215" cy="1440440"/>
      </dsp:txXfrm>
    </dsp:sp>
    <dsp:sp modelId="{6DA91C91-BD7B-4654-AD15-44A7CEB2F5A4}">
      <dsp:nvSpPr>
        <dsp:cNvPr id="0" name=""/>
        <dsp:cNvSpPr/>
      </dsp:nvSpPr>
      <dsp:spPr>
        <a:xfrm>
          <a:off x="7519586" y="1298"/>
          <a:ext cx="1103018" cy="1455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软件平台</a:t>
          </a:r>
          <a:endParaRPr lang="zh-CN" altLang="en-US" sz="1000" kern="1200" dirty="0"/>
        </a:p>
      </dsp:txBody>
      <dsp:txXfrm>
        <a:off x="7551892" y="33604"/>
        <a:ext cx="1038406" cy="1391024"/>
      </dsp:txXfrm>
    </dsp:sp>
    <dsp:sp modelId="{9C555676-7C9D-48A6-8756-8B94DAA61397}">
      <dsp:nvSpPr>
        <dsp:cNvPr id="0" name=""/>
        <dsp:cNvSpPr/>
      </dsp:nvSpPr>
      <dsp:spPr>
        <a:xfrm>
          <a:off x="7519586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裸机</a:t>
          </a:r>
          <a:endParaRPr lang="zh-CN" altLang="en-US" sz="1000" kern="1200" dirty="0"/>
        </a:p>
      </dsp:txBody>
      <dsp:txXfrm>
        <a:off x="7527184" y="1620039"/>
        <a:ext cx="244215" cy="1440440"/>
      </dsp:txXfrm>
    </dsp:sp>
    <dsp:sp modelId="{9A787CA2-24EF-490E-A0BD-1CDD6F770953}">
      <dsp:nvSpPr>
        <dsp:cNvPr id="0" name=""/>
        <dsp:cNvSpPr/>
      </dsp:nvSpPr>
      <dsp:spPr>
        <a:xfrm>
          <a:off x="7800789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操作系统</a:t>
          </a:r>
          <a:endParaRPr lang="zh-CN" altLang="en-US" sz="1000" kern="1200" dirty="0"/>
        </a:p>
      </dsp:txBody>
      <dsp:txXfrm>
        <a:off x="7808387" y="1620039"/>
        <a:ext cx="244215" cy="1440440"/>
      </dsp:txXfrm>
    </dsp:sp>
    <dsp:sp modelId="{3471CF1A-83CC-412E-98AD-907FB96B908D}">
      <dsp:nvSpPr>
        <dsp:cNvPr id="0" name=""/>
        <dsp:cNvSpPr/>
      </dsp:nvSpPr>
      <dsp:spPr>
        <a:xfrm>
          <a:off x="8081991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虚拟机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中间码</a:t>
          </a:r>
          <a:endParaRPr lang="zh-CN" altLang="en-US" sz="1000" kern="1200" dirty="0"/>
        </a:p>
      </dsp:txBody>
      <dsp:txXfrm>
        <a:off x="8089589" y="1620039"/>
        <a:ext cx="244215" cy="1440440"/>
      </dsp:txXfrm>
    </dsp:sp>
    <dsp:sp modelId="{9F7B14F4-B671-4546-906E-66ABF188AF3E}">
      <dsp:nvSpPr>
        <dsp:cNvPr id="0" name=""/>
        <dsp:cNvSpPr/>
      </dsp:nvSpPr>
      <dsp:spPr>
        <a:xfrm>
          <a:off x="8363193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AST</a:t>
          </a:r>
          <a:r>
            <a:rPr lang="zh-CN" altLang="en-US" sz="1000" kern="1200" dirty="0" smtClean="0"/>
            <a:t>抽象语法树</a:t>
          </a:r>
          <a:endParaRPr lang="zh-CN" sz="1000" kern="1200" dirty="0"/>
        </a:p>
      </dsp:txBody>
      <dsp:txXfrm>
        <a:off x="8370791" y="1620039"/>
        <a:ext cx="244215" cy="1440440"/>
      </dsp:txXfrm>
    </dsp:sp>
    <dsp:sp modelId="{3A4B3A52-E5FE-48B8-A714-03C89D9B36BE}">
      <dsp:nvSpPr>
        <dsp:cNvPr id="0" name=""/>
        <dsp:cNvSpPr/>
      </dsp:nvSpPr>
      <dsp:spPr>
        <a:xfrm>
          <a:off x="8666186" y="1298"/>
          <a:ext cx="259411" cy="1455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硬件平台</a:t>
          </a:r>
          <a:endParaRPr lang="zh-CN" altLang="en-US" sz="1000" kern="1200" dirty="0"/>
        </a:p>
      </dsp:txBody>
      <dsp:txXfrm>
        <a:off x="8673784" y="8896"/>
        <a:ext cx="244215" cy="1440440"/>
      </dsp:txXfrm>
    </dsp:sp>
    <dsp:sp modelId="{031526D3-50EB-4D08-950F-CDD4CFDB5B8D}">
      <dsp:nvSpPr>
        <dsp:cNvPr id="0" name=""/>
        <dsp:cNvSpPr/>
      </dsp:nvSpPr>
      <dsp:spPr>
        <a:xfrm>
          <a:off x="8666186" y="1612441"/>
          <a:ext cx="259411" cy="1455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Cpu</a:t>
          </a:r>
          <a:r>
            <a:rPr lang="en-US" altLang="zh-CN" sz="1000" kern="1200" dirty="0" smtClean="0"/>
            <a:t>/</a:t>
          </a:r>
          <a:r>
            <a:rPr lang="en-US" altLang="zh-CN" sz="1000" kern="1200" dirty="0" err="1" smtClean="0"/>
            <a:t>mem</a:t>
          </a:r>
          <a:r>
            <a:rPr lang="en-US" altLang="zh-CN" sz="1000" kern="1200" dirty="0" smtClean="0"/>
            <a:t>/</a:t>
          </a:r>
          <a:r>
            <a:rPr lang="en-US" altLang="zh-CN" sz="1000" kern="1200" dirty="0" err="1" smtClean="0"/>
            <a:t>io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控制器</a:t>
          </a:r>
          <a:endParaRPr lang="zh-CN" altLang="en-US" sz="1000" kern="1200" dirty="0"/>
        </a:p>
      </dsp:txBody>
      <dsp:txXfrm>
        <a:off x="8673784" y="1620039"/>
        <a:ext cx="244215" cy="144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2E7E-F743-4D55-994E-8BB82913138C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BE84-F1A6-4139-8822-B36B48C218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74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8CA-6162-46C1-A5ED-DBF130837183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884E-F87B-4686-8B9B-5A62EA8F5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982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Shenzhen Baichuan Security Technology </a:t>
            </a:r>
            <a:r>
              <a:rPr lang="en-US" altLang="zh-CN" dirty="0" err="1" smtClean="0"/>
              <a:t>Co.,Ltd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884E-F87B-4686-8B9B-5A62EA8F52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00192" y="4365104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57200" y="98072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2584" y="6288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www.sz-bcs.com</a:t>
            </a:r>
            <a:endParaRPr lang="zh-CN" altLang="en-US"/>
          </a:p>
        </p:txBody>
      </p:sp>
      <p:pic>
        <p:nvPicPr>
          <p:cNvPr id="6" name="图片 5" descr="Baichua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915150" y="484188"/>
            <a:ext cx="1771650" cy="419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17292" y="1988840"/>
            <a:ext cx="6219204" cy="15841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atin typeface="Calibri"/>
                <a:ea typeface="+mj-ea"/>
                <a:cs typeface="Calibri"/>
              </a:rPr>
              <a:t>软件工程师能力提升课程大纲</a:t>
            </a:r>
            <a:endParaRPr lang="en-US" altLang="zh-CN" sz="3600" b="1" dirty="0" smtClean="0">
              <a:latin typeface="Calibri"/>
              <a:ea typeface="+mj-ea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3635732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Calibri"/>
              </a:rPr>
              <a:t> </a:t>
            </a:r>
            <a:r>
              <a:rPr lang="zh-CN" altLang="en-US" dirty="0" smtClean="0">
                <a:cs typeface="Calibri"/>
              </a:rPr>
              <a:t>部门：研发部           讲师：周瑞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7584" y="3388350"/>
            <a:ext cx="6788445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 descr="Baichu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30" y="2714620"/>
            <a:ext cx="1998662" cy="47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软件工程能力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380515"/>
              </p:ext>
            </p:extLst>
          </p:nvPr>
        </p:nvGraphicFramePr>
        <p:xfrm>
          <a:off x="457200" y="2132857"/>
          <a:ext cx="822960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4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防止过度工程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虽然</a:t>
            </a:r>
            <a:r>
              <a:rPr lang="zh-CN" altLang="en-US" dirty="0"/>
              <a:t>大家都知道过度工程（</a:t>
            </a:r>
            <a:r>
              <a:rPr lang="en-US" altLang="zh-CN" dirty="0"/>
              <a:t>over-engineering</a:t>
            </a:r>
            <a:r>
              <a:rPr lang="zh-CN" altLang="en-US" dirty="0"/>
              <a:t>）不好，在实际的工程中却经常不由自主的出现过度</a:t>
            </a:r>
            <a:r>
              <a:rPr lang="zh-CN" altLang="en-US" dirty="0" smtClean="0"/>
              <a:t>工程。</a:t>
            </a:r>
            <a:endParaRPr lang="zh-CN" altLang="en-US" dirty="0"/>
          </a:p>
          <a:p>
            <a:r>
              <a:rPr lang="zh-CN" altLang="en-US" dirty="0"/>
              <a:t>过度工程即将出现的一个重要信号，就是当你过度的思考“将来”，考虑一些还没有发生的事情，还没有出现的需求。比如，“如果我们将来有了上百万行代码，有了几千号人，这样的工具就支持不了了”，“将来我可能需要这个功能，所以我现在就把代码写来放在那里”，“将来很多人要扩充这片代码，所以现在我们就让它变得可重用”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这就是为什么很多软件项目如此复杂。实际上没做多少事情，却为了所谓的“将来”，加入了很多不必要的复杂性。眼前的问题还没解决呢，就被“将来”给拖垮了。人们都不喜欢目光短浅的人，然而在现实的工程中，有时候你就是得看近一点，把手头的问题先搞定了，再谈以后扩展的问题。</a:t>
            </a:r>
          </a:p>
          <a:p>
            <a:r>
              <a:rPr lang="zh-CN" altLang="en-US" dirty="0"/>
              <a:t>另外一种过度工程的来源，是过度的关心“代码重用”。很多人“可用”的代码还没写出来呢，就在关心“重用”。为了让代码可以重用，最后被自己搞出来的各种框架捆住手脚，最后连可用的代码就没写好。如果可用的代码都写不好，又何谈重用呢？很多一开头就考虑太多重用的工程，到后来被人完全抛弃，没人用了，因为别人发现这些代码太难懂了，自己从头开始写一个，反而省好多事。</a:t>
            </a:r>
          </a:p>
          <a:p>
            <a:r>
              <a:rPr lang="zh-CN" altLang="en-US" dirty="0"/>
              <a:t>过度地关心“测试”，也会引起过度工程。有些人为了测试，把本来很简单的代码改成“方便测试”的形式，结果引入很多复杂性，以至于本来一下就能写对的代码，最后复杂不堪，出现很多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世界上有两种“没有</a:t>
            </a:r>
            <a:r>
              <a:rPr lang="en-US" altLang="zh-CN" dirty="0"/>
              <a:t>bug”</a:t>
            </a:r>
            <a:r>
              <a:rPr lang="zh-CN" altLang="en-US" dirty="0"/>
              <a:t>的代码。一种是“没有明显的</a:t>
            </a:r>
            <a:r>
              <a:rPr lang="en-US" altLang="zh-CN" dirty="0"/>
              <a:t>bug</a:t>
            </a:r>
            <a:r>
              <a:rPr lang="zh-CN" altLang="en-US" dirty="0"/>
              <a:t>的代码”，另一种是“明显没有</a:t>
            </a:r>
            <a:r>
              <a:rPr lang="en-US" altLang="zh-CN" dirty="0"/>
              <a:t>bug</a:t>
            </a:r>
            <a:r>
              <a:rPr lang="zh-CN" altLang="en-US" dirty="0"/>
              <a:t>的代码”。第一种情况，由于代码复杂不堪，加上很多测试，各种</a:t>
            </a:r>
            <a:r>
              <a:rPr lang="en-US" altLang="zh-CN" dirty="0"/>
              <a:t>coverage</a:t>
            </a:r>
            <a:r>
              <a:rPr lang="zh-CN" altLang="en-US" dirty="0"/>
              <a:t>，貌似测试都通过了，所以就认为代码是正确的。第二种情况，由于代码简单直接，就算没写很多测试，你一眼看去就知道它不可能有</a:t>
            </a:r>
            <a:r>
              <a:rPr lang="en-US" altLang="zh-CN" dirty="0"/>
              <a:t>bug</a:t>
            </a:r>
            <a:r>
              <a:rPr lang="zh-CN" altLang="en-US" dirty="0"/>
              <a:t>。你喜欢哪一种“没有</a:t>
            </a:r>
            <a:r>
              <a:rPr lang="en-US" altLang="zh-CN" dirty="0"/>
              <a:t>bug”</a:t>
            </a:r>
            <a:r>
              <a:rPr lang="zh-CN" altLang="en-US" dirty="0"/>
              <a:t>的代码呢？</a:t>
            </a:r>
          </a:p>
          <a:p>
            <a:r>
              <a:rPr lang="zh-CN" altLang="en-US" dirty="0"/>
              <a:t>根据这些</a:t>
            </a:r>
            <a:r>
              <a:rPr lang="zh-CN" altLang="en-US" dirty="0" smtClean="0"/>
              <a:t>，防止</a:t>
            </a:r>
            <a:r>
              <a:rPr lang="zh-CN" altLang="en-US" dirty="0"/>
              <a:t>过度工程的原则如下：</a:t>
            </a:r>
          </a:p>
          <a:p>
            <a:pPr lvl="1"/>
            <a:r>
              <a:rPr lang="zh-CN" altLang="en-US" dirty="0"/>
              <a:t>先把眼前的问题解决掉，解决好，再考虑将来的扩展问题。</a:t>
            </a:r>
          </a:p>
          <a:p>
            <a:pPr lvl="1"/>
            <a:r>
              <a:rPr lang="zh-CN" altLang="en-US" dirty="0"/>
              <a:t>先写出可用的代码，反复推敲，再考虑是否需要重用的问题。</a:t>
            </a:r>
          </a:p>
          <a:p>
            <a:pPr lvl="1"/>
            <a:r>
              <a:rPr lang="zh-CN" altLang="en-US" dirty="0"/>
              <a:t>先写出可用，简单，明显没有</a:t>
            </a:r>
            <a:r>
              <a:rPr lang="en-US" altLang="zh-CN" dirty="0"/>
              <a:t>bug</a:t>
            </a:r>
            <a:r>
              <a:rPr lang="zh-CN" altLang="en-US" dirty="0"/>
              <a:t>的代码，再考虑测试的问题。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3528" y="260648"/>
            <a:ext cx="5616624" cy="8572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领域知识（不讲）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82023247"/>
              </p:ext>
            </p:extLst>
          </p:nvPr>
        </p:nvGraphicFramePr>
        <p:xfrm>
          <a:off x="899592" y="1268760"/>
          <a:ext cx="7344816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5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软件设计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基本概念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由顶向下分解（分治法）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数据流分析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模块分解</a:t>
            </a:r>
            <a:endParaRPr lang="en-US" altLang="zh-CN" sz="1200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039227523"/>
              </p:ext>
            </p:extLst>
          </p:nvPr>
        </p:nvGraphicFramePr>
        <p:xfrm>
          <a:off x="4572000" y="1953232"/>
          <a:ext cx="403244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27079644"/>
              </p:ext>
            </p:extLst>
          </p:nvPr>
        </p:nvGraphicFramePr>
        <p:xfrm>
          <a:off x="457200" y="2708920"/>
          <a:ext cx="26746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6" name="曲线连接符 15"/>
          <p:cNvCxnSpPr/>
          <p:nvPr/>
        </p:nvCxnSpPr>
        <p:spPr>
          <a:xfrm flipV="1">
            <a:off x="971600" y="2348880"/>
            <a:ext cx="3312368" cy="5040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cat\AppData\Roaming\Tencent\Users\14815586\QQ\WinTemp\RichOle\C9G4@XOMFTDCQXS58L@6FP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2" y="4365104"/>
            <a:ext cx="41148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at\AppData\Roaming\Tencent\Users\14815586\QQ\WinTemp\RichOle\XTMAL`}$]B)40SX%9CO0A2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6848"/>
            <a:ext cx="4438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23528" y="3861048"/>
            <a:ext cx="82809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1920" y="35010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框图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9912" y="6010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235444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顶层图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64435" y="174131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网络摄像机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58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软件设计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基本概念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由底向上综合（归纳法）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过程抽象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数据抽象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重构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0864" y="2852936"/>
            <a:ext cx="245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网络传输接口：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net_send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net_recv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80864" y="3594358"/>
            <a:ext cx="245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spi</a:t>
            </a:r>
            <a:r>
              <a:rPr lang="zh-CN" altLang="en-US" sz="1000" dirty="0" smtClean="0"/>
              <a:t>传输接口：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spi_send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</a:t>
            </a:r>
            <a:r>
              <a:rPr lang="en-US" altLang="zh-CN" sz="1000" dirty="0"/>
              <a:t>;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/>
              <a:t>spi</a:t>
            </a:r>
            <a:r>
              <a:rPr lang="en-US" altLang="zh-CN" sz="1000" dirty="0" err="1" smtClean="0"/>
              <a:t>_recv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80864" y="4725144"/>
            <a:ext cx="2458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传输</a:t>
            </a:r>
            <a:r>
              <a:rPr lang="zh-CN" altLang="en-US" sz="1000" dirty="0"/>
              <a:t>层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raw_select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port);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raw_send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</a:t>
            </a:r>
            <a:r>
              <a:rPr lang="en-US" altLang="zh-CN" sz="1000" dirty="0"/>
              <a:t>;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raw_recv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2852936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百川协议接口：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baichuan_proto_send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cmd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param,int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535996" y="3548246"/>
            <a:ext cx="324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onvif</a:t>
            </a:r>
            <a:r>
              <a:rPr lang="zh-CN" altLang="en-US" sz="1000" dirty="0" smtClean="0"/>
              <a:t>协议接口：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onvif_proto_send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cmd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param,int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35996" y="459332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协议接口：</a:t>
            </a:r>
            <a:endParaRPr lang="en-US" altLang="zh-CN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proto_select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proto);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proto_send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fd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cmd</a:t>
            </a:r>
            <a:r>
              <a:rPr lang="en-US" altLang="zh-CN" sz="1000" dirty="0" smtClean="0"/>
              <a:t>, void *</a:t>
            </a:r>
            <a:r>
              <a:rPr lang="en-US" altLang="zh-CN" sz="1000" dirty="0" err="1" smtClean="0"/>
              <a:t>param,int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len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971600" y="4437112"/>
            <a:ext cx="360040" cy="2160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>
            <a:off x="5430680" y="4251676"/>
            <a:ext cx="442880" cy="144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软件设计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基本概念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层</a:t>
            </a:r>
            <a:endParaRPr lang="en-US" altLang="zh-CN" sz="1600" dirty="0" smtClean="0"/>
          </a:p>
          <a:p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r>
              <a:rPr lang="zh-CN" altLang="en-US" sz="1600" dirty="0" smtClean="0"/>
              <a:t>约束和规范</a:t>
            </a:r>
            <a:endParaRPr lang="en-US" altLang="zh-CN" sz="1600" dirty="0" smtClean="0"/>
          </a:p>
          <a:p>
            <a:r>
              <a:rPr lang="zh-CN" altLang="en-US" sz="1600" dirty="0" smtClean="0"/>
              <a:t>抽象</a:t>
            </a:r>
            <a:endParaRPr lang="en-US" altLang="zh-CN" sz="1600" dirty="0" smtClean="0"/>
          </a:p>
          <a:p>
            <a:r>
              <a:rPr lang="zh-CN" altLang="en-US" sz="1600" dirty="0" smtClean="0"/>
              <a:t>耦合度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内聚度</a:t>
            </a:r>
            <a:endParaRPr lang="en-US" altLang="zh-CN" sz="1600" dirty="0" smtClean="0"/>
          </a:p>
          <a:p>
            <a:r>
              <a:rPr lang="zh-CN" altLang="en-US" sz="1600" dirty="0" smtClean="0"/>
              <a:t>扩展性</a:t>
            </a:r>
            <a:endParaRPr lang="en-US" altLang="zh-CN" sz="1600" dirty="0" smtClean="0"/>
          </a:p>
          <a:p>
            <a:r>
              <a:rPr lang="zh-CN" altLang="en-US" sz="1600" dirty="0" smtClean="0"/>
              <a:t>设计余量</a:t>
            </a:r>
            <a:endParaRPr lang="en-US" altLang="zh-CN" sz="1600" dirty="0" smtClean="0"/>
          </a:p>
          <a:p>
            <a:r>
              <a:rPr lang="zh-CN" altLang="en-US" sz="1600" dirty="0" smtClean="0"/>
              <a:t>质量</a:t>
            </a:r>
            <a:endParaRPr lang="en-US" altLang="zh-CN" sz="1600" dirty="0" smtClean="0"/>
          </a:p>
          <a:p>
            <a:r>
              <a:rPr lang="zh-CN" altLang="en-US" sz="1600" dirty="0" smtClean="0"/>
              <a:t>可测试性设计</a:t>
            </a:r>
            <a:endParaRPr lang="en-US" altLang="zh-CN" sz="1600" dirty="0" smtClean="0"/>
          </a:p>
          <a:p>
            <a:r>
              <a:rPr lang="zh-CN" altLang="en-US" sz="1600" dirty="0" smtClean="0"/>
              <a:t>设计工具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492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编码能力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已经掌握了</a:t>
            </a:r>
            <a:r>
              <a:rPr lang="en-US" altLang="zh-CN" sz="1600" dirty="0" smtClean="0"/>
              <a:t>c/</a:t>
            </a:r>
            <a:r>
              <a:rPr lang="en-US" altLang="zh-CN" sz="1600" dirty="0" err="1" smtClean="0"/>
              <a:t>c++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php</a:t>
            </a:r>
            <a:r>
              <a:rPr lang="en-US" altLang="zh-CN" sz="1600" dirty="0" smtClean="0"/>
              <a:t>/java</a:t>
            </a:r>
            <a:r>
              <a:rPr lang="zh-CN" altLang="en-US" sz="1600" dirty="0" smtClean="0"/>
              <a:t>语言基本语法，但是要实现某个功能我就不会写了</a:t>
            </a:r>
            <a:endParaRPr lang="en-US" altLang="zh-CN" sz="1600" dirty="0" smtClean="0"/>
          </a:p>
          <a:p>
            <a:r>
              <a:rPr lang="zh-CN" altLang="en-US" sz="1600" dirty="0" smtClean="0"/>
              <a:t>上学的时候写过一些小程序，但是稍微大一点的程序我就写不出来</a:t>
            </a:r>
            <a:endParaRPr lang="en-US" altLang="zh-CN" sz="1600" dirty="0" smtClean="0"/>
          </a:p>
          <a:p>
            <a:r>
              <a:rPr lang="zh-CN" altLang="en-US" sz="1600" dirty="0" smtClean="0"/>
              <a:t>能写一定规模的程序，但是总是会出问题</a:t>
            </a:r>
            <a:endParaRPr lang="en-US" altLang="zh-CN" sz="1600" dirty="0" smtClean="0"/>
          </a:p>
          <a:p>
            <a:r>
              <a:rPr lang="zh-CN" altLang="en-US" sz="1600" dirty="0" smtClean="0"/>
              <a:t>单独可以写一个程序，但是无法和别人合作</a:t>
            </a:r>
            <a:endParaRPr lang="en-US" altLang="zh-CN" sz="1600" dirty="0" smtClean="0"/>
          </a:p>
          <a:p>
            <a:r>
              <a:rPr lang="zh-CN" altLang="en-US" sz="1600" dirty="0" smtClean="0"/>
              <a:t>不知道某个需求怎么实现</a:t>
            </a:r>
            <a:endParaRPr lang="en-US" altLang="zh-CN" sz="1600" dirty="0" smtClean="0"/>
          </a:p>
          <a:p>
            <a:r>
              <a:rPr lang="zh-CN" altLang="en-US" sz="1600" dirty="0" smtClean="0"/>
              <a:t>分配给我的模块我知道该怎么做，但是为什么要这么做</a:t>
            </a:r>
            <a:endParaRPr lang="en-US" altLang="zh-CN" sz="1600" dirty="0" smtClean="0"/>
          </a:p>
          <a:p>
            <a:r>
              <a:rPr lang="zh-CN" altLang="en-US" sz="1600" dirty="0" smtClean="0"/>
              <a:t>不知道该如何划分模块</a:t>
            </a:r>
            <a:endParaRPr lang="en-US" altLang="zh-CN" sz="1600" dirty="0" smtClean="0"/>
          </a:p>
          <a:p>
            <a:r>
              <a:rPr lang="zh-CN" altLang="en-US" sz="1600" dirty="0" smtClean="0"/>
              <a:t>不知道用哪个技术方案更好</a:t>
            </a:r>
            <a:endParaRPr lang="en-US" altLang="zh-CN" sz="1600" dirty="0" smtClean="0"/>
          </a:p>
          <a:p>
            <a:r>
              <a:rPr lang="zh-CN" altLang="en-US" sz="1600" dirty="0" smtClean="0"/>
              <a:t>只会</a:t>
            </a:r>
            <a:r>
              <a:rPr lang="en-US" altLang="zh-CN" sz="1600" dirty="0" smtClean="0"/>
              <a:t>c/</a:t>
            </a:r>
            <a:r>
              <a:rPr lang="en-US" altLang="zh-CN" sz="1600" dirty="0" err="1" smtClean="0"/>
              <a:t>c++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php</a:t>
            </a:r>
            <a:r>
              <a:rPr lang="en-US" altLang="zh-CN" sz="1600" dirty="0" smtClean="0"/>
              <a:t>/java </a:t>
            </a:r>
            <a:r>
              <a:rPr lang="zh-CN" altLang="en-US" sz="1600" dirty="0" smtClean="0"/>
              <a:t>，换一个语言我就不知道怎么做了</a:t>
            </a:r>
            <a:endParaRPr lang="en-US" altLang="zh-CN" sz="1600" dirty="0" smtClean="0"/>
          </a:p>
          <a:p>
            <a:r>
              <a:rPr lang="zh-CN" altLang="en-US" sz="1600" dirty="0" smtClean="0"/>
              <a:t>这个项目必须使用这个框架，换框架我就不会了</a:t>
            </a:r>
            <a:endParaRPr lang="en-US" altLang="zh-CN" sz="1600" dirty="0" smtClean="0"/>
          </a:p>
          <a:p>
            <a:r>
              <a:rPr lang="zh-CN" altLang="en-US" sz="1600" dirty="0" smtClean="0"/>
              <a:t>这个项目我必须依赖这个库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sdk</a:t>
            </a:r>
            <a:r>
              <a:rPr lang="zh-CN" altLang="en-US" sz="1600" dirty="0" smtClean="0"/>
              <a:t>，如果没有我就搞不定了</a:t>
            </a:r>
            <a:endParaRPr lang="en-US" altLang="zh-CN" sz="1600" dirty="0" smtClean="0"/>
          </a:p>
          <a:p>
            <a:r>
              <a:rPr lang="zh-CN" altLang="en-US" sz="1600" dirty="0" smtClean="0"/>
              <a:t>这个项目无法扩展更多功能，要加功能会引起很多问题</a:t>
            </a:r>
            <a:endParaRPr lang="en-US" altLang="zh-CN" sz="1600" dirty="0" smtClean="0"/>
          </a:p>
          <a:p>
            <a:r>
              <a:rPr lang="zh-CN" altLang="en-US" sz="1600" dirty="0" smtClean="0"/>
              <a:t>这个项目总是出各种问题，很难维护，很难稳定</a:t>
            </a:r>
            <a:endParaRPr lang="en-US" altLang="zh-CN" sz="1600" dirty="0" smtClean="0"/>
          </a:p>
          <a:p>
            <a:r>
              <a:rPr lang="zh-CN" altLang="en-US" sz="1600" dirty="0" smtClean="0"/>
              <a:t>这个项目性能不够，我不知道需要改什么地方才能解决</a:t>
            </a:r>
            <a:endParaRPr lang="en-US" altLang="zh-CN" sz="1600" dirty="0" smtClean="0"/>
          </a:p>
          <a:p>
            <a:r>
              <a:rPr lang="zh-CN" altLang="en-US" sz="1600" dirty="0" smtClean="0"/>
              <a:t>系统出了问题，我没有办法分析定位问题所在位置</a:t>
            </a:r>
            <a:endParaRPr lang="en-US" altLang="zh-CN" sz="1600" dirty="0" smtClean="0"/>
          </a:p>
          <a:p>
            <a:r>
              <a:rPr lang="zh-CN" altLang="en-US" sz="1600" dirty="0" smtClean="0"/>
              <a:t>无法对整个项目做整体把控，并提出改进意见</a:t>
            </a:r>
            <a:endParaRPr lang="en-US" altLang="zh-CN" sz="1600" dirty="0" smtClean="0"/>
          </a:p>
          <a:p>
            <a:r>
              <a:rPr lang="zh-CN" altLang="en-US" sz="1600" dirty="0" smtClean="0"/>
              <a:t>和别人争论技术方案的时候，无法说服别人，只能说按经验应该这么做</a:t>
            </a:r>
            <a:r>
              <a:rPr lang="en-US" altLang="zh-CN" sz="1600" dirty="0" smtClean="0"/>
              <a:t>…</a:t>
            </a:r>
          </a:p>
          <a:p>
            <a:r>
              <a:rPr lang="zh-CN" altLang="en-US" sz="1600" dirty="0" smtClean="0"/>
              <a:t>无法在方案设计的时候根据需要调整方案，并知道每一种设计的优缺点和取舍</a:t>
            </a:r>
            <a:r>
              <a:rPr lang="en-US" altLang="zh-CN" sz="1600" dirty="0" smtClean="0"/>
              <a:t>…</a:t>
            </a:r>
          </a:p>
          <a:p>
            <a:r>
              <a:rPr lang="zh-CN" altLang="en-US" sz="1600" dirty="0" smtClean="0"/>
              <a:t>任何设计都是有局限性的，是</a:t>
            </a:r>
            <a:r>
              <a:rPr lang="zh-CN" altLang="en-US" sz="1600" dirty="0"/>
              <a:t>需要</a:t>
            </a:r>
            <a:r>
              <a:rPr lang="zh-CN" altLang="en-US" sz="1600" dirty="0" smtClean="0"/>
              <a:t>多方面妥协的结果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5" name="Picture 1" descr="C:\Users\scat\AppData\Roaming\Tencent\Users\14815586\QQ\WinTemp\RichOle\69WDC5L%7{Z]P30{ME_XGF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12107"/>
            <a:ext cx="2463552" cy="29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编码能力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85859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编码能力就是实际解决问题的能力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编码能力是融合了多方面知识和技能的综合能力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编码能力可以通过刻意练习得到提升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编码能力的提升依赖于理论知识的学习和实际经验的总结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8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编码能力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94" name="内容占位符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02957"/>
              </p:ext>
            </p:extLst>
          </p:nvPr>
        </p:nvGraphicFramePr>
        <p:xfrm>
          <a:off x="107504" y="1412776"/>
          <a:ext cx="89289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2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编码能力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基础知识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94" name="内容占位符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09589"/>
              </p:ext>
            </p:extLst>
          </p:nvPr>
        </p:nvGraphicFramePr>
        <p:xfrm>
          <a:off x="539552" y="1916831"/>
          <a:ext cx="8136904" cy="41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34076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基础知识大家自己看</a:t>
            </a:r>
            <a:r>
              <a:rPr lang="zh-CN" altLang="en-US" dirty="0"/>
              <a:t>相关</a:t>
            </a:r>
            <a:r>
              <a:rPr lang="zh-CN" altLang="en-US" dirty="0" smtClean="0"/>
              <a:t>课程就可以了，本课程不做展开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写</a:t>
            </a:r>
            <a:r>
              <a:rPr lang="zh-CN" altLang="en-US" sz="3600" b="1" dirty="0" smtClean="0"/>
              <a:t>在前面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zh-CN" altLang="en-US" sz="1800" dirty="0" smtClean="0"/>
              <a:t>计算机科学是科学，计算机技术是严谨的工程技术，任何不严谨的态度都会造成</a:t>
            </a:r>
            <a:r>
              <a:rPr lang="zh-CN" altLang="en-US" sz="1800" dirty="0"/>
              <a:t>相应</a:t>
            </a:r>
            <a:r>
              <a:rPr lang="zh-CN" altLang="en-US" sz="1800" dirty="0" smtClean="0"/>
              <a:t>的后果。</a:t>
            </a:r>
            <a:endParaRPr lang="en-US" altLang="zh-CN" sz="1800" dirty="0" smtClean="0"/>
          </a:p>
          <a:p>
            <a:r>
              <a:rPr lang="zh-CN" altLang="en-US" sz="1800" dirty="0" smtClean="0"/>
              <a:t>本课程</a:t>
            </a:r>
            <a:r>
              <a:rPr lang="zh-CN" altLang="en-US" sz="1800" dirty="0"/>
              <a:t>覆盖面比较广</a:t>
            </a:r>
            <a:r>
              <a:rPr lang="zh-CN" altLang="en-US" sz="1800" dirty="0" smtClean="0"/>
              <a:t>，关注于概念的理解和整理</a:t>
            </a:r>
            <a:r>
              <a:rPr lang="zh-CN" altLang="en-US" sz="1800" dirty="0"/>
              <a:t>，不会重点介绍知识性的东西</a:t>
            </a:r>
            <a:r>
              <a:rPr lang="zh-CN" altLang="en-US" sz="1800" dirty="0" smtClean="0"/>
              <a:t>，启发的作用大于知识本身。</a:t>
            </a:r>
            <a:endParaRPr lang="en-US" altLang="zh-CN" sz="1800" dirty="0" smtClean="0"/>
          </a:p>
          <a:p>
            <a:r>
              <a:rPr lang="zh-CN" altLang="en-US" sz="1800" dirty="0" smtClean="0"/>
              <a:t>时间</a:t>
            </a:r>
            <a:r>
              <a:rPr lang="zh-CN" altLang="en-US" sz="1800" dirty="0"/>
              <a:t>跨度比较长，可以根据自己的需要进行</a:t>
            </a:r>
            <a:r>
              <a:rPr lang="zh-CN" altLang="en-US" sz="1800" dirty="0" smtClean="0"/>
              <a:t>选择</a:t>
            </a:r>
            <a:endParaRPr lang="en-US" altLang="zh-CN" sz="1800" dirty="0"/>
          </a:p>
          <a:p>
            <a:r>
              <a:rPr lang="zh-CN" altLang="en-US" sz="1800" dirty="0" smtClean="0"/>
              <a:t>需要大家在工作和生活中学习和体会。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计算机相关的知识点非常多，不可能穷尽。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本人能力有限。</a:t>
            </a:r>
            <a:endParaRPr lang="en-US" altLang="zh-CN" sz="1400" dirty="0" smtClean="0"/>
          </a:p>
          <a:p>
            <a:r>
              <a:rPr lang="zh-CN" altLang="en-US" sz="1800" dirty="0" smtClean="0"/>
              <a:t>帮助大家梳理知识</a:t>
            </a:r>
            <a:r>
              <a:rPr lang="zh-CN" altLang="en-US" sz="1800" dirty="0"/>
              <a:t>点</a:t>
            </a:r>
            <a:r>
              <a:rPr lang="zh-CN" altLang="en-US" sz="1800" dirty="0" smtClean="0"/>
              <a:t>，发现</a:t>
            </a:r>
            <a:r>
              <a:rPr lang="zh-CN" altLang="en-US" sz="1800" dirty="0"/>
              <a:t>能力提升</a:t>
            </a:r>
            <a:r>
              <a:rPr lang="zh-CN" altLang="en-US" sz="1800" dirty="0" smtClean="0"/>
              <a:t>点。</a:t>
            </a:r>
            <a:endParaRPr lang="en-US" altLang="zh-CN" sz="1800" dirty="0" smtClean="0"/>
          </a:p>
          <a:p>
            <a:r>
              <a:rPr lang="zh-CN" altLang="en-US" sz="1800" dirty="0" smtClean="0"/>
              <a:t>每</a:t>
            </a:r>
            <a:r>
              <a:rPr lang="zh-CN" altLang="en-US" sz="1800" dirty="0"/>
              <a:t>节</a:t>
            </a:r>
            <a:r>
              <a:rPr lang="zh-CN" altLang="en-US" sz="1800" dirty="0" smtClean="0"/>
              <a:t>课时间控制在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个小时左右。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616624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模块化和组装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模块化需要平台支持</a:t>
            </a:r>
            <a:endParaRPr lang="en-US" altLang="zh-CN" sz="1600" dirty="0"/>
          </a:p>
          <a:p>
            <a:pPr lvl="1"/>
            <a:r>
              <a:rPr lang="en-US" altLang="zh-CN" sz="1200" dirty="0" err="1"/>
              <a:t>j</a:t>
            </a:r>
            <a:r>
              <a:rPr lang="en-US" altLang="zh-CN" sz="1200" dirty="0" err="1" smtClean="0"/>
              <a:t>s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css</a:t>
            </a:r>
            <a:r>
              <a:rPr lang="en-US" altLang="zh-CN" sz="1200" dirty="0" smtClean="0"/>
              <a:t>/html</a:t>
            </a:r>
            <a:r>
              <a:rPr lang="zh-CN" altLang="en-US" sz="1200" dirty="0"/>
              <a:t>支持模块化吗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c/</a:t>
            </a:r>
            <a:r>
              <a:rPr lang="en-US" altLang="zh-CN" sz="1200" dirty="0" err="1" smtClean="0"/>
              <a:t>c++</a:t>
            </a:r>
            <a:r>
              <a:rPr lang="zh-CN" altLang="en-US" sz="1200" dirty="0" smtClean="0"/>
              <a:t>如何支持模块化的？</a:t>
            </a:r>
            <a:endParaRPr lang="en-US" altLang="zh-CN" sz="1200" dirty="0" smtClean="0"/>
          </a:p>
          <a:p>
            <a:pPr lvl="1"/>
            <a:r>
              <a:rPr lang="en-US" altLang="zh-CN" sz="1200" dirty="0"/>
              <a:t>p</a:t>
            </a:r>
            <a:r>
              <a:rPr lang="en-US" altLang="zh-CN" sz="1200" dirty="0" smtClean="0"/>
              <a:t>ython</a:t>
            </a:r>
            <a:r>
              <a:rPr lang="zh-CN" altLang="en-US" sz="1200" dirty="0" smtClean="0"/>
              <a:t>是如何支持模块化的？</a:t>
            </a:r>
            <a:endParaRPr lang="en-US" altLang="zh-CN" sz="1600" dirty="0" smtClean="0"/>
          </a:p>
          <a:p>
            <a:r>
              <a:rPr lang="zh-CN" altLang="en-US" sz="1600" dirty="0" smtClean="0"/>
              <a:t>源代码和目标文件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预处理（早期的</a:t>
            </a:r>
            <a:r>
              <a:rPr lang="en-US" altLang="zh-CN" sz="1200" dirty="0" err="1" smtClean="0"/>
              <a:t>c++</a:t>
            </a:r>
            <a:r>
              <a:rPr lang="zh-CN" altLang="en-US" sz="1200" dirty="0" smtClean="0"/>
              <a:t>就是翻译为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然后处理的，</a:t>
            </a:r>
            <a:r>
              <a:rPr lang="en-US" altLang="zh-CN" sz="1200" dirty="0" err="1" smtClean="0"/>
              <a:t>ts</a:t>
            </a:r>
            <a:r>
              <a:rPr lang="zh-CN" altLang="en-US" sz="1200" dirty="0" smtClean="0"/>
              <a:t>翻译为</a:t>
            </a:r>
            <a:r>
              <a:rPr lang="en-US" altLang="zh-CN" sz="1200" dirty="0" err="1" smtClean="0"/>
              <a:t>js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中间</a:t>
            </a:r>
            <a:r>
              <a:rPr lang="zh-CN" altLang="en-US" sz="1200" dirty="0" smtClean="0"/>
              <a:t>码（汇编，各种中间码（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），比如华为的方舟编译（</a:t>
            </a:r>
            <a:r>
              <a:rPr lang="en-US" altLang="zh-CN" sz="1200" dirty="0" smtClean="0"/>
              <a:t>maple </a:t>
            </a:r>
            <a:r>
              <a:rPr lang="en-US" altLang="zh-CN" sz="1200" dirty="0" err="1" smtClean="0"/>
              <a:t>ir</a:t>
            </a:r>
            <a:r>
              <a:rPr lang="zh-CN" altLang="en-US" sz="1200" dirty="0" smtClean="0"/>
              <a:t>），可以选择更加亲和平台）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目标码（有些高级语言也可以生成二进制目标码比如</a:t>
            </a:r>
            <a:r>
              <a:rPr lang="en-US" altLang="zh-CN" sz="1200" dirty="0" err="1" smtClean="0"/>
              <a:t>haskell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PE</a:t>
            </a:r>
            <a:r>
              <a:rPr lang="zh-CN" altLang="en-US" sz="1200" dirty="0" smtClean="0"/>
              <a:t>文件格式</a:t>
            </a:r>
            <a:r>
              <a:rPr lang="en-US" altLang="zh-CN" sz="1200" dirty="0" smtClean="0"/>
              <a:t>/elf</a:t>
            </a:r>
            <a:r>
              <a:rPr lang="zh-CN" altLang="en-US" sz="1200" dirty="0" smtClean="0"/>
              <a:t>文件格式</a:t>
            </a:r>
            <a:endParaRPr lang="en-US" altLang="zh-CN" sz="1200" dirty="0" smtClean="0"/>
          </a:p>
          <a:p>
            <a:r>
              <a:rPr lang="zh-CN" altLang="en-US" sz="1600" dirty="0"/>
              <a:t>动态</a:t>
            </a:r>
            <a:r>
              <a:rPr lang="zh-CN" altLang="en-US" sz="1600" dirty="0" smtClean="0"/>
              <a:t>库和静态库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打包和加载</a:t>
            </a:r>
            <a:endParaRPr lang="en-US" altLang="zh-CN" sz="1200" dirty="0" smtClean="0"/>
          </a:p>
          <a:p>
            <a:r>
              <a:rPr lang="zh-CN" altLang="en-US" sz="1600" dirty="0" smtClean="0"/>
              <a:t>预处理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编译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链接</a:t>
            </a:r>
            <a:endParaRPr lang="en-US" altLang="zh-CN" sz="1600" dirty="0" smtClean="0"/>
          </a:p>
          <a:p>
            <a:r>
              <a:rPr lang="en-US" altLang="zh-CN" sz="1600" dirty="0" smtClean="0"/>
              <a:t>Include/Import/export/require</a:t>
            </a:r>
          </a:p>
          <a:p>
            <a:r>
              <a:rPr lang="zh-CN" altLang="en-US" sz="1600" dirty="0"/>
              <a:t>依赖</a:t>
            </a:r>
            <a:r>
              <a:rPr lang="zh-CN" altLang="en-US" sz="1600" dirty="0" smtClean="0"/>
              <a:t>项管理</a:t>
            </a:r>
            <a:endParaRPr lang="en-US" altLang="zh-CN" sz="1600" dirty="0" smtClean="0"/>
          </a:p>
          <a:p>
            <a:r>
              <a:rPr lang="zh-CN" altLang="en-US" sz="1600" dirty="0" smtClean="0"/>
              <a:t>版本管理和资源仓库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思考题：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是如何实现模块化以及兼容性的？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03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资源管理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手动管理（</a:t>
            </a:r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/free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new/delete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create/destroy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r>
              <a:rPr lang="zh-CN" altLang="en-US" sz="1600" dirty="0" smtClean="0"/>
              <a:t>资源池（内存池，句柄池，线程池）</a:t>
            </a:r>
            <a:endParaRPr lang="en-US" altLang="zh-CN" sz="1200" dirty="0" smtClean="0"/>
          </a:p>
          <a:p>
            <a:r>
              <a:rPr lang="zh-CN" altLang="en-US" sz="1600" dirty="0" smtClean="0"/>
              <a:t>引用计数和智能指针</a:t>
            </a:r>
            <a:endParaRPr lang="en-US" altLang="zh-CN" sz="1600" dirty="0" smtClean="0"/>
          </a:p>
          <a:p>
            <a:r>
              <a:rPr lang="zh-CN" altLang="en-US" sz="1600" dirty="0"/>
              <a:t>垃圾回收</a:t>
            </a:r>
            <a:r>
              <a:rPr lang="en-US" altLang="zh-CN" sz="1600" dirty="0" smtClean="0"/>
              <a:t>GC</a:t>
            </a:r>
          </a:p>
          <a:p>
            <a:r>
              <a:rPr lang="zh-CN" altLang="en-US" sz="1600" dirty="0" smtClean="0"/>
              <a:t>所有权转移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C++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RALL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move</a:t>
            </a:r>
            <a:r>
              <a:rPr lang="zh-CN" altLang="en-US" sz="1200" dirty="0" smtClean="0"/>
              <a:t>语义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rust</a:t>
            </a:r>
            <a:r>
              <a:rPr lang="zh-CN" altLang="en-US" sz="1200" dirty="0" smtClean="0"/>
              <a:t>免</a:t>
            </a:r>
            <a:r>
              <a:rPr lang="en-US" altLang="zh-CN" sz="1200" dirty="0" smtClean="0"/>
              <a:t>GC</a:t>
            </a:r>
            <a:r>
              <a:rPr lang="zh-CN" altLang="en-US" sz="1200" dirty="0" smtClean="0"/>
              <a:t>高效自动回收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3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抽象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抽象就是延迟实现</a:t>
            </a:r>
            <a:endParaRPr lang="en-US" altLang="zh-CN" sz="1600" dirty="0" smtClean="0"/>
          </a:p>
          <a:p>
            <a:r>
              <a:rPr lang="zh-CN" altLang="en-US" sz="1600" dirty="0" smtClean="0"/>
              <a:t>过程抽象和数据抽象</a:t>
            </a:r>
            <a:endParaRPr lang="en-US" altLang="zh-CN" sz="1600" dirty="0" smtClean="0"/>
          </a:p>
          <a:p>
            <a:r>
              <a:rPr lang="zh-CN" altLang="en-US" sz="1600" dirty="0" smtClean="0"/>
              <a:t>从语法角度：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类型生成（类型函数）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函数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函数指针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仿函数</a:t>
            </a:r>
            <a:r>
              <a:rPr lang="en-US" altLang="zh-CN" sz="1200" dirty="0" smtClean="0"/>
              <a:t>/lambda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类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虚函数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接口（带</a:t>
            </a:r>
            <a:r>
              <a:rPr lang="en-US" altLang="zh-CN" sz="1200" dirty="0" smtClean="0"/>
              <a:t>bind</a:t>
            </a:r>
            <a:r>
              <a:rPr lang="zh-CN" altLang="en-US" sz="1200" dirty="0" smtClean="0"/>
              <a:t>的函数）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类型类，修饰器（高阶函数）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模板（编译期函数，类型类）</a:t>
            </a:r>
            <a:endParaRPr lang="en-US" altLang="zh-CN" sz="1200" dirty="0" smtClean="0"/>
          </a:p>
          <a:p>
            <a:r>
              <a:rPr lang="zh-CN" altLang="en-US" sz="1600" dirty="0" smtClean="0"/>
              <a:t>过度抽象（</a:t>
            </a:r>
            <a:r>
              <a:rPr lang="en-US" altLang="zh-CN" sz="1600" dirty="0" smtClean="0"/>
              <a:t>abstract nonsense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太“通用”了，以至于相当于什么都没说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1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-IO</a:t>
            </a:r>
            <a:r>
              <a:rPr lang="zh-CN" altLang="en-US" sz="3600" b="1" dirty="0" smtClean="0"/>
              <a:t>模型和并发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1600" dirty="0" smtClean="0"/>
              <a:t>IO</a:t>
            </a:r>
            <a:r>
              <a:rPr lang="zh-CN" altLang="en-US" sz="1600" dirty="0" smtClean="0"/>
              <a:t>模型主要解决的是</a:t>
            </a:r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之间速度不匹配，以及任务的分解等问题。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驱动层：中断和轮询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应用层：通知和查询</a:t>
            </a:r>
            <a:endParaRPr lang="en-US" altLang="zh-CN" sz="1600" dirty="0" smtClean="0"/>
          </a:p>
          <a:p>
            <a:r>
              <a:rPr lang="en-US" altLang="zh-CN" sz="1600" dirty="0" smtClean="0"/>
              <a:t>IO</a:t>
            </a:r>
            <a:r>
              <a:rPr lang="zh-CN" altLang="en-US" sz="1600" dirty="0" smtClean="0"/>
              <a:t>同步模型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阻塞接口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生产消费模型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多</a:t>
            </a:r>
            <a:r>
              <a:rPr lang="zh-CN" altLang="en-US" sz="1200" dirty="0" smtClean="0"/>
              <a:t>线程，线程池，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资源竞争，临界区管理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调度开销，惊群</a:t>
            </a:r>
            <a:endParaRPr lang="en-US" altLang="zh-CN" sz="1200" dirty="0" smtClean="0"/>
          </a:p>
          <a:p>
            <a:r>
              <a:rPr lang="en-US" altLang="zh-CN" sz="1600" dirty="0" smtClean="0"/>
              <a:t>IO</a:t>
            </a:r>
            <a:r>
              <a:rPr lang="zh-CN" altLang="en-US" sz="1600" dirty="0" smtClean="0"/>
              <a:t>异步模型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非</a:t>
            </a:r>
            <a:r>
              <a:rPr lang="zh-CN" altLang="en-US" sz="1200" dirty="0" smtClean="0"/>
              <a:t>阻塞接口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事件</a:t>
            </a:r>
            <a:r>
              <a:rPr lang="zh-CN" altLang="en-US" sz="1200" dirty="0" smtClean="0"/>
              <a:t>通知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单</a:t>
            </a:r>
            <a:r>
              <a:rPr lang="zh-CN" altLang="en-US" sz="1200" dirty="0" smtClean="0"/>
              <a:t>线程，协程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回调，资源生命周期管理</a:t>
            </a:r>
            <a:endParaRPr lang="en-US" altLang="zh-CN" sz="1200" dirty="0" smtClean="0"/>
          </a:p>
          <a:p>
            <a:pPr lvl="1"/>
            <a:r>
              <a:rPr lang="en-US" altLang="zh-CN" sz="1200" dirty="0" err="1"/>
              <a:t>p</a:t>
            </a:r>
            <a:r>
              <a:rPr lang="en-US" altLang="zh-CN" sz="1200" dirty="0" err="1" smtClean="0"/>
              <a:t>romise,future,await</a:t>
            </a:r>
            <a:endParaRPr lang="en-US" altLang="zh-CN" sz="1200" dirty="0" smtClean="0"/>
          </a:p>
          <a:p>
            <a:r>
              <a:rPr lang="zh-CN" altLang="en-US" sz="1600" dirty="0" smtClean="0"/>
              <a:t>进程，线程和协程</a:t>
            </a:r>
            <a:endParaRPr lang="en-US" altLang="zh-CN" sz="1600" dirty="0" smtClean="0"/>
          </a:p>
          <a:p>
            <a:pPr lvl="1"/>
            <a:r>
              <a:rPr lang="en-US" altLang="zh-CN" sz="1200" dirty="0"/>
              <a:t>f</a:t>
            </a:r>
            <a:r>
              <a:rPr lang="en-US" altLang="zh-CN" sz="1200" dirty="0" smtClean="0"/>
              <a:t>ork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exec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spawn</a:t>
            </a:r>
            <a:r>
              <a:rPr lang="zh-CN" altLang="en-US" sz="1200" dirty="0" smtClean="0"/>
              <a:t>，</a:t>
            </a:r>
            <a:r>
              <a:rPr lang="en-US" altLang="zh-CN" sz="1100" dirty="0" err="1"/>
              <a:t>CreateProcess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Pthread</a:t>
            </a:r>
            <a:r>
              <a:rPr lang="zh-CN" altLang="en-US" sz="1200" dirty="0" smtClean="0"/>
              <a:t>，标准</a:t>
            </a:r>
            <a:r>
              <a:rPr lang="en-US" altLang="zh-CN" sz="1200" dirty="0" smtClean="0"/>
              <a:t>thread</a:t>
            </a:r>
            <a:r>
              <a:rPr lang="zh-CN" altLang="en-US" sz="1200" dirty="0" smtClean="0"/>
              <a:t>库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Coroutine</a:t>
            </a:r>
            <a:r>
              <a:rPr lang="zh-CN" altLang="en-US" sz="1200" dirty="0" smtClean="0"/>
              <a:t>，有栈协程，无栈协程</a:t>
            </a:r>
            <a:endParaRPr lang="en-US" altLang="zh-CN" sz="1200" dirty="0" smtClean="0"/>
          </a:p>
          <a:p>
            <a:r>
              <a:rPr lang="zh-CN" altLang="en-US" sz="1600" dirty="0" smtClean="0"/>
              <a:t>各种框架，语言特性</a:t>
            </a:r>
            <a:endParaRPr lang="en-US" altLang="zh-CN" sz="1600" dirty="0" smtClean="0"/>
          </a:p>
          <a:p>
            <a:pPr lvl="1"/>
            <a:r>
              <a:rPr lang="en-US" altLang="zh-CN" sz="1200" dirty="0" err="1" smtClean="0"/>
              <a:t>Libevent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libuv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JS-  </a:t>
            </a:r>
            <a:r>
              <a:rPr lang="en-US" altLang="zh-CN" sz="1200" dirty="0" err="1" smtClean="0"/>
              <a:t>promise,await,async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Modern </a:t>
            </a:r>
            <a:r>
              <a:rPr lang="en-US" altLang="zh-CN" sz="1200" dirty="0" err="1" smtClean="0"/>
              <a:t>c++</a:t>
            </a:r>
            <a:r>
              <a:rPr lang="en-US" altLang="zh-CN" sz="1200" dirty="0" smtClean="0"/>
              <a:t>  - promise /future/await</a:t>
            </a:r>
          </a:p>
          <a:p>
            <a:pPr lvl="1"/>
            <a:r>
              <a:rPr lang="en-US" altLang="zh-CN" sz="1200" dirty="0"/>
              <a:t>g</a:t>
            </a:r>
            <a:r>
              <a:rPr lang="en-US" altLang="zh-CN" sz="1200" dirty="0" smtClean="0"/>
              <a:t>o/ruby</a:t>
            </a:r>
            <a:r>
              <a:rPr lang="zh-CN" altLang="en-US" sz="1200" dirty="0" smtClean="0"/>
              <a:t>等现代语言都自带异步处理语法</a:t>
            </a:r>
            <a:endParaRPr lang="en-US" altLang="zh-CN" sz="1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/>
              <a:t>并发</a:t>
            </a:r>
            <a:r>
              <a:rPr lang="zh-CN" altLang="en-US" sz="1600" dirty="0" smtClean="0"/>
              <a:t>编程</a:t>
            </a:r>
            <a:endParaRPr lang="en-US" altLang="zh-CN" sz="1200" dirty="0" smtClean="0"/>
          </a:p>
          <a:p>
            <a:pPr marL="742950" lvl="2" indent="-342900"/>
            <a:r>
              <a:rPr lang="zh-CN" altLang="en-US" sz="1200" dirty="0" smtClean="0"/>
              <a:t>并发编程关键在于任务分解（二叉树，分组排序）</a:t>
            </a:r>
            <a:endParaRPr lang="en-US" altLang="zh-CN" sz="1200" dirty="0" smtClean="0"/>
          </a:p>
          <a:p>
            <a:pPr marL="742950" lvl="2" indent="-342900"/>
            <a:r>
              <a:rPr lang="zh-CN" altLang="en-US" sz="1200" dirty="0" smtClean="0"/>
              <a:t>并发编程正在快速的发展过程中</a:t>
            </a:r>
            <a:endParaRPr lang="en-US" altLang="zh-CN" sz="1200" dirty="0"/>
          </a:p>
          <a:p>
            <a:pPr marL="742950" lvl="2" indent="-342900"/>
            <a:r>
              <a:rPr lang="zh-CN" altLang="en-US" sz="1200" dirty="0" smtClean="0"/>
              <a:t>串行编程可以看作并发编程的一个特殊情形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1874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832648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/>
              <a:t>IO</a:t>
            </a:r>
            <a:r>
              <a:rPr lang="zh-CN" altLang="en-US" sz="3600" b="1" dirty="0" smtClean="0"/>
              <a:t>模型和并发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思考题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小明上班流程：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，起床（小明自己）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，起床之后检查手机是否有电，如果没电需要充电（提交任务）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，穿衣服</a:t>
            </a:r>
            <a:r>
              <a:rPr lang="zh-CN" altLang="en-US" sz="1600" dirty="0"/>
              <a:t>（小明自己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，点</a:t>
            </a:r>
            <a:r>
              <a:rPr lang="zh-CN" altLang="en-US" sz="1600" dirty="0"/>
              <a:t>外卖（提交任务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，叫网</a:t>
            </a:r>
            <a:r>
              <a:rPr lang="zh-CN" altLang="en-US" sz="1600" dirty="0"/>
              <a:t>约车（提交任务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6</a:t>
            </a:r>
            <a:r>
              <a:rPr lang="zh-CN" altLang="en-US" sz="1600" dirty="0" smtClean="0"/>
              <a:t>，外卖到了之后吃早餐</a:t>
            </a:r>
            <a:r>
              <a:rPr lang="zh-CN" altLang="en-US" sz="1600" dirty="0"/>
              <a:t>（小明自己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7</a:t>
            </a:r>
            <a:r>
              <a:rPr lang="zh-CN" altLang="en-US" sz="1600" dirty="0" smtClean="0"/>
              <a:t>，在吃完早餐并且网约车到了的情况下去上班（小明自己）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869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语言特性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976664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每个人</a:t>
            </a:r>
            <a:r>
              <a:rPr lang="zh-CN" altLang="en-US" sz="1600" dirty="0"/>
              <a:t>都应该学习多种语言，这样才不至于让自己的思想受到单一语言的约束，而没法接受新的，更加先进的思想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/>
              <a:t>编程为什么复杂</a:t>
            </a:r>
            <a:r>
              <a:rPr lang="zh-CN" altLang="en-US" sz="1600" dirty="0" smtClean="0"/>
              <a:t>？每个特性都很简单，组合在一起就变得很复杂，复杂性是指数关系</a:t>
            </a:r>
            <a:endParaRPr lang="en-US" altLang="zh-CN" sz="1600" dirty="0" smtClean="0"/>
          </a:p>
          <a:p>
            <a:r>
              <a:rPr lang="zh-CN" altLang="en-US" sz="1600" b="1" dirty="0" smtClean="0"/>
              <a:t>掌握关键语言特性，深入理解每种特性的运用场景和解决的问题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表达式和语句（有些语言完全只有表达式没有语句）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类型系统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类型推导（强类型语言和弱类型语言）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资源管理</a:t>
            </a:r>
            <a:r>
              <a:rPr lang="zh-CN" altLang="en-US" sz="1200" dirty="0"/>
              <a:t>（垃圾</a:t>
            </a:r>
            <a:r>
              <a:rPr lang="zh-CN" altLang="en-US" sz="1200" dirty="0" smtClean="0"/>
              <a:t>回收）</a:t>
            </a:r>
            <a:endParaRPr lang="zh-CN" altLang="en-US" sz="1200" dirty="0"/>
          </a:p>
          <a:p>
            <a:pPr lvl="1"/>
            <a:r>
              <a:rPr lang="zh-CN" altLang="en-US" sz="1200" dirty="0"/>
              <a:t>值</a:t>
            </a:r>
            <a:r>
              <a:rPr lang="en-US" altLang="zh-CN" sz="1200" dirty="0"/>
              <a:t>/</a:t>
            </a:r>
            <a:r>
              <a:rPr lang="zh-CN" altLang="en-US" sz="1200" dirty="0"/>
              <a:t>引用（指针</a:t>
            </a:r>
            <a:r>
              <a:rPr lang="zh-CN" altLang="en-US" sz="1200" dirty="0" smtClean="0"/>
              <a:t>算术）</a:t>
            </a:r>
            <a:endParaRPr lang="zh-CN" altLang="en-US" sz="1200" dirty="0"/>
          </a:p>
          <a:p>
            <a:pPr lvl="1"/>
            <a:r>
              <a:rPr lang="zh-CN" altLang="en-US" sz="1200" dirty="0"/>
              <a:t>作用域和可见性</a:t>
            </a:r>
          </a:p>
          <a:p>
            <a:pPr lvl="1"/>
            <a:r>
              <a:rPr lang="zh-CN" altLang="en-US" sz="1200" dirty="0"/>
              <a:t>流程</a:t>
            </a:r>
            <a:r>
              <a:rPr lang="zh-CN" altLang="en-US" sz="1200" dirty="0" smtClean="0"/>
              <a:t>控制（</a:t>
            </a:r>
            <a:r>
              <a:rPr lang="en-US" altLang="zh-CN" sz="1200" dirty="0" smtClean="0"/>
              <a:t>if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for </a:t>
            </a:r>
            <a:r>
              <a:rPr lang="zh-CN" altLang="en-US" sz="1200" dirty="0"/>
              <a:t>循环语句，</a:t>
            </a:r>
            <a:r>
              <a:rPr lang="en-US" altLang="zh-CN" sz="1200" dirty="0"/>
              <a:t>while </a:t>
            </a:r>
            <a:r>
              <a:rPr lang="zh-CN" altLang="en-US" sz="1200" dirty="0"/>
              <a:t>循环</a:t>
            </a:r>
            <a:r>
              <a:rPr lang="zh-CN" altLang="en-US" sz="1200" dirty="0" smtClean="0"/>
              <a:t>语句，</a:t>
            </a:r>
            <a:r>
              <a:rPr lang="en-US" altLang="zh-CN" sz="1200" dirty="0" smtClean="0"/>
              <a:t>continuation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  <a:p>
            <a:pPr lvl="1"/>
            <a:r>
              <a:rPr lang="zh-CN" altLang="en-US" sz="1200" dirty="0" smtClean="0"/>
              <a:t>抽象和关系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所有权管理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构造和解构</a:t>
            </a:r>
            <a:endParaRPr lang="zh-CN" altLang="en-US" sz="1200" dirty="0"/>
          </a:p>
          <a:p>
            <a:pPr lvl="1"/>
            <a:r>
              <a:rPr lang="zh-CN" altLang="en-US" sz="1200" dirty="0" smtClean="0"/>
              <a:t>变量声明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算术运算</a:t>
            </a:r>
            <a:endParaRPr lang="zh-CN" altLang="en-US" sz="1200" dirty="0"/>
          </a:p>
          <a:p>
            <a:pPr lvl="1"/>
            <a:r>
              <a:rPr lang="zh-CN" altLang="en-US" sz="1200" dirty="0" smtClean="0"/>
              <a:t>函数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过程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状态和副作用</a:t>
            </a:r>
            <a:endParaRPr lang="zh-CN" altLang="en-US" sz="1200" dirty="0"/>
          </a:p>
          <a:p>
            <a:pPr lvl="1"/>
            <a:r>
              <a:rPr lang="zh-CN" altLang="en-US" sz="1200" dirty="0"/>
              <a:t>递归</a:t>
            </a:r>
          </a:p>
          <a:p>
            <a:pPr lvl="1"/>
            <a:r>
              <a:rPr lang="en-US" altLang="zh-CN" sz="1200" dirty="0" smtClean="0"/>
              <a:t>lambda </a:t>
            </a:r>
          </a:p>
          <a:p>
            <a:pPr lvl="1"/>
            <a:r>
              <a:rPr lang="zh-CN" altLang="en-US" sz="1200" dirty="0" smtClean="0"/>
              <a:t>高阶函数（柯里化）</a:t>
            </a:r>
            <a:endParaRPr lang="zh-CN" altLang="en-US" sz="1200" dirty="0"/>
          </a:p>
          <a:p>
            <a:pPr lvl="1"/>
            <a:r>
              <a:rPr lang="zh-CN" altLang="en-US" sz="1200" dirty="0" smtClean="0"/>
              <a:t>面向对象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代码复用（装饰，</a:t>
            </a:r>
            <a:r>
              <a:rPr lang="en-US" altLang="zh-CN" sz="1200" dirty="0" err="1" smtClean="0"/>
              <a:t>mixin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implement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deriving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extends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惰性求</a:t>
            </a:r>
            <a:r>
              <a:rPr lang="zh-CN" altLang="en-US" sz="1200" dirty="0" smtClean="0"/>
              <a:t>值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模式匹配（</a:t>
            </a:r>
            <a:r>
              <a:rPr lang="en-US" altLang="zh-CN" sz="1200" dirty="0"/>
              <a:t>Pattern Match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模板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10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616624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语言的设计思路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600" dirty="0" smtClean="0"/>
              <a:t>编程语言必要要素是什么？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一生二，二生</a:t>
            </a:r>
            <a:r>
              <a:rPr lang="zh-CN" altLang="en-US" sz="1200" dirty="0"/>
              <a:t>万物</a:t>
            </a:r>
            <a:endParaRPr lang="en-US" altLang="zh-CN" sz="1200" dirty="0"/>
          </a:p>
          <a:p>
            <a:pPr lvl="1"/>
            <a:r>
              <a:rPr lang="zh-CN" altLang="en-US" sz="1200" dirty="0"/>
              <a:t>编程语言必须是图灵完备的</a:t>
            </a:r>
            <a:endParaRPr lang="en-US" altLang="zh-CN" sz="1200" dirty="0"/>
          </a:p>
          <a:p>
            <a:r>
              <a:rPr lang="zh-CN" altLang="en-US" sz="1600" dirty="0" smtClean="0"/>
              <a:t>编程语言从低到高亲和力是从机器到人的</a:t>
            </a:r>
            <a:endParaRPr lang="en-US" altLang="zh-CN" sz="1600" dirty="0" smtClean="0"/>
          </a:p>
          <a:p>
            <a:pPr lvl="1"/>
            <a:r>
              <a:rPr lang="en-US" altLang="zh-CN" sz="1200" dirty="0" err="1" smtClean="0"/>
              <a:t>asm</a:t>
            </a:r>
            <a:r>
              <a:rPr lang="en-US" altLang="zh-CN" sz="1200" dirty="0" smtClean="0"/>
              <a:t>-&gt;c-&gt;</a:t>
            </a:r>
            <a:r>
              <a:rPr lang="en-US" altLang="zh-CN" sz="1200" dirty="0" err="1" smtClean="0"/>
              <a:t>c++</a:t>
            </a:r>
            <a:r>
              <a:rPr lang="en-US" altLang="zh-CN" sz="1200" dirty="0" smtClean="0"/>
              <a:t>-</a:t>
            </a:r>
            <a:r>
              <a:rPr lang="en-US" altLang="zh-CN" sz="1200" dirty="0"/>
              <a:t>&gt;</a:t>
            </a:r>
            <a:r>
              <a:rPr lang="en-US" altLang="zh-CN" sz="1200" dirty="0" smtClean="0"/>
              <a:t>java-&gt;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haskell</a:t>
            </a:r>
            <a:r>
              <a:rPr lang="en-US" altLang="zh-CN" sz="1200" dirty="0" smtClean="0"/>
              <a:t>(lisp)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r>
              <a:rPr lang="zh-CN" altLang="en-US" sz="1600" dirty="0"/>
              <a:t>编程语言和标准库和平台之间的关系</a:t>
            </a:r>
            <a:endParaRPr lang="en-US" altLang="zh-CN" sz="1600" dirty="0"/>
          </a:p>
          <a:p>
            <a:pPr lvl="1"/>
            <a:r>
              <a:rPr lang="zh-CN" altLang="en-US" sz="1200" dirty="0"/>
              <a:t>文件</a:t>
            </a:r>
            <a:r>
              <a:rPr lang="zh-CN" altLang="en-US" sz="1200" dirty="0" smtClean="0"/>
              <a:t>操作</a:t>
            </a:r>
            <a:r>
              <a:rPr lang="en-US" altLang="zh-CN" sz="1200" dirty="0" smtClean="0"/>
              <a:t>/</a:t>
            </a:r>
            <a:r>
              <a:rPr lang="zh-CN" altLang="en-US" sz="1200" dirty="0"/>
              <a:t>线程</a:t>
            </a:r>
            <a:r>
              <a:rPr lang="zh-CN" altLang="en-US" sz="1200" dirty="0" smtClean="0"/>
              <a:t>操作</a:t>
            </a:r>
            <a:r>
              <a:rPr lang="en-US" altLang="zh-CN" sz="1200" dirty="0" smtClean="0"/>
              <a:t>/</a:t>
            </a:r>
            <a:r>
              <a:rPr lang="zh-CN" altLang="en-US" sz="1200" dirty="0"/>
              <a:t>协程</a:t>
            </a:r>
            <a:r>
              <a:rPr lang="zh-CN" altLang="en-US" sz="1200" dirty="0" smtClean="0"/>
              <a:t>操作</a:t>
            </a:r>
            <a:r>
              <a:rPr lang="en-US" altLang="zh-CN" sz="1200" dirty="0" smtClean="0"/>
              <a:t>/</a:t>
            </a:r>
            <a:r>
              <a:rPr lang="zh-CN" altLang="en-US" sz="1200" dirty="0"/>
              <a:t>原子</a:t>
            </a:r>
            <a:r>
              <a:rPr lang="zh-CN" altLang="en-US" sz="1200" dirty="0" smtClean="0"/>
              <a:t>操作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信号是</a:t>
            </a:r>
            <a:r>
              <a:rPr lang="zh-CN" altLang="en-US" sz="1200" dirty="0"/>
              <a:t>语言特性？是标准库？还是平台特性？</a:t>
            </a:r>
            <a:endParaRPr lang="en-US" altLang="zh-CN" sz="1200" dirty="0"/>
          </a:p>
          <a:p>
            <a:pPr lvl="1"/>
            <a:r>
              <a:rPr lang="en-US" altLang="zh-CN" sz="1200" dirty="0" smtClean="0"/>
              <a:t>C++</a:t>
            </a:r>
            <a:r>
              <a:rPr lang="zh-CN" altLang="en-US" sz="1200" dirty="0" smtClean="0"/>
              <a:t>保证兼容</a:t>
            </a:r>
            <a:r>
              <a:rPr lang="en-US" altLang="zh-CN" sz="1200" dirty="0" smtClean="0"/>
              <a:t>C,</a:t>
            </a:r>
            <a:r>
              <a:rPr lang="zh-CN" altLang="en-US" sz="1200" dirty="0" smtClean="0"/>
              <a:t>把很多高级语言特性放在</a:t>
            </a:r>
            <a:r>
              <a:rPr lang="en-US" altLang="zh-CN" sz="1200" dirty="0" err="1" smtClean="0"/>
              <a:t>c++</a:t>
            </a:r>
            <a:r>
              <a:rPr lang="zh-CN" altLang="en-US" sz="1200" dirty="0" smtClean="0"/>
              <a:t>标准库里实现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类型系统是在哪个层面实现？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哪些是编译器</a:t>
            </a:r>
            <a:r>
              <a:rPr lang="en-US" altLang="zh-CN" sz="1200" dirty="0"/>
              <a:t>/</a:t>
            </a:r>
            <a:r>
              <a:rPr lang="zh-CN" altLang="en-US" sz="1200" dirty="0" smtClean="0"/>
              <a:t>解释器内置功能？</a:t>
            </a:r>
            <a:endParaRPr lang="en-US" altLang="zh-CN" sz="1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编程语言与第三</a:t>
            </a:r>
            <a:r>
              <a:rPr lang="zh-CN" altLang="en-US" sz="1600" dirty="0"/>
              <a:t>方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 marL="742950" lvl="2" indent="-342900"/>
            <a:r>
              <a:rPr lang="zh-CN" altLang="en-US" sz="1200" dirty="0" smtClean="0"/>
              <a:t>语言是一种生态</a:t>
            </a:r>
            <a:endParaRPr lang="en-US" altLang="zh-CN" sz="1200" dirty="0" smtClean="0"/>
          </a:p>
          <a:p>
            <a:pPr marL="742950" lvl="2" indent="-342900"/>
            <a:r>
              <a:rPr lang="zh-CN" altLang="en-US" sz="1200" dirty="0" smtClean="0"/>
              <a:t>语言都有其设计目标</a:t>
            </a:r>
            <a:endParaRPr lang="en-US" altLang="zh-CN" sz="1200" dirty="0" smtClean="0"/>
          </a:p>
          <a:p>
            <a:pPr marL="1200150" lvl="3" indent="-342900"/>
            <a:r>
              <a:rPr lang="en-US" altLang="zh-CN" sz="800" dirty="0" smtClean="0"/>
              <a:t>C</a:t>
            </a:r>
            <a:r>
              <a:rPr lang="zh-CN" altLang="en-US" sz="800" dirty="0" smtClean="0"/>
              <a:t>语言是为了更方便的处理汇编语言</a:t>
            </a:r>
            <a:endParaRPr lang="en-US" altLang="zh-CN" sz="800" dirty="0" smtClean="0"/>
          </a:p>
          <a:p>
            <a:pPr marL="1200150" lvl="3" indent="-342900"/>
            <a:r>
              <a:rPr lang="en-US" altLang="zh-CN" sz="800" dirty="0" smtClean="0"/>
              <a:t>C++</a:t>
            </a:r>
            <a:r>
              <a:rPr lang="zh-CN" altLang="en-US" sz="800" dirty="0" smtClean="0"/>
              <a:t>是为了设计更强的</a:t>
            </a:r>
            <a:r>
              <a:rPr lang="en-US" altLang="zh-CN" sz="800" dirty="0" smtClean="0"/>
              <a:t>c</a:t>
            </a:r>
          </a:p>
          <a:p>
            <a:pPr marL="1200150" lvl="3" indent="-342900"/>
            <a:r>
              <a:rPr lang="en-US" altLang="zh-CN" sz="800" dirty="0" smtClean="0"/>
              <a:t>C#</a:t>
            </a:r>
            <a:r>
              <a:rPr lang="zh-CN" altLang="en-US" sz="800" dirty="0" smtClean="0"/>
              <a:t>是为了更好的</a:t>
            </a:r>
            <a:r>
              <a:rPr lang="en-US" altLang="zh-CN" sz="800" dirty="0" err="1" smtClean="0"/>
              <a:t>c++</a:t>
            </a:r>
            <a:r>
              <a:rPr lang="zh-CN" altLang="en-US" sz="800" dirty="0" smtClean="0"/>
              <a:t>（</a:t>
            </a:r>
            <a:r>
              <a:rPr lang="en-US" altLang="zh-CN" sz="800" dirty="0" smtClean="0"/>
              <a:t>c#</a:t>
            </a:r>
            <a:r>
              <a:rPr lang="zh-CN" altLang="en-US" sz="800" dirty="0" smtClean="0"/>
              <a:t>和</a:t>
            </a:r>
            <a:r>
              <a:rPr lang="en-US" altLang="zh-CN" sz="800" dirty="0" err="1" smtClean="0"/>
              <a:t>ts</a:t>
            </a:r>
            <a:r>
              <a:rPr lang="zh-CN" altLang="en-US" sz="800" dirty="0" smtClean="0"/>
              <a:t>其实是同宗）</a:t>
            </a:r>
            <a:endParaRPr lang="en-US" altLang="zh-CN" sz="800" dirty="0" smtClean="0"/>
          </a:p>
          <a:p>
            <a:pPr marL="1200150" lvl="3" indent="-342900"/>
            <a:r>
              <a:rPr lang="en-US" altLang="zh-CN" sz="800" dirty="0" smtClean="0"/>
              <a:t>Rust</a:t>
            </a:r>
            <a:r>
              <a:rPr lang="zh-CN" altLang="en-US" sz="800" dirty="0" smtClean="0"/>
              <a:t>是为了更好的</a:t>
            </a:r>
            <a:r>
              <a:rPr lang="en-US" altLang="zh-CN" sz="800" dirty="0" err="1" smtClean="0"/>
              <a:t>c++</a:t>
            </a:r>
            <a:endParaRPr lang="en-US" altLang="zh-CN" sz="800" dirty="0" smtClean="0"/>
          </a:p>
          <a:p>
            <a:pPr marL="1200150" lvl="3" indent="-342900"/>
            <a:r>
              <a:rPr lang="en-US" altLang="zh-CN" sz="800" dirty="0" err="1" smtClean="0"/>
              <a:t>Js</a:t>
            </a:r>
            <a:r>
              <a:rPr lang="zh-CN" altLang="en-US" sz="800" dirty="0" smtClean="0"/>
              <a:t>是为了灵活的扩展浏览器功能</a:t>
            </a:r>
            <a:endParaRPr lang="en-US" altLang="zh-CN" sz="800" dirty="0" smtClean="0"/>
          </a:p>
          <a:p>
            <a:pPr marL="1200150" lvl="3" indent="-342900"/>
            <a:r>
              <a:rPr lang="en-US" altLang="zh-CN" sz="800" dirty="0" smtClean="0"/>
              <a:t>Haskell</a:t>
            </a:r>
            <a:r>
              <a:rPr lang="zh-CN" altLang="en-US" sz="800" dirty="0" smtClean="0"/>
              <a:t>是为了纯粹</a:t>
            </a:r>
            <a:endParaRPr lang="en-US" altLang="zh-CN" sz="800" dirty="0" smtClean="0"/>
          </a:p>
          <a:p>
            <a:pPr marL="742950" lvl="2" indent="-342900"/>
            <a:r>
              <a:rPr lang="zh-CN" altLang="en-US" sz="1200" dirty="0" smtClean="0"/>
              <a:t>语言是一种约束</a:t>
            </a:r>
            <a:endParaRPr lang="en-US" altLang="zh-CN" sz="1200" dirty="0" smtClean="0"/>
          </a:p>
          <a:p>
            <a:pPr marL="1200150" lvl="3" indent="-342900"/>
            <a:r>
              <a:rPr lang="en-US" altLang="zh-CN" sz="800" dirty="0" smtClean="0"/>
              <a:t>C++</a:t>
            </a:r>
            <a:r>
              <a:rPr lang="zh-CN" altLang="en-US" sz="800" dirty="0" smtClean="0"/>
              <a:t>比</a:t>
            </a:r>
            <a:r>
              <a:rPr lang="en-US" altLang="zh-CN" sz="800" dirty="0" smtClean="0"/>
              <a:t>c</a:t>
            </a:r>
            <a:r>
              <a:rPr lang="zh-CN" altLang="en-US" sz="800" dirty="0" smtClean="0"/>
              <a:t>多了类型约束，引用约束，</a:t>
            </a:r>
            <a:r>
              <a:rPr lang="en-US" altLang="zh-CN" sz="800" dirty="0" smtClean="0"/>
              <a:t>rust</a:t>
            </a:r>
            <a:r>
              <a:rPr lang="zh-CN" altLang="en-US" sz="800" dirty="0" smtClean="0"/>
              <a:t>比</a:t>
            </a:r>
            <a:r>
              <a:rPr lang="en-US" altLang="zh-CN" sz="800" dirty="0" err="1" smtClean="0"/>
              <a:t>c++</a:t>
            </a:r>
            <a:r>
              <a:rPr lang="zh-CN" altLang="en-US" sz="800" dirty="0"/>
              <a:t>多</a:t>
            </a:r>
            <a:r>
              <a:rPr lang="zh-CN" altLang="en-US" sz="800" dirty="0" smtClean="0"/>
              <a:t>了安全约束</a:t>
            </a:r>
            <a:endParaRPr lang="en-US" altLang="zh-CN" sz="800" dirty="0" smtClean="0"/>
          </a:p>
          <a:p>
            <a:pPr marL="742950" lvl="2" indent="-342900"/>
            <a:r>
              <a:rPr lang="zh-CN" altLang="en-US" sz="1200" dirty="0" smtClean="0"/>
              <a:t>很多语言充当胶水语言的角色，比如</a:t>
            </a:r>
            <a:r>
              <a:rPr lang="en-US" altLang="zh-CN" sz="1200" dirty="0" smtClean="0"/>
              <a:t>python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/>
              <a:t>编程语言</a:t>
            </a:r>
            <a:r>
              <a:rPr lang="zh-CN" altLang="en-US" sz="1600" dirty="0" smtClean="0"/>
              <a:t>与模块化</a:t>
            </a:r>
            <a:endParaRPr lang="en-US" altLang="zh-CN" sz="1600" dirty="0" smtClean="0"/>
          </a:p>
          <a:p>
            <a:pPr marL="742950" lvl="2" indent="-342900"/>
            <a:r>
              <a:rPr lang="en-US" altLang="zh-CN" sz="1200" dirty="0" smtClean="0"/>
              <a:t>Include</a:t>
            </a:r>
            <a:r>
              <a:rPr lang="zh-CN" altLang="en-US" sz="1200" dirty="0" smtClean="0"/>
              <a:t>（实现层面的语义）</a:t>
            </a:r>
            <a:endParaRPr lang="en-US" altLang="zh-CN" sz="1200" dirty="0" smtClean="0"/>
          </a:p>
          <a:p>
            <a:pPr marL="742950" lvl="2" indent="-342900"/>
            <a:r>
              <a:rPr lang="en-US" altLang="zh-CN" sz="1200" dirty="0" smtClean="0"/>
              <a:t>Import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export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/>
              <a:t>编程语言与其他语言对接</a:t>
            </a:r>
            <a:endParaRPr lang="en-US" altLang="zh-CN" sz="1600" dirty="0" smtClean="0"/>
          </a:p>
          <a:p>
            <a:pPr marL="742950" lvl="2" indent="-342900"/>
            <a:r>
              <a:rPr lang="en-US" altLang="zh-CN" sz="1200" dirty="0" err="1"/>
              <a:t>a</a:t>
            </a:r>
            <a:r>
              <a:rPr lang="en-US" altLang="zh-CN" sz="1200" dirty="0" err="1" smtClean="0"/>
              <a:t>sm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语言对接（</a:t>
            </a:r>
            <a:r>
              <a:rPr lang="en-US" altLang="zh-CN" sz="1200" dirty="0" smtClean="0"/>
              <a:t>ABI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742950" lvl="2" indent="-342900"/>
            <a:r>
              <a:rPr lang="en-US" altLang="zh-CN" sz="1200" dirty="0" smtClean="0"/>
              <a:t>C/</a:t>
            </a:r>
            <a:r>
              <a:rPr lang="en-US" altLang="zh-CN" sz="1200" dirty="0" err="1" smtClean="0"/>
              <a:t>pascal</a:t>
            </a:r>
            <a:r>
              <a:rPr lang="zh-CN" altLang="en-US" sz="1200" dirty="0" smtClean="0"/>
              <a:t>语言与二进制代码复用</a:t>
            </a:r>
            <a:endParaRPr lang="en-US" altLang="zh-CN" sz="1200" dirty="0"/>
          </a:p>
          <a:p>
            <a:pPr marL="742950" lvl="2" indent="-342900"/>
            <a:r>
              <a:rPr lang="zh-CN" altLang="en-US" sz="1200" dirty="0"/>
              <a:t>二级</a:t>
            </a:r>
            <a:r>
              <a:rPr lang="zh-CN" altLang="en-US" sz="1200" dirty="0" smtClean="0"/>
              <a:t>制代码复用和高级语言对接</a:t>
            </a:r>
            <a:endParaRPr lang="en-US" altLang="zh-CN" sz="1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213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编程范式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1800" dirty="0" smtClean="0"/>
              <a:t>命令式编程</a:t>
            </a:r>
            <a:r>
              <a:rPr lang="en-US" altLang="zh-CN" sz="1600" dirty="0"/>
              <a:t>Imperative Programming (IP) 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IP</a:t>
            </a:r>
            <a:r>
              <a:rPr lang="zh-CN" altLang="en-US" sz="1800" dirty="0" smtClean="0"/>
              <a:t>基于时序，</a:t>
            </a:r>
            <a:r>
              <a:rPr lang="zh-CN" altLang="en-US" sz="1800" dirty="0"/>
              <a:t>指令一个一个给出，用条件、循环等来控制逻辑（指令执行的顺序），同时这些逻辑通过程序变量不断修改程序状态，最终计算出结果</a:t>
            </a:r>
            <a:r>
              <a:rPr lang="zh-CN" altLang="en-US" sz="1800" dirty="0" smtClean="0"/>
              <a:t>。尽管</a:t>
            </a:r>
            <a:r>
              <a:rPr lang="en-US" altLang="zh-CN" sz="1800" dirty="0"/>
              <a:t>IP</a:t>
            </a:r>
            <a:r>
              <a:rPr lang="zh-CN" altLang="en-US" sz="1800" dirty="0"/>
              <a:t>现在都是高级语言了，但是本质上并没有太脱离那种“类似汇编的，通过读取、写入等指令操作内存数据”的编程方式。也许是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语言的成功和后续历史的机缘巧合，让程序员们不断适应了这种编程</a:t>
            </a:r>
            <a:r>
              <a:rPr lang="zh-CN" altLang="en-US" sz="1800" dirty="0" smtClean="0"/>
              <a:t>方式。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Pascal/Java</a:t>
            </a:r>
            <a:r>
              <a:rPr lang="en-US" altLang="zh-CN" sz="1800" dirty="0"/>
              <a:t>, C, C++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数据结构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算法</a:t>
            </a:r>
            <a:endParaRPr lang="en-US" altLang="zh-CN" sz="1800" dirty="0" smtClean="0"/>
          </a:p>
          <a:p>
            <a:r>
              <a:rPr lang="zh-CN" altLang="en-US" sz="1800" dirty="0"/>
              <a:t>函数式</a:t>
            </a:r>
            <a:r>
              <a:rPr lang="zh-CN" altLang="en-US" sz="1800" dirty="0" smtClean="0"/>
              <a:t>编程</a:t>
            </a:r>
            <a:r>
              <a:rPr lang="en-US" altLang="zh-CN" sz="1600" dirty="0"/>
              <a:t>Functional Programming (FP) </a:t>
            </a:r>
            <a:endParaRPr lang="en-US" altLang="zh-CN" sz="1800" dirty="0"/>
          </a:p>
          <a:p>
            <a:pPr lvl="1"/>
            <a:r>
              <a:rPr lang="en-US" altLang="zh-CN" sz="1800" dirty="0"/>
              <a:t>FP</a:t>
            </a:r>
            <a:r>
              <a:rPr lang="zh-CN" altLang="en-US" sz="1800" dirty="0"/>
              <a:t>基于抽象：在</a:t>
            </a:r>
            <a:r>
              <a:rPr lang="en-US" altLang="zh-CN" sz="1800" dirty="0"/>
              <a:t>FP</a:t>
            </a:r>
            <a:r>
              <a:rPr lang="zh-CN" altLang="en-US" sz="1800" dirty="0"/>
              <a:t>中，逻辑（用函数来表达）可以像数据一样抽象起来，复杂的逻辑（高阶函数）可以通过操纵（传递、调用、返回）简单的逻辑（低阶函数）和数据来表达，没有了时序与状态，隐藏了计算的很多细节。不同的逻辑因为没有被时序和状态耦合在一起，程序本身模块化更强，也更利于不同逻辑被并行的处理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Javascript</a:t>
            </a:r>
            <a:r>
              <a:rPr lang="zh-CN" altLang="en-US" sz="1800" dirty="0"/>
              <a:t>，</a:t>
            </a:r>
            <a:r>
              <a:rPr lang="en-US" altLang="zh-CN" sz="1900" dirty="0"/>
              <a:t>scheme(lisp)</a:t>
            </a:r>
            <a:r>
              <a:rPr lang="zh-CN" altLang="en-US" sz="1900" dirty="0"/>
              <a:t>，</a:t>
            </a:r>
            <a:r>
              <a:rPr lang="en-US" altLang="zh-CN" sz="1900" dirty="0"/>
              <a:t>Haskell</a:t>
            </a:r>
            <a:r>
              <a:rPr lang="zh-CN" altLang="en-US" sz="1900" dirty="0"/>
              <a:t>（一切皆是函数）</a:t>
            </a:r>
            <a:endParaRPr lang="en-US" altLang="zh-CN" sz="1900" dirty="0"/>
          </a:p>
          <a:p>
            <a:pPr lvl="1"/>
            <a:r>
              <a:rPr lang="zh-CN" altLang="en-US" sz="1900" dirty="0"/>
              <a:t>高阶函数（</a:t>
            </a:r>
            <a:r>
              <a:rPr lang="en-US" altLang="zh-CN" sz="1900" dirty="0"/>
              <a:t>Higher-order function</a:t>
            </a:r>
            <a:r>
              <a:rPr lang="zh-CN" altLang="en-US" sz="1900" dirty="0"/>
              <a:t>）</a:t>
            </a:r>
            <a:r>
              <a:rPr lang="en-US" altLang="zh-CN" sz="1900" dirty="0"/>
              <a:t>,</a:t>
            </a:r>
            <a:r>
              <a:rPr lang="zh-CN" altLang="en-US" sz="1900" dirty="0" smtClean="0"/>
              <a:t>偏函数</a:t>
            </a:r>
            <a:r>
              <a:rPr lang="zh-CN" altLang="en-US" sz="1900" dirty="0"/>
              <a:t>（</a:t>
            </a:r>
            <a:r>
              <a:rPr lang="en-US" altLang="zh-CN" sz="1900" dirty="0"/>
              <a:t>Partially Applied Functions</a:t>
            </a:r>
            <a:r>
              <a:rPr lang="zh-CN" altLang="en-US" sz="1900" dirty="0"/>
              <a:t>）</a:t>
            </a:r>
            <a:r>
              <a:rPr lang="en-US" altLang="zh-CN" sz="1900" dirty="0"/>
              <a:t>,</a:t>
            </a:r>
            <a:r>
              <a:rPr lang="zh-CN" altLang="en-US" sz="1900" dirty="0"/>
              <a:t>柯里化（</a:t>
            </a:r>
            <a:r>
              <a:rPr lang="en-US" altLang="zh-CN" sz="1900" dirty="0"/>
              <a:t>Currying</a:t>
            </a:r>
            <a:r>
              <a:rPr lang="zh-CN" altLang="en-US" sz="1900" dirty="0"/>
              <a:t>）</a:t>
            </a:r>
            <a:r>
              <a:rPr lang="en-US" altLang="zh-CN" sz="1900" dirty="0"/>
              <a:t>,</a:t>
            </a:r>
            <a:r>
              <a:rPr lang="zh-CN" altLang="en-US" sz="1900" dirty="0"/>
              <a:t>闭包（</a:t>
            </a:r>
            <a:r>
              <a:rPr lang="en-US" altLang="zh-CN" sz="1900" dirty="0"/>
              <a:t>Closure</a:t>
            </a:r>
            <a:r>
              <a:rPr lang="zh-CN" altLang="en-US" sz="1900" dirty="0"/>
              <a:t>）</a:t>
            </a:r>
            <a:r>
              <a:rPr lang="en-US" altLang="zh-CN" sz="1900" dirty="0"/>
              <a:t>,</a:t>
            </a:r>
            <a:r>
              <a:rPr lang="zh-CN" altLang="en-US" sz="1900" dirty="0"/>
              <a:t>惰性求值（</a:t>
            </a:r>
            <a:r>
              <a:rPr lang="en-US" altLang="zh-CN" sz="1900" dirty="0"/>
              <a:t>Lazy evaluation</a:t>
            </a:r>
            <a:r>
              <a:rPr lang="zh-CN" altLang="en-US" sz="1900" dirty="0" smtClean="0"/>
              <a:t>）</a:t>
            </a:r>
            <a:endParaRPr lang="en-US" altLang="zh-CN" sz="1900" dirty="0"/>
          </a:p>
          <a:p>
            <a:pPr lvl="1"/>
            <a:r>
              <a:rPr lang="en-US" altLang="zh-CN" sz="1800" dirty="0" err="1" smtClean="0"/>
              <a:t>Functor,Applicative,Monad</a:t>
            </a:r>
            <a:endParaRPr lang="en-US" altLang="zh-CN" sz="1800" dirty="0"/>
          </a:p>
          <a:p>
            <a:r>
              <a:rPr lang="zh-CN" altLang="en-US" sz="1800" dirty="0" smtClean="0"/>
              <a:t>逻辑式编程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LP</a:t>
            </a:r>
            <a:r>
              <a:rPr lang="zh-CN" altLang="en-US" sz="1800" dirty="0"/>
              <a:t>基于表达：</a:t>
            </a:r>
            <a:r>
              <a:rPr lang="en-US" altLang="zh-CN" sz="1800" dirty="0"/>
              <a:t>LP</a:t>
            </a:r>
            <a:r>
              <a:rPr lang="zh-CN" altLang="en-US" sz="1800" dirty="0"/>
              <a:t>抽象的能力就更强了，计算细节干脆不见了。把你想表达的逻辑直观说出来就好了：如，“第三代火影的徒弟” 且 不是“女性” 且 “其徒弟也是火影” </a:t>
            </a:r>
            <a:endParaRPr lang="en-US" altLang="zh-CN" sz="1800" dirty="0"/>
          </a:p>
          <a:p>
            <a:pPr lvl="1"/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800" dirty="0" smtClean="0"/>
              <a:t>面向对象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实际上</a:t>
            </a:r>
            <a:r>
              <a:rPr lang="en-US" altLang="zh-CN" sz="1800" dirty="0"/>
              <a:t>OO</a:t>
            </a:r>
            <a:r>
              <a:rPr lang="zh-CN" altLang="en-US" sz="1800" dirty="0"/>
              <a:t>可以分别和上述三类语言范式结合起来</a:t>
            </a:r>
            <a:endParaRPr lang="en-US" altLang="zh-CN" sz="1800" dirty="0"/>
          </a:p>
          <a:p>
            <a:pPr lvl="1"/>
            <a:r>
              <a:rPr lang="zh-CN" altLang="en-US" sz="1800" dirty="0"/>
              <a:t>代表</a:t>
            </a:r>
            <a:r>
              <a:rPr lang="en-US" altLang="zh-CN" sz="1800" dirty="0"/>
              <a:t>java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c++</a:t>
            </a:r>
            <a:r>
              <a:rPr lang="zh-CN" altLang="en-US" sz="1800" dirty="0"/>
              <a:t>，内核驱动模型（对象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模板泛型</a:t>
            </a:r>
            <a:endParaRPr lang="en-US" altLang="zh-CN" sz="1800" dirty="0"/>
          </a:p>
          <a:p>
            <a:pPr lvl="1"/>
            <a:r>
              <a:rPr lang="en-US" altLang="zh-CN" sz="1800" dirty="0"/>
              <a:t>C</a:t>
            </a:r>
            <a:r>
              <a:rPr lang="en-US" altLang="zh-CN" sz="1800" dirty="0" smtClean="0"/>
              <a:t>++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170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6192688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编程语言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编程理论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zh-CN" altLang="en-US" sz="1400" dirty="0" smtClean="0"/>
              <a:t>程序设计语言</a:t>
            </a:r>
            <a:r>
              <a:rPr lang="zh-CN" altLang="en-US" sz="1400" dirty="0"/>
              <a:t>从语言本身的理论设计，到支撑它的编译环境和运行时系统，从其易用性、可靠性、安全性、性能到可扩展性等等，每一部分都需要相应的</a:t>
            </a:r>
            <a:r>
              <a:rPr lang="en-US" altLang="zh-CN" sz="1400" dirty="0"/>
              <a:t>theory</a:t>
            </a:r>
            <a:r>
              <a:rPr lang="zh-CN" altLang="en-US" sz="1400" dirty="0"/>
              <a:t>设计和支撑理论的</a:t>
            </a:r>
            <a:r>
              <a:rPr lang="en-US" altLang="zh-CN" sz="1400" dirty="0"/>
              <a:t>implementation system</a:t>
            </a:r>
            <a:r>
              <a:rPr lang="zh-CN" altLang="en-US" sz="1400" dirty="0"/>
              <a:t>。这就是为什么有</a:t>
            </a:r>
            <a:r>
              <a:rPr lang="en-US" altLang="zh-CN" sz="1400" dirty="0"/>
              <a:t>PLDI</a:t>
            </a:r>
            <a:r>
              <a:rPr lang="zh-CN" altLang="en-US" sz="1400" dirty="0"/>
              <a:t>这种</a:t>
            </a:r>
            <a:r>
              <a:rPr lang="en-US" altLang="zh-CN" sz="1400" dirty="0"/>
              <a:t>PL</a:t>
            </a:r>
            <a:r>
              <a:rPr lang="zh-CN" altLang="en-US" sz="1400" dirty="0"/>
              <a:t>的会议（</a:t>
            </a:r>
            <a:r>
              <a:rPr lang="en-US" altLang="zh-CN" sz="1400" dirty="0"/>
              <a:t>Programming Languages Design</a:t>
            </a:r>
            <a:r>
              <a:rPr lang="zh-CN" altLang="en-US" sz="1400" dirty="0"/>
              <a:t> </a:t>
            </a:r>
            <a:r>
              <a:rPr lang="en-US" altLang="zh-CN" sz="1400" dirty="0"/>
              <a:t>and Implementation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。然而</a:t>
            </a:r>
            <a:r>
              <a:rPr lang="zh-CN" altLang="en-US" sz="1400" dirty="0"/>
              <a:t>，一般提及</a:t>
            </a:r>
            <a:r>
              <a:rPr lang="en-US" altLang="zh-CN" sz="1400" dirty="0"/>
              <a:t>PL</a:t>
            </a:r>
            <a:r>
              <a:rPr lang="zh-CN" altLang="en-US" sz="1400" dirty="0"/>
              <a:t>，大家一般还是觉得它是偏理论的东西，可能有如下几个原因：</a:t>
            </a:r>
          </a:p>
          <a:p>
            <a:pPr lvl="1"/>
            <a:r>
              <a:rPr lang="en-US" altLang="zh-CN" sz="1400" dirty="0"/>
              <a:t>PL</a:t>
            </a:r>
            <a:r>
              <a:rPr lang="zh-CN" altLang="en-US" sz="1400" dirty="0"/>
              <a:t>的理论（语言设计如语法、语义、类型系统等）几乎是可以脱离实现系统来自证其正确性甚至很大一部分的“有效性”的。而支撑语言的编译和运行时技术由于其核心技术的稳定性（如自动机），本身更侧重技术实现的有效性，比如编译优化后结果跑的快多少，内存利用是否合理等等。当然，一般从语言设计角度来讲，支撑语言的运行时系统，相比于编译技术，和语言的理论设计本身更耦合，比如运行时的堆栈实现就是和语言的语义设计紧密相关的（如</a:t>
            </a:r>
            <a:r>
              <a:rPr lang="en-US" altLang="zh-CN" sz="1400" dirty="0"/>
              <a:t>scoping</a:t>
            </a:r>
            <a:r>
              <a:rPr lang="zh-CN" altLang="en-US" sz="1400" dirty="0"/>
              <a:t>）。</a:t>
            </a:r>
          </a:p>
          <a:p>
            <a:pPr lvl="1"/>
            <a:r>
              <a:rPr lang="zh-CN" altLang="en-US" sz="1400" dirty="0"/>
              <a:t>早年的遗留思想。大概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多年前</a:t>
            </a:r>
            <a:r>
              <a:rPr lang="zh-CN" altLang="en-US" sz="1400" dirty="0"/>
              <a:t>那个时候，各种关于</a:t>
            </a:r>
            <a:r>
              <a:rPr lang="en-US" altLang="zh-CN" sz="1400" dirty="0"/>
              <a:t>PL</a:t>
            </a:r>
            <a:r>
              <a:rPr lang="zh-CN" altLang="en-US" sz="1400" dirty="0"/>
              <a:t>理论的论文百舸争流啊，也成就了如今编程语言的琳琅满目（然而从理论上来看没啥根本变化）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PL</a:t>
            </a:r>
            <a:r>
              <a:rPr lang="zh-CN" altLang="en-US" sz="1400" dirty="0" smtClean="0"/>
              <a:t>为了</a:t>
            </a:r>
            <a:r>
              <a:rPr lang="zh-CN" altLang="en-US" sz="1400" dirty="0"/>
              <a:t>凸显其理论的主流和重要性，一般还是要和编译、运行时系统这些技术区分的。这么多年过去了，</a:t>
            </a:r>
            <a:r>
              <a:rPr lang="en-US" altLang="zh-CN" sz="1400" dirty="0"/>
              <a:t>PL</a:t>
            </a:r>
            <a:r>
              <a:rPr lang="zh-CN" altLang="en-US" sz="1400" dirty="0"/>
              <a:t>理论文章的数量虽然没有以往那般</a:t>
            </a:r>
            <a:r>
              <a:rPr lang="zh-CN" altLang="en-US" sz="1400" dirty="0" smtClean="0"/>
              <a:t>规模，</a:t>
            </a:r>
            <a:r>
              <a:rPr lang="zh-CN" altLang="en-US" sz="1400" dirty="0"/>
              <a:t>但是做这方面工作的人主要还是以前的那一批学者和其子弟，在各种</a:t>
            </a:r>
            <a:r>
              <a:rPr lang="en-US" altLang="zh-CN" sz="1400" dirty="0"/>
              <a:t>PL</a:t>
            </a:r>
            <a:r>
              <a:rPr lang="zh-CN" altLang="en-US" sz="1400" dirty="0"/>
              <a:t>的场合，还是这些人把握着主流的话语权（如今他们很多人</a:t>
            </a:r>
            <a:r>
              <a:rPr lang="en-US" altLang="zh-CN" sz="1400" dirty="0"/>
              <a:t>PL</a:t>
            </a:r>
            <a:r>
              <a:rPr lang="zh-CN" altLang="en-US" sz="1400" dirty="0"/>
              <a:t>的理论和实现都是要研究的）。</a:t>
            </a:r>
          </a:p>
          <a:p>
            <a:r>
              <a:rPr lang="zh-CN" altLang="en-US" sz="1400" dirty="0"/>
              <a:t>大家知道有这么一回事就可以</a:t>
            </a:r>
            <a:r>
              <a:rPr lang="zh-CN" altLang="en-US" sz="1400" dirty="0" smtClean="0"/>
              <a:t>了，大部分软件工程师都不需要相关的知识。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补充</a:t>
            </a:r>
            <a:r>
              <a:rPr lang="zh-CN" altLang="en-US" sz="3600" b="1" dirty="0" smtClean="0"/>
              <a:t>：各种二元概念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34326"/>
              </p:ext>
            </p:extLst>
          </p:nvPr>
        </p:nvGraphicFramePr>
        <p:xfrm>
          <a:off x="457200" y="12858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5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-44484"/>
            <a:ext cx="4429156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软件工程</a:t>
            </a:r>
            <a:r>
              <a:rPr lang="zh-CN" altLang="en-US" sz="3600" b="1" dirty="0" smtClean="0"/>
              <a:t>师能力分类</a:t>
            </a:r>
            <a:endParaRPr lang="zh-CN" altLang="en-US" sz="3600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61300"/>
              </p:ext>
            </p:extLst>
          </p:nvPr>
        </p:nvGraphicFramePr>
        <p:xfrm>
          <a:off x="467544" y="1484784"/>
          <a:ext cx="7848872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5016078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/>
            <a:r>
              <a:rPr lang="zh-CN" altLang="en-US" sz="1600" dirty="0" smtClean="0"/>
              <a:t>如果力学工程师犯了错误，飞机会坠毁；如果结构工程师犯了错误，大桥会垮塌；可是如果软件工程师犯了错误，大不了网站挂掉一小时，重启一下貌似又好了。所以所谓“软件工程师”，工作严谨程度，其实是没法和力学工程，结构工程等真正的工程师相提并论的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07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256584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补充</a:t>
            </a:r>
            <a:r>
              <a:rPr lang="zh-CN" altLang="en-US" sz="3600" b="1" dirty="0" smtClean="0"/>
              <a:t>：抽象（能力）级别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336683"/>
              </p:ext>
            </p:extLst>
          </p:nvPr>
        </p:nvGraphicFramePr>
        <p:xfrm>
          <a:off x="457200" y="12858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2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23528" y="260648"/>
            <a:ext cx="5616624" cy="8572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问题答疑</a:t>
            </a:r>
            <a:endParaRPr lang="zh-CN" alt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132856"/>
            <a:ext cx="3888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Q&amp;A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8" name="Picture 2" descr="C:\Documents and Settings\Administrator\Application Data\Tencent\Users\18915636\QQ\WinTemp\RichOle\84TG5~W(F[%{DHCX`17]4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50" y="3642301"/>
            <a:ext cx="2736304" cy="3011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31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112368"/>
            <a:ext cx="8229600" cy="96470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www.sz-bcs.com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3681" y="116632"/>
            <a:ext cx="5400600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软件工程师能力分类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4798893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效用（贡献）：软件工程</a:t>
            </a:r>
            <a:r>
              <a:rPr lang="zh-CN" altLang="en-US" dirty="0"/>
              <a:t>能力</a:t>
            </a:r>
            <a:r>
              <a:rPr lang="en-US" altLang="zh-CN" dirty="0"/>
              <a:t>&gt;</a:t>
            </a:r>
            <a:r>
              <a:rPr lang="zh-CN" altLang="en-US" dirty="0"/>
              <a:t>领域知识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设计能力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编码能力</a:t>
            </a:r>
            <a:endParaRPr lang="en-US" altLang="zh-CN" dirty="0" smtClean="0"/>
          </a:p>
          <a:p>
            <a:r>
              <a:rPr lang="zh-CN" altLang="en-US" dirty="0" smtClean="0"/>
              <a:t>难度（提升）：</a:t>
            </a:r>
            <a:r>
              <a:rPr lang="zh-CN" altLang="en-US" dirty="0"/>
              <a:t>软件工程</a:t>
            </a:r>
            <a:r>
              <a:rPr lang="zh-CN" altLang="en-US" dirty="0" smtClean="0"/>
              <a:t>能力</a:t>
            </a:r>
            <a:r>
              <a:rPr lang="en-US" altLang="zh-CN" dirty="0"/>
              <a:t>&lt;</a:t>
            </a:r>
            <a:r>
              <a:rPr lang="zh-CN" altLang="en-US" dirty="0" smtClean="0"/>
              <a:t>领域知识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设计能力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编码能力</a:t>
            </a:r>
            <a:endParaRPr lang="en-US" altLang="zh-CN"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70965"/>
              </p:ext>
            </p:extLst>
          </p:nvPr>
        </p:nvGraphicFramePr>
        <p:xfrm>
          <a:off x="1619672" y="1340768"/>
          <a:ext cx="6131024" cy="326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3681" y="116632"/>
            <a:ext cx="5400600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能力天花板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4310"/>
              </p:ext>
            </p:extLst>
          </p:nvPr>
        </p:nvGraphicFramePr>
        <p:xfrm>
          <a:off x="1619672" y="1340768"/>
          <a:ext cx="6131024" cy="326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400600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软件工程能力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pic>
        <p:nvPicPr>
          <p:cNvPr id="2050" name="Picture 2" descr="https://ss3.bdstatic.com/70cFv8Sh_Q1YnxGkpoWK1HF6hhy/it/u=3703777929,2904136528&amp;fm=15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393992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71208181990&amp;di=1314eb6fb78a3b7a217ede050b2ae904&amp;imgtype=0&amp;src=http%3A%2F%2Fimage13.m1905.cn%2Fuploadfile%2F2014%2F0808%2F201408081124352726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0080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2480" y="1038672"/>
            <a:ext cx="8229600" cy="1526232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zh-CN" altLang="en-US" sz="1600" dirty="0" smtClean="0"/>
              <a:t>软件工程发展是和现代软件</a:t>
            </a:r>
            <a:r>
              <a:rPr lang="zh-CN" altLang="en-US" sz="1600" dirty="0"/>
              <a:t>复杂度</a:t>
            </a:r>
            <a:r>
              <a:rPr lang="zh-CN" altLang="en-US" sz="1600" dirty="0" smtClean="0"/>
              <a:t>有直接关系</a:t>
            </a:r>
            <a:endParaRPr lang="en-US" altLang="zh-CN" sz="1600" dirty="0"/>
          </a:p>
          <a:p>
            <a:pPr marL="685800" lvl="1"/>
            <a:r>
              <a:rPr lang="zh-CN" altLang="en-US" sz="1200" dirty="0"/>
              <a:t>大家</a:t>
            </a:r>
            <a:r>
              <a:rPr lang="zh-CN" altLang="en-US" sz="1200" dirty="0" smtClean="0"/>
              <a:t>都会打扫自己</a:t>
            </a:r>
            <a:r>
              <a:rPr lang="zh-CN" altLang="en-US" sz="1200" dirty="0"/>
              <a:t>的家</a:t>
            </a:r>
            <a:r>
              <a:rPr lang="zh-CN" altLang="en-US" sz="1200" dirty="0" smtClean="0"/>
              <a:t>，那么清洁</a:t>
            </a:r>
            <a:r>
              <a:rPr lang="zh-CN" altLang="en-US" sz="1200" dirty="0"/>
              <a:t>宝安国际机场</a:t>
            </a:r>
            <a:r>
              <a:rPr lang="zh-CN" altLang="en-US" sz="1200" dirty="0" smtClean="0"/>
              <a:t>的任务</a:t>
            </a:r>
            <a:r>
              <a:rPr lang="zh-CN" altLang="en-US" sz="1200" dirty="0"/>
              <a:t>应该怎么做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600" dirty="0"/>
              <a:t>软件工程</a:t>
            </a:r>
            <a:r>
              <a:rPr lang="zh-CN" altLang="en-US" sz="1600" dirty="0" smtClean="0"/>
              <a:t>是解决</a:t>
            </a:r>
            <a:r>
              <a:rPr lang="zh-CN" altLang="en-US" sz="1600" dirty="0"/>
              <a:t>各种复杂工程问题提出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600" dirty="0" smtClean="0"/>
              <a:t>软件工程让各个不同领域的人在一起合作</a:t>
            </a:r>
            <a:endParaRPr lang="en-US" altLang="zh-CN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600" dirty="0" smtClean="0"/>
              <a:t>软件工程保证合理的工期和质量</a:t>
            </a:r>
            <a:endParaRPr lang="en-US" altLang="zh-CN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600" dirty="0" smtClean="0"/>
              <a:t>软件工程并不会比其他传统工程更加复杂</a:t>
            </a:r>
            <a:endParaRPr lang="en-US" altLang="zh-CN" sz="1600" dirty="0" smtClean="0"/>
          </a:p>
          <a:p>
            <a:pPr marL="285750" lvl="1">
              <a:buFont typeface="Arial" pitchFamily="34" charset="0"/>
              <a:buChar char="•"/>
            </a:pPr>
            <a:r>
              <a:rPr lang="zh-CN" altLang="en-US" sz="1600" dirty="0" smtClean="0"/>
              <a:t>软件工程能力和编程能力的关系是战略和战术的关系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400600" cy="1169228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软件工程能力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三要素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897110"/>
              </p:ext>
            </p:extLst>
          </p:nvPr>
        </p:nvGraphicFramePr>
        <p:xfrm>
          <a:off x="755576" y="1556792"/>
          <a:ext cx="7571184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400600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/>
              <a:t>软件工程</a:t>
            </a:r>
            <a:r>
              <a:rPr lang="zh-CN" altLang="en-US" sz="3600" b="1" dirty="0"/>
              <a:t>能力</a:t>
            </a:r>
            <a:r>
              <a:rPr lang="en-US" altLang="zh-CN" sz="3600" b="1" dirty="0"/>
              <a:t>-</a:t>
            </a:r>
            <a:r>
              <a:rPr lang="zh-CN" altLang="en-US" sz="3600" b="1" dirty="0" smtClean="0"/>
              <a:t>软件开发过程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软件开发流程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7744" y="456312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设计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91880" y="564324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开发</a:t>
            </a:r>
          </a:p>
        </p:txBody>
      </p:sp>
      <p:sp>
        <p:nvSpPr>
          <p:cNvPr id="9" name="矩形 8"/>
          <p:cNvSpPr/>
          <p:nvPr/>
        </p:nvSpPr>
        <p:spPr>
          <a:xfrm>
            <a:off x="5526360" y="5283206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转</a:t>
            </a:r>
            <a:r>
              <a:rPr lang="zh-CN" altLang="en-US" sz="1600" dirty="0" smtClean="0"/>
              <a:t>测试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508104" y="4167082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87624" y="2834934"/>
            <a:ext cx="8280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>
            <a:off x="2087724" y="413107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1" idx="2"/>
            <a:endCxn id="7" idx="0"/>
          </p:cNvCxnSpPr>
          <p:nvPr/>
        </p:nvCxnSpPr>
        <p:spPr>
          <a:xfrm flipH="1">
            <a:off x="2807804" y="4039981"/>
            <a:ext cx="583932" cy="52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</p:cNvCxnSpPr>
          <p:nvPr/>
        </p:nvCxnSpPr>
        <p:spPr>
          <a:xfrm flipH="1" flipV="1">
            <a:off x="4355976" y="3807042"/>
            <a:ext cx="16921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2807804" y="5067182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9" idx="1"/>
          </p:cNvCxnSpPr>
          <p:nvPr/>
        </p:nvCxnSpPr>
        <p:spPr>
          <a:xfrm flipV="1">
            <a:off x="4572000" y="5535234"/>
            <a:ext cx="9543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10" idx="2"/>
          </p:cNvCxnSpPr>
          <p:nvPr/>
        </p:nvCxnSpPr>
        <p:spPr>
          <a:xfrm flipH="1" flipV="1">
            <a:off x="6048164" y="4671138"/>
            <a:ext cx="1825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流程图: 显示 17"/>
          <p:cNvSpPr/>
          <p:nvPr/>
        </p:nvSpPr>
        <p:spPr>
          <a:xfrm>
            <a:off x="5868144" y="2474894"/>
            <a:ext cx="1404156" cy="792088"/>
          </a:xfrm>
          <a:prstGeom prst="flowChartDispla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发布包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0" idx="0"/>
            <a:endCxn id="18" idx="2"/>
          </p:cNvCxnSpPr>
          <p:nvPr/>
        </p:nvCxnSpPr>
        <p:spPr>
          <a:xfrm flipV="1">
            <a:off x="6048164" y="3266982"/>
            <a:ext cx="522058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多文档 19"/>
          <p:cNvSpPr/>
          <p:nvPr/>
        </p:nvSpPr>
        <p:spPr>
          <a:xfrm>
            <a:off x="1187624" y="3555014"/>
            <a:ext cx="1440160" cy="504056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21" name="流程图: 多文档 20"/>
          <p:cNvSpPr/>
          <p:nvPr/>
        </p:nvSpPr>
        <p:spPr>
          <a:xfrm>
            <a:off x="2771800" y="3555014"/>
            <a:ext cx="1440160" cy="504056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22" name="左弧形箭头 21"/>
          <p:cNvSpPr/>
          <p:nvPr/>
        </p:nvSpPr>
        <p:spPr>
          <a:xfrm>
            <a:off x="3707904" y="4167082"/>
            <a:ext cx="648072" cy="1116124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弧形箭头 22"/>
          <p:cNvSpPr/>
          <p:nvPr/>
        </p:nvSpPr>
        <p:spPr>
          <a:xfrm rot="10800000">
            <a:off x="4553998" y="4113076"/>
            <a:ext cx="648072" cy="1116124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41693" y="45631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16651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16632"/>
            <a:ext cx="5616624" cy="116922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/>
              <a:t>软件工程</a:t>
            </a:r>
            <a:r>
              <a:rPr lang="zh-CN" altLang="en-US" sz="3600" b="1" dirty="0"/>
              <a:t>能力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能力成熟度模型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www.sz-bcs.com</a:t>
            </a:r>
            <a:endParaRPr lang="zh-CN" altLang="en-US" dirty="0"/>
          </a:p>
        </p:txBody>
      </p:sp>
      <p:pic>
        <p:nvPicPr>
          <p:cNvPr id="1025" name="Picture 1" descr="C:\Users\scat\AppData\Roaming\Tencent\Users\14815586\QQ\WinTemp\RichOle\`X)EOU0L1DLAE]@)OPI}}{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499"/>
            <a:ext cx="8229600" cy="44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3717</Words>
  <Application>Microsoft Office PowerPoint</Application>
  <PresentationFormat>全屏显示(4:3)</PresentationFormat>
  <Paragraphs>596</Paragraphs>
  <Slides>32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写在前面</vt:lpstr>
      <vt:lpstr>软件工程师能力分类</vt:lpstr>
      <vt:lpstr>软件工程师能力分类</vt:lpstr>
      <vt:lpstr>能力天花板</vt:lpstr>
      <vt:lpstr>软件工程能力</vt:lpstr>
      <vt:lpstr>软件工程能力-三要素</vt:lpstr>
      <vt:lpstr>软件工程能力-软件开发过程</vt:lpstr>
      <vt:lpstr>软件工程能力-能力成熟度模型</vt:lpstr>
      <vt:lpstr>软件工程能力</vt:lpstr>
      <vt:lpstr>防止过度工程</vt:lpstr>
      <vt:lpstr>PowerPoint 演示文稿</vt:lpstr>
      <vt:lpstr>软件设计-基本概念</vt:lpstr>
      <vt:lpstr>软件设计-基本概念</vt:lpstr>
      <vt:lpstr>软件设计-基本概念</vt:lpstr>
      <vt:lpstr>编码能力</vt:lpstr>
      <vt:lpstr>编码能力</vt:lpstr>
      <vt:lpstr>编码能力</vt:lpstr>
      <vt:lpstr>编码能力-基础知识</vt:lpstr>
      <vt:lpstr>编程语言-模块化和组装</vt:lpstr>
      <vt:lpstr>编程语言-资源管理</vt:lpstr>
      <vt:lpstr>编程语言-抽象</vt:lpstr>
      <vt:lpstr>编程语言-IO模型和并发</vt:lpstr>
      <vt:lpstr>IO模型和并发-思考题</vt:lpstr>
      <vt:lpstr>编程语言-语言特性</vt:lpstr>
      <vt:lpstr>编程语言-语言的设计思路</vt:lpstr>
      <vt:lpstr>编程语言-编程范式</vt:lpstr>
      <vt:lpstr>编程语言-编程理论</vt:lpstr>
      <vt:lpstr>补充：各种二元概念</vt:lpstr>
      <vt:lpstr>补充：抽象（能力）级别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Saftey, We care</dc:title>
  <dc:creator>Administrator</dc:creator>
  <cp:lastModifiedBy>scat</cp:lastModifiedBy>
  <cp:revision>627</cp:revision>
  <dcterms:created xsi:type="dcterms:W3CDTF">2014-09-05T03:30:14Z</dcterms:created>
  <dcterms:modified xsi:type="dcterms:W3CDTF">2019-11-16T03:28:27Z</dcterms:modified>
</cp:coreProperties>
</file>