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7BF9B-E74A-4692-87F9-2C1AA70678CA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3E73-1C26-4BB4-A0E7-7B6CB0C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23E73-1C26-4BB4-A0E7-7B6CB0C17D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6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2B8A-6194-4CB9-B032-B3CCFA8E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0E1DD-9285-445B-B1E5-013783501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40C1B-FFEA-4B11-859A-08AC57B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9797D-93AE-4E84-9D51-1ADDA723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643FD-40F6-4D77-ABD9-30A12F77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01303-1101-4F13-96A0-7FC6C30C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B9C0F-4302-41F0-81F3-90313D7B6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83248-E73A-4F15-8CED-AB9EC0D5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48F01-8248-4DBF-AA7F-3FAFD813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1924A-ED7E-42EE-A361-D82FA6E2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517F9-380C-414D-81F0-0096195A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039B7-C0F0-43D6-AD52-03E7D523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CA142-8728-4764-9726-0BB157A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B7408-5086-4679-B60F-789C0AD1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454E3-4E17-46BE-8811-90B5992D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8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14493-2B12-49DA-8CA7-760F40B9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629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A1CB7-9496-4B6D-9E93-46414C4C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175"/>
            <a:ext cx="10515600" cy="362578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96B63-498D-4216-B021-7CC565F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5D370-1585-4DA7-8FD9-13A634F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2619B-EFAD-401A-BCA7-F98A1A6D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E99B-7957-4ECD-8E4C-2E2993EE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6966D-C8EC-49DF-99FA-923D65A5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8479D-94D9-42A3-83AA-73EF0A33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EF321-A491-4B30-AB2E-0C7DE0C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14201-B909-44F3-B144-082B9D17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061F-E3A6-41FA-B769-7E60424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45E6C-A12B-455F-AFC3-EE9D45F98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36113-B3CE-464E-A53D-7E0F6276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D447E-D062-4687-8AC7-6FF818EA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21097-7FE9-4D1D-B893-5514FA8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D465D-B06C-49E9-A270-5208BFC4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5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32E93-62E3-408E-9944-DA1F2674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76C0-06C6-4B17-B991-99569174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16B6E-BEB7-42D7-B0C9-E36CBC63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FF60B-3B94-4304-82BF-88676F1C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EEA0F-DBB8-48B6-8CA0-D167FB337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633D2B-1BB7-408C-99DD-AD50C671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2C23F3-86C3-4C43-A6C6-0D5971EC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0A2BA-F301-4B44-AF3E-DE67091D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6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AB951-9983-4EDB-827C-A62FCD10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808F0-9075-4E4B-9503-8BABB20E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46FC40-F34D-40E8-B8B4-74A615B0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CD524-BAD9-4887-80D8-DD8E57A9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CF901-1DD4-4B7B-9038-89E44007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94D58-2899-4AE8-BD8D-CD8259F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099FA-87D8-44BA-8F26-E1FCE88A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6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9F80D-46F1-451B-9BE6-D73809B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49CB9-F4C3-42DD-A092-450C542F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60007-1C33-4387-B4CC-AF4948CC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56E20-493F-49E4-BF84-E4ECDB0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13E3E-867E-499B-998C-4CC0CC1D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28246-3397-4400-A04A-49B5CE44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1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B9B3-24FE-4C53-8921-1BB5A039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67B788-D534-461B-84F8-CB33EB37B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03424-0EEF-49C6-9FDE-BD3438BB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D795D-E905-44B8-8B14-86B5E658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AFB63-85DA-4FB6-AF20-DF4A0868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74E51-614E-4E40-852D-D0967A7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3908D4-58BC-417E-9AA8-EDD5107E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FC48F-38D5-46F8-9B85-6BF32684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91E57-9806-4CD4-9BD5-A783527F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F47E-8907-4FBF-932E-1406429524FF}" type="datetimeFigureOut">
              <a:rPr lang="zh-CN" altLang="en-US" smtClean="0"/>
              <a:t>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EC9AF-87C2-4334-84D5-8EF6AB44D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5AAD0-5E10-4DF3-8DC9-6634484AD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C5D9-3548-4074-9DDC-4D2ED7CB4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6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57044-D0AF-488D-A6D0-81C5433F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781" y="1041400"/>
            <a:ext cx="10372437" cy="2387600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青春心向党</a:t>
            </a:r>
            <a:r>
              <a:rPr lang="en-US" altLang="zh-CN" sz="7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7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筑梦新时代</a:t>
            </a:r>
            <a:endParaRPr lang="zh-CN" altLang="en-US" sz="7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42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3E34-6D7E-4ED5-8724-C2348D74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班级评优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023C-4C3B-4827-B061-B05DBAA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484"/>
            <a:ext cx="10515600" cy="36257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学习进步奖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林正伟，刘贵川，吴柏林，张凡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积极贡献奖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何冠欣，万华超，吴晓逸，叶威强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小组优胜奖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组，组长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梁文婷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优秀团干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吕卉嫣 ，优秀组长：梁文婷</a:t>
            </a:r>
          </a:p>
        </p:txBody>
      </p:sp>
    </p:spTree>
    <p:extLst>
      <p:ext uri="{BB962C8B-B14F-4D97-AF65-F5344CB8AC3E}">
        <p14:creationId xmlns:p14="http://schemas.microsoft.com/office/powerpoint/2010/main" val="64817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8DDF-B043-4DB4-8C1A-BCA77FFF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班级评优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AB7551-A400-4ADF-9976-3243B3ED34DE}"/>
              </a:ext>
            </a:extLst>
          </p:cNvPr>
          <p:cNvSpPr txBox="1"/>
          <p:nvPr/>
        </p:nvSpPr>
        <p:spPr>
          <a:xfrm>
            <a:off x="838200" y="2294192"/>
            <a:ext cx="2683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各组分数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:6.5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:7.14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:9.41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:5.87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:8.05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:6.8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:7.91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B950F5-74D3-48CB-8ED5-2A72DCEB391D}"/>
              </a:ext>
            </a:extLst>
          </p:cNvPr>
          <p:cNvSpPr txBox="1"/>
          <p:nvPr/>
        </p:nvSpPr>
        <p:spPr>
          <a:xfrm>
            <a:off x="6091382" y="2294192"/>
            <a:ext cx="2683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各组组员平均分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pt-BR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:72.78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:77.26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:75.09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:73.75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:79.73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pt-BR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:75.69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06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5D298-A573-4CFE-AE56-BBC26D3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五四青年节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ECE52-AB71-41D8-AE6E-72B57DD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https://www.bilibili.com/video/av25601296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99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BB621DE-339C-40EA-A33F-98834F534E5E}"/>
              </a:ext>
            </a:extLst>
          </p:cNvPr>
          <p:cNvSpPr txBox="1">
            <a:spLocks/>
          </p:cNvSpPr>
          <p:nvPr/>
        </p:nvSpPr>
        <p:spPr>
          <a:xfrm>
            <a:off x="4130058" y="2235200"/>
            <a:ext cx="393188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3367816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99</Words>
  <Application>Microsoft Office PowerPoint</Application>
  <PresentationFormat>宽屏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华文新魏</vt:lpstr>
      <vt:lpstr>微软雅黑</vt:lpstr>
      <vt:lpstr>Arial</vt:lpstr>
      <vt:lpstr>Office 主题​​</vt:lpstr>
      <vt:lpstr>青春心向党 筑梦新时代</vt:lpstr>
      <vt:lpstr>班级评优</vt:lpstr>
      <vt:lpstr>班级评优</vt:lpstr>
      <vt:lpstr>五四青年节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如何讲好中国故事</dc:title>
  <dc:creator>Hatsune Miku</dc:creator>
  <cp:lastModifiedBy>Hatsune Miku</cp:lastModifiedBy>
  <cp:revision>14</cp:revision>
  <dcterms:created xsi:type="dcterms:W3CDTF">2018-12-08T09:20:35Z</dcterms:created>
  <dcterms:modified xsi:type="dcterms:W3CDTF">2019-04-23T01:43:10Z</dcterms:modified>
</cp:coreProperties>
</file>