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76" r:id="rId3"/>
    <p:sldId id="1701" r:id="rId4"/>
    <p:sldId id="282" r:id="rId5"/>
    <p:sldId id="1714" r:id="rId6"/>
    <p:sldId id="307" r:id="rId7"/>
    <p:sldId id="1688" r:id="rId8"/>
    <p:sldId id="1740" r:id="rId9"/>
    <p:sldId id="1739" r:id="rId10"/>
    <p:sldId id="1713" r:id="rId11"/>
    <p:sldId id="1755" r:id="rId12"/>
    <p:sldId id="1754" r:id="rId13"/>
    <p:sldId id="308" r:id="rId14"/>
    <p:sldId id="1689" r:id="rId15"/>
    <p:sldId id="1698" r:id="rId16"/>
    <p:sldId id="1742" r:id="rId17"/>
    <p:sldId id="1700" r:id="rId18"/>
    <p:sldId id="1743" r:id="rId19"/>
    <p:sldId id="1699" r:id="rId20"/>
    <p:sldId id="1744" r:id="rId21"/>
    <p:sldId id="1745" r:id="rId22"/>
    <p:sldId id="1746" r:id="rId23"/>
    <p:sldId id="1690" r:id="rId24"/>
    <p:sldId id="1691" r:id="rId25"/>
    <p:sldId id="1736" r:id="rId26"/>
    <p:sldId id="1692" r:id="rId27"/>
    <p:sldId id="1728" r:id="rId28"/>
    <p:sldId id="1729" r:id="rId29"/>
    <p:sldId id="1730" r:id="rId30"/>
    <p:sldId id="1731" r:id="rId31"/>
    <p:sldId id="1732" r:id="rId32"/>
    <p:sldId id="1733" r:id="rId33"/>
    <p:sldId id="1718" r:id="rId34"/>
    <p:sldId id="1719" r:id="rId35"/>
    <p:sldId id="1756" r:id="rId36"/>
    <p:sldId id="1703" r:id="rId37"/>
    <p:sldId id="1704" r:id="rId38"/>
    <p:sldId id="1737" r:id="rId39"/>
    <p:sldId id="1705" r:id="rId40"/>
    <p:sldId id="1706" r:id="rId41"/>
    <p:sldId id="1707" r:id="rId42"/>
    <p:sldId id="1757" r:id="rId43"/>
    <p:sldId id="1708" r:id="rId44"/>
    <p:sldId id="1720" r:id="rId45"/>
    <p:sldId id="1721" r:id="rId46"/>
    <p:sldId id="1709" r:id="rId47"/>
    <p:sldId id="1722" r:id="rId48"/>
    <p:sldId id="1694" r:id="rId49"/>
    <p:sldId id="1747" r:id="rId50"/>
    <p:sldId id="1748" r:id="rId51"/>
    <p:sldId id="1749" r:id="rId52"/>
    <p:sldId id="1750" r:id="rId53"/>
    <p:sldId id="1751" r:id="rId54"/>
    <p:sldId id="1735" r:id="rId55"/>
    <p:sldId id="1752" r:id="rId56"/>
    <p:sldId id="1753" r:id="rId57"/>
    <p:sldId id="1696" r:id="rId58"/>
    <p:sldId id="1711" r:id="rId59"/>
    <p:sldId id="292" r:id="rId60"/>
    <p:sldId id="1738" r:id="rId61"/>
    <p:sldId id="1741" r:id="rId62"/>
    <p:sldId id="261" r:id="rId63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6A"/>
    <a:srgbClr val="C6EFCE"/>
    <a:srgbClr val="67B1AA"/>
    <a:srgbClr val="FFFFFF"/>
    <a:srgbClr val="B05099"/>
    <a:srgbClr val="C783B7"/>
    <a:srgbClr val="6EC3AD"/>
    <a:srgbClr val="303689"/>
    <a:srgbClr val="DA3C49"/>
    <a:srgbClr val="258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6182" autoAdjust="0"/>
  </p:normalViewPr>
  <p:slideViewPr>
    <p:cSldViewPr snapToGrid="0">
      <p:cViewPr varScale="1">
        <p:scale>
          <a:sx n="91" d="100"/>
          <a:sy n="91" d="100"/>
        </p:scale>
        <p:origin x="33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88" y="685800"/>
            <a:ext cx="7275377" cy="6172200"/>
          </a:xfrm>
          <a:prstGeom prst="rect">
            <a:avLst/>
          </a:prstGeom>
        </p:spPr>
      </p:pic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595453" y="4429777"/>
            <a:ext cx="438853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595453" y="3696578"/>
            <a:ext cx="4388530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595453" y="5350891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95453" y="564716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259614" y="3418018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rgbClr val="B05099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65387" y="2641484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B0509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7" y="1711003"/>
            <a:ext cx="3430248" cy="29101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1953047" y="4621117"/>
            <a:ext cx="8285906" cy="0"/>
          </a:xfrm>
          <a:prstGeom prst="line">
            <a:avLst/>
          </a:prstGeom>
          <a:ln w="12700">
            <a:solidFill>
              <a:srgbClr val="C783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AD013-196E-45F4-B6F2-5C29335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68D0-61B9-4C97-98FD-30F4D12172E6}" type="datetime1">
              <a:rPr lang="zh-CN" altLang="en-US" smtClean="0"/>
              <a:t>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803A2-1B68-4A98-8D7B-6E2C0B62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3EFE3-9248-4CD9-ADAF-DB4CB9A0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8278B-5067-4B43-8478-B7ED8459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D250-522C-4C81-B950-C840814BC43C}" type="datetime1">
              <a:rPr lang="zh-CN" altLang="en-US" smtClean="0"/>
              <a:t>19/6/2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F7702-6AFB-42A6-AB83-D8718B6E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62A4A-F7FE-4AA5-9AA0-5649A6AC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3574033"/>
            <a:ext cx="4869997" cy="742950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75205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90839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7300" y="-520699"/>
            <a:ext cx="7967864" cy="73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0FE266-2854-43FC-A780-33DD0B9BD829}" type="datetime1">
              <a:rPr lang="zh-CN" altLang="en-US" smtClean="0"/>
              <a:t>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87339" y="4486062"/>
            <a:ext cx="4388530" cy="558799"/>
          </a:xfrm>
        </p:spPr>
        <p:txBody>
          <a:bodyPr/>
          <a:lstStyle/>
          <a:p>
            <a:r>
              <a:rPr lang="zh-CN" altLang="en-US" dirty="0"/>
              <a:t>基因重组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987339" y="3507954"/>
            <a:ext cx="4388530" cy="978108"/>
          </a:xfrm>
        </p:spPr>
        <p:txBody>
          <a:bodyPr>
            <a:normAutofit/>
          </a:bodyPr>
          <a:lstStyle/>
          <a:p>
            <a:r>
              <a:rPr lang="zh-CN" altLang="en-US" dirty="0"/>
              <a:t>软件工程项目汇报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87339" y="5044861"/>
            <a:ext cx="4388530" cy="893167"/>
          </a:xfrm>
        </p:spPr>
        <p:txBody>
          <a:bodyPr/>
          <a:lstStyle/>
          <a:p>
            <a:r>
              <a:rPr lang="zh-CN" altLang="en-US" dirty="0">
                <a:solidFill>
                  <a:srgbClr val="B05099"/>
                </a:solidFill>
              </a:rPr>
              <a:t>组长：刘雨轩</a:t>
            </a:r>
            <a:endParaRPr lang="en-US" altLang="zh-CN" dirty="0">
              <a:solidFill>
                <a:srgbClr val="B05099"/>
              </a:solidFill>
            </a:endParaRPr>
          </a:p>
          <a:p>
            <a:r>
              <a:rPr lang="zh-CN" altLang="en-US" dirty="0">
                <a:solidFill>
                  <a:srgbClr val="B05099"/>
                </a:solidFill>
              </a:rPr>
              <a:t>组员：叶威强、许建泳、叶新赣、郭泓泽</a:t>
            </a:r>
            <a:endParaRPr lang="en-US" altLang="zh-CN" dirty="0">
              <a:solidFill>
                <a:srgbClr val="B05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2E91-E818-4492-A41B-A8CBFECA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组织结构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数据流图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0AFE45F-FECA-48A3-8172-F58AD1A4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t="4349" r="4990" b="6074"/>
          <a:stretch/>
        </p:blipFill>
        <p:spPr>
          <a:xfrm>
            <a:off x="2055905" y="1115279"/>
            <a:ext cx="8078599" cy="533156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13190-A7F3-4D6E-A0B5-B2107A22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0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2E91-E818-4492-A41B-A8CBFECA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业务用例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13190-A7F3-4D6E-A0B5-B2107A22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E721F02-3B24-46BD-8C5F-CD4CA88B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4349" r="12473" b="10586"/>
          <a:stretch/>
        </p:blipFill>
        <p:spPr>
          <a:xfrm>
            <a:off x="2755368" y="1090521"/>
            <a:ext cx="6679673" cy="5629061"/>
          </a:xfrm>
        </p:spPr>
      </p:pic>
    </p:spTree>
    <p:extLst>
      <p:ext uri="{BB962C8B-B14F-4D97-AF65-F5344CB8AC3E}">
        <p14:creationId xmlns:p14="http://schemas.microsoft.com/office/powerpoint/2010/main" val="281309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2E91-E818-4492-A41B-A8CBFECA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组织结构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业务流程图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13190-A7F3-4D6E-A0B5-B2107A22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D70CDA3-F370-48B4-851F-120E42B1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" t="4136" r="4231" b="5530"/>
          <a:stretch/>
        </p:blipFill>
        <p:spPr>
          <a:xfrm>
            <a:off x="2625419" y="1140903"/>
            <a:ext cx="6939571" cy="5507277"/>
          </a:xfrm>
        </p:spPr>
      </p:pic>
    </p:spTree>
    <p:extLst>
      <p:ext uri="{BB962C8B-B14F-4D97-AF65-F5344CB8AC3E}">
        <p14:creationId xmlns:p14="http://schemas.microsoft.com/office/powerpoint/2010/main" val="46107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81108" y="3726926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用例图及用例描述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2214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854B8-C402-4BF4-B875-C3BCEE81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阅读海洋顶层用例图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C1639BF-C979-406F-9831-6106A4D4E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4582" r="9800" b="4032"/>
          <a:stretch/>
        </p:blipFill>
        <p:spPr>
          <a:xfrm>
            <a:off x="2308677" y="1061933"/>
            <a:ext cx="7573055" cy="5281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BCDA2-5341-464F-868C-4FD3CA4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5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教师登录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E4D52D-2801-4700-9908-636D6719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26" y="1244360"/>
            <a:ext cx="7613757" cy="478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564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教师登录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83729" y="1524072"/>
          <a:ext cx="10422951" cy="4387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88993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819723">
                <a:tc gridSpan="7">
                  <a:txBody>
                    <a:bodyPr/>
                    <a:lstStyle/>
                    <a:p>
                      <a:pPr marL="0" marR="0" lvl="0" indent="0" algn="ctr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</a:rPr>
                        <a:t>教师登录用例描述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96895"/>
                  </a:ext>
                </a:extLst>
              </a:tr>
              <a:tr h="8197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前置条件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后置条件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活动步骤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扩展点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异常处理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27477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教师输入用户名密码进行教师端的登录，用户名或密码错误则登录失败，登陆成功后进行身份验证，通过方可进入功能主菜单，登录成功后还可以退出登录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教师请求登录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教师进入功能主菜单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</a:rPr>
                        <a:t>输入用户名 </a:t>
                      </a:r>
                      <a:r>
                        <a:rPr lang="en-US" altLang="zh-CN" sz="1600" u="none" strike="noStrike" dirty="0">
                          <a:effectLst/>
                        </a:rPr>
                        <a:t>2.</a:t>
                      </a:r>
                      <a:r>
                        <a:rPr lang="zh-CN" altLang="en-US" sz="1600" u="none" strike="noStrike" dirty="0">
                          <a:effectLst/>
                        </a:rPr>
                        <a:t>输入密码 </a:t>
                      </a:r>
                      <a:r>
                        <a:rPr lang="en-US" altLang="zh-CN" sz="1600" u="none" strike="noStrike" dirty="0">
                          <a:effectLst/>
                        </a:rPr>
                        <a:t>3.</a:t>
                      </a:r>
                      <a:r>
                        <a:rPr lang="zh-CN" altLang="en-US" sz="1600" u="none" strike="noStrike" dirty="0">
                          <a:effectLst/>
                        </a:rPr>
                        <a:t>系统验证用户名密码 </a:t>
                      </a:r>
                      <a:r>
                        <a:rPr lang="en-US" altLang="zh-CN" sz="1600" u="none" strike="noStrike" dirty="0">
                          <a:effectLst/>
                        </a:rPr>
                        <a:t>4.</a:t>
                      </a:r>
                      <a:r>
                        <a:rPr lang="zh-CN" altLang="en-US" sz="1600" u="none" strike="noStrike" dirty="0">
                          <a:effectLst/>
                        </a:rPr>
                        <a:t>进入功能主菜单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输入密码错误次数达</a:t>
                      </a:r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r>
                        <a:rPr lang="zh-CN" altLang="en-US" sz="1600" u="none" strike="noStrike" dirty="0">
                          <a:effectLst/>
                        </a:rPr>
                        <a:t>次后开启二步验证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重新登录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0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64226-8D28-4B52-BDC0-DAB920C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FB78BD3-2F74-4405-A84B-AB28339D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2746" r="9045" b="7369"/>
          <a:stretch/>
        </p:blipFill>
        <p:spPr>
          <a:xfrm>
            <a:off x="741649" y="1265380"/>
            <a:ext cx="10778838" cy="525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00010-580E-4613-AA36-4D62B347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3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69924" y="1254701"/>
          <a:ext cx="11062508" cy="519214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57640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819563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480068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4767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个人中心用例描述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72111"/>
                  </a:ext>
                </a:extLst>
              </a:tr>
              <a:tr h="3230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前置条件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后置条件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活动步骤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扩展点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异常处理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1014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更换头像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教师点击更换头像，进入更换头像，教师等待系统响应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、账号无存在风险警告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修改头像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、点击更换头像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、该异常发送至运维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  <a:tr h="1014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登录历史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教师点击登录历史，进入登录历史，教师等待系统响应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、账号无存在风险警告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查看登录历史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、点击登录历史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若系统没有响应，继续请求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、若请求次数达到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次没有成功，提示框提示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、该异常发送至运维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47971"/>
                  </a:ext>
                </a:extLst>
              </a:tr>
              <a:tr h="1014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账号申诉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教师点击账号申诉，进入账号申诉，教师等待系统响应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、账号无存在风险警告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账号申诉成功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、点击账号申诉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、该异常发送至运维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66154"/>
                  </a:ext>
                </a:extLst>
              </a:tr>
              <a:tr h="589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修改密码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教师点击修改密码，进入修改密码，教师等待系统响应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、账号无存在风险警告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修改密码成功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、点击修改密码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、该异常发送至运维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2833"/>
                  </a:ext>
                </a:extLst>
              </a:tr>
              <a:tr h="589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认证信息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教师点击认证信息，进入认证信息，教师等待系统响应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、账号无存在风险警告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认证信息查看与填写成功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、点击认证信息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、该异常发送至运维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9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4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BE6F-5DA8-48D1-B7B4-E0B387AE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教师任务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F29A03A-BB96-4561-B419-A0BAFDACD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" b="4963"/>
          <a:stretch/>
        </p:blipFill>
        <p:spPr>
          <a:xfrm>
            <a:off x="1562317" y="1014960"/>
            <a:ext cx="9065776" cy="5239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7E5E7-9F64-4371-8A02-E4D97B2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e99c3c6-276f-476b-bce0-0a4fb3ef299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8ADBDE27-B41A-482A-AE1B-8CF8C53E88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" y="978027"/>
            <a:ext cx="12191999" cy="4843231"/>
            <a:chOff x="0" y="2006400"/>
            <a:chExt cx="12191999" cy="2529441"/>
          </a:xfrm>
        </p:grpSpPr>
        <p:sp>
          <p:nvSpPr>
            <p:cNvPr id="12" name="ïṣļíḍè">
              <a:extLst>
                <a:ext uri="{FF2B5EF4-FFF2-40B4-BE49-F238E27FC236}">
                  <a16:creationId xmlns:a16="http://schemas.microsoft.com/office/drawing/2014/main" id="{9B836858-AD44-4173-8FCF-4C46C0536DCD}"/>
                </a:ext>
              </a:extLst>
            </p:cNvPr>
            <p:cNvSpPr/>
            <p:nvPr/>
          </p:nvSpPr>
          <p:spPr>
            <a:xfrm>
              <a:off x="7457759" y="2487116"/>
              <a:ext cx="4734240" cy="1885442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blipFill>
              <a:blip r:embed="rId3"/>
              <a:stretch>
                <a:fillRect t="-20760" b="-20481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ïṥḷïḋé">
              <a:extLst>
                <a:ext uri="{FF2B5EF4-FFF2-40B4-BE49-F238E27FC236}">
                  <a16:creationId xmlns:a16="http://schemas.microsoft.com/office/drawing/2014/main" id="{F9706AA3-3C2F-4740-B20C-78F6FEAF5DDF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íš1îdè">
              <a:extLst>
                <a:ext uri="{FF2B5EF4-FFF2-40B4-BE49-F238E27FC236}">
                  <a16:creationId xmlns:a16="http://schemas.microsoft.com/office/drawing/2014/main" id="{5D1C41E7-10AE-4E6C-BA1F-9451CC6198FA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ïSľiḑè">
              <a:extLst>
                <a:ext uri="{FF2B5EF4-FFF2-40B4-BE49-F238E27FC236}">
                  <a16:creationId xmlns:a16="http://schemas.microsoft.com/office/drawing/2014/main" id="{0047C8F0-0770-469C-A86B-1BF09A7D5CE9}"/>
                </a:ext>
              </a:extLst>
            </p:cNvPr>
            <p:cNvSpPr/>
            <p:nvPr/>
          </p:nvSpPr>
          <p:spPr>
            <a:xfrm>
              <a:off x="100441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iṣļïḋè">
              <a:extLst>
                <a:ext uri="{FF2B5EF4-FFF2-40B4-BE49-F238E27FC236}">
                  <a16:creationId xmlns:a16="http://schemas.microsoft.com/office/drawing/2014/main" id="{41A5549E-797A-4BBD-979D-947439F1045B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ïṣļïďe">
              <a:extLst>
                <a:ext uri="{FF2B5EF4-FFF2-40B4-BE49-F238E27FC236}">
                  <a16:creationId xmlns:a16="http://schemas.microsoft.com/office/drawing/2014/main" id="{5FC0378C-E2CC-49C8-96A4-ED8EA0327CBC}"/>
                </a:ext>
              </a:extLst>
            </p:cNvPr>
            <p:cNvSpPr/>
            <p:nvPr/>
          </p:nvSpPr>
          <p:spPr>
            <a:xfrm>
              <a:off x="662612" y="20064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</a:rPr>
                <a:t>Content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5F1503-4C60-4E7C-98FC-C7318BAF1504}"/>
              </a:ext>
            </a:extLst>
          </p:cNvPr>
          <p:cNvGrpSpPr/>
          <p:nvPr/>
        </p:nvGrpSpPr>
        <p:grpSpPr>
          <a:xfrm>
            <a:off x="2760466" y="1969710"/>
            <a:ext cx="5403566" cy="452655"/>
            <a:chOff x="2708581" y="1962013"/>
            <a:chExt cx="5403566" cy="452655"/>
          </a:xfrm>
        </p:grpSpPr>
        <p:sp>
          <p:nvSpPr>
            <p:cNvPr id="41" name="îśḻídé">
              <a:extLst>
                <a:ext uri="{FF2B5EF4-FFF2-40B4-BE49-F238E27FC236}">
                  <a16:creationId xmlns:a16="http://schemas.microsoft.com/office/drawing/2014/main" id="{769AA960-2251-44FE-BCB4-317765AAB1A5}"/>
                </a:ext>
              </a:extLst>
            </p:cNvPr>
            <p:cNvSpPr txBox="1"/>
            <p:nvPr/>
          </p:nvSpPr>
          <p:spPr bwMode="auto">
            <a:xfrm>
              <a:off x="3162147" y="1962013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项目组成员分工</a:t>
              </a:r>
              <a:endParaRPr lang="en-US" altLang="zh-CN" sz="1600" b="1" dirty="0"/>
            </a:p>
          </p:txBody>
        </p:sp>
        <p:sp>
          <p:nvSpPr>
            <p:cNvPr id="42" name="íşļidé">
              <a:extLst>
                <a:ext uri="{FF2B5EF4-FFF2-40B4-BE49-F238E27FC236}">
                  <a16:creationId xmlns:a16="http://schemas.microsoft.com/office/drawing/2014/main" id="{926CE2CF-1931-47B1-B56F-C2A78DB820B1}"/>
                </a:ext>
              </a:extLst>
            </p:cNvPr>
            <p:cNvSpPr/>
            <p:nvPr/>
          </p:nvSpPr>
          <p:spPr bwMode="auto">
            <a:xfrm>
              <a:off x="2708581" y="1975285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AB088B3-4FC2-41F4-BF19-545A2069FD70}"/>
                </a:ext>
              </a:extLst>
            </p:cNvPr>
            <p:cNvCxnSpPr/>
            <p:nvPr/>
          </p:nvCxnSpPr>
          <p:spPr>
            <a:xfrm>
              <a:off x="3162147" y="2414668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A98CFA-2710-4E3A-B903-926E22E7C450}"/>
              </a:ext>
            </a:extLst>
          </p:cNvPr>
          <p:cNvGrpSpPr/>
          <p:nvPr/>
        </p:nvGrpSpPr>
        <p:grpSpPr>
          <a:xfrm>
            <a:off x="2487895" y="2447159"/>
            <a:ext cx="5403566" cy="452655"/>
            <a:chOff x="2333654" y="2463712"/>
            <a:chExt cx="5403566" cy="452655"/>
          </a:xfrm>
        </p:grpSpPr>
        <p:sp>
          <p:nvSpPr>
            <p:cNvPr id="44" name="îśḻídé">
              <a:extLst>
                <a:ext uri="{FF2B5EF4-FFF2-40B4-BE49-F238E27FC236}">
                  <a16:creationId xmlns:a16="http://schemas.microsoft.com/office/drawing/2014/main" id="{2ECA6341-4A46-46E4-A1A9-15EDE5D3E716}"/>
                </a:ext>
              </a:extLst>
            </p:cNvPr>
            <p:cNvSpPr txBox="1"/>
            <p:nvPr/>
          </p:nvSpPr>
          <p:spPr bwMode="auto">
            <a:xfrm>
              <a:off x="2787220" y="2463712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项目基本概况</a:t>
              </a:r>
              <a:endParaRPr lang="en-US" altLang="zh-CN" sz="1600" b="1" dirty="0"/>
            </a:p>
          </p:txBody>
        </p:sp>
        <p:sp>
          <p:nvSpPr>
            <p:cNvPr id="45" name="íşļidé">
              <a:extLst>
                <a:ext uri="{FF2B5EF4-FFF2-40B4-BE49-F238E27FC236}">
                  <a16:creationId xmlns:a16="http://schemas.microsoft.com/office/drawing/2014/main" id="{D918B5CA-1606-4018-99D4-29ED866EAE30}"/>
                </a:ext>
              </a:extLst>
            </p:cNvPr>
            <p:cNvSpPr/>
            <p:nvPr/>
          </p:nvSpPr>
          <p:spPr bwMode="auto">
            <a:xfrm>
              <a:off x="2333654" y="2476984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F2A9F12-4D2F-498A-BB78-33439EE880E1}"/>
                </a:ext>
              </a:extLst>
            </p:cNvPr>
            <p:cNvCxnSpPr/>
            <p:nvPr/>
          </p:nvCxnSpPr>
          <p:spPr>
            <a:xfrm>
              <a:off x="2787220" y="2916367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81C52C9-D1BC-4E22-AD33-8ECBCAF9E2F5}"/>
              </a:ext>
            </a:extLst>
          </p:cNvPr>
          <p:cNvGrpSpPr/>
          <p:nvPr/>
        </p:nvGrpSpPr>
        <p:grpSpPr>
          <a:xfrm>
            <a:off x="2261112" y="2963586"/>
            <a:ext cx="5403566" cy="452655"/>
            <a:chOff x="1992474" y="3005088"/>
            <a:chExt cx="5403566" cy="452655"/>
          </a:xfrm>
        </p:grpSpPr>
        <p:sp>
          <p:nvSpPr>
            <p:cNvPr id="47" name="îśḻídé">
              <a:extLst>
                <a:ext uri="{FF2B5EF4-FFF2-40B4-BE49-F238E27FC236}">
                  <a16:creationId xmlns:a16="http://schemas.microsoft.com/office/drawing/2014/main" id="{9222788D-BD77-42AB-8D28-1C9E553DC347}"/>
                </a:ext>
              </a:extLst>
            </p:cNvPr>
            <p:cNvSpPr txBox="1"/>
            <p:nvPr/>
          </p:nvSpPr>
          <p:spPr bwMode="auto">
            <a:xfrm>
              <a:off x="2446040" y="3005088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用例图及用例描述</a:t>
              </a:r>
              <a:endParaRPr lang="en-US" altLang="zh-CN" sz="1600" b="1" dirty="0"/>
            </a:p>
          </p:txBody>
        </p:sp>
        <p:sp>
          <p:nvSpPr>
            <p:cNvPr id="48" name="íşļidé">
              <a:extLst>
                <a:ext uri="{FF2B5EF4-FFF2-40B4-BE49-F238E27FC236}">
                  <a16:creationId xmlns:a16="http://schemas.microsoft.com/office/drawing/2014/main" id="{961439BA-DDC5-4964-92E5-79BD264A3240}"/>
                </a:ext>
              </a:extLst>
            </p:cNvPr>
            <p:cNvSpPr/>
            <p:nvPr/>
          </p:nvSpPr>
          <p:spPr bwMode="auto">
            <a:xfrm>
              <a:off x="1992474" y="3018360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2F52D4A-3050-4160-B330-13360D1F39F5}"/>
                </a:ext>
              </a:extLst>
            </p:cNvPr>
            <p:cNvCxnSpPr/>
            <p:nvPr/>
          </p:nvCxnSpPr>
          <p:spPr>
            <a:xfrm>
              <a:off x="2446040" y="3457743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C9C8FB2-4F8F-403D-88DA-A20E8FF5A1CA}"/>
              </a:ext>
            </a:extLst>
          </p:cNvPr>
          <p:cNvGrpSpPr/>
          <p:nvPr/>
        </p:nvGrpSpPr>
        <p:grpSpPr>
          <a:xfrm>
            <a:off x="1967884" y="3475907"/>
            <a:ext cx="5403566" cy="452655"/>
            <a:chOff x="1665280" y="3500395"/>
            <a:chExt cx="5403566" cy="452655"/>
          </a:xfrm>
        </p:grpSpPr>
        <p:sp>
          <p:nvSpPr>
            <p:cNvPr id="50" name="îśḻídé">
              <a:extLst>
                <a:ext uri="{FF2B5EF4-FFF2-40B4-BE49-F238E27FC236}">
                  <a16:creationId xmlns:a16="http://schemas.microsoft.com/office/drawing/2014/main" id="{8B9837E8-04AA-460F-BB8A-A0B331F38DDC}"/>
                </a:ext>
              </a:extLst>
            </p:cNvPr>
            <p:cNvSpPr txBox="1"/>
            <p:nvPr/>
          </p:nvSpPr>
          <p:spPr bwMode="auto">
            <a:xfrm>
              <a:off x="2118846" y="3500395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顶层数据流图、</a:t>
              </a:r>
              <a:r>
                <a:rPr lang="zh-CN" altLang="en-US" sz="1600"/>
                <a:t>领域图</a:t>
              </a:r>
              <a:endParaRPr lang="en-US" altLang="zh-CN" sz="1600" b="1" dirty="0"/>
            </a:p>
          </p:txBody>
        </p:sp>
        <p:sp>
          <p:nvSpPr>
            <p:cNvPr id="51" name="íşļidé">
              <a:extLst>
                <a:ext uri="{FF2B5EF4-FFF2-40B4-BE49-F238E27FC236}">
                  <a16:creationId xmlns:a16="http://schemas.microsoft.com/office/drawing/2014/main" id="{C95AA86A-7385-4271-967C-23EC262086F7}"/>
                </a:ext>
              </a:extLst>
            </p:cNvPr>
            <p:cNvSpPr/>
            <p:nvPr/>
          </p:nvSpPr>
          <p:spPr bwMode="auto">
            <a:xfrm>
              <a:off x="1665280" y="3513667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909873D-F2DF-4B42-8247-15AFA7CC2CC1}"/>
                </a:ext>
              </a:extLst>
            </p:cNvPr>
            <p:cNvCxnSpPr/>
            <p:nvPr/>
          </p:nvCxnSpPr>
          <p:spPr>
            <a:xfrm>
              <a:off x="2118846" y="3953050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ED7153-484E-4C94-901A-D86263E9406E}"/>
              </a:ext>
            </a:extLst>
          </p:cNvPr>
          <p:cNvGrpSpPr/>
          <p:nvPr/>
        </p:nvGrpSpPr>
        <p:grpSpPr>
          <a:xfrm>
            <a:off x="1741102" y="3988228"/>
            <a:ext cx="5403566" cy="452655"/>
            <a:chOff x="1401727" y="4070525"/>
            <a:chExt cx="5403566" cy="452655"/>
          </a:xfrm>
        </p:grpSpPr>
        <p:sp>
          <p:nvSpPr>
            <p:cNvPr id="53" name="îśḻídé">
              <a:extLst>
                <a:ext uri="{FF2B5EF4-FFF2-40B4-BE49-F238E27FC236}">
                  <a16:creationId xmlns:a16="http://schemas.microsoft.com/office/drawing/2014/main" id="{B1448708-0178-4FB0-84DF-D94A05921F46}"/>
                </a:ext>
              </a:extLst>
            </p:cNvPr>
            <p:cNvSpPr txBox="1"/>
            <p:nvPr/>
          </p:nvSpPr>
          <p:spPr bwMode="auto">
            <a:xfrm>
              <a:off x="1855293" y="4070525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模块活动图及模块顺序图</a:t>
              </a:r>
              <a:endParaRPr lang="en-US" altLang="zh-CN" sz="1600" b="1" dirty="0"/>
            </a:p>
          </p:txBody>
        </p:sp>
        <p:sp>
          <p:nvSpPr>
            <p:cNvPr id="54" name="íşļidé">
              <a:extLst>
                <a:ext uri="{FF2B5EF4-FFF2-40B4-BE49-F238E27FC236}">
                  <a16:creationId xmlns:a16="http://schemas.microsoft.com/office/drawing/2014/main" id="{88F3CB9C-95AC-48FB-BD28-8D580759A076}"/>
                </a:ext>
              </a:extLst>
            </p:cNvPr>
            <p:cNvSpPr/>
            <p:nvPr/>
          </p:nvSpPr>
          <p:spPr bwMode="auto">
            <a:xfrm>
              <a:off x="1401727" y="4083797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05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B4DF8D-649B-4B71-BF41-2D1A90EB37BE}"/>
                </a:ext>
              </a:extLst>
            </p:cNvPr>
            <p:cNvCxnSpPr/>
            <p:nvPr/>
          </p:nvCxnSpPr>
          <p:spPr>
            <a:xfrm>
              <a:off x="1855293" y="4523180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57F3E7F-08FA-440D-BD27-082311274B7A}"/>
              </a:ext>
            </a:extLst>
          </p:cNvPr>
          <p:cNvGrpSpPr/>
          <p:nvPr/>
        </p:nvGrpSpPr>
        <p:grpSpPr>
          <a:xfrm>
            <a:off x="1468809" y="4491383"/>
            <a:ext cx="5403566" cy="452655"/>
            <a:chOff x="1173198" y="4601106"/>
            <a:chExt cx="5403566" cy="452655"/>
          </a:xfrm>
        </p:grpSpPr>
        <p:sp>
          <p:nvSpPr>
            <p:cNvPr id="56" name="îśḻídé">
              <a:extLst>
                <a:ext uri="{FF2B5EF4-FFF2-40B4-BE49-F238E27FC236}">
                  <a16:creationId xmlns:a16="http://schemas.microsoft.com/office/drawing/2014/main" id="{615CB07B-8701-4495-AAA0-0D1C7C5998A5}"/>
                </a:ext>
              </a:extLst>
            </p:cNvPr>
            <p:cNvSpPr txBox="1"/>
            <p:nvPr/>
          </p:nvSpPr>
          <p:spPr bwMode="auto">
            <a:xfrm>
              <a:off x="1626764" y="4601106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各级界面草图</a:t>
              </a:r>
              <a:endParaRPr lang="en-US" altLang="zh-CN" sz="1600" b="1" dirty="0"/>
            </a:p>
          </p:txBody>
        </p:sp>
        <p:sp>
          <p:nvSpPr>
            <p:cNvPr id="57" name="íşļidé">
              <a:extLst>
                <a:ext uri="{FF2B5EF4-FFF2-40B4-BE49-F238E27FC236}">
                  <a16:creationId xmlns:a16="http://schemas.microsoft.com/office/drawing/2014/main" id="{7B7B77C3-60E0-4A7C-AEB8-83782A0BAED6}"/>
                </a:ext>
              </a:extLst>
            </p:cNvPr>
            <p:cNvSpPr/>
            <p:nvPr/>
          </p:nvSpPr>
          <p:spPr bwMode="auto">
            <a:xfrm>
              <a:off x="1173198" y="4614378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06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AB59B98-4114-43B7-A1F8-86C45FC1212D}"/>
                </a:ext>
              </a:extLst>
            </p:cNvPr>
            <p:cNvCxnSpPr/>
            <p:nvPr/>
          </p:nvCxnSpPr>
          <p:spPr>
            <a:xfrm>
              <a:off x="1626764" y="505376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19B4402-907E-4FC9-8229-C22D90362247}"/>
              </a:ext>
            </a:extLst>
          </p:cNvPr>
          <p:cNvGrpSpPr/>
          <p:nvPr/>
        </p:nvGrpSpPr>
        <p:grpSpPr>
          <a:xfrm>
            <a:off x="1197534" y="5022769"/>
            <a:ext cx="5403566" cy="452655"/>
            <a:chOff x="1173198" y="4601106"/>
            <a:chExt cx="5403566" cy="452655"/>
          </a:xfrm>
        </p:grpSpPr>
        <p:sp>
          <p:nvSpPr>
            <p:cNvPr id="60" name="îśḻídé">
              <a:extLst>
                <a:ext uri="{FF2B5EF4-FFF2-40B4-BE49-F238E27FC236}">
                  <a16:creationId xmlns:a16="http://schemas.microsoft.com/office/drawing/2014/main" id="{797A98BE-E6C8-440A-A72F-5629ACCBE5DE}"/>
                </a:ext>
              </a:extLst>
            </p:cNvPr>
            <p:cNvSpPr txBox="1"/>
            <p:nvPr/>
          </p:nvSpPr>
          <p:spPr bwMode="auto">
            <a:xfrm>
              <a:off x="1626764" y="4601106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软件估算及创新点</a:t>
              </a:r>
              <a:endParaRPr lang="en-US" altLang="zh-CN" sz="1600" b="1" dirty="0"/>
            </a:p>
          </p:txBody>
        </p:sp>
        <p:sp>
          <p:nvSpPr>
            <p:cNvPr id="61" name="íşļidé">
              <a:extLst>
                <a:ext uri="{FF2B5EF4-FFF2-40B4-BE49-F238E27FC236}">
                  <a16:creationId xmlns:a16="http://schemas.microsoft.com/office/drawing/2014/main" id="{E471E28D-3A99-4236-8AEF-1167765BCF89}"/>
                </a:ext>
              </a:extLst>
            </p:cNvPr>
            <p:cNvSpPr/>
            <p:nvPr/>
          </p:nvSpPr>
          <p:spPr bwMode="auto">
            <a:xfrm>
              <a:off x="1173198" y="4614378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07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0C402AE-F41C-4340-8740-F1503E408F22}"/>
                </a:ext>
              </a:extLst>
            </p:cNvPr>
            <p:cNvCxnSpPr/>
            <p:nvPr/>
          </p:nvCxnSpPr>
          <p:spPr>
            <a:xfrm>
              <a:off x="1626764" y="505376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7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68609"/>
              </p:ext>
            </p:extLst>
          </p:nvPr>
        </p:nvGraphicFramePr>
        <p:xfrm>
          <a:off x="669927" y="1123389"/>
          <a:ext cx="10850560" cy="532345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50080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257408">
                <a:tc gridSpan="7">
                  <a:txBody>
                    <a:bodyPr/>
                    <a:lstStyle/>
                    <a:p>
                      <a:pPr marL="0" marR="0" lvl="0" indent="0" algn="ctr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</a:rPr>
                        <a:t>教师任务用例描述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49588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前置条件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后置条件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活动步骤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扩展点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异常处理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1176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发布任务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教师通过教师端对学生发布读书任务，可进行普通任务和竞赛任务的选择。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学生接受发布的任务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教师输入任务名称并选择任务类型，选择起止时间，并选择对应年级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查询对应年级信息</a:t>
                      </a:r>
                      <a:r>
                        <a:rPr lang="en-US" altLang="zh-CN" sz="1100" u="none" strike="noStrike">
                          <a:effectLst/>
                        </a:rPr>
                        <a:t>3.</a:t>
                      </a:r>
                      <a:r>
                        <a:rPr lang="zh-CN" altLang="en-US" sz="1100" u="none" strike="noStrike">
                          <a:effectLst/>
                        </a:rPr>
                        <a:t>向指定学生发布任务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若发布任务的图书不存在则用例终止。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若发布任务指定的开始时间在当前时间点前终止用例。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  <a:tr h="6833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删除任务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教师通过教师端删除已经发布的任务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已经发布任务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学生任务被删除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查询对应任务。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删除任务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删除任务时将提醒已经获得该任务的学生，并说明原因。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误删除后可以恢复任务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2833"/>
                  </a:ext>
                </a:extLst>
              </a:tr>
              <a:tr h="6833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修改任务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教师通过教师端修改已经发布的任务的各项属性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已经发布任务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已经发布的任务被修改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查询对应任务。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重新设置任务的各项属性。</a:t>
                      </a:r>
                      <a:r>
                        <a:rPr lang="en-US" altLang="zh-CN" sz="1100" u="none" strike="noStrike">
                          <a:effectLst/>
                        </a:rPr>
                        <a:t>3.</a:t>
                      </a:r>
                      <a:r>
                        <a:rPr lang="zh-CN" altLang="en-US" sz="1100" u="none" strike="noStrike">
                          <a:effectLst/>
                        </a:rPr>
                        <a:t>向对应学生发布任务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修改任务时将提醒已经获得该任务的学生，并说明原因。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误修改后可以撤回修改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教师修改无权限任务时，将向教师发出警告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67428"/>
                  </a:ext>
                </a:extLst>
              </a:tr>
              <a:tr h="1020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查看任务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教师学生家长可以随时查看教师发布的任何任务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已经发布任务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查询登录信息。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查询用户对应权限。</a:t>
                      </a:r>
                      <a:r>
                        <a:rPr lang="en-US" altLang="zh-CN" sz="1100" u="none" strike="noStrike" dirty="0">
                          <a:effectLst/>
                        </a:rPr>
                        <a:t>3.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通过关键字或者日期搜索对应任务。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若学生和家长对老师发布的任务存在疑问可以进行提问，提问将公开在该任务下方。</a:t>
                      </a:r>
                      <a:r>
                        <a:rPr lang="en-US" altLang="zh-CN" sz="1100" u="none" strike="noStrike" dirty="0">
                          <a:effectLst/>
                        </a:rPr>
                        <a:t>3.</a:t>
                      </a:r>
                      <a:r>
                        <a:rPr lang="zh-CN" altLang="en-US" sz="1100" u="none" strike="noStrike" dirty="0">
                          <a:effectLst/>
                        </a:rPr>
                        <a:t>老师获得学生及家长问题后进行解答，在对应问题下方进行解答并全体显示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01432"/>
                  </a:ext>
                </a:extLst>
              </a:tr>
              <a:tr h="6833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确认任务完成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当学生完成对应任务时，提交完成信息，并选取完成时间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已经发布任务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学生状态为完成任务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查询学生信息。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查询学生任务信息。</a:t>
                      </a:r>
                      <a:r>
                        <a:rPr lang="en-US" altLang="zh-CN" sz="1100" u="none" strike="noStrike" dirty="0">
                          <a:effectLst/>
                        </a:rPr>
                        <a:t>3.</a:t>
                      </a:r>
                      <a:r>
                        <a:rPr lang="zh-CN" altLang="en-US" sz="1100" u="none" strike="noStrike" dirty="0">
                          <a:effectLst/>
                        </a:rPr>
                        <a:t>确认完成时间是否超出限定。</a:t>
                      </a:r>
                      <a:r>
                        <a:rPr lang="en-US" altLang="zh-CN" sz="1100" u="none" strike="noStrike" dirty="0">
                          <a:effectLst/>
                        </a:rPr>
                        <a:t>4.</a:t>
                      </a:r>
                      <a:r>
                        <a:rPr lang="zh-CN" altLang="en-US" sz="1100" u="none" strike="noStrike" dirty="0">
                          <a:effectLst/>
                        </a:rPr>
                        <a:t>修改学生状态为完成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若超出限定时间则用例结束。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若学生未完成任务则汇总名单发送给教师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3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04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教师评价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698B6B-324C-4C5A-A3C4-1C1FC2CC2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t="-1" r="12184" b="20195"/>
          <a:stretch/>
        </p:blipFill>
        <p:spPr>
          <a:xfrm>
            <a:off x="1576883" y="1612353"/>
            <a:ext cx="9036644" cy="4372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899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教师评价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56253" y="1462671"/>
          <a:ext cx="10564232" cy="463514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09176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319796">
                <a:tc gridSpan="7">
                  <a:txBody>
                    <a:bodyPr/>
                    <a:lstStyle/>
                    <a:p>
                      <a:pPr marL="0" marR="0" lvl="0" indent="0" algn="ctr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</a:rPr>
                        <a:t>教师评价用例描述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97006"/>
                  </a:ext>
                </a:extLst>
              </a:tr>
              <a:tr h="2881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前置条件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后置条件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活动步骤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扩展点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异常处理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22520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查看学生阅读任务完成情况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教师通过阅读海洋教师端查看发布给学生的任务的完成情况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教师已经发布任务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</a:rPr>
                        <a:t>教师在已发布的任务中选择要查看的任务</a:t>
                      </a:r>
                      <a:r>
                        <a:rPr lang="en-US" altLang="zh-CN" sz="1600" u="none" strike="noStrike" dirty="0">
                          <a:effectLst/>
                        </a:rPr>
                        <a:t>2.</a:t>
                      </a:r>
                      <a:r>
                        <a:rPr lang="zh-CN" altLang="en-US" sz="1600" u="none" strike="noStrike" dirty="0">
                          <a:effectLst/>
                        </a:rPr>
                        <a:t>查看学生任务完成情况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若学生在任务截止日期前未完成任务，教师可以向未完成作业的学生发送提醒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  <a:tr h="17751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教师对学生进行评价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教师通过阅读海洋教师端对学生进行评价。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学生已经完成任务或任务已截止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学生获得积分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</a:rPr>
                        <a:t>学生已完成任务或任务已截止</a:t>
                      </a:r>
                      <a:r>
                        <a:rPr lang="en-US" altLang="zh-CN" sz="1600" u="none" strike="noStrike" dirty="0">
                          <a:effectLst/>
                        </a:rPr>
                        <a:t>2.</a:t>
                      </a:r>
                      <a:r>
                        <a:rPr lang="zh-CN" altLang="en-US" sz="1600" u="none" strike="noStrike" dirty="0">
                          <a:effectLst/>
                        </a:rPr>
                        <a:t>对学生进行评价</a:t>
                      </a:r>
                      <a:r>
                        <a:rPr lang="en-US" altLang="zh-CN" sz="1600" u="none" strike="noStrike" dirty="0">
                          <a:effectLst/>
                        </a:rPr>
                        <a:t>3.</a:t>
                      </a:r>
                      <a:r>
                        <a:rPr lang="zh-CN" altLang="en-US" sz="1600" u="none" strike="noStrike" dirty="0">
                          <a:effectLst/>
                        </a:rPr>
                        <a:t>学生可以获得积分</a:t>
                      </a:r>
                      <a:r>
                        <a:rPr lang="en-US" altLang="zh-CN" sz="1600" u="none" strike="noStrike" dirty="0">
                          <a:effectLst/>
                        </a:rPr>
                        <a:t>4.</a:t>
                      </a:r>
                      <a:r>
                        <a:rPr lang="zh-CN" altLang="en-US" sz="1600" u="none" strike="noStrike" dirty="0">
                          <a:effectLst/>
                        </a:rPr>
                        <a:t>家长可以看到教师对孩子的评价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0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0991" y="3643036"/>
            <a:ext cx="5300081" cy="65679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顶层数据流图、领域图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9973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2B27-DCDD-4DC7-9842-BED84DE5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顶层数据流图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F6AAD-E00F-48FB-84EE-2D5F084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20274B7-9B1F-4599-B7E9-DAB3F8A62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989" y="1028700"/>
            <a:ext cx="9690431" cy="53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8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2B27-DCDD-4DC7-9842-BED84DE5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领域图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F6AAD-E00F-48FB-84EE-2D5F084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A58803-9C0D-407B-99A2-F381C42D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56" y="1120781"/>
            <a:ext cx="10370498" cy="5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93879" y="3634647"/>
            <a:ext cx="5920866" cy="65679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模块活动图及模块顺序图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328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A9482-2CEA-4DC3-95B8-0E73433F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3BEF7-564B-45C3-86FA-3C8707F5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D0EEBC9-03B7-4A90-881F-E34C940B3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1" y="1285487"/>
            <a:ext cx="9162852" cy="5043258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244E68-8DB3-4C09-9FF6-C4EBA98CF236}"/>
              </a:ext>
            </a:extLst>
          </p:cNvPr>
          <p:cNvSpPr txBox="1"/>
          <p:nvPr/>
        </p:nvSpPr>
        <p:spPr>
          <a:xfrm>
            <a:off x="9788164" y="2927695"/>
            <a:ext cx="289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教师登录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6FEECB-B190-44C1-9662-18EAEB2A97D1}"/>
              </a:ext>
            </a:extLst>
          </p:cNvPr>
          <p:cNvSpPr/>
          <p:nvPr/>
        </p:nvSpPr>
        <p:spPr>
          <a:xfrm>
            <a:off x="1168924" y="2361414"/>
            <a:ext cx="6912396" cy="2017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61A302-F0F2-4B0F-B1EB-D046DE2DB338}"/>
              </a:ext>
            </a:extLst>
          </p:cNvPr>
          <p:cNvSpPr/>
          <p:nvPr/>
        </p:nvSpPr>
        <p:spPr>
          <a:xfrm>
            <a:off x="1062682" y="4496586"/>
            <a:ext cx="7018638" cy="18889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3D19C0-6C2C-4A6D-A592-35B91D10BAA1}"/>
              </a:ext>
            </a:extLst>
          </p:cNvPr>
          <p:cNvSpPr txBox="1"/>
          <p:nvPr/>
        </p:nvSpPr>
        <p:spPr>
          <a:xfrm>
            <a:off x="8312189" y="5122927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教师查看或修改个人信息</a:t>
            </a:r>
          </a:p>
        </p:txBody>
      </p:sp>
    </p:spTree>
    <p:extLst>
      <p:ext uri="{BB962C8B-B14F-4D97-AF65-F5344CB8AC3E}">
        <p14:creationId xmlns:p14="http://schemas.microsoft.com/office/powerpoint/2010/main" val="84271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761DC-1168-4330-920B-7412B5F1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9B339-C19E-41B5-860D-3CBAADC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05FD4C-BB6D-4A0A-82CB-17AF58418175}"/>
              </a:ext>
            </a:extLst>
          </p:cNvPr>
          <p:cNvSpPr txBox="1"/>
          <p:nvPr/>
        </p:nvSpPr>
        <p:spPr>
          <a:xfrm>
            <a:off x="3013484" y="5670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教师发布阅读任务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E599196-4D9D-405D-80D9-6FFE52CA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7" y="2057399"/>
            <a:ext cx="10503535" cy="4419837"/>
          </a:xfrm>
          <a:prstGeom prst="rect">
            <a:avLst/>
          </a:prstGeom>
        </p:spPr>
      </p:pic>
      <p:pic>
        <p:nvPicPr>
          <p:cNvPr id="31" name="内容占位符 30">
            <a:extLst>
              <a:ext uri="{FF2B5EF4-FFF2-40B4-BE49-F238E27FC236}">
                <a16:creationId xmlns:a16="http://schemas.microsoft.com/office/drawing/2014/main" id="{21B97916-62BA-4CF6-BEC7-7607ADF5B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5" y="1028700"/>
            <a:ext cx="10627256" cy="998307"/>
          </a:xfrm>
        </p:spPr>
      </p:pic>
    </p:spTree>
    <p:extLst>
      <p:ext uri="{BB962C8B-B14F-4D97-AF65-F5344CB8AC3E}">
        <p14:creationId xmlns:p14="http://schemas.microsoft.com/office/powerpoint/2010/main" val="527297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F0A04-CCFB-4422-9F35-4A33E93B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8E5DD2-182A-4884-93EE-D24BC9148567}"/>
              </a:ext>
            </a:extLst>
          </p:cNvPr>
          <p:cNvSpPr txBox="1"/>
          <p:nvPr/>
        </p:nvSpPr>
        <p:spPr>
          <a:xfrm>
            <a:off x="3940404" y="53850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教师修改阅读任务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4C63D50-F57F-4EF8-B1FF-2DDB909C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84" y="2070870"/>
            <a:ext cx="10828251" cy="4571031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5640E0DD-384D-4800-95CB-AEB98540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7" y="1140190"/>
            <a:ext cx="10386960" cy="998307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50269F-A6AA-4380-A652-7FE7D3B3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7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88400" y="3691356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项目组成员分工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791597" y="2718032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0589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3988-5E05-4851-A334-8C592690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1C3F6-51D0-4591-AE88-EB10B6F2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821BAB-D027-46C9-BD41-FC6F6359A480}"/>
              </a:ext>
            </a:extLst>
          </p:cNvPr>
          <p:cNvSpPr txBox="1"/>
          <p:nvPr/>
        </p:nvSpPr>
        <p:spPr>
          <a:xfrm>
            <a:off x="3270094" y="514350"/>
            <a:ext cx="568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</a:t>
            </a:r>
            <a:r>
              <a:rPr lang="zh-CN" altLang="en-US" sz="2400" dirty="0"/>
              <a:t>教师删除阅读任务和查询全部任务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A7E91B19-5915-4AC1-B9B7-CF35968E3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8" y="1140657"/>
            <a:ext cx="10081193" cy="968919"/>
          </a:xfr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D132B5-92B6-47AD-AA71-75CC49084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54" y="2109576"/>
            <a:ext cx="9570421" cy="43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7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98846-716F-4FF9-ACE7-6635CB43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047492-9A1B-4FE9-8932-7575642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6CF21-1ED1-42D9-92DB-DB6CA94A49E6}"/>
              </a:ext>
            </a:extLst>
          </p:cNvPr>
          <p:cNvSpPr txBox="1"/>
          <p:nvPr/>
        </p:nvSpPr>
        <p:spPr>
          <a:xfrm>
            <a:off x="3764629" y="567035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6.</a:t>
            </a:r>
            <a:r>
              <a:rPr lang="zh-CN" altLang="en-US" sz="2400" dirty="0"/>
              <a:t>教师评价</a:t>
            </a:r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C11EED7B-ACED-41B5-9AAF-7C578604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3" y="1457170"/>
            <a:ext cx="11047483" cy="1186387"/>
          </a:xfr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AECA1FA-E3A0-4CAB-995D-24836279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" y="2703719"/>
            <a:ext cx="11722217" cy="25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7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EE74-F5E9-4E7E-853C-F7FF3568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AA13B-535A-49A5-987A-A91FFB38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404118-0E7C-4D11-863B-6A508D962D6F}"/>
              </a:ext>
            </a:extLst>
          </p:cNvPr>
          <p:cNvSpPr txBox="1"/>
          <p:nvPr/>
        </p:nvSpPr>
        <p:spPr>
          <a:xfrm>
            <a:off x="3469064" y="514350"/>
            <a:ext cx="54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教师回答学生问题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F3C2940-42A7-4233-A573-3EDB79FA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3" y="1098689"/>
            <a:ext cx="10567274" cy="1084875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5CB136-A650-47C8-9A6B-F12452CB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7" y="2151309"/>
            <a:ext cx="11340965" cy="41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5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0EB2-B37D-43FE-9020-BBA9AC9A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A53B3-D508-47B4-BA20-07BB6334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196956-2CB4-4527-9AC0-200AA0B702DB}"/>
              </a:ext>
            </a:extLst>
          </p:cNvPr>
          <p:cNvSpPr txBox="1"/>
          <p:nvPr/>
        </p:nvSpPr>
        <p:spPr>
          <a:xfrm>
            <a:off x="3280528" y="54056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8.</a:t>
            </a:r>
            <a:r>
              <a:rPr lang="zh-CN" altLang="en-US" sz="2400" dirty="0"/>
              <a:t>教师查询学生信息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1DD5D0C-8629-4838-B080-74801E82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070113"/>
            <a:ext cx="10653054" cy="998307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08D02D-497D-4ECF-9150-C863EE12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34" y="2068419"/>
            <a:ext cx="9887408" cy="34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01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F0DB0-C366-415B-9C92-249B2CFA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5D8305-BFAF-41D0-BFB1-B2D880A67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4" y="1133901"/>
            <a:ext cx="10623201" cy="472047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F2EDD-462A-408D-8F62-23FEEA18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797FE-F4DF-485A-B806-8315B180DF2D}"/>
              </a:ext>
            </a:extLst>
          </p:cNvPr>
          <p:cNvSpPr txBox="1"/>
          <p:nvPr/>
        </p:nvSpPr>
        <p:spPr>
          <a:xfrm>
            <a:off x="3133817" y="588346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9.</a:t>
            </a:r>
            <a:r>
              <a:rPr lang="zh-CN" altLang="en-US" sz="2400" dirty="0"/>
              <a:t>教师阅读</a:t>
            </a:r>
          </a:p>
        </p:txBody>
      </p:sp>
    </p:spTree>
    <p:extLst>
      <p:ext uri="{BB962C8B-B14F-4D97-AF65-F5344CB8AC3E}">
        <p14:creationId xmlns:p14="http://schemas.microsoft.com/office/powerpoint/2010/main" val="3162038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27355-E25A-45D2-BB5F-693BA6C1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62AD149-BFA7-43DB-9AAA-DEDBA9B3F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8" y="1073719"/>
            <a:ext cx="10790855" cy="104403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BB626-6942-49B5-9105-7D97A08F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8D1F79-1AFC-438D-A486-B3D16258F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7" y="2117749"/>
            <a:ext cx="10553886" cy="4728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55A203-CB7E-414A-ABAD-5D5A6F7DAB97}"/>
              </a:ext>
            </a:extLst>
          </p:cNvPr>
          <p:cNvSpPr txBox="1"/>
          <p:nvPr/>
        </p:nvSpPr>
        <p:spPr>
          <a:xfrm>
            <a:off x="2947387" y="56703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10.</a:t>
            </a:r>
            <a:r>
              <a:rPr lang="zh-CN" altLang="en-US" sz="2400" dirty="0"/>
              <a:t>教师答题</a:t>
            </a:r>
          </a:p>
        </p:txBody>
      </p:sp>
    </p:spTree>
    <p:extLst>
      <p:ext uri="{BB962C8B-B14F-4D97-AF65-F5344CB8AC3E}">
        <p14:creationId xmlns:p14="http://schemas.microsoft.com/office/powerpoint/2010/main" val="2521693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95B6-96EB-467D-A105-29C8ABE6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ECF62F-CF14-4EEC-A512-98F200A33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86" y="1130574"/>
            <a:ext cx="7114638" cy="50080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4E211-A507-4942-BAA8-3B28A22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56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2DD0-8BA2-4550-9468-FF559E8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AC2BDEA-90A1-46F2-9D66-F0B2BD59E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28" y="1122190"/>
            <a:ext cx="6820154" cy="502478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DCCF1-F468-49E3-83AA-B96ECD9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7C6BA-AC9B-4B2E-817A-1706FE53B86E}"/>
              </a:ext>
            </a:extLst>
          </p:cNvPr>
          <p:cNvSpPr/>
          <p:nvPr/>
        </p:nvSpPr>
        <p:spPr>
          <a:xfrm>
            <a:off x="2934588" y="19041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教师修改个人信息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0245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2DD0-8BA2-4550-9468-FF559E8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DCCF1-F468-49E3-83AA-B96ECD9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8F083A-4F81-4837-A13D-440B4BF2D2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0" t="1292" r="21861" b="5169"/>
          <a:stretch/>
        </p:blipFill>
        <p:spPr>
          <a:xfrm>
            <a:off x="4339590" y="1104899"/>
            <a:ext cx="3512819" cy="55946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044928-B871-4E40-9622-238C7D3E8FC3}"/>
              </a:ext>
            </a:extLst>
          </p:cNvPr>
          <p:cNvSpPr/>
          <p:nvPr/>
        </p:nvSpPr>
        <p:spPr>
          <a:xfrm>
            <a:off x="7078749" y="202157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更换头像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399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2DD0-8BA2-4550-9468-FF559E8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DCCF1-F468-49E3-83AA-B96ECD9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94E3C3-D43F-4F51-BE5D-1631F9F7D7ED}"/>
              </a:ext>
            </a:extLst>
          </p:cNvPr>
          <p:cNvSpPr/>
          <p:nvPr/>
        </p:nvSpPr>
        <p:spPr>
          <a:xfrm>
            <a:off x="1094764" y="2413337"/>
            <a:ext cx="486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修改密码模块活动图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EE2C3C-AE37-4374-8E43-3530B40A1576}"/>
              </a:ext>
            </a:extLst>
          </p:cNvPr>
          <p:cNvSpPr/>
          <p:nvPr/>
        </p:nvSpPr>
        <p:spPr>
          <a:xfrm>
            <a:off x="6642522" y="10440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账号申诉模块活动图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ACF73CE-4909-4FDB-BEAB-2075177E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25" y="1115561"/>
            <a:ext cx="2870161" cy="5559999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0712BB-E247-4339-8A30-86CA3B59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55" y="1521006"/>
            <a:ext cx="6990432" cy="43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5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ṡlîḓe">
            <a:extLst>
              <a:ext uri="{FF2B5EF4-FFF2-40B4-BE49-F238E27FC236}">
                <a16:creationId xmlns:a16="http://schemas.microsoft.com/office/drawing/2014/main" id="{29668EBA-D9F9-48E9-80D2-ABC03BE37893}"/>
              </a:ext>
            </a:extLst>
          </p:cNvPr>
          <p:cNvGrpSpPr/>
          <p:nvPr/>
        </p:nvGrpSpPr>
        <p:grpSpPr>
          <a:xfrm>
            <a:off x="5484696" y="1336464"/>
            <a:ext cx="6719497" cy="4604173"/>
            <a:chOff x="5484696" y="1803633"/>
            <a:chExt cx="6719497" cy="4604173"/>
          </a:xfrm>
        </p:grpSpPr>
        <p:sp>
          <p:nvSpPr>
            <p:cNvPr id="26" name="i$lîḋe">
              <a:extLst>
                <a:ext uri="{FF2B5EF4-FFF2-40B4-BE49-F238E27FC236}">
                  <a16:creationId xmlns:a16="http://schemas.microsoft.com/office/drawing/2014/main" id="{DF9EDE56-E0BC-412F-847E-BC600290F5D6}"/>
                </a:ext>
              </a:extLst>
            </p:cNvPr>
            <p:cNvSpPr/>
            <p:nvPr/>
          </p:nvSpPr>
          <p:spPr bwMode="auto">
            <a:xfrm>
              <a:off x="9824921" y="4039256"/>
              <a:ext cx="368300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îṧ1îḑé">
              <a:extLst>
                <a:ext uri="{FF2B5EF4-FFF2-40B4-BE49-F238E27FC236}">
                  <a16:creationId xmlns:a16="http://schemas.microsoft.com/office/drawing/2014/main" id="{0439E4D5-A590-43AF-9EF5-7D3F821D428B}"/>
                </a:ext>
              </a:extLst>
            </p:cNvPr>
            <p:cNvSpPr/>
            <p:nvPr/>
          </p:nvSpPr>
          <p:spPr bwMode="auto">
            <a:xfrm>
              <a:off x="9670934" y="4452006"/>
              <a:ext cx="744538" cy="1328738"/>
            </a:xfrm>
            <a:custGeom>
              <a:avLst/>
              <a:gdLst>
                <a:gd name="T0" fmla="*/ 238 w 309"/>
                <a:gd name="T1" fmla="*/ 0 h 551"/>
                <a:gd name="T2" fmla="*/ 42 w 309"/>
                <a:gd name="T3" fmla="*/ 0 h 551"/>
                <a:gd name="T4" fmla="*/ 7 w 309"/>
                <a:gd name="T5" fmla="*/ 30 h 551"/>
                <a:gd name="T6" fmla="*/ 0 w 309"/>
                <a:gd name="T7" fmla="*/ 67 h 551"/>
                <a:gd name="T8" fmla="*/ 35 w 309"/>
                <a:gd name="T9" fmla="*/ 249 h 551"/>
                <a:gd name="T10" fmla="*/ 43 w 309"/>
                <a:gd name="T11" fmla="*/ 232 h 551"/>
                <a:gd name="T12" fmla="*/ 65 w 309"/>
                <a:gd name="T13" fmla="*/ 94 h 551"/>
                <a:gd name="T14" fmla="*/ 64 w 309"/>
                <a:gd name="T15" fmla="*/ 535 h 551"/>
                <a:gd name="T16" fmla="*/ 68 w 309"/>
                <a:gd name="T17" fmla="*/ 551 h 551"/>
                <a:gd name="T18" fmla="*/ 133 w 309"/>
                <a:gd name="T19" fmla="*/ 550 h 551"/>
                <a:gd name="T20" fmla="*/ 136 w 309"/>
                <a:gd name="T21" fmla="*/ 535 h 551"/>
                <a:gd name="T22" fmla="*/ 136 w 309"/>
                <a:gd name="T23" fmla="*/ 317 h 551"/>
                <a:gd name="T24" fmla="*/ 144 w 309"/>
                <a:gd name="T25" fmla="*/ 317 h 551"/>
                <a:gd name="T26" fmla="*/ 144 w 309"/>
                <a:gd name="T27" fmla="*/ 535 h 551"/>
                <a:gd name="T28" fmla="*/ 148 w 309"/>
                <a:gd name="T29" fmla="*/ 550 h 551"/>
                <a:gd name="T30" fmla="*/ 212 w 309"/>
                <a:gd name="T31" fmla="*/ 551 h 551"/>
                <a:gd name="T32" fmla="*/ 216 w 309"/>
                <a:gd name="T33" fmla="*/ 535 h 551"/>
                <a:gd name="T34" fmla="*/ 216 w 309"/>
                <a:gd name="T35" fmla="*/ 94 h 551"/>
                <a:gd name="T36" fmla="*/ 238 w 309"/>
                <a:gd name="T37" fmla="*/ 232 h 551"/>
                <a:gd name="T38" fmla="*/ 273 w 309"/>
                <a:gd name="T39" fmla="*/ 261 h 551"/>
                <a:gd name="T40" fmla="*/ 308 w 309"/>
                <a:gd name="T41" fmla="*/ 226 h 551"/>
                <a:gd name="T42" fmla="*/ 308 w 309"/>
                <a:gd name="T43" fmla="*/ 221 h 551"/>
                <a:gd name="T44" fmla="*/ 308 w 309"/>
                <a:gd name="T45" fmla="*/ 216 h 551"/>
                <a:gd name="T46" fmla="*/ 273 w 309"/>
                <a:gd name="T47" fmla="*/ 30 h 551"/>
                <a:gd name="T48" fmla="*/ 238 w 309"/>
                <a:gd name="T49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9" h="551">
                  <a:moveTo>
                    <a:pt x="23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5" y="0"/>
                    <a:pt x="10" y="13"/>
                    <a:pt x="7" y="3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9" y="244"/>
                    <a:pt x="41" y="238"/>
                    <a:pt x="43" y="232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4" y="541"/>
                    <a:pt x="66" y="546"/>
                    <a:pt x="68" y="551"/>
                  </a:cubicBezTo>
                  <a:cubicBezTo>
                    <a:pt x="88" y="550"/>
                    <a:pt x="110" y="550"/>
                    <a:pt x="133" y="550"/>
                  </a:cubicBezTo>
                  <a:cubicBezTo>
                    <a:pt x="135" y="545"/>
                    <a:pt x="136" y="540"/>
                    <a:pt x="136" y="535"/>
                  </a:cubicBezTo>
                  <a:cubicBezTo>
                    <a:pt x="136" y="317"/>
                    <a:pt x="136" y="317"/>
                    <a:pt x="136" y="317"/>
                  </a:cubicBezTo>
                  <a:cubicBezTo>
                    <a:pt x="144" y="317"/>
                    <a:pt x="144" y="317"/>
                    <a:pt x="144" y="317"/>
                  </a:cubicBezTo>
                  <a:cubicBezTo>
                    <a:pt x="144" y="535"/>
                    <a:pt x="144" y="535"/>
                    <a:pt x="144" y="535"/>
                  </a:cubicBezTo>
                  <a:cubicBezTo>
                    <a:pt x="144" y="540"/>
                    <a:pt x="146" y="545"/>
                    <a:pt x="148" y="550"/>
                  </a:cubicBezTo>
                  <a:cubicBezTo>
                    <a:pt x="170" y="550"/>
                    <a:pt x="192" y="550"/>
                    <a:pt x="212" y="551"/>
                  </a:cubicBezTo>
                  <a:cubicBezTo>
                    <a:pt x="214" y="546"/>
                    <a:pt x="216" y="541"/>
                    <a:pt x="216" y="535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38" y="232"/>
                    <a:pt x="238" y="232"/>
                    <a:pt x="238" y="232"/>
                  </a:cubicBezTo>
                  <a:cubicBezTo>
                    <a:pt x="241" y="249"/>
                    <a:pt x="256" y="261"/>
                    <a:pt x="273" y="261"/>
                  </a:cubicBezTo>
                  <a:cubicBezTo>
                    <a:pt x="292" y="261"/>
                    <a:pt x="308" y="245"/>
                    <a:pt x="308" y="226"/>
                  </a:cubicBezTo>
                  <a:cubicBezTo>
                    <a:pt x="308" y="224"/>
                    <a:pt x="308" y="222"/>
                    <a:pt x="308" y="221"/>
                  </a:cubicBezTo>
                  <a:cubicBezTo>
                    <a:pt x="308" y="219"/>
                    <a:pt x="309" y="218"/>
                    <a:pt x="308" y="216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0" y="13"/>
                    <a:pt x="256" y="0"/>
                    <a:pt x="23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ïṥ1îḑé">
              <a:extLst>
                <a:ext uri="{FF2B5EF4-FFF2-40B4-BE49-F238E27FC236}">
                  <a16:creationId xmlns:a16="http://schemas.microsoft.com/office/drawing/2014/main" id="{8C60B7A7-AA01-4593-91C4-42E199591D32}"/>
                </a:ext>
              </a:extLst>
            </p:cNvPr>
            <p:cNvSpPr/>
            <p:nvPr/>
          </p:nvSpPr>
          <p:spPr bwMode="auto">
            <a:xfrm>
              <a:off x="8478721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íslïḑê">
              <a:extLst>
                <a:ext uri="{FF2B5EF4-FFF2-40B4-BE49-F238E27FC236}">
                  <a16:creationId xmlns:a16="http://schemas.microsoft.com/office/drawing/2014/main" id="{EEADE416-EF1E-4A5E-A707-CA4EE2E5AD47}"/>
                </a:ext>
              </a:extLst>
            </p:cNvPr>
            <p:cNvSpPr/>
            <p:nvPr/>
          </p:nvSpPr>
          <p:spPr bwMode="auto">
            <a:xfrm>
              <a:off x="8256471" y="4452006"/>
              <a:ext cx="644525" cy="1328738"/>
            </a:xfrm>
            <a:custGeom>
              <a:avLst/>
              <a:gdLst>
                <a:gd name="T0" fmla="*/ 244 w 267"/>
                <a:gd name="T1" fmla="*/ 246 h 551"/>
                <a:gd name="T2" fmla="*/ 234 w 267"/>
                <a:gd name="T3" fmla="*/ 309 h 551"/>
                <a:gd name="T4" fmla="*/ 182 w 267"/>
                <a:gd name="T5" fmla="*/ 352 h 551"/>
                <a:gd name="T6" fmla="*/ 173 w 267"/>
                <a:gd name="T7" fmla="*/ 352 h 551"/>
                <a:gd name="T8" fmla="*/ 173 w 267"/>
                <a:gd name="T9" fmla="*/ 535 h 551"/>
                <a:gd name="T10" fmla="*/ 176 w 267"/>
                <a:gd name="T11" fmla="*/ 550 h 551"/>
                <a:gd name="T12" fmla="*/ 240 w 267"/>
                <a:gd name="T13" fmla="*/ 551 h 551"/>
                <a:gd name="T14" fmla="*/ 244 w 267"/>
                <a:gd name="T15" fmla="*/ 535 h 551"/>
                <a:gd name="T16" fmla="*/ 244 w 267"/>
                <a:gd name="T17" fmla="*/ 246 h 551"/>
                <a:gd name="T18" fmla="*/ 267 w 267"/>
                <a:gd name="T19" fmla="*/ 104 h 551"/>
                <a:gd name="T20" fmla="*/ 256 w 267"/>
                <a:gd name="T21" fmla="*/ 170 h 551"/>
                <a:gd name="T22" fmla="*/ 266 w 267"/>
                <a:gd name="T23" fmla="*/ 232 h 551"/>
                <a:gd name="T24" fmla="*/ 266 w 267"/>
                <a:gd name="T25" fmla="*/ 235 h 551"/>
                <a:gd name="T26" fmla="*/ 267 w 267"/>
                <a:gd name="T27" fmla="*/ 104 h 551"/>
                <a:gd name="T28" fmla="*/ 183 w 267"/>
                <a:gd name="T29" fmla="*/ 0 h 551"/>
                <a:gd name="T30" fmla="*/ 70 w 267"/>
                <a:gd name="T31" fmla="*/ 0 h 551"/>
                <a:gd name="T32" fmla="*/ 35 w 267"/>
                <a:gd name="T33" fmla="*/ 30 h 551"/>
                <a:gd name="T34" fmla="*/ 0 w 267"/>
                <a:gd name="T35" fmla="*/ 216 h 551"/>
                <a:gd name="T36" fmla="*/ 0 w 267"/>
                <a:gd name="T37" fmla="*/ 221 h 551"/>
                <a:gd name="T38" fmla="*/ 0 w 267"/>
                <a:gd name="T39" fmla="*/ 226 h 551"/>
                <a:gd name="T40" fmla="*/ 36 w 267"/>
                <a:gd name="T41" fmla="*/ 261 h 551"/>
                <a:gd name="T42" fmla="*/ 71 w 267"/>
                <a:gd name="T43" fmla="*/ 232 h 551"/>
                <a:gd name="T44" fmla="*/ 93 w 267"/>
                <a:gd name="T45" fmla="*/ 94 h 551"/>
                <a:gd name="T46" fmla="*/ 93 w 267"/>
                <a:gd name="T47" fmla="*/ 535 h 551"/>
                <a:gd name="T48" fmla="*/ 96 w 267"/>
                <a:gd name="T49" fmla="*/ 551 h 551"/>
                <a:gd name="T50" fmla="*/ 161 w 267"/>
                <a:gd name="T51" fmla="*/ 550 h 551"/>
                <a:gd name="T52" fmla="*/ 164 w 267"/>
                <a:gd name="T53" fmla="*/ 535 h 551"/>
                <a:gd name="T54" fmla="*/ 164 w 267"/>
                <a:gd name="T55" fmla="*/ 349 h 551"/>
                <a:gd name="T56" fmla="*/ 129 w 267"/>
                <a:gd name="T57" fmla="*/ 299 h 551"/>
                <a:gd name="T58" fmla="*/ 129 w 267"/>
                <a:gd name="T59" fmla="*/ 292 h 551"/>
                <a:gd name="T60" fmla="*/ 129 w 267"/>
                <a:gd name="T61" fmla="*/ 286 h 551"/>
                <a:gd name="T62" fmla="*/ 181 w 267"/>
                <a:gd name="T63" fmla="*/ 10 h 551"/>
                <a:gd name="T64" fmla="*/ 183 w 267"/>
                <a:gd name="T6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7" h="551">
                  <a:moveTo>
                    <a:pt x="244" y="246"/>
                  </a:moveTo>
                  <a:cubicBezTo>
                    <a:pt x="234" y="309"/>
                    <a:pt x="234" y="309"/>
                    <a:pt x="234" y="309"/>
                  </a:cubicBezTo>
                  <a:cubicBezTo>
                    <a:pt x="229" y="334"/>
                    <a:pt x="207" y="352"/>
                    <a:pt x="182" y="352"/>
                  </a:cubicBezTo>
                  <a:cubicBezTo>
                    <a:pt x="179" y="352"/>
                    <a:pt x="176" y="352"/>
                    <a:pt x="173" y="352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8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246"/>
                    <a:pt x="244" y="246"/>
                    <a:pt x="244" y="246"/>
                  </a:cubicBezTo>
                  <a:moveTo>
                    <a:pt x="267" y="104"/>
                  </a:moveTo>
                  <a:cubicBezTo>
                    <a:pt x="256" y="170"/>
                    <a:pt x="256" y="170"/>
                    <a:pt x="256" y="170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6" y="233"/>
                    <a:pt x="266" y="234"/>
                    <a:pt x="266" y="235"/>
                  </a:cubicBezTo>
                  <a:cubicBezTo>
                    <a:pt x="267" y="104"/>
                    <a:pt x="267" y="104"/>
                    <a:pt x="267" y="104"/>
                  </a:cubicBezTo>
                  <a:moveTo>
                    <a:pt x="18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6" y="551"/>
                  </a:cubicBezTo>
                  <a:cubicBezTo>
                    <a:pt x="116" y="550"/>
                    <a:pt x="138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49"/>
                    <a:pt x="164" y="349"/>
                    <a:pt x="164" y="349"/>
                  </a:cubicBezTo>
                  <a:cubicBezTo>
                    <a:pt x="144" y="342"/>
                    <a:pt x="129" y="322"/>
                    <a:pt x="129" y="299"/>
                  </a:cubicBezTo>
                  <a:cubicBezTo>
                    <a:pt x="129" y="297"/>
                    <a:pt x="129" y="295"/>
                    <a:pt x="129" y="292"/>
                  </a:cubicBezTo>
                  <a:cubicBezTo>
                    <a:pt x="129" y="290"/>
                    <a:pt x="129" y="288"/>
                    <a:pt x="129" y="286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2" y="6"/>
                    <a:pt x="182" y="3"/>
                    <a:pt x="183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íṡ1iḓê">
              <a:extLst>
                <a:ext uri="{FF2B5EF4-FFF2-40B4-BE49-F238E27FC236}">
                  <a16:creationId xmlns:a16="http://schemas.microsoft.com/office/drawing/2014/main" id="{7A001643-2E5A-4C0B-B76C-80096F85D6C7}"/>
                </a:ext>
              </a:extLst>
            </p:cNvPr>
            <p:cNvSpPr/>
            <p:nvPr/>
          </p:nvSpPr>
          <p:spPr bwMode="auto">
            <a:xfrm>
              <a:off x="70531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iṣḷíḋê">
              <a:extLst>
                <a:ext uri="{FF2B5EF4-FFF2-40B4-BE49-F238E27FC236}">
                  <a16:creationId xmlns:a16="http://schemas.microsoft.com/office/drawing/2014/main" id="{9C6EC9A1-66B8-41FC-B1CC-38760680FFEA}"/>
                </a:ext>
              </a:extLst>
            </p:cNvPr>
            <p:cNvSpPr/>
            <p:nvPr/>
          </p:nvSpPr>
          <p:spPr bwMode="auto">
            <a:xfrm>
              <a:off x="6970596" y="4452006"/>
              <a:ext cx="673100" cy="1328738"/>
            </a:xfrm>
            <a:custGeom>
              <a:avLst/>
              <a:gdLst>
                <a:gd name="T0" fmla="*/ 35 w 279"/>
                <a:gd name="T1" fmla="*/ 318 h 551"/>
                <a:gd name="T2" fmla="*/ 35 w 279"/>
                <a:gd name="T3" fmla="*/ 535 h 551"/>
                <a:gd name="T4" fmla="*/ 39 w 279"/>
                <a:gd name="T5" fmla="*/ 551 h 551"/>
                <a:gd name="T6" fmla="*/ 103 w 279"/>
                <a:gd name="T7" fmla="*/ 550 h 551"/>
                <a:gd name="T8" fmla="*/ 106 w 279"/>
                <a:gd name="T9" fmla="*/ 535 h 551"/>
                <a:gd name="T10" fmla="*/ 106 w 279"/>
                <a:gd name="T11" fmla="*/ 348 h 551"/>
                <a:gd name="T12" fmla="*/ 84 w 279"/>
                <a:gd name="T13" fmla="*/ 352 h 551"/>
                <a:gd name="T14" fmla="*/ 35 w 279"/>
                <a:gd name="T15" fmla="*/ 318 h 551"/>
                <a:gd name="T16" fmla="*/ 0 w 279"/>
                <a:gd name="T17" fmla="*/ 104 h 551"/>
                <a:gd name="T18" fmla="*/ 0 w 279"/>
                <a:gd name="T19" fmla="*/ 254 h 551"/>
                <a:gd name="T20" fmla="*/ 13 w 279"/>
                <a:gd name="T21" fmla="*/ 232 h 551"/>
                <a:gd name="T22" fmla="*/ 17 w 279"/>
                <a:gd name="T23" fmla="*/ 210 h 551"/>
                <a:gd name="T24" fmla="*/ 0 w 279"/>
                <a:gd name="T25" fmla="*/ 104 h 551"/>
                <a:gd name="T26" fmla="*/ 208 w 279"/>
                <a:gd name="T27" fmla="*/ 0 h 551"/>
                <a:gd name="T28" fmla="*/ 83 w 279"/>
                <a:gd name="T29" fmla="*/ 0 h 551"/>
                <a:gd name="T30" fmla="*/ 85 w 279"/>
                <a:gd name="T31" fmla="*/ 10 h 551"/>
                <a:gd name="T32" fmla="*/ 137 w 279"/>
                <a:gd name="T33" fmla="*/ 286 h 551"/>
                <a:gd name="T34" fmla="*/ 137 w 279"/>
                <a:gd name="T35" fmla="*/ 292 h 551"/>
                <a:gd name="T36" fmla="*/ 137 w 279"/>
                <a:gd name="T37" fmla="*/ 299 h 551"/>
                <a:gd name="T38" fmla="*/ 115 w 279"/>
                <a:gd name="T39" fmla="*/ 343 h 551"/>
                <a:gd name="T40" fmla="*/ 115 w 279"/>
                <a:gd name="T41" fmla="*/ 535 h 551"/>
                <a:gd name="T42" fmla="*/ 118 w 279"/>
                <a:gd name="T43" fmla="*/ 550 h 551"/>
                <a:gd name="T44" fmla="*/ 182 w 279"/>
                <a:gd name="T45" fmla="*/ 551 h 551"/>
                <a:gd name="T46" fmla="*/ 186 w 279"/>
                <a:gd name="T47" fmla="*/ 535 h 551"/>
                <a:gd name="T48" fmla="*/ 186 w 279"/>
                <a:gd name="T49" fmla="*/ 94 h 551"/>
                <a:gd name="T50" fmla="*/ 208 w 279"/>
                <a:gd name="T51" fmla="*/ 232 h 551"/>
                <a:gd name="T52" fmla="*/ 243 w 279"/>
                <a:gd name="T53" fmla="*/ 261 h 551"/>
                <a:gd name="T54" fmla="*/ 279 w 279"/>
                <a:gd name="T55" fmla="*/ 226 h 551"/>
                <a:gd name="T56" fmla="*/ 278 w 279"/>
                <a:gd name="T57" fmla="*/ 221 h 551"/>
                <a:gd name="T58" fmla="*/ 279 w 279"/>
                <a:gd name="T59" fmla="*/ 216 h 551"/>
                <a:gd name="T60" fmla="*/ 244 w 279"/>
                <a:gd name="T61" fmla="*/ 30 h 551"/>
                <a:gd name="T62" fmla="*/ 208 w 279"/>
                <a:gd name="T63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" h="551">
                  <a:moveTo>
                    <a:pt x="35" y="318"/>
                  </a:moveTo>
                  <a:cubicBezTo>
                    <a:pt x="35" y="535"/>
                    <a:pt x="35" y="535"/>
                    <a:pt x="35" y="535"/>
                  </a:cubicBezTo>
                  <a:cubicBezTo>
                    <a:pt x="35" y="541"/>
                    <a:pt x="36" y="546"/>
                    <a:pt x="39" y="551"/>
                  </a:cubicBezTo>
                  <a:cubicBezTo>
                    <a:pt x="59" y="550"/>
                    <a:pt x="80" y="550"/>
                    <a:pt x="103" y="550"/>
                  </a:cubicBezTo>
                  <a:cubicBezTo>
                    <a:pt x="105" y="545"/>
                    <a:pt x="106" y="540"/>
                    <a:pt x="106" y="535"/>
                  </a:cubicBezTo>
                  <a:cubicBezTo>
                    <a:pt x="106" y="348"/>
                    <a:pt x="106" y="348"/>
                    <a:pt x="106" y="348"/>
                  </a:cubicBezTo>
                  <a:cubicBezTo>
                    <a:pt x="100" y="351"/>
                    <a:pt x="92" y="352"/>
                    <a:pt x="84" y="352"/>
                  </a:cubicBezTo>
                  <a:cubicBezTo>
                    <a:pt x="62" y="352"/>
                    <a:pt x="43" y="338"/>
                    <a:pt x="35" y="318"/>
                  </a:cubicBezTo>
                  <a:moveTo>
                    <a:pt x="0" y="10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6" y="249"/>
                    <a:pt x="11" y="241"/>
                    <a:pt x="13" y="232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0" y="104"/>
                    <a:pt x="0" y="104"/>
                    <a:pt x="0" y="104"/>
                  </a:cubicBezTo>
                  <a:moveTo>
                    <a:pt x="20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4" y="3"/>
                    <a:pt x="85" y="7"/>
                    <a:pt x="85" y="10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38" y="288"/>
                    <a:pt x="137" y="290"/>
                    <a:pt x="137" y="292"/>
                  </a:cubicBezTo>
                  <a:cubicBezTo>
                    <a:pt x="137" y="295"/>
                    <a:pt x="137" y="297"/>
                    <a:pt x="137" y="299"/>
                  </a:cubicBezTo>
                  <a:cubicBezTo>
                    <a:pt x="137" y="317"/>
                    <a:pt x="128" y="333"/>
                    <a:pt x="115" y="343"/>
                  </a:cubicBezTo>
                  <a:cubicBezTo>
                    <a:pt x="115" y="535"/>
                    <a:pt x="115" y="535"/>
                    <a:pt x="115" y="535"/>
                  </a:cubicBezTo>
                  <a:cubicBezTo>
                    <a:pt x="115" y="540"/>
                    <a:pt x="116" y="545"/>
                    <a:pt x="118" y="550"/>
                  </a:cubicBezTo>
                  <a:cubicBezTo>
                    <a:pt x="141" y="550"/>
                    <a:pt x="162" y="550"/>
                    <a:pt x="182" y="551"/>
                  </a:cubicBezTo>
                  <a:cubicBezTo>
                    <a:pt x="185" y="546"/>
                    <a:pt x="186" y="541"/>
                    <a:pt x="186" y="535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11" y="249"/>
                    <a:pt x="226" y="261"/>
                    <a:pt x="243" y="261"/>
                  </a:cubicBezTo>
                  <a:cubicBezTo>
                    <a:pt x="263" y="261"/>
                    <a:pt x="279" y="245"/>
                    <a:pt x="279" y="226"/>
                  </a:cubicBezTo>
                  <a:cubicBezTo>
                    <a:pt x="279" y="224"/>
                    <a:pt x="279" y="222"/>
                    <a:pt x="278" y="221"/>
                  </a:cubicBezTo>
                  <a:cubicBezTo>
                    <a:pt x="279" y="219"/>
                    <a:pt x="279" y="218"/>
                    <a:pt x="279" y="216"/>
                  </a:cubicBezTo>
                  <a:cubicBezTo>
                    <a:pt x="244" y="30"/>
                    <a:pt x="244" y="30"/>
                    <a:pt x="244" y="30"/>
                  </a:cubicBezTo>
                  <a:cubicBezTo>
                    <a:pt x="241" y="13"/>
                    <a:pt x="226" y="0"/>
                    <a:pt x="20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íşľîḑé">
              <a:extLst>
                <a:ext uri="{FF2B5EF4-FFF2-40B4-BE49-F238E27FC236}">
                  <a16:creationId xmlns:a16="http://schemas.microsoft.com/office/drawing/2014/main" id="{32728BE6-9DAD-48F5-B92C-8B5DDD4896EB}"/>
                </a:ext>
              </a:extLst>
            </p:cNvPr>
            <p:cNvSpPr/>
            <p:nvPr/>
          </p:nvSpPr>
          <p:spPr bwMode="auto">
            <a:xfrm>
              <a:off x="57069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íslîḋe">
              <a:extLst>
                <a:ext uri="{FF2B5EF4-FFF2-40B4-BE49-F238E27FC236}">
                  <a16:creationId xmlns:a16="http://schemas.microsoft.com/office/drawing/2014/main" id="{76709A0D-20F4-4264-AF68-035EBD8E93C7}"/>
                </a:ext>
              </a:extLst>
            </p:cNvPr>
            <p:cNvSpPr/>
            <p:nvPr/>
          </p:nvSpPr>
          <p:spPr bwMode="auto">
            <a:xfrm>
              <a:off x="5484696" y="4452006"/>
              <a:ext cx="728663" cy="1328738"/>
            </a:xfrm>
            <a:custGeom>
              <a:avLst/>
              <a:gdLst>
                <a:gd name="T0" fmla="*/ 267 w 302"/>
                <a:gd name="T1" fmla="*/ 0 h 551"/>
                <a:gd name="T2" fmla="*/ 71 w 302"/>
                <a:gd name="T3" fmla="*/ 0 h 551"/>
                <a:gd name="T4" fmla="*/ 36 w 302"/>
                <a:gd name="T5" fmla="*/ 30 h 551"/>
                <a:gd name="T6" fmla="*/ 0 w 302"/>
                <a:gd name="T7" fmla="*/ 216 h 551"/>
                <a:gd name="T8" fmla="*/ 1 w 302"/>
                <a:gd name="T9" fmla="*/ 221 h 551"/>
                <a:gd name="T10" fmla="*/ 0 w 302"/>
                <a:gd name="T11" fmla="*/ 226 h 551"/>
                <a:gd name="T12" fmla="*/ 36 w 302"/>
                <a:gd name="T13" fmla="*/ 261 h 551"/>
                <a:gd name="T14" fmla="*/ 71 w 302"/>
                <a:gd name="T15" fmla="*/ 232 h 551"/>
                <a:gd name="T16" fmla="*/ 93 w 302"/>
                <a:gd name="T17" fmla="*/ 94 h 551"/>
                <a:gd name="T18" fmla="*/ 93 w 302"/>
                <a:gd name="T19" fmla="*/ 535 h 551"/>
                <a:gd name="T20" fmla="*/ 97 w 302"/>
                <a:gd name="T21" fmla="*/ 551 h 551"/>
                <a:gd name="T22" fmla="*/ 161 w 302"/>
                <a:gd name="T23" fmla="*/ 550 h 551"/>
                <a:gd name="T24" fmla="*/ 164 w 302"/>
                <a:gd name="T25" fmla="*/ 535 h 551"/>
                <a:gd name="T26" fmla="*/ 164 w 302"/>
                <a:gd name="T27" fmla="*/ 317 h 551"/>
                <a:gd name="T28" fmla="*/ 173 w 302"/>
                <a:gd name="T29" fmla="*/ 317 h 551"/>
                <a:gd name="T30" fmla="*/ 173 w 302"/>
                <a:gd name="T31" fmla="*/ 535 h 551"/>
                <a:gd name="T32" fmla="*/ 176 w 302"/>
                <a:gd name="T33" fmla="*/ 550 h 551"/>
                <a:gd name="T34" fmla="*/ 240 w 302"/>
                <a:gd name="T35" fmla="*/ 551 h 551"/>
                <a:gd name="T36" fmla="*/ 244 w 302"/>
                <a:gd name="T37" fmla="*/ 535 h 551"/>
                <a:gd name="T38" fmla="*/ 244 w 302"/>
                <a:gd name="T39" fmla="*/ 94 h 551"/>
                <a:gd name="T40" fmla="*/ 266 w 302"/>
                <a:gd name="T41" fmla="*/ 228 h 551"/>
                <a:gd name="T42" fmla="*/ 302 w 302"/>
                <a:gd name="T43" fmla="*/ 33 h 551"/>
                <a:gd name="T44" fmla="*/ 302 w 302"/>
                <a:gd name="T45" fmla="*/ 30 h 551"/>
                <a:gd name="T46" fmla="*/ 267 w 302"/>
                <a:gd name="T4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551">
                  <a:moveTo>
                    <a:pt x="26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38" y="13"/>
                    <a:pt x="36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1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7" y="551"/>
                  </a:cubicBezTo>
                  <a:cubicBezTo>
                    <a:pt x="117" y="550"/>
                    <a:pt x="139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9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302" y="33"/>
                    <a:pt x="302" y="33"/>
                    <a:pt x="302" y="33"/>
                  </a:cubicBezTo>
                  <a:cubicBezTo>
                    <a:pt x="302" y="30"/>
                    <a:pt x="302" y="30"/>
                    <a:pt x="302" y="30"/>
                  </a:cubicBezTo>
                  <a:cubicBezTo>
                    <a:pt x="299" y="13"/>
                    <a:pt x="284" y="0"/>
                    <a:pt x="267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iSļïďe">
              <a:extLst>
                <a:ext uri="{FF2B5EF4-FFF2-40B4-BE49-F238E27FC236}">
                  <a16:creationId xmlns:a16="http://schemas.microsoft.com/office/drawing/2014/main" id="{8156282E-C7B6-4B61-86A9-2FE389F7E28F}"/>
                </a:ext>
              </a:extLst>
            </p:cNvPr>
            <p:cNvSpPr/>
            <p:nvPr/>
          </p:nvSpPr>
          <p:spPr bwMode="auto">
            <a:xfrm>
              <a:off x="8896234" y="3755093"/>
              <a:ext cx="547688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ïsļíḍê">
              <a:extLst>
                <a:ext uri="{FF2B5EF4-FFF2-40B4-BE49-F238E27FC236}">
                  <a16:creationId xmlns:a16="http://schemas.microsoft.com/office/drawing/2014/main" id="{054B3AD8-BB21-40E2-8B69-B7952A281C10}"/>
                </a:ext>
              </a:extLst>
            </p:cNvPr>
            <p:cNvSpPr/>
            <p:nvPr/>
          </p:nvSpPr>
          <p:spPr bwMode="auto">
            <a:xfrm>
              <a:off x="8567621" y="4369456"/>
              <a:ext cx="1204913" cy="2038350"/>
            </a:xfrm>
            <a:custGeom>
              <a:avLst/>
              <a:gdLst>
                <a:gd name="T0" fmla="*/ 498 w 499"/>
                <a:gd name="T1" fmla="*/ 326 h 845"/>
                <a:gd name="T2" fmla="*/ 498 w 499"/>
                <a:gd name="T3" fmla="*/ 320 h 845"/>
                <a:gd name="T4" fmla="*/ 446 w 499"/>
                <a:gd name="T5" fmla="*/ 44 h 845"/>
                <a:gd name="T6" fmla="*/ 394 w 499"/>
                <a:gd name="T7" fmla="*/ 0 h 845"/>
                <a:gd name="T8" fmla="*/ 104 w 499"/>
                <a:gd name="T9" fmla="*/ 0 h 845"/>
                <a:gd name="T10" fmla="*/ 52 w 499"/>
                <a:gd name="T11" fmla="*/ 44 h 845"/>
                <a:gd name="T12" fmla="*/ 0 w 499"/>
                <a:gd name="T13" fmla="*/ 320 h 845"/>
                <a:gd name="T14" fmla="*/ 0 w 499"/>
                <a:gd name="T15" fmla="*/ 326 h 845"/>
                <a:gd name="T16" fmla="*/ 0 w 499"/>
                <a:gd name="T17" fmla="*/ 333 h 845"/>
                <a:gd name="T18" fmla="*/ 53 w 499"/>
                <a:gd name="T19" fmla="*/ 386 h 845"/>
                <a:gd name="T20" fmla="*/ 105 w 499"/>
                <a:gd name="T21" fmla="*/ 343 h 845"/>
                <a:gd name="T22" fmla="*/ 138 w 499"/>
                <a:gd name="T23" fmla="*/ 138 h 845"/>
                <a:gd name="T24" fmla="*/ 137 w 499"/>
                <a:gd name="T25" fmla="*/ 792 h 845"/>
                <a:gd name="T26" fmla="*/ 190 w 499"/>
                <a:gd name="T27" fmla="*/ 845 h 845"/>
                <a:gd name="T28" fmla="*/ 243 w 499"/>
                <a:gd name="T29" fmla="*/ 792 h 845"/>
                <a:gd name="T30" fmla="*/ 243 w 499"/>
                <a:gd name="T31" fmla="*/ 468 h 845"/>
                <a:gd name="T32" fmla="*/ 256 w 499"/>
                <a:gd name="T33" fmla="*/ 468 h 845"/>
                <a:gd name="T34" fmla="*/ 256 w 499"/>
                <a:gd name="T35" fmla="*/ 792 h 845"/>
                <a:gd name="T36" fmla="*/ 308 w 499"/>
                <a:gd name="T37" fmla="*/ 845 h 845"/>
                <a:gd name="T38" fmla="*/ 361 w 499"/>
                <a:gd name="T39" fmla="*/ 792 h 845"/>
                <a:gd name="T40" fmla="*/ 361 w 499"/>
                <a:gd name="T41" fmla="*/ 138 h 845"/>
                <a:gd name="T42" fmla="*/ 394 w 499"/>
                <a:gd name="T43" fmla="*/ 343 h 845"/>
                <a:gd name="T44" fmla="*/ 446 w 499"/>
                <a:gd name="T45" fmla="*/ 386 h 845"/>
                <a:gd name="T46" fmla="*/ 499 w 499"/>
                <a:gd name="T47" fmla="*/ 333 h 845"/>
                <a:gd name="T48" fmla="*/ 498 w 499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9" h="845">
                  <a:moveTo>
                    <a:pt x="498" y="326"/>
                  </a:moveTo>
                  <a:cubicBezTo>
                    <a:pt x="499" y="324"/>
                    <a:pt x="499" y="322"/>
                    <a:pt x="498" y="320"/>
                  </a:cubicBezTo>
                  <a:cubicBezTo>
                    <a:pt x="446" y="44"/>
                    <a:pt x="446" y="44"/>
                    <a:pt x="446" y="44"/>
                  </a:cubicBezTo>
                  <a:cubicBezTo>
                    <a:pt x="442" y="18"/>
                    <a:pt x="420" y="0"/>
                    <a:pt x="39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8" y="0"/>
                    <a:pt x="56" y="18"/>
                    <a:pt x="52" y="44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2"/>
                    <a:pt x="0" y="324"/>
                    <a:pt x="0" y="326"/>
                  </a:cubicBezTo>
                  <a:cubicBezTo>
                    <a:pt x="0" y="329"/>
                    <a:pt x="0" y="331"/>
                    <a:pt x="0" y="333"/>
                  </a:cubicBezTo>
                  <a:cubicBezTo>
                    <a:pt x="0" y="363"/>
                    <a:pt x="24" y="386"/>
                    <a:pt x="53" y="386"/>
                  </a:cubicBezTo>
                  <a:cubicBezTo>
                    <a:pt x="78" y="386"/>
                    <a:pt x="100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7" y="792"/>
                    <a:pt x="137" y="792"/>
                    <a:pt x="137" y="792"/>
                  </a:cubicBezTo>
                  <a:cubicBezTo>
                    <a:pt x="137" y="821"/>
                    <a:pt x="161" y="845"/>
                    <a:pt x="190" y="845"/>
                  </a:cubicBezTo>
                  <a:cubicBezTo>
                    <a:pt x="219" y="845"/>
                    <a:pt x="243" y="821"/>
                    <a:pt x="243" y="792"/>
                  </a:cubicBezTo>
                  <a:cubicBezTo>
                    <a:pt x="243" y="468"/>
                    <a:pt x="243" y="468"/>
                    <a:pt x="243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79" y="845"/>
                    <a:pt x="308" y="845"/>
                  </a:cubicBezTo>
                  <a:cubicBezTo>
                    <a:pt x="338" y="845"/>
                    <a:pt x="361" y="821"/>
                    <a:pt x="361" y="792"/>
                  </a:cubicBezTo>
                  <a:cubicBezTo>
                    <a:pt x="361" y="138"/>
                    <a:pt x="361" y="138"/>
                    <a:pt x="361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8" y="368"/>
                    <a:pt x="420" y="386"/>
                    <a:pt x="446" y="386"/>
                  </a:cubicBezTo>
                  <a:cubicBezTo>
                    <a:pt x="475" y="386"/>
                    <a:pt x="499" y="363"/>
                    <a:pt x="499" y="333"/>
                  </a:cubicBezTo>
                  <a:cubicBezTo>
                    <a:pt x="499" y="331"/>
                    <a:pt x="498" y="329"/>
                    <a:pt x="498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iŝ1iḍê">
              <a:extLst>
                <a:ext uri="{FF2B5EF4-FFF2-40B4-BE49-F238E27FC236}">
                  <a16:creationId xmlns:a16="http://schemas.microsoft.com/office/drawing/2014/main" id="{E28FEB06-D5EE-4B69-BA73-0CCE381BF8CF}"/>
                </a:ext>
              </a:extLst>
            </p:cNvPr>
            <p:cNvSpPr/>
            <p:nvPr/>
          </p:nvSpPr>
          <p:spPr bwMode="auto">
            <a:xfrm>
              <a:off x="6429259" y="3755093"/>
              <a:ext cx="544513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ïṣlíḋé">
              <a:extLst>
                <a:ext uri="{FF2B5EF4-FFF2-40B4-BE49-F238E27FC236}">
                  <a16:creationId xmlns:a16="http://schemas.microsoft.com/office/drawing/2014/main" id="{134E2038-30D9-41A8-AB05-FBC38B6D0E07}"/>
                </a:ext>
              </a:extLst>
            </p:cNvPr>
            <p:cNvSpPr/>
            <p:nvPr/>
          </p:nvSpPr>
          <p:spPr bwMode="auto">
            <a:xfrm>
              <a:off x="6097471" y="4369456"/>
              <a:ext cx="1206500" cy="2038350"/>
            </a:xfrm>
            <a:custGeom>
              <a:avLst/>
              <a:gdLst>
                <a:gd name="T0" fmla="*/ 499 w 500"/>
                <a:gd name="T1" fmla="*/ 326 h 845"/>
                <a:gd name="T2" fmla="*/ 499 w 500"/>
                <a:gd name="T3" fmla="*/ 320 h 845"/>
                <a:gd name="T4" fmla="*/ 447 w 500"/>
                <a:gd name="T5" fmla="*/ 44 h 845"/>
                <a:gd name="T6" fmla="*/ 395 w 500"/>
                <a:gd name="T7" fmla="*/ 0 h 845"/>
                <a:gd name="T8" fmla="*/ 105 w 500"/>
                <a:gd name="T9" fmla="*/ 0 h 845"/>
                <a:gd name="T10" fmla="*/ 53 w 500"/>
                <a:gd name="T11" fmla="*/ 44 h 845"/>
                <a:gd name="T12" fmla="*/ 1 w 500"/>
                <a:gd name="T13" fmla="*/ 320 h 845"/>
                <a:gd name="T14" fmla="*/ 1 w 500"/>
                <a:gd name="T15" fmla="*/ 326 h 845"/>
                <a:gd name="T16" fmla="*/ 1 w 500"/>
                <a:gd name="T17" fmla="*/ 333 h 845"/>
                <a:gd name="T18" fmla="*/ 53 w 500"/>
                <a:gd name="T19" fmla="*/ 386 h 845"/>
                <a:gd name="T20" fmla="*/ 105 w 500"/>
                <a:gd name="T21" fmla="*/ 343 h 845"/>
                <a:gd name="T22" fmla="*/ 138 w 500"/>
                <a:gd name="T23" fmla="*/ 138 h 845"/>
                <a:gd name="T24" fmla="*/ 138 w 500"/>
                <a:gd name="T25" fmla="*/ 792 h 845"/>
                <a:gd name="T26" fmla="*/ 191 w 500"/>
                <a:gd name="T27" fmla="*/ 845 h 845"/>
                <a:gd name="T28" fmla="*/ 244 w 500"/>
                <a:gd name="T29" fmla="*/ 792 h 845"/>
                <a:gd name="T30" fmla="*/ 244 w 500"/>
                <a:gd name="T31" fmla="*/ 468 h 845"/>
                <a:gd name="T32" fmla="*/ 256 w 500"/>
                <a:gd name="T33" fmla="*/ 468 h 845"/>
                <a:gd name="T34" fmla="*/ 256 w 500"/>
                <a:gd name="T35" fmla="*/ 792 h 845"/>
                <a:gd name="T36" fmla="*/ 309 w 500"/>
                <a:gd name="T37" fmla="*/ 845 h 845"/>
                <a:gd name="T38" fmla="*/ 362 w 500"/>
                <a:gd name="T39" fmla="*/ 792 h 845"/>
                <a:gd name="T40" fmla="*/ 362 w 500"/>
                <a:gd name="T41" fmla="*/ 138 h 845"/>
                <a:gd name="T42" fmla="*/ 394 w 500"/>
                <a:gd name="T43" fmla="*/ 343 h 845"/>
                <a:gd name="T44" fmla="*/ 446 w 500"/>
                <a:gd name="T45" fmla="*/ 386 h 845"/>
                <a:gd name="T46" fmla="*/ 499 w 500"/>
                <a:gd name="T47" fmla="*/ 333 h 845"/>
                <a:gd name="T48" fmla="*/ 499 w 500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845">
                  <a:moveTo>
                    <a:pt x="499" y="326"/>
                  </a:moveTo>
                  <a:cubicBezTo>
                    <a:pt x="499" y="324"/>
                    <a:pt x="500" y="322"/>
                    <a:pt x="499" y="320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43" y="18"/>
                    <a:pt x="421" y="0"/>
                    <a:pt x="39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9" y="0"/>
                    <a:pt x="57" y="18"/>
                    <a:pt x="53" y="44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22"/>
                    <a:pt x="0" y="324"/>
                    <a:pt x="1" y="326"/>
                  </a:cubicBezTo>
                  <a:cubicBezTo>
                    <a:pt x="1" y="329"/>
                    <a:pt x="1" y="331"/>
                    <a:pt x="1" y="333"/>
                  </a:cubicBezTo>
                  <a:cubicBezTo>
                    <a:pt x="1" y="363"/>
                    <a:pt x="24" y="386"/>
                    <a:pt x="53" y="386"/>
                  </a:cubicBezTo>
                  <a:cubicBezTo>
                    <a:pt x="79" y="386"/>
                    <a:pt x="101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8" y="792"/>
                    <a:pt x="138" y="792"/>
                    <a:pt x="138" y="792"/>
                  </a:cubicBezTo>
                  <a:cubicBezTo>
                    <a:pt x="138" y="821"/>
                    <a:pt x="162" y="845"/>
                    <a:pt x="191" y="845"/>
                  </a:cubicBezTo>
                  <a:cubicBezTo>
                    <a:pt x="220" y="845"/>
                    <a:pt x="244" y="821"/>
                    <a:pt x="244" y="792"/>
                  </a:cubicBezTo>
                  <a:cubicBezTo>
                    <a:pt x="244" y="468"/>
                    <a:pt x="244" y="468"/>
                    <a:pt x="244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80" y="845"/>
                    <a:pt x="309" y="845"/>
                  </a:cubicBezTo>
                  <a:cubicBezTo>
                    <a:pt x="338" y="845"/>
                    <a:pt x="362" y="821"/>
                    <a:pt x="362" y="792"/>
                  </a:cubicBezTo>
                  <a:cubicBezTo>
                    <a:pt x="362" y="138"/>
                    <a:pt x="362" y="138"/>
                    <a:pt x="362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9" y="368"/>
                    <a:pt x="421" y="386"/>
                    <a:pt x="446" y="386"/>
                  </a:cubicBezTo>
                  <a:cubicBezTo>
                    <a:pt x="476" y="386"/>
                    <a:pt x="499" y="363"/>
                    <a:pt x="499" y="333"/>
                  </a:cubicBezTo>
                  <a:cubicBezTo>
                    <a:pt x="499" y="331"/>
                    <a:pt x="499" y="329"/>
                    <a:pt x="499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ïṡḷîḓè">
              <a:extLst>
                <a:ext uri="{FF2B5EF4-FFF2-40B4-BE49-F238E27FC236}">
                  <a16:creationId xmlns:a16="http://schemas.microsoft.com/office/drawing/2014/main" id="{ED568618-20E8-474D-89F6-009CFA96FC1F}"/>
                </a:ext>
              </a:extLst>
            </p:cNvPr>
            <p:cNvGrpSpPr/>
            <p:nvPr/>
          </p:nvGrpSpPr>
          <p:grpSpPr>
            <a:xfrm>
              <a:off x="7116645" y="1803633"/>
              <a:ext cx="5087548" cy="4213653"/>
              <a:chOff x="5410480" y="859866"/>
              <a:chExt cx="5545138" cy="4592638"/>
            </a:xfrm>
          </p:grpSpPr>
          <p:sp>
            <p:nvSpPr>
              <p:cNvPr id="39" name="íṧļîḍé">
                <a:extLst>
                  <a:ext uri="{FF2B5EF4-FFF2-40B4-BE49-F238E27FC236}">
                    <a16:creationId xmlns:a16="http://schemas.microsoft.com/office/drawing/2014/main" id="{86F977ED-78A9-4101-AE39-9B8C8334251A}"/>
                  </a:ext>
                </a:extLst>
              </p:cNvPr>
              <p:cNvSpPr/>
              <p:nvPr/>
            </p:nvSpPr>
            <p:spPr bwMode="auto">
              <a:xfrm>
                <a:off x="7915555" y="945591"/>
                <a:ext cx="3040063" cy="958850"/>
              </a:xfrm>
              <a:custGeom>
                <a:avLst/>
                <a:gdLst>
                  <a:gd name="T0" fmla="*/ 1915 w 1915"/>
                  <a:gd name="T1" fmla="*/ 561 h 604"/>
                  <a:gd name="T2" fmla="*/ 1909 w 1915"/>
                  <a:gd name="T3" fmla="*/ 0 h 604"/>
                  <a:gd name="T4" fmla="*/ 0 w 1915"/>
                  <a:gd name="T5" fmla="*/ 43 h 604"/>
                  <a:gd name="T6" fmla="*/ 8 w 1915"/>
                  <a:gd name="T7" fmla="*/ 604 h 604"/>
                  <a:gd name="T8" fmla="*/ 1915 w 1915"/>
                  <a:gd name="T9" fmla="*/ 561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5" h="604">
                    <a:moveTo>
                      <a:pt x="1915" y="561"/>
                    </a:moveTo>
                    <a:lnTo>
                      <a:pt x="1909" y="0"/>
                    </a:lnTo>
                    <a:lnTo>
                      <a:pt x="0" y="43"/>
                    </a:lnTo>
                    <a:lnTo>
                      <a:pt x="8" y="604"/>
                    </a:lnTo>
                    <a:lnTo>
                      <a:pt x="1915" y="56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îŝ1iďé">
                <a:extLst>
                  <a:ext uri="{FF2B5EF4-FFF2-40B4-BE49-F238E27FC236}">
                    <a16:creationId xmlns:a16="http://schemas.microsoft.com/office/drawing/2014/main" id="{34CE5DF9-42C8-476B-A573-93914FB7A137}"/>
                  </a:ext>
                </a:extLst>
              </p:cNvPr>
              <p:cNvSpPr/>
              <p:nvPr/>
            </p:nvSpPr>
            <p:spPr bwMode="auto">
              <a:xfrm>
                <a:off x="6234393" y="1274204"/>
                <a:ext cx="323850" cy="906463"/>
              </a:xfrm>
              <a:custGeom>
                <a:avLst/>
                <a:gdLst>
                  <a:gd name="T0" fmla="*/ 50 w 134"/>
                  <a:gd name="T1" fmla="*/ 374 h 376"/>
                  <a:gd name="T2" fmla="*/ 50 w 134"/>
                  <a:gd name="T3" fmla="*/ 374 h 376"/>
                  <a:gd name="T4" fmla="*/ 2 w 134"/>
                  <a:gd name="T5" fmla="*/ 319 h 376"/>
                  <a:gd name="T6" fmla="*/ 29 w 134"/>
                  <a:gd name="T7" fmla="*/ 50 h 376"/>
                  <a:gd name="T8" fmla="*/ 84 w 134"/>
                  <a:gd name="T9" fmla="*/ 2 h 376"/>
                  <a:gd name="T10" fmla="*/ 132 w 134"/>
                  <a:gd name="T11" fmla="*/ 57 h 376"/>
                  <a:gd name="T12" fmla="*/ 105 w 134"/>
                  <a:gd name="T13" fmla="*/ 326 h 376"/>
                  <a:gd name="T14" fmla="*/ 50 w 134"/>
                  <a:gd name="T15" fmla="*/ 37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376">
                    <a:moveTo>
                      <a:pt x="50" y="374"/>
                    </a:moveTo>
                    <a:cubicBezTo>
                      <a:pt x="50" y="374"/>
                      <a:pt x="50" y="374"/>
                      <a:pt x="50" y="374"/>
                    </a:cubicBezTo>
                    <a:cubicBezTo>
                      <a:pt x="22" y="372"/>
                      <a:pt x="0" y="347"/>
                      <a:pt x="2" y="31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2" y="22"/>
                      <a:pt x="56" y="0"/>
                      <a:pt x="84" y="2"/>
                    </a:cubicBezTo>
                    <a:cubicBezTo>
                      <a:pt x="112" y="4"/>
                      <a:pt x="134" y="29"/>
                      <a:pt x="132" y="57"/>
                    </a:cubicBezTo>
                    <a:cubicBezTo>
                      <a:pt x="105" y="326"/>
                      <a:pt x="105" y="326"/>
                      <a:pt x="105" y="326"/>
                    </a:cubicBezTo>
                    <a:cubicBezTo>
                      <a:pt x="103" y="354"/>
                      <a:pt x="79" y="376"/>
                      <a:pt x="50" y="374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íśḷîḍe">
                <a:extLst>
                  <a:ext uri="{FF2B5EF4-FFF2-40B4-BE49-F238E27FC236}">
                    <a16:creationId xmlns:a16="http://schemas.microsoft.com/office/drawing/2014/main" id="{DACE05BD-D0C2-4B4D-88D4-1195BD89B0F4}"/>
                  </a:ext>
                </a:extLst>
              </p:cNvPr>
              <p:cNvSpPr/>
              <p:nvPr/>
            </p:nvSpPr>
            <p:spPr bwMode="auto">
              <a:xfrm>
                <a:off x="6499505" y="1237691"/>
                <a:ext cx="295275" cy="912813"/>
              </a:xfrm>
              <a:custGeom>
                <a:avLst/>
                <a:gdLst>
                  <a:gd name="T0" fmla="*/ 74 w 122"/>
                  <a:gd name="T1" fmla="*/ 375 h 378"/>
                  <a:gd name="T2" fmla="*/ 74 w 122"/>
                  <a:gd name="T3" fmla="*/ 375 h 378"/>
                  <a:gd name="T4" fmla="*/ 18 w 122"/>
                  <a:gd name="T5" fmla="*/ 329 h 378"/>
                  <a:gd name="T6" fmla="*/ 1 w 122"/>
                  <a:gd name="T7" fmla="*/ 59 h 378"/>
                  <a:gd name="T8" fmla="*/ 48 w 122"/>
                  <a:gd name="T9" fmla="*/ 3 h 378"/>
                  <a:gd name="T10" fmla="*/ 104 w 122"/>
                  <a:gd name="T11" fmla="*/ 49 h 378"/>
                  <a:gd name="T12" fmla="*/ 121 w 122"/>
                  <a:gd name="T13" fmla="*/ 319 h 378"/>
                  <a:gd name="T14" fmla="*/ 74 w 122"/>
                  <a:gd name="T15" fmla="*/ 37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378">
                    <a:moveTo>
                      <a:pt x="74" y="375"/>
                    </a:moveTo>
                    <a:cubicBezTo>
                      <a:pt x="74" y="375"/>
                      <a:pt x="74" y="375"/>
                      <a:pt x="74" y="375"/>
                    </a:cubicBezTo>
                    <a:cubicBezTo>
                      <a:pt x="46" y="378"/>
                      <a:pt x="20" y="357"/>
                      <a:pt x="18" y="32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31"/>
                      <a:pt x="20" y="5"/>
                      <a:pt x="48" y="3"/>
                    </a:cubicBezTo>
                    <a:cubicBezTo>
                      <a:pt x="76" y="0"/>
                      <a:pt x="101" y="21"/>
                      <a:pt x="104" y="49"/>
                    </a:cubicBezTo>
                    <a:cubicBezTo>
                      <a:pt x="121" y="319"/>
                      <a:pt x="121" y="319"/>
                      <a:pt x="121" y="319"/>
                    </a:cubicBezTo>
                    <a:cubicBezTo>
                      <a:pt x="122" y="348"/>
                      <a:pt x="102" y="373"/>
                      <a:pt x="74" y="375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íšļîḑê">
                <a:extLst>
                  <a:ext uri="{FF2B5EF4-FFF2-40B4-BE49-F238E27FC236}">
                    <a16:creationId xmlns:a16="http://schemas.microsoft.com/office/drawing/2014/main" id="{EA054238-4005-433E-A10A-0FE4BB5DFC30}"/>
                  </a:ext>
                </a:extLst>
              </p:cNvPr>
              <p:cNvSpPr/>
              <p:nvPr/>
            </p:nvSpPr>
            <p:spPr bwMode="auto">
              <a:xfrm>
                <a:off x="6229630" y="1021791"/>
                <a:ext cx="1193800" cy="896938"/>
              </a:xfrm>
              <a:custGeom>
                <a:avLst/>
                <a:gdLst>
                  <a:gd name="T0" fmla="*/ 752 w 752"/>
                  <a:gd name="T1" fmla="*/ 173 h 565"/>
                  <a:gd name="T2" fmla="*/ 275 w 752"/>
                  <a:gd name="T3" fmla="*/ 0 h 565"/>
                  <a:gd name="T4" fmla="*/ 0 w 752"/>
                  <a:gd name="T5" fmla="*/ 300 h 565"/>
                  <a:gd name="T6" fmla="*/ 9 w 752"/>
                  <a:gd name="T7" fmla="*/ 565 h 565"/>
                  <a:gd name="T8" fmla="*/ 652 w 752"/>
                  <a:gd name="T9" fmla="*/ 423 h 565"/>
                  <a:gd name="T10" fmla="*/ 752 w 752"/>
                  <a:gd name="T11" fmla="*/ 17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2" h="565">
                    <a:moveTo>
                      <a:pt x="752" y="173"/>
                    </a:moveTo>
                    <a:lnTo>
                      <a:pt x="275" y="0"/>
                    </a:lnTo>
                    <a:lnTo>
                      <a:pt x="0" y="300"/>
                    </a:lnTo>
                    <a:lnTo>
                      <a:pt x="9" y="565"/>
                    </a:lnTo>
                    <a:lnTo>
                      <a:pt x="652" y="423"/>
                    </a:lnTo>
                    <a:lnTo>
                      <a:pt x="752" y="173"/>
                    </a:ln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íṡḷíďé">
                <a:extLst>
                  <a:ext uri="{FF2B5EF4-FFF2-40B4-BE49-F238E27FC236}">
                    <a16:creationId xmlns:a16="http://schemas.microsoft.com/office/drawing/2014/main" id="{3EA65286-0E15-4BC9-8DF2-7BFBE8501F95}"/>
                  </a:ext>
                </a:extLst>
              </p:cNvPr>
              <p:cNvSpPr/>
              <p:nvPr/>
            </p:nvSpPr>
            <p:spPr bwMode="auto">
              <a:xfrm>
                <a:off x="6553480" y="1166254"/>
                <a:ext cx="493713" cy="896938"/>
              </a:xfrm>
              <a:custGeom>
                <a:avLst/>
                <a:gdLst>
                  <a:gd name="T0" fmla="*/ 166 w 205"/>
                  <a:gd name="T1" fmla="*/ 362 h 372"/>
                  <a:gd name="T2" fmla="*/ 166 w 205"/>
                  <a:gd name="T3" fmla="*/ 362 h 372"/>
                  <a:gd name="T4" fmla="*/ 99 w 205"/>
                  <a:gd name="T5" fmla="*/ 333 h 372"/>
                  <a:gd name="T6" fmla="*/ 10 w 205"/>
                  <a:gd name="T7" fmla="*/ 77 h 372"/>
                  <a:gd name="T8" fmla="*/ 39 w 205"/>
                  <a:gd name="T9" fmla="*/ 11 h 372"/>
                  <a:gd name="T10" fmla="*/ 106 w 205"/>
                  <a:gd name="T11" fmla="*/ 40 h 372"/>
                  <a:gd name="T12" fmla="*/ 195 w 205"/>
                  <a:gd name="T13" fmla="*/ 296 h 372"/>
                  <a:gd name="T14" fmla="*/ 166 w 205"/>
                  <a:gd name="T15" fmla="*/ 3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2">
                    <a:moveTo>
                      <a:pt x="166" y="362"/>
                    </a:moveTo>
                    <a:cubicBezTo>
                      <a:pt x="166" y="362"/>
                      <a:pt x="166" y="362"/>
                      <a:pt x="166" y="362"/>
                    </a:cubicBezTo>
                    <a:cubicBezTo>
                      <a:pt x="139" y="372"/>
                      <a:pt x="108" y="359"/>
                      <a:pt x="99" y="33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0" y="51"/>
                      <a:pt x="13" y="21"/>
                      <a:pt x="39" y="11"/>
                    </a:cubicBezTo>
                    <a:cubicBezTo>
                      <a:pt x="66" y="0"/>
                      <a:pt x="96" y="14"/>
                      <a:pt x="106" y="40"/>
                    </a:cubicBezTo>
                    <a:cubicBezTo>
                      <a:pt x="195" y="296"/>
                      <a:pt x="195" y="296"/>
                      <a:pt x="195" y="296"/>
                    </a:cubicBezTo>
                    <a:cubicBezTo>
                      <a:pt x="205" y="322"/>
                      <a:pt x="192" y="352"/>
                      <a:pt x="166" y="362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ïṧḷiḑe">
                <a:extLst>
                  <a:ext uri="{FF2B5EF4-FFF2-40B4-BE49-F238E27FC236}">
                    <a16:creationId xmlns:a16="http://schemas.microsoft.com/office/drawing/2014/main" id="{E0B18158-03AD-47CA-A177-7A2CFBBD383E}"/>
                  </a:ext>
                </a:extLst>
              </p:cNvPr>
              <p:cNvSpPr/>
              <p:nvPr/>
            </p:nvSpPr>
            <p:spPr bwMode="auto">
              <a:xfrm>
                <a:off x="6524905" y="859866"/>
                <a:ext cx="1041400" cy="588963"/>
              </a:xfrm>
              <a:custGeom>
                <a:avLst/>
                <a:gdLst>
                  <a:gd name="T0" fmla="*/ 428 w 432"/>
                  <a:gd name="T1" fmla="*/ 191 h 244"/>
                  <a:gd name="T2" fmla="*/ 428 w 432"/>
                  <a:gd name="T3" fmla="*/ 191 h 244"/>
                  <a:gd name="T4" fmla="*/ 368 w 432"/>
                  <a:gd name="T5" fmla="*/ 234 h 244"/>
                  <a:gd name="T6" fmla="*/ 47 w 432"/>
                  <a:gd name="T7" fmla="*/ 106 h 244"/>
                  <a:gd name="T8" fmla="*/ 5 w 432"/>
                  <a:gd name="T9" fmla="*/ 46 h 244"/>
                  <a:gd name="T10" fmla="*/ 64 w 432"/>
                  <a:gd name="T11" fmla="*/ 4 h 244"/>
                  <a:gd name="T12" fmla="*/ 385 w 432"/>
                  <a:gd name="T13" fmla="*/ 132 h 244"/>
                  <a:gd name="T14" fmla="*/ 428 w 432"/>
                  <a:gd name="T15" fmla="*/ 19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2" h="244">
                    <a:moveTo>
                      <a:pt x="428" y="191"/>
                    </a:move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3" y="219"/>
                      <a:pt x="394" y="244"/>
                      <a:pt x="368" y="234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21" y="96"/>
                      <a:pt x="0" y="74"/>
                      <a:pt x="5" y="46"/>
                    </a:cubicBezTo>
                    <a:cubicBezTo>
                      <a:pt x="10" y="18"/>
                      <a:pt x="36" y="0"/>
                      <a:pt x="64" y="4"/>
                    </a:cubicBezTo>
                    <a:cubicBezTo>
                      <a:pt x="385" y="132"/>
                      <a:pt x="385" y="132"/>
                      <a:pt x="385" y="132"/>
                    </a:cubicBezTo>
                    <a:cubicBezTo>
                      <a:pt x="412" y="142"/>
                      <a:pt x="432" y="163"/>
                      <a:pt x="428" y="191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î$ḷiďé">
                <a:extLst>
                  <a:ext uri="{FF2B5EF4-FFF2-40B4-BE49-F238E27FC236}">
                    <a16:creationId xmlns:a16="http://schemas.microsoft.com/office/drawing/2014/main" id="{B0154CAC-E695-4A5A-B583-5FAE39955BF8}"/>
                  </a:ext>
                </a:extLst>
              </p:cNvPr>
              <p:cNvSpPr/>
              <p:nvPr/>
            </p:nvSpPr>
            <p:spPr bwMode="auto">
              <a:xfrm>
                <a:off x="6118505" y="859866"/>
                <a:ext cx="671513" cy="647700"/>
              </a:xfrm>
              <a:custGeom>
                <a:avLst/>
                <a:gdLst>
                  <a:gd name="T0" fmla="*/ 19 w 278"/>
                  <a:gd name="T1" fmla="*/ 244 h 269"/>
                  <a:gd name="T2" fmla="*/ 19 w 278"/>
                  <a:gd name="T3" fmla="*/ 244 h 269"/>
                  <a:gd name="T4" fmla="*/ 24 w 278"/>
                  <a:gd name="T5" fmla="*/ 172 h 269"/>
                  <a:gd name="T6" fmla="*/ 186 w 278"/>
                  <a:gd name="T7" fmla="*/ 20 h 269"/>
                  <a:gd name="T8" fmla="*/ 259 w 278"/>
                  <a:gd name="T9" fmla="*/ 25 h 269"/>
                  <a:gd name="T10" fmla="*/ 254 w 278"/>
                  <a:gd name="T11" fmla="*/ 97 h 269"/>
                  <a:gd name="T12" fmla="*/ 92 w 278"/>
                  <a:gd name="T13" fmla="*/ 249 h 269"/>
                  <a:gd name="T14" fmla="*/ 19 w 278"/>
                  <a:gd name="T15" fmla="*/ 244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69">
                    <a:moveTo>
                      <a:pt x="19" y="244"/>
                    </a:moveTo>
                    <a:cubicBezTo>
                      <a:pt x="19" y="244"/>
                      <a:pt x="19" y="244"/>
                      <a:pt x="19" y="244"/>
                    </a:cubicBezTo>
                    <a:cubicBezTo>
                      <a:pt x="0" y="223"/>
                      <a:pt x="3" y="191"/>
                      <a:pt x="24" y="172"/>
                    </a:cubicBezTo>
                    <a:cubicBezTo>
                      <a:pt x="186" y="20"/>
                      <a:pt x="186" y="20"/>
                      <a:pt x="186" y="20"/>
                    </a:cubicBezTo>
                    <a:cubicBezTo>
                      <a:pt x="207" y="0"/>
                      <a:pt x="241" y="3"/>
                      <a:pt x="259" y="25"/>
                    </a:cubicBezTo>
                    <a:cubicBezTo>
                      <a:pt x="278" y="46"/>
                      <a:pt x="276" y="79"/>
                      <a:pt x="254" y="97"/>
                    </a:cubicBezTo>
                    <a:cubicBezTo>
                      <a:pt x="92" y="249"/>
                      <a:pt x="92" y="249"/>
                      <a:pt x="92" y="249"/>
                    </a:cubicBezTo>
                    <a:cubicBezTo>
                      <a:pt x="71" y="269"/>
                      <a:pt x="38" y="266"/>
                      <a:pt x="19" y="244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îSḷíḓe">
                <a:extLst>
                  <a:ext uri="{FF2B5EF4-FFF2-40B4-BE49-F238E27FC236}">
                    <a16:creationId xmlns:a16="http://schemas.microsoft.com/office/drawing/2014/main" id="{77669777-E37E-48EC-90B2-07FAD82BD667}"/>
                  </a:ext>
                </a:extLst>
              </p:cNvPr>
              <p:cNvSpPr/>
              <p:nvPr/>
            </p:nvSpPr>
            <p:spPr bwMode="auto">
              <a:xfrm>
                <a:off x="5977218" y="1251979"/>
                <a:ext cx="401638" cy="908050"/>
              </a:xfrm>
              <a:custGeom>
                <a:avLst/>
                <a:gdLst>
                  <a:gd name="T0" fmla="*/ 47 w 167"/>
                  <a:gd name="T1" fmla="*/ 372 h 376"/>
                  <a:gd name="T2" fmla="*/ 47 w 167"/>
                  <a:gd name="T3" fmla="*/ 372 h 376"/>
                  <a:gd name="T4" fmla="*/ 6 w 167"/>
                  <a:gd name="T5" fmla="*/ 312 h 376"/>
                  <a:gd name="T6" fmla="*/ 61 w 167"/>
                  <a:gd name="T7" fmla="*/ 47 h 376"/>
                  <a:gd name="T8" fmla="*/ 121 w 167"/>
                  <a:gd name="T9" fmla="*/ 5 h 376"/>
                  <a:gd name="T10" fmla="*/ 163 w 167"/>
                  <a:gd name="T11" fmla="*/ 65 h 376"/>
                  <a:gd name="T12" fmla="*/ 107 w 167"/>
                  <a:gd name="T13" fmla="*/ 330 h 376"/>
                  <a:gd name="T14" fmla="*/ 47 w 167"/>
                  <a:gd name="T15" fmla="*/ 37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376">
                    <a:moveTo>
                      <a:pt x="47" y="372"/>
                    </a:moveTo>
                    <a:cubicBezTo>
                      <a:pt x="47" y="372"/>
                      <a:pt x="47" y="372"/>
                      <a:pt x="47" y="372"/>
                    </a:cubicBezTo>
                    <a:cubicBezTo>
                      <a:pt x="20" y="367"/>
                      <a:pt x="0" y="339"/>
                      <a:pt x="6" y="312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7" y="19"/>
                      <a:pt x="93" y="0"/>
                      <a:pt x="121" y="5"/>
                    </a:cubicBezTo>
                    <a:cubicBezTo>
                      <a:pt x="149" y="10"/>
                      <a:pt x="167" y="37"/>
                      <a:pt x="163" y="65"/>
                    </a:cubicBezTo>
                    <a:cubicBezTo>
                      <a:pt x="107" y="330"/>
                      <a:pt x="107" y="330"/>
                      <a:pt x="107" y="330"/>
                    </a:cubicBezTo>
                    <a:cubicBezTo>
                      <a:pt x="101" y="357"/>
                      <a:pt x="75" y="376"/>
                      <a:pt x="47" y="372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íslidè">
                <a:extLst>
                  <a:ext uri="{FF2B5EF4-FFF2-40B4-BE49-F238E27FC236}">
                    <a16:creationId xmlns:a16="http://schemas.microsoft.com/office/drawing/2014/main" id="{67095323-29E4-434D-8C65-0575C9729E01}"/>
                  </a:ext>
                </a:extLst>
              </p:cNvPr>
              <p:cNvSpPr/>
              <p:nvPr/>
            </p:nvSpPr>
            <p:spPr bwMode="auto">
              <a:xfrm>
                <a:off x="6575705" y="944004"/>
                <a:ext cx="906463" cy="906463"/>
              </a:xfrm>
              <a:custGeom>
                <a:avLst/>
                <a:gdLst>
                  <a:gd name="T0" fmla="*/ 0 w 376"/>
                  <a:gd name="T1" fmla="*/ 129 h 376"/>
                  <a:gd name="T2" fmla="*/ 156 w 376"/>
                  <a:gd name="T3" fmla="*/ 282 h 376"/>
                  <a:gd name="T4" fmla="*/ 376 w 376"/>
                  <a:gd name="T5" fmla="*/ 269 h 376"/>
                  <a:gd name="T6" fmla="*/ 282 w 376"/>
                  <a:gd name="T7" fmla="*/ 91 h 376"/>
                  <a:gd name="T8" fmla="*/ 0 w 376"/>
                  <a:gd name="T9" fmla="*/ 129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76">
                    <a:moveTo>
                      <a:pt x="0" y="129"/>
                    </a:moveTo>
                    <a:cubicBezTo>
                      <a:pt x="47" y="140"/>
                      <a:pt x="236" y="189"/>
                      <a:pt x="156" y="282"/>
                    </a:cubicBezTo>
                    <a:cubicBezTo>
                      <a:pt x="76" y="376"/>
                      <a:pt x="376" y="269"/>
                      <a:pt x="376" y="269"/>
                    </a:cubicBezTo>
                    <a:cubicBezTo>
                      <a:pt x="282" y="91"/>
                      <a:pt x="282" y="91"/>
                      <a:pt x="282" y="91"/>
                    </a:cubicBezTo>
                    <a:cubicBezTo>
                      <a:pt x="282" y="91"/>
                      <a:pt x="116" y="0"/>
                      <a:pt x="0" y="129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ïš1ïḋe">
                <a:extLst>
                  <a:ext uri="{FF2B5EF4-FFF2-40B4-BE49-F238E27FC236}">
                    <a16:creationId xmlns:a16="http://schemas.microsoft.com/office/drawing/2014/main" id="{DAE7092D-FAC1-44D2-8F76-947912A04286}"/>
                  </a:ext>
                </a:extLst>
              </p:cNvPr>
              <p:cNvSpPr/>
              <p:nvPr/>
            </p:nvSpPr>
            <p:spPr bwMode="auto">
              <a:xfrm>
                <a:off x="7274205" y="1161491"/>
                <a:ext cx="481013" cy="633413"/>
              </a:xfrm>
              <a:custGeom>
                <a:avLst/>
                <a:gdLst>
                  <a:gd name="T0" fmla="*/ 0 w 303"/>
                  <a:gd name="T1" fmla="*/ 3 h 399"/>
                  <a:gd name="T2" fmla="*/ 56 w 303"/>
                  <a:gd name="T3" fmla="*/ 398 h 399"/>
                  <a:gd name="T4" fmla="*/ 303 w 303"/>
                  <a:gd name="T5" fmla="*/ 399 h 399"/>
                  <a:gd name="T6" fmla="*/ 290 w 303"/>
                  <a:gd name="T7" fmla="*/ 0 h 399"/>
                  <a:gd name="T8" fmla="*/ 0 w 303"/>
                  <a:gd name="T9" fmla="*/ 3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99">
                    <a:moveTo>
                      <a:pt x="0" y="3"/>
                    </a:moveTo>
                    <a:lnTo>
                      <a:pt x="56" y="398"/>
                    </a:lnTo>
                    <a:lnTo>
                      <a:pt x="303" y="399"/>
                    </a:lnTo>
                    <a:lnTo>
                      <a:pt x="29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ïsḷíḋe">
                <a:extLst>
                  <a:ext uri="{FF2B5EF4-FFF2-40B4-BE49-F238E27FC236}">
                    <a16:creationId xmlns:a16="http://schemas.microsoft.com/office/drawing/2014/main" id="{9F15F816-98C7-4B56-BBCF-62797FCFC3C6}"/>
                  </a:ext>
                </a:extLst>
              </p:cNvPr>
              <p:cNvSpPr/>
              <p:nvPr/>
            </p:nvSpPr>
            <p:spPr bwMode="auto">
              <a:xfrm>
                <a:off x="5858155" y="1829829"/>
                <a:ext cx="746125" cy="7477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i$ḷîḋe">
                <a:extLst>
                  <a:ext uri="{FF2B5EF4-FFF2-40B4-BE49-F238E27FC236}">
                    <a16:creationId xmlns:a16="http://schemas.microsoft.com/office/drawing/2014/main" id="{22A016F8-385E-48A4-A2C2-AAF79757933B}"/>
                  </a:ext>
                </a:extLst>
              </p:cNvPr>
              <p:cNvSpPr/>
              <p:nvPr/>
            </p:nvSpPr>
            <p:spPr bwMode="auto">
              <a:xfrm>
                <a:off x="5410480" y="2666441"/>
                <a:ext cx="1644650" cy="2786063"/>
              </a:xfrm>
              <a:custGeom>
                <a:avLst/>
                <a:gdLst>
                  <a:gd name="T0" fmla="*/ 681 w 682"/>
                  <a:gd name="T1" fmla="*/ 446 h 1155"/>
                  <a:gd name="T2" fmla="*/ 681 w 682"/>
                  <a:gd name="T3" fmla="*/ 438 h 1155"/>
                  <a:gd name="T4" fmla="*/ 610 w 682"/>
                  <a:gd name="T5" fmla="*/ 61 h 1155"/>
                  <a:gd name="T6" fmla="*/ 539 w 682"/>
                  <a:gd name="T7" fmla="*/ 0 h 1155"/>
                  <a:gd name="T8" fmla="*/ 142 w 682"/>
                  <a:gd name="T9" fmla="*/ 0 h 1155"/>
                  <a:gd name="T10" fmla="*/ 71 w 682"/>
                  <a:gd name="T11" fmla="*/ 61 h 1155"/>
                  <a:gd name="T12" fmla="*/ 0 w 682"/>
                  <a:gd name="T13" fmla="*/ 438 h 1155"/>
                  <a:gd name="T14" fmla="*/ 1 w 682"/>
                  <a:gd name="T15" fmla="*/ 446 h 1155"/>
                  <a:gd name="T16" fmla="*/ 0 w 682"/>
                  <a:gd name="T17" fmla="*/ 457 h 1155"/>
                  <a:gd name="T18" fmla="*/ 72 w 682"/>
                  <a:gd name="T19" fmla="*/ 529 h 1155"/>
                  <a:gd name="T20" fmla="*/ 143 w 682"/>
                  <a:gd name="T21" fmla="*/ 469 h 1155"/>
                  <a:gd name="T22" fmla="*/ 188 w 682"/>
                  <a:gd name="T23" fmla="*/ 189 h 1155"/>
                  <a:gd name="T24" fmla="*/ 187 w 682"/>
                  <a:gd name="T25" fmla="*/ 1083 h 1155"/>
                  <a:gd name="T26" fmla="*/ 260 w 682"/>
                  <a:gd name="T27" fmla="*/ 1155 h 1155"/>
                  <a:gd name="T28" fmla="*/ 332 w 682"/>
                  <a:gd name="T29" fmla="*/ 1083 h 1155"/>
                  <a:gd name="T30" fmla="*/ 332 w 682"/>
                  <a:gd name="T31" fmla="*/ 640 h 1155"/>
                  <a:gd name="T32" fmla="*/ 349 w 682"/>
                  <a:gd name="T33" fmla="*/ 640 h 1155"/>
                  <a:gd name="T34" fmla="*/ 349 w 682"/>
                  <a:gd name="T35" fmla="*/ 1083 h 1155"/>
                  <a:gd name="T36" fmla="*/ 422 w 682"/>
                  <a:gd name="T37" fmla="*/ 1155 h 1155"/>
                  <a:gd name="T38" fmla="*/ 494 w 682"/>
                  <a:gd name="T39" fmla="*/ 1083 h 1155"/>
                  <a:gd name="T40" fmla="*/ 493 w 682"/>
                  <a:gd name="T41" fmla="*/ 189 h 1155"/>
                  <a:gd name="T42" fmla="*/ 538 w 682"/>
                  <a:gd name="T43" fmla="*/ 470 h 1155"/>
                  <a:gd name="T44" fmla="*/ 609 w 682"/>
                  <a:gd name="T45" fmla="*/ 529 h 1155"/>
                  <a:gd name="T46" fmla="*/ 682 w 682"/>
                  <a:gd name="T47" fmla="*/ 457 h 1155"/>
                  <a:gd name="T48" fmla="*/ 681 w 682"/>
                  <a:gd name="T49" fmla="*/ 446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2" h="1155">
                    <a:moveTo>
                      <a:pt x="681" y="446"/>
                    </a:moveTo>
                    <a:cubicBezTo>
                      <a:pt x="682" y="444"/>
                      <a:pt x="682" y="441"/>
                      <a:pt x="681" y="438"/>
                    </a:cubicBezTo>
                    <a:cubicBezTo>
                      <a:pt x="610" y="61"/>
                      <a:pt x="610" y="61"/>
                      <a:pt x="610" y="61"/>
                    </a:cubicBezTo>
                    <a:cubicBezTo>
                      <a:pt x="605" y="26"/>
                      <a:pt x="575" y="0"/>
                      <a:pt x="539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07" y="0"/>
                      <a:pt x="77" y="26"/>
                      <a:pt x="71" y="61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41"/>
                      <a:pt x="0" y="444"/>
                      <a:pt x="1" y="446"/>
                    </a:cubicBezTo>
                    <a:cubicBezTo>
                      <a:pt x="0" y="450"/>
                      <a:pt x="0" y="453"/>
                      <a:pt x="0" y="457"/>
                    </a:cubicBezTo>
                    <a:cubicBezTo>
                      <a:pt x="0" y="496"/>
                      <a:pt x="32" y="529"/>
                      <a:pt x="72" y="529"/>
                    </a:cubicBezTo>
                    <a:cubicBezTo>
                      <a:pt x="107" y="529"/>
                      <a:pt x="137" y="504"/>
                      <a:pt x="143" y="469"/>
                    </a:cubicBezTo>
                    <a:cubicBezTo>
                      <a:pt x="188" y="189"/>
                      <a:pt x="188" y="189"/>
                      <a:pt x="188" y="189"/>
                    </a:cubicBezTo>
                    <a:cubicBezTo>
                      <a:pt x="187" y="1083"/>
                      <a:pt x="187" y="1083"/>
                      <a:pt x="187" y="1083"/>
                    </a:cubicBezTo>
                    <a:cubicBezTo>
                      <a:pt x="187" y="1123"/>
                      <a:pt x="220" y="1155"/>
                      <a:pt x="260" y="1155"/>
                    </a:cubicBezTo>
                    <a:cubicBezTo>
                      <a:pt x="300" y="1155"/>
                      <a:pt x="332" y="1122"/>
                      <a:pt x="332" y="1083"/>
                    </a:cubicBezTo>
                    <a:cubicBezTo>
                      <a:pt x="332" y="640"/>
                      <a:pt x="332" y="640"/>
                      <a:pt x="332" y="640"/>
                    </a:cubicBezTo>
                    <a:cubicBezTo>
                      <a:pt x="349" y="640"/>
                      <a:pt x="349" y="640"/>
                      <a:pt x="349" y="640"/>
                    </a:cubicBezTo>
                    <a:cubicBezTo>
                      <a:pt x="349" y="1083"/>
                      <a:pt x="349" y="1083"/>
                      <a:pt x="349" y="1083"/>
                    </a:cubicBezTo>
                    <a:cubicBezTo>
                      <a:pt x="349" y="1123"/>
                      <a:pt x="382" y="1155"/>
                      <a:pt x="422" y="1155"/>
                    </a:cubicBezTo>
                    <a:cubicBezTo>
                      <a:pt x="462" y="1155"/>
                      <a:pt x="494" y="1122"/>
                      <a:pt x="494" y="1083"/>
                    </a:cubicBezTo>
                    <a:cubicBezTo>
                      <a:pt x="493" y="189"/>
                      <a:pt x="493" y="189"/>
                      <a:pt x="493" y="189"/>
                    </a:cubicBezTo>
                    <a:cubicBezTo>
                      <a:pt x="538" y="470"/>
                      <a:pt x="538" y="470"/>
                      <a:pt x="538" y="470"/>
                    </a:cubicBezTo>
                    <a:cubicBezTo>
                      <a:pt x="545" y="504"/>
                      <a:pt x="574" y="529"/>
                      <a:pt x="609" y="529"/>
                    </a:cubicBezTo>
                    <a:cubicBezTo>
                      <a:pt x="649" y="529"/>
                      <a:pt x="682" y="496"/>
                      <a:pt x="682" y="457"/>
                    </a:cubicBezTo>
                    <a:cubicBezTo>
                      <a:pt x="682" y="453"/>
                      <a:pt x="681" y="450"/>
                      <a:pt x="681" y="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í$ḻïḓé">
                <a:extLst>
                  <a:ext uri="{FF2B5EF4-FFF2-40B4-BE49-F238E27FC236}">
                    <a16:creationId xmlns:a16="http://schemas.microsoft.com/office/drawing/2014/main" id="{C13BAC16-6E00-4984-9593-C5BF5112083E}"/>
                  </a:ext>
                </a:extLst>
              </p:cNvPr>
              <p:cNvSpPr/>
              <p:nvPr/>
            </p:nvSpPr>
            <p:spPr bwMode="auto">
              <a:xfrm>
                <a:off x="6177243" y="1112279"/>
                <a:ext cx="1668463" cy="996950"/>
              </a:xfrm>
              <a:custGeom>
                <a:avLst/>
                <a:gdLst>
                  <a:gd name="T0" fmla="*/ 436 w 692"/>
                  <a:gd name="T1" fmla="*/ 65 h 413"/>
                  <a:gd name="T2" fmla="*/ 676 w 692"/>
                  <a:gd name="T3" fmla="*/ 169 h 413"/>
                  <a:gd name="T4" fmla="*/ 517 w 692"/>
                  <a:gd name="T5" fmla="*/ 347 h 413"/>
                  <a:gd name="T6" fmla="*/ 284 w 692"/>
                  <a:gd name="T7" fmla="*/ 346 h 413"/>
                  <a:gd name="T8" fmla="*/ 90 w 692"/>
                  <a:gd name="T9" fmla="*/ 404 h 413"/>
                  <a:gd name="T10" fmla="*/ 12 w 692"/>
                  <a:gd name="T11" fmla="*/ 369 h 413"/>
                  <a:gd name="T12" fmla="*/ 47 w 692"/>
                  <a:gd name="T13" fmla="*/ 291 h 413"/>
                  <a:gd name="T14" fmla="*/ 329 w 692"/>
                  <a:gd name="T15" fmla="*/ 206 h 413"/>
                  <a:gd name="T16" fmla="*/ 436 w 692"/>
                  <a:gd name="T17" fmla="*/ 65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413">
                    <a:moveTo>
                      <a:pt x="436" y="65"/>
                    </a:moveTo>
                    <a:cubicBezTo>
                      <a:pt x="521" y="0"/>
                      <a:pt x="660" y="94"/>
                      <a:pt x="676" y="169"/>
                    </a:cubicBezTo>
                    <a:cubicBezTo>
                      <a:pt x="692" y="245"/>
                      <a:pt x="625" y="342"/>
                      <a:pt x="517" y="347"/>
                    </a:cubicBezTo>
                    <a:cubicBezTo>
                      <a:pt x="395" y="352"/>
                      <a:pt x="412" y="307"/>
                      <a:pt x="284" y="346"/>
                    </a:cubicBezTo>
                    <a:cubicBezTo>
                      <a:pt x="90" y="404"/>
                      <a:pt x="90" y="404"/>
                      <a:pt x="90" y="404"/>
                    </a:cubicBezTo>
                    <a:cubicBezTo>
                      <a:pt x="58" y="413"/>
                      <a:pt x="24" y="400"/>
                      <a:pt x="12" y="369"/>
                    </a:cubicBezTo>
                    <a:cubicBezTo>
                      <a:pt x="0" y="337"/>
                      <a:pt x="16" y="302"/>
                      <a:pt x="47" y="291"/>
                    </a:cubicBezTo>
                    <a:cubicBezTo>
                      <a:pt x="329" y="206"/>
                      <a:pt x="329" y="206"/>
                      <a:pt x="329" y="206"/>
                    </a:cubicBezTo>
                    <a:cubicBezTo>
                      <a:pt x="346" y="161"/>
                      <a:pt x="382" y="106"/>
                      <a:pt x="436" y="65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iSļîdé">
                <a:extLst>
                  <a:ext uri="{FF2B5EF4-FFF2-40B4-BE49-F238E27FC236}">
                    <a16:creationId xmlns:a16="http://schemas.microsoft.com/office/drawing/2014/main" id="{024DE4AE-0D72-4131-865C-AB5C0FA81779}"/>
                  </a:ext>
                </a:extLst>
              </p:cNvPr>
              <p:cNvSpPr/>
              <p:nvPr/>
            </p:nvSpPr>
            <p:spPr bwMode="auto">
              <a:xfrm>
                <a:off x="7667905" y="1093229"/>
                <a:ext cx="268288" cy="815975"/>
              </a:xfrm>
              <a:custGeom>
                <a:avLst/>
                <a:gdLst>
                  <a:gd name="T0" fmla="*/ 0 w 169"/>
                  <a:gd name="T1" fmla="*/ 5 h 514"/>
                  <a:gd name="T2" fmla="*/ 12 w 169"/>
                  <a:gd name="T3" fmla="*/ 514 h 514"/>
                  <a:gd name="T4" fmla="*/ 169 w 169"/>
                  <a:gd name="T5" fmla="*/ 509 h 514"/>
                  <a:gd name="T6" fmla="*/ 158 w 169"/>
                  <a:gd name="T7" fmla="*/ 0 h 514"/>
                  <a:gd name="T8" fmla="*/ 0 w 169"/>
                  <a:gd name="T9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514">
                    <a:moveTo>
                      <a:pt x="0" y="5"/>
                    </a:moveTo>
                    <a:lnTo>
                      <a:pt x="12" y="514"/>
                    </a:lnTo>
                    <a:lnTo>
                      <a:pt x="169" y="509"/>
                    </a:lnTo>
                    <a:lnTo>
                      <a:pt x="158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F338-8E52-4FCE-896A-5EEB4FDF3009}"/>
              </a:ext>
            </a:extLst>
          </p:cNvPr>
          <p:cNvGrpSpPr/>
          <p:nvPr/>
        </p:nvGrpSpPr>
        <p:grpSpPr>
          <a:xfrm>
            <a:off x="673100" y="1633590"/>
            <a:ext cx="4811596" cy="1817162"/>
            <a:chOff x="673100" y="1305904"/>
            <a:chExt cx="4811596" cy="1817162"/>
          </a:xfrm>
        </p:grpSpPr>
        <p:grpSp>
          <p:nvGrpSpPr>
            <p:cNvPr id="7" name="îṣ1îḍè">
              <a:extLst>
                <a:ext uri="{FF2B5EF4-FFF2-40B4-BE49-F238E27FC236}">
                  <a16:creationId xmlns:a16="http://schemas.microsoft.com/office/drawing/2014/main" id="{02D591E4-9298-421B-A5E2-2DEBB63D7C55}"/>
                </a:ext>
              </a:extLst>
            </p:cNvPr>
            <p:cNvGrpSpPr/>
            <p:nvPr/>
          </p:nvGrpSpPr>
          <p:grpSpPr>
            <a:xfrm>
              <a:off x="673100" y="1305904"/>
              <a:ext cx="4811596" cy="1817097"/>
              <a:chOff x="6525364" y="1305904"/>
              <a:chExt cx="4811596" cy="1817097"/>
            </a:xfrm>
          </p:grpSpPr>
          <p:sp>
            <p:nvSpPr>
              <p:cNvPr id="24" name="iŝḻîḋê">
                <a:extLst>
                  <a:ext uri="{FF2B5EF4-FFF2-40B4-BE49-F238E27FC236}">
                    <a16:creationId xmlns:a16="http://schemas.microsoft.com/office/drawing/2014/main" id="{77D34BEF-A6FB-4707-A55D-9E090B895D6A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负责人员安排与项目详细分工，对项目的各个阶段进行验收，保证按期完成任务。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负责模块活动图的设计及绘制</a:t>
                </a:r>
                <a:endParaRPr lang="en-US" altLang="zh-CN" sz="1600" dirty="0"/>
              </a:p>
            </p:txBody>
          </p:sp>
          <p:sp>
            <p:nvSpPr>
              <p:cNvPr id="25" name="ïśḻîḍé">
                <a:extLst>
                  <a:ext uri="{FF2B5EF4-FFF2-40B4-BE49-F238E27FC236}">
                    <a16:creationId xmlns:a16="http://schemas.microsoft.com/office/drawing/2014/main" id="{5882012D-36B7-4752-8DF3-5F001D81F3B7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刘雨轩</a:t>
                </a:r>
                <a:endParaRPr lang="en-US" altLang="zh-CN" sz="2000" b="1" dirty="0"/>
              </a:p>
            </p:txBody>
          </p:sp>
          <p:sp>
            <p:nvSpPr>
              <p:cNvPr id="23" name="íṥḷidé">
                <a:extLst>
                  <a:ext uri="{FF2B5EF4-FFF2-40B4-BE49-F238E27FC236}">
                    <a16:creationId xmlns:a16="http://schemas.microsoft.com/office/drawing/2014/main" id="{6D937A8C-4AC3-4E87-B3CA-304D66182CF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45225" cy="170224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7EA22A3-0526-49B3-8D8E-719A6D9091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82" y="3123066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5F76AF-BF47-4B64-B3E5-4CC698DE2FFC}"/>
              </a:ext>
            </a:extLst>
          </p:cNvPr>
          <p:cNvGrpSpPr/>
          <p:nvPr/>
        </p:nvGrpSpPr>
        <p:grpSpPr>
          <a:xfrm>
            <a:off x="675183" y="4334156"/>
            <a:ext cx="4811596" cy="1606481"/>
            <a:chOff x="671259" y="3723904"/>
            <a:chExt cx="4811596" cy="1606481"/>
          </a:xfrm>
        </p:grpSpPr>
        <p:grpSp>
          <p:nvGrpSpPr>
            <p:cNvPr id="53" name="îṣ1îḍè">
              <a:extLst>
                <a:ext uri="{FF2B5EF4-FFF2-40B4-BE49-F238E27FC236}">
                  <a16:creationId xmlns:a16="http://schemas.microsoft.com/office/drawing/2014/main" id="{8786E8B3-71E1-4F18-B016-70122114B6B7}"/>
                </a:ext>
              </a:extLst>
            </p:cNvPr>
            <p:cNvGrpSpPr/>
            <p:nvPr/>
          </p:nvGrpSpPr>
          <p:grpSpPr>
            <a:xfrm>
              <a:off x="671259" y="3723904"/>
              <a:ext cx="4811596" cy="1606481"/>
              <a:chOff x="6525364" y="1305904"/>
              <a:chExt cx="4811596" cy="1606481"/>
            </a:xfrm>
          </p:grpSpPr>
          <p:sp>
            <p:nvSpPr>
              <p:cNvPr id="54" name="iŝḻîḋê">
                <a:extLst>
                  <a:ext uri="{FF2B5EF4-FFF2-40B4-BE49-F238E27FC236}">
                    <a16:creationId xmlns:a16="http://schemas.microsoft.com/office/drawing/2014/main" id="{34A2FF48-B02A-4FCB-8ADF-0EC326136853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负责问题域、组织结构、角色职责、业务用例的撰写及必要的绘制</a:t>
                </a:r>
                <a:endParaRPr lang="en-US" altLang="zh-CN" sz="1600" dirty="0"/>
              </a:p>
            </p:txBody>
          </p:sp>
          <p:sp>
            <p:nvSpPr>
              <p:cNvPr id="55" name="ïśḻîḍé">
                <a:extLst>
                  <a:ext uri="{FF2B5EF4-FFF2-40B4-BE49-F238E27FC236}">
                    <a16:creationId xmlns:a16="http://schemas.microsoft.com/office/drawing/2014/main" id="{7BA8B207-D70F-4A14-9615-1866F0271DFD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叶威强</a:t>
                </a:r>
                <a:endParaRPr lang="en-US" altLang="zh-CN" sz="2000" b="1" dirty="0"/>
              </a:p>
            </p:txBody>
          </p:sp>
          <p:sp>
            <p:nvSpPr>
              <p:cNvPr id="56" name="íṥḷidé">
                <a:extLst>
                  <a:ext uri="{FF2B5EF4-FFF2-40B4-BE49-F238E27FC236}">
                    <a16:creationId xmlns:a16="http://schemas.microsoft.com/office/drawing/2014/main" id="{9EE14068-CEC5-4DBC-8B2E-89C63553984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59066" cy="1325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EDCBF15-1065-468E-8CBD-D21183647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81" y="5164223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167052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517F-A235-49A0-8216-CCFF305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登录历史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E530189-7A67-4000-B991-24FCE9376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7" t="698" r="21433" b="2"/>
          <a:stretch/>
        </p:blipFill>
        <p:spPr>
          <a:xfrm>
            <a:off x="4000102" y="1124124"/>
            <a:ext cx="4191795" cy="573387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F713F-B6BC-4A17-A120-7295299B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64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13E2-0FD5-4873-8C95-2E671336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E975A51-BC75-4D6D-BA0C-B8DD1D48B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"/>
          <a:stretch/>
        </p:blipFill>
        <p:spPr>
          <a:xfrm>
            <a:off x="669924" y="1444642"/>
            <a:ext cx="6489771" cy="443710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D5F88-0BB3-4FB0-99E4-CE425FA8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42D426-BF68-458B-9BE7-29759C10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34" y="1075310"/>
            <a:ext cx="2529052" cy="516515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B620172-CB36-4E3D-AD0C-1221615BDEB4}"/>
              </a:ext>
            </a:extLst>
          </p:cNvPr>
          <p:cNvSpPr/>
          <p:nvPr/>
        </p:nvSpPr>
        <p:spPr>
          <a:xfrm>
            <a:off x="1336214" y="122886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查看任务模块活动图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3C59FE-583E-4F75-95A9-0E1CCF81488C}"/>
              </a:ext>
            </a:extLst>
          </p:cNvPr>
          <p:cNvSpPr/>
          <p:nvPr/>
        </p:nvSpPr>
        <p:spPr>
          <a:xfrm>
            <a:off x="6095205" y="132836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发布任务模块活动图</a:t>
            </a:r>
          </a:p>
        </p:txBody>
      </p:sp>
    </p:spTree>
    <p:extLst>
      <p:ext uri="{BB962C8B-B14F-4D97-AF65-F5344CB8AC3E}">
        <p14:creationId xmlns:p14="http://schemas.microsoft.com/office/powerpoint/2010/main" val="266493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2E1441-EDEE-442C-A59C-3FB4DBB9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31" y="1154542"/>
            <a:ext cx="4837748" cy="52923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5513E2-0FD5-4873-8C95-2E671336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D5F88-0BB3-4FB0-99E4-CE425FA8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6623C2-8332-4566-BAED-6C1896FFEED1}"/>
              </a:ext>
            </a:extLst>
          </p:cNvPr>
          <p:cNvSpPr/>
          <p:nvPr/>
        </p:nvSpPr>
        <p:spPr>
          <a:xfrm>
            <a:off x="2978092" y="1513103"/>
            <a:ext cx="2122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查看学生阅读任务完成情况模块活动图</a:t>
            </a:r>
          </a:p>
        </p:txBody>
      </p:sp>
    </p:spTree>
    <p:extLst>
      <p:ext uri="{BB962C8B-B14F-4D97-AF65-F5344CB8AC3E}">
        <p14:creationId xmlns:p14="http://schemas.microsoft.com/office/powerpoint/2010/main" val="4133748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EAE48F1-78AF-476D-BEF5-B5ABC1F9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09" y="1103981"/>
            <a:ext cx="5136516" cy="47951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411C32-19F1-494E-821A-2E326FDC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778B4-443F-450C-8C76-0A10DC4B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4040A7-3899-4617-8AA4-EE6BF3C2F05D}"/>
              </a:ext>
            </a:extLst>
          </p:cNvPr>
          <p:cNvSpPr/>
          <p:nvPr/>
        </p:nvSpPr>
        <p:spPr>
          <a:xfrm>
            <a:off x="6825495" y="202427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确认任务完成模块活动图</a:t>
            </a:r>
          </a:p>
        </p:txBody>
      </p:sp>
    </p:spTree>
    <p:extLst>
      <p:ext uri="{BB962C8B-B14F-4D97-AF65-F5344CB8AC3E}">
        <p14:creationId xmlns:p14="http://schemas.microsoft.com/office/powerpoint/2010/main" val="2616064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1C32-19F1-494E-821A-2E326FDC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778B4-443F-450C-8C76-0A10DC4B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DBFC8C-7804-4DD0-AD18-ECD080AC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62" y="1163954"/>
            <a:ext cx="8152676" cy="45300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D4CB395-DEBF-4056-ABB7-59EE2F16F8CB}"/>
              </a:ext>
            </a:extLst>
          </p:cNvPr>
          <p:cNvSpPr/>
          <p:nvPr/>
        </p:nvSpPr>
        <p:spPr>
          <a:xfrm>
            <a:off x="1555147" y="2089270"/>
            <a:ext cx="464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修改任务模块活动图</a:t>
            </a:r>
          </a:p>
        </p:txBody>
      </p:sp>
    </p:spTree>
    <p:extLst>
      <p:ext uri="{BB962C8B-B14F-4D97-AF65-F5344CB8AC3E}">
        <p14:creationId xmlns:p14="http://schemas.microsoft.com/office/powerpoint/2010/main" val="1287770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1C32-19F1-494E-821A-2E326FDC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778B4-443F-450C-8C76-0A10DC4B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185297-D147-4557-88B0-7B6B23C21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40" y="1165476"/>
            <a:ext cx="6489919" cy="452704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EAA80B0-A402-47BF-B381-4D69A6CACE1D}"/>
              </a:ext>
            </a:extLst>
          </p:cNvPr>
          <p:cNvSpPr/>
          <p:nvPr/>
        </p:nvSpPr>
        <p:spPr>
          <a:xfrm>
            <a:off x="2103618" y="307644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完成任务模块活动图</a:t>
            </a:r>
          </a:p>
        </p:txBody>
      </p:sp>
    </p:spTree>
    <p:extLst>
      <p:ext uri="{BB962C8B-B14F-4D97-AF65-F5344CB8AC3E}">
        <p14:creationId xmlns:p14="http://schemas.microsoft.com/office/powerpoint/2010/main" val="1648394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FACF9-7DBB-4A9A-94D9-BBD856A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评价模块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92FAF8-FBA4-4425-AF4D-AA2A04711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77" y="1230559"/>
            <a:ext cx="5243256" cy="480804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2E14B-0FD2-4E4F-A7FE-7B733785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A374C6-05F8-482A-8ECB-5026170C649E}"/>
              </a:ext>
            </a:extLst>
          </p:cNvPr>
          <p:cNvSpPr/>
          <p:nvPr/>
        </p:nvSpPr>
        <p:spPr>
          <a:xfrm>
            <a:off x="2958596" y="1346816"/>
            <a:ext cx="5149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教师对学生的评价模块活动图</a:t>
            </a:r>
          </a:p>
        </p:txBody>
      </p:sp>
    </p:spTree>
    <p:extLst>
      <p:ext uri="{BB962C8B-B14F-4D97-AF65-F5344CB8AC3E}">
        <p14:creationId xmlns:p14="http://schemas.microsoft.com/office/powerpoint/2010/main" val="1321127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FACF9-7DBB-4A9A-94D9-BBD856A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评价模块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2E14B-0FD2-4E4F-A7FE-7B733785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996626-C40B-4CE8-B091-23439BC5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7" y="1216605"/>
            <a:ext cx="4877039" cy="42380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88C1C71-24AB-493F-B8A9-7BF541DE0DB4}"/>
              </a:ext>
            </a:extLst>
          </p:cNvPr>
          <p:cNvSpPr/>
          <p:nvPr/>
        </p:nvSpPr>
        <p:spPr>
          <a:xfrm>
            <a:off x="2207998" y="3429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教师查询学生模块活动图</a:t>
            </a:r>
          </a:p>
        </p:txBody>
      </p:sp>
    </p:spTree>
    <p:extLst>
      <p:ext uri="{BB962C8B-B14F-4D97-AF65-F5344CB8AC3E}">
        <p14:creationId xmlns:p14="http://schemas.microsoft.com/office/powerpoint/2010/main" val="1447398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66859" y="3643036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各级界面草图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889225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教师登录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4" b="3651"/>
          <a:stretch/>
        </p:blipFill>
        <p:spPr>
          <a:xfrm>
            <a:off x="1461071" y="1093355"/>
            <a:ext cx="9268268" cy="5658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3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ṡlîḓe">
            <a:extLst>
              <a:ext uri="{FF2B5EF4-FFF2-40B4-BE49-F238E27FC236}">
                <a16:creationId xmlns:a16="http://schemas.microsoft.com/office/drawing/2014/main" id="{29668EBA-D9F9-48E9-80D2-ABC03BE37893}"/>
              </a:ext>
            </a:extLst>
          </p:cNvPr>
          <p:cNvGrpSpPr/>
          <p:nvPr/>
        </p:nvGrpSpPr>
        <p:grpSpPr>
          <a:xfrm>
            <a:off x="5484696" y="1336464"/>
            <a:ext cx="6719497" cy="4604173"/>
            <a:chOff x="5484696" y="1803633"/>
            <a:chExt cx="6719497" cy="4604173"/>
          </a:xfrm>
        </p:grpSpPr>
        <p:sp>
          <p:nvSpPr>
            <p:cNvPr id="26" name="i$lîḋe">
              <a:extLst>
                <a:ext uri="{FF2B5EF4-FFF2-40B4-BE49-F238E27FC236}">
                  <a16:creationId xmlns:a16="http://schemas.microsoft.com/office/drawing/2014/main" id="{DF9EDE56-E0BC-412F-847E-BC600290F5D6}"/>
                </a:ext>
              </a:extLst>
            </p:cNvPr>
            <p:cNvSpPr/>
            <p:nvPr/>
          </p:nvSpPr>
          <p:spPr bwMode="auto">
            <a:xfrm>
              <a:off x="9824921" y="4039256"/>
              <a:ext cx="368300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îṧ1îḑé">
              <a:extLst>
                <a:ext uri="{FF2B5EF4-FFF2-40B4-BE49-F238E27FC236}">
                  <a16:creationId xmlns:a16="http://schemas.microsoft.com/office/drawing/2014/main" id="{0439E4D5-A590-43AF-9EF5-7D3F821D428B}"/>
                </a:ext>
              </a:extLst>
            </p:cNvPr>
            <p:cNvSpPr/>
            <p:nvPr/>
          </p:nvSpPr>
          <p:spPr bwMode="auto">
            <a:xfrm>
              <a:off x="9670934" y="4452006"/>
              <a:ext cx="744538" cy="1328738"/>
            </a:xfrm>
            <a:custGeom>
              <a:avLst/>
              <a:gdLst>
                <a:gd name="T0" fmla="*/ 238 w 309"/>
                <a:gd name="T1" fmla="*/ 0 h 551"/>
                <a:gd name="T2" fmla="*/ 42 w 309"/>
                <a:gd name="T3" fmla="*/ 0 h 551"/>
                <a:gd name="T4" fmla="*/ 7 w 309"/>
                <a:gd name="T5" fmla="*/ 30 h 551"/>
                <a:gd name="T6" fmla="*/ 0 w 309"/>
                <a:gd name="T7" fmla="*/ 67 h 551"/>
                <a:gd name="T8" fmla="*/ 35 w 309"/>
                <a:gd name="T9" fmla="*/ 249 h 551"/>
                <a:gd name="T10" fmla="*/ 43 w 309"/>
                <a:gd name="T11" fmla="*/ 232 h 551"/>
                <a:gd name="T12" fmla="*/ 65 w 309"/>
                <a:gd name="T13" fmla="*/ 94 h 551"/>
                <a:gd name="T14" fmla="*/ 64 w 309"/>
                <a:gd name="T15" fmla="*/ 535 h 551"/>
                <a:gd name="T16" fmla="*/ 68 w 309"/>
                <a:gd name="T17" fmla="*/ 551 h 551"/>
                <a:gd name="T18" fmla="*/ 133 w 309"/>
                <a:gd name="T19" fmla="*/ 550 h 551"/>
                <a:gd name="T20" fmla="*/ 136 w 309"/>
                <a:gd name="T21" fmla="*/ 535 h 551"/>
                <a:gd name="T22" fmla="*/ 136 w 309"/>
                <a:gd name="T23" fmla="*/ 317 h 551"/>
                <a:gd name="T24" fmla="*/ 144 w 309"/>
                <a:gd name="T25" fmla="*/ 317 h 551"/>
                <a:gd name="T26" fmla="*/ 144 w 309"/>
                <a:gd name="T27" fmla="*/ 535 h 551"/>
                <a:gd name="T28" fmla="*/ 148 w 309"/>
                <a:gd name="T29" fmla="*/ 550 h 551"/>
                <a:gd name="T30" fmla="*/ 212 w 309"/>
                <a:gd name="T31" fmla="*/ 551 h 551"/>
                <a:gd name="T32" fmla="*/ 216 w 309"/>
                <a:gd name="T33" fmla="*/ 535 h 551"/>
                <a:gd name="T34" fmla="*/ 216 w 309"/>
                <a:gd name="T35" fmla="*/ 94 h 551"/>
                <a:gd name="T36" fmla="*/ 238 w 309"/>
                <a:gd name="T37" fmla="*/ 232 h 551"/>
                <a:gd name="T38" fmla="*/ 273 w 309"/>
                <a:gd name="T39" fmla="*/ 261 h 551"/>
                <a:gd name="T40" fmla="*/ 308 w 309"/>
                <a:gd name="T41" fmla="*/ 226 h 551"/>
                <a:gd name="T42" fmla="*/ 308 w 309"/>
                <a:gd name="T43" fmla="*/ 221 h 551"/>
                <a:gd name="T44" fmla="*/ 308 w 309"/>
                <a:gd name="T45" fmla="*/ 216 h 551"/>
                <a:gd name="T46" fmla="*/ 273 w 309"/>
                <a:gd name="T47" fmla="*/ 30 h 551"/>
                <a:gd name="T48" fmla="*/ 238 w 309"/>
                <a:gd name="T49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9" h="551">
                  <a:moveTo>
                    <a:pt x="23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5" y="0"/>
                    <a:pt x="10" y="13"/>
                    <a:pt x="7" y="3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9" y="244"/>
                    <a:pt x="41" y="238"/>
                    <a:pt x="43" y="232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4" y="541"/>
                    <a:pt x="66" y="546"/>
                    <a:pt x="68" y="551"/>
                  </a:cubicBezTo>
                  <a:cubicBezTo>
                    <a:pt x="88" y="550"/>
                    <a:pt x="110" y="550"/>
                    <a:pt x="133" y="550"/>
                  </a:cubicBezTo>
                  <a:cubicBezTo>
                    <a:pt x="135" y="545"/>
                    <a:pt x="136" y="540"/>
                    <a:pt x="136" y="535"/>
                  </a:cubicBezTo>
                  <a:cubicBezTo>
                    <a:pt x="136" y="317"/>
                    <a:pt x="136" y="317"/>
                    <a:pt x="136" y="317"/>
                  </a:cubicBezTo>
                  <a:cubicBezTo>
                    <a:pt x="144" y="317"/>
                    <a:pt x="144" y="317"/>
                    <a:pt x="144" y="317"/>
                  </a:cubicBezTo>
                  <a:cubicBezTo>
                    <a:pt x="144" y="535"/>
                    <a:pt x="144" y="535"/>
                    <a:pt x="144" y="535"/>
                  </a:cubicBezTo>
                  <a:cubicBezTo>
                    <a:pt x="144" y="540"/>
                    <a:pt x="146" y="545"/>
                    <a:pt x="148" y="550"/>
                  </a:cubicBezTo>
                  <a:cubicBezTo>
                    <a:pt x="170" y="550"/>
                    <a:pt x="192" y="550"/>
                    <a:pt x="212" y="551"/>
                  </a:cubicBezTo>
                  <a:cubicBezTo>
                    <a:pt x="214" y="546"/>
                    <a:pt x="216" y="541"/>
                    <a:pt x="216" y="535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38" y="232"/>
                    <a:pt x="238" y="232"/>
                    <a:pt x="238" y="232"/>
                  </a:cubicBezTo>
                  <a:cubicBezTo>
                    <a:pt x="241" y="249"/>
                    <a:pt x="256" y="261"/>
                    <a:pt x="273" y="261"/>
                  </a:cubicBezTo>
                  <a:cubicBezTo>
                    <a:pt x="292" y="261"/>
                    <a:pt x="308" y="245"/>
                    <a:pt x="308" y="226"/>
                  </a:cubicBezTo>
                  <a:cubicBezTo>
                    <a:pt x="308" y="224"/>
                    <a:pt x="308" y="222"/>
                    <a:pt x="308" y="221"/>
                  </a:cubicBezTo>
                  <a:cubicBezTo>
                    <a:pt x="308" y="219"/>
                    <a:pt x="309" y="218"/>
                    <a:pt x="308" y="216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0" y="13"/>
                    <a:pt x="256" y="0"/>
                    <a:pt x="23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ïṥ1îḑé">
              <a:extLst>
                <a:ext uri="{FF2B5EF4-FFF2-40B4-BE49-F238E27FC236}">
                  <a16:creationId xmlns:a16="http://schemas.microsoft.com/office/drawing/2014/main" id="{8C60B7A7-AA01-4593-91C4-42E199591D32}"/>
                </a:ext>
              </a:extLst>
            </p:cNvPr>
            <p:cNvSpPr/>
            <p:nvPr/>
          </p:nvSpPr>
          <p:spPr bwMode="auto">
            <a:xfrm>
              <a:off x="8478721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íslïḑê">
              <a:extLst>
                <a:ext uri="{FF2B5EF4-FFF2-40B4-BE49-F238E27FC236}">
                  <a16:creationId xmlns:a16="http://schemas.microsoft.com/office/drawing/2014/main" id="{EEADE416-EF1E-4A5E-A707-CA4EE2E5AD47}"/>
                </a:ext>
              </a:extLst>
            </p:cNvPr>
            <p:cNvSpPr/>
            <p:nvPr/>
          </p:nvSpPr>
          <p:spPr bwMode="auto">
            <a:xfrm>
              <a:off x="8256471" y="4452006"/>
              <a:ext cx="644525" cy="1328738"/>
            </a:xfrm>
            <a:custGeom>
              <a:avLst/>
              <a:gdLst>
                <a:gd name="T0" fmla="*/ 244 w 267"/>
                <a:gd name="T1" fmla="*/ 246 h 551"/>
                <a:gd name="T2" fmla="*/ 234 w 267"/>
                <a:gd name="T3" fmla="*/ 309 h 551"/>
                <a:gd name="T4" fmla="*/ 182 w 267"/>
                <a:gd name="T5" fmla="*/ 352 h 551"/>
                <a:gd name="T6" fmla="*/ 173 w 267"/>
                <a:gd name="T7" fmla="*/ 352 h 551"/>
                <a:gd name="T8" fmla="*/ 173 w 267"/>
                <a:gd name="T9" fmla="*/ 535 h 551"/>
                <a:gd name="T10" fmla="*/ 176 w 267"/>
                <a:gd name="T11" fmla="*/ 550 h 551"/>
                <a:gd name="T12" fmla="*/ 240 w 267"/>
                <a:gd name="T13" fmla="*/ 551 h 551"/>
                <a:gd name="T14" fmla="*/ 244 w 267"/>
                <a:gd name="T15" fmla="*/ 535 h 551"/>
                <a:gd name="T16" fmla="*/ 244 w 267"/>
                <a:gd name="T17" fmla="*/ 246 h 551"/>
                <a:gd name="T18" fmla="*/ 267 w 267"/>
                <a:gd name="T19" fmla="*/ 104 h 551"/>
                <a:gd name="T20" fmla="*/ 256 w 267"/>
                <a:gd name="T21" fmla="*/ 170 h 551"/>
                <a:gd name="T22" fmla="*/ 266 w 267"/>
                <a:gd name="T23" fmla="*/ 232 h 551"/>
                <a:gd name="T24" fmla="*/ 266 w 267"/>
                <a:gd name="T25" fmla="*/ 235 h 551"/>
                <a:gd name="T26" fmla="*/ 267 w 267"/>
                <a:gd name="T27" fmla="*/ 104 h 551"/>
                <a:gd name="T28" fmla="*/ 183 w 267"/>
                <a:gd name="T29" fmla="*/ 0 h 551"/>
                <a:gd name="T30" fmla="*/ 70 w 267"/>
                <a:gd name="T31" fmla="*/ 0 h 551"/>
                <a:gd name="T32" fmla="*/ 35 w 267"/>
                <a:gd name="T33" fmla="*/ 30 h 551"/>
                <a:gd name="T34" fmla="*/ 0 w 267"/>
                <a:gd name="T35" fmla="*/ 216 h 551"/>
                <a:gd name="T36" fmla="*/ 0 w 267"/>
                <a:gd name="T37" fmla="*/ 221 h 551"/>
                <a:gd name="T38" fmla="*/ 0 w 267"/>
                <a:gd name="T39" fmla="*/ 226 h 551"/>
                <a:gd name="T40" fmla="*/ 36 w 267"/>
                <a:gd name="T41" fmla="*/ 261 h 551"/>
                <a:gd name="T42" fmla="*/ 71 w 267"/>
                <a:gd name="T43" fmla="*/ 232 h 551"/>
                <a:gd name="T44" fmla="*/ 93 w 267"/>
                <a:gd name="T45" fmla="*/ 94 h 551"/>
                <a:gd name="T46" fmla="*/ 93 w 267"/>
                <a:gd name="T47" fmla="*/ 535 h 551"/>
                <a:gd name="T48" fmla="*/ 96 w 267"/>
                <a:gd name="T49" fmla="*/ 551 h 551"/>
                <a:gd name="T50" fmla="*/ 161 w 267"/>
                <a:gd name="T51" fmla="*/ 550 h 551"/>
                <a:gd name="T52" fmla="*/ 164 w 267"/>
                <a:gd name="T53" fmla="*/ 535 h 551"/>
                <a:gd name="T54" fmla="*/ 164 w 267"/>
                <a:gd name="T55" fmla="*/ 349 h 551"/>
                <a:gd name="T56" fmla="*/ 129 w 267"/>
                <a:gd name="T57" fmla="*/ 299 h 551"/>
                <a:gd name="T58" fmla="*/ 129 w 267"/>
                <a:gd name="T59" fmla="*/ 292 h 551"/>
                <a:gd name="T60" fmla="*/ 129 w 267"/>
                <a:gd name="T61" fmla="*/ 286 h 551"/>
                <a:gd name="T62" fmla="*/ 181 w 267"/>
                <a:gd name="T63" fmla="*/ 10 h 551"/>
                <a:gd name="T64" fmla="*/ 183 w 267"/>
                <a:gd name="T6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7" h="551">
                  <a:moveTo>
                    <a:pt x="244" y="246"/>
                  </a:moveTo>
                  <a:cubicBezTo>
                    <a:pt x="234" y="309"/>
                    <a:pt x="234" y="309"/>
                    <a:pt x="234" y="309"/>
                  </a:cubicBezTo>
                  <a:cubicBezTo>
                    <a:pt x="229" y="334"/>
                    <a:pt x="207" y="352"/>
                    <a:pt x="182" y="352"/>
                  </a:cubicBezTo>
                  <a:cubicBezTo>
                    <a:pt x="179" y="352"/>
                    <a:pt x="176" y="352"/>
                    <a:pt x="173" y="352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8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246"/>
                    <a:pt x="244" y="246"/>
                    <a:pt x="244" y="246"/>
                  </a:cubicBezTo>
                  <a:moveTo>
                    <a:pt x="267" y="104"/>
                  </a:moveTo>
                  <a:cubicBezTo>
                    <a:pt x="256" y="170"/>
                    <a:pt x="256" y="170"/>
                    <a:pt x="256" y="170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6" y="233"/>
                    <a:pt x="266" y="234"/>
                    <a:pt x="266" y="235"/>
                  </a:cubicBezTo>
                  <a:cubicBezTo>
                    <a:pt x="267" y="104"/>
                    <a:pt x="267" y="104"/>
                    <a:pt x="267" y="104"/>
                  </a:cubicBezTo>
                  <a:moveTo>
                    <a:pt x="18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6" y="551"/>
                  </a:cubicBezTo>
                  <a:cubicBezTo>
                    <a:pt x="116" y="550"/>
                    <a:pt x="138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49"/>
                    <a:pt x="164" y="349"/>
                    <a:pt x="164" y="349"/>
                  </a:cubicBezTo>
                  <a:cubicBezTo>
                    <a:pt x="144" y="342"/>
                    <a:pt x="129" y="322"/>
                    <a:pt x="129" y="299"/>
                  </a:cubicBezTo>
                  <a:cubicBezTo>
                    <a:pt x="129" y="297"/>
                    <a:pt x="129" y="295"/>
                    <a:pt x="129" y="292"/>
                  </a:cubicBezTo>
                  <a:cubicBezTo>
                    <a:pt x="129" y="290"/>
                    <a:pt x="129" y="288"/>
                    <a:pt x="129" y="286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2" y="6"/>
                    <a:pt x="182" y="3"/>
                    <a:pt x="183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íṡ1iḓê">
              <a:extLst>
                <a:ext uri="{FF2B5EF4-FFF2-40B4-BE49-F238E27FC236}">
                  <a16:creationId xmlns:a16="http://schemas.microsoft.com/office/drawing/2014/main" id="{7A001643-2E5A-4C0B-B76C-80096F85D6C7}"/>
                </a:ext>
              </a:extLst>
            </p:cNvPr>
            <p:cNvSpPr/>
            <p:nvPr/>
          </p:nvSpPr>
          <p:spPr bwMode="auto">
            <a:xfrm>
              <a:off x="70531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iṣḷíḋê">
              <a:extLst>
                <a:ext uri="{FF2B5EF4-FFF2-40B4-BE49-F238E27FC236}">
                  <a16:creationId xmlns:a16="http://schemas.microsoft.com/office/drawing/2014/main" id="{9C6EC9A1-66B8-41FC-B1CC-38760680FFEA}"/>
                </a:ext>
              </a:extLst>
            </p:cNvPr>
            <p:cNvSpPr/>
            <p:nvPr/>
          </p:nvSpPr>
          <p:spPr bwMode="auto">
            <a:xfrm>
              <a:off x="6970596" y="4452006"/>
              <a:ext cx="673100" cy="1328738"/>
            </a:xfrm>
            <a:custGeom>
              <a:avLst/>
              <a:gdLst>
                <a:gd name="T0" fmla="*/ 35 w 279"/>
                <a:gd name="T1" fmla="*/ 318 h 551"/>
                <a:gd name="T2" fmla="*/ 35 w 279"/>
                <a:gd name="T3" fmla="*/ 535 h 551"/>
                <a:gd name="T4" fmla="*/ 39 w 279"/>
                <a:gd name="T5" fmla="*/ 551 h 551"/>
                <a:gd name="T6" fmla="*/ 103 w 279"/>
                <a:gd name="T7" fmla="*/ 550 h 551"/>
                <a:gd name="T8" fmla="*/ 106 w 279"/>
                <a:gd name="T9" fmla="*/ 535 h 551"/>
                <a:gd name="T10" fmla="*/ 106 w 279"/>
                <a:gd name="T11" fmla="*/ 348 h 551"/>
                <a:gd name="T12" fmla="*/ 84 w 279"/>
                <a:gd name="T13" fmla="*/ 352 h 551"/>
                <a:gd name="T14" fmla="*/ 35 w 279"/>
                <a:gd name="T15" fmla="*/ 318 h 551"/>
                <a:gd name="T16" fmla="*/ 0 w 279"/>
                <a:gd name="T17" fmla="*/ 104 h 551"/>
                <a:gd name="T18" fmla="*/ 0 w 279"/>
                <a:gd name="T19" fmla="*/ 254 h 551"/>
                <a:gd name="T20" fmla="*/ 13 w 279"/>
                <a:gd name="T21" fmla="*/ 232 h 551"/>
                <a:gd name="T22" fmla="*/ 17 w 279"/>
                <a:gd name="T23" fmla="*/ 210 h 551"/>
                <a:gd name="T24" fmla="*/ 0 w 279"/>
                <a:gd name="T25" fmla="*/ 104 h 551"/>
                <a:gd name="T26" fmla="*/ 208 w 279"/>
                <a:gd name="T27" fmla="*/ 0 h 551"/>
                <a:gd name="T28" fmla="*/ 83 w 279"/>
                <a:gd name="T29" fmla="*/ 0 h 551"/>
                <a:gd name="T30" fmla="*/ 85 w 279"/>
                <a:gd name="T31" fmla="*/ 10 h 551"/>
                <a:gd name="T32" fmla="*/ 137 w 279"/>
                <a:gd name="T33" fmla="*/ 286 h 551"/>
                <a:gd name="T34" fmla="*/ 137 w 279"/>
                <a:gd name="T35" fmla="*/ 292 h 551"/>
                <a:gd name="T36" fmla="*/ 137 w 279"/>
                <a:gd name="T37" fmla="*/ 299 h 551"/>
                <a:gd name="T38" fmla="*/ 115 w 279"/>
                <a:gd name="T39" fmla="*/ 343 h 551"/>
                <a:gd name="T40" fmla="*/ 115 w 279"/>
                <a:gd name="T41" fmla="*/ 535 h 551"/>
                <a:gd name="T42" fmla="*/ 118 w 279"/>
                <a:gd name="T43" fmla="*/ 550 h 551"/>
                <a:gd name="T44" fmla="*/ 182 w 279"/>
                <a:gd name="T45" fmla="*/ 551 h 551"/>
                <a:gd name="T46" fmla="*/ 186 w 279"/>
                <a:gd name="T47" fmla="*/ 535 h 551"/>
                <a:gd name="T48" fmla="*/ 186 w 279"/>
                <a:gd name="T49" fmla="*/ 94 h 551"/>
                <a:gd name="T50" fmla="*/ 208 w 279"/>
                <a:gd name="T51" fmla="*/ 232 h 551"/>
                <a:gd name="T52" fmla="*/ 243 w 279"/>
                <a:gd name="T53" fmla="*/ 261 h 551"/>
                <a:gd name="T54" fmla="*/ 279 w 279"/>
                <a:gd name="T55" fmla="*/ 226 h 551"/>
                <a:gd name="T56" fmla="*/ 278 w 279"/>
                <a:gd name="T57" fmla="*/ 221 h 551"/>
                <a:gd name="T58" fmla="*/ 279 w 279"/>
                <a:gd name="T59" fmla="*/ 216 h 551"/>
                <a:gd name="T60" fmla="*/ 244 w 279"/>
                <a:gd name="T61" fmla="*/ 30 h 551"/>
                <a:gd name="T62" fmla="*/ 208 w 279"/>
                <a:gd name="T63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" h="551">
                  <a:moveTo>
                    <a:pt x="35" y="318"/>
                  </a:moveTo>
                  <a:cubicBezTo>
                    <a:pt x="35" y="535"/>
                    <a:pt x="35" y="535"/>
                    <a:pt x="35" y="535"/>
                  </a:cubicBezTo>
                  <a:cubicBezTo>
                    <a:pt x="35" y="541"/>
                    <a:pt x="36" y="546"/>
                    <a:pt x="39" y="551"/>
                  </a:cubicBezTo>
                  <a:cubicBezTo>
                    <a:pt x="59" y="550"/>
                    <a:pt x="80" y="550"/>
                    <a:pt x="103" y="550"/>
                  </a:cubicBezTo>
                  <a:cubicBezTo>
                    <a:pt x="105" y="545"/>
                    <a:pt x="106" y="540"/>
                    <a:pt x="106" y="535"/>
                  </a:cubicBezTo>
                  <a:cubicBezTo>
                    <a:pt x="106" y="348"/>
                    <a:pt x="106" y="348"/>
                    <a:pt x="106" y="348"/>
                  </a:cubicBezTo>
                  <a:cubicBezTo>
                    <a:pt x="100" y="351"/>
                    <a:pt x="92" y="352"/>
                    <a:pt x="84" y="352"/>
                  </a:cubicBezTo>
                  <a:cubicBezTo>
                    <a:pt x="62" y="352"/>
                    <a:pt x="43" y="338"/>
                    <a:pt x="35" y="318"/>
                  </a:cubicBezTo>
                  <a:moveTo>
                    <a:pt x="0" y="10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6" y="249"/>
                    <a:pt x="11" y="241"/>
                    <a:pt x="13" y="232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0" y="104"/>
                    <a:pt x="0" y="104"/>
                    <a:pt x="0" y="104"/>
                  </a:cubicBezTo>
                  <a:moveTo>
                    <a:pt x="20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4" y="3"/>
                    <a:pt x="85" y="7"/>
                    <a:pt x="85" y="10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38" y="288"/>
                    <a:pt x="137" y="290"/>
                    <a:pt x="137" y="292"/>
                  </a:cubicBezTo>
                  <a:cubicBezTo>
                    <a:pt x="137" y="295"/>
                    <a:pt x="137" y="297"/>
                    <a:pt x="137" y="299"/>
                  </a:cubicBezTo>
                  <a:cubicBezTo>
                    <a:pt x="137" y="317"/>
                    <a:pt x="128" y="333"/>
                    <a:pt x="115" y="343"/>
                  </a:cubicBezTo>
                  <a:cubicBezTo>
                    <a:pt x="115" y="535"/>
                    <a:pt x="115" y="535"/>
                    <a:pt x="115" y="535"/>
                  </a:cubicBezTo>
                  <a:cubicBezTo>
                    <a:pt x="115" y="540"/>
                    <a:pt x="116" y="545"/>
                    <a:pt x="118" y="550"/>
                  </a:cubicBezTo>
                  <a:cubicBezTo>
                    <a:pt x="141" y="550"/>
                    <a:pt x="162" y="550"/>
                    <a:pt x="182" y="551"/>
                  </a:cubicBezTo>
                  <a:cubicBezTo>
                    <a:pt x="185" y="546"/>
                    <a:pt x="186" y="541"/>
                    <a:pt x="186" y="535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11" y="249"/>
                    <a:pt x="226" y="261"/>
                    <a:pt x="243" y="261"/>
                  </a:cubicBezTo>
                  <a:cubicBezTo>
                    <a:pt x="263" y="261"/>
                    <a:pt x="279" y="245"/>
                    <a:pt x="279" y="226"/>
                  </a:cubicBezTo>
                  <a:cubicBezTo>
                    <a:pt x="279" y="224"/>
                    <a:pt x="279" y="222"/>
                    <a:pt x="278" y="221"/>
                  </a:cubicBezTo>
                  <a:cubicBezTo>
                    <a:pt x="279" y="219"/>
                    <a:pt x="279" y="218"/>
                    <a:pt x="279" y="216"/>
                  </a:cubicBezTo>
                  <a:cubicBezTo>
                    <a:pt x="244" y="30"/>
                    <a:pt x="244" y="30"/>
                    <a:pt x="244" y="30"/>
                  </a:cubicBezTo>
                  <a:cubicBezTo>
                    <a:pt x="241" y="13"/>
                    <a:pt x="226" y="0"/>
                    <a:pt x="20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íşľîḑé">
              <a:extLst>
                <a:ext uri="{FF2B5EF4-FFF2-40B4-BE49-F238E27FC236}">
                  <a16:creationId xmlns:a16="http://schemas.microsoft.com/office/drawing/2014/main" id="{32728BE6-9DAD-48F5-B92C-8B5DDD4896EB}"/>
                </a:ext>
              </a:extLst>
            </p:cNvPr>
            <p:cNvSpPr/>
            <p:nvPr/>
          </p:nvSpPr>
          <p:spPr bwMode="auto">
            <a:xfrm>
              <a:off x="57069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íslîḋe">
              <a:extLst>
                <a:ext uri="{FF2B5EF4-FFF2-40B4-BE49-F238E27FC236}">
                  <a16:creationId xmlns:a16="http://schemas.microsoft.com/office/drawing/2014/main" id="{76709A0D-20F4-4264-AF68-035EBD8E93C7}"/>
                </a:ext>
              </a:extLst>
            </p:cNvPr>
            <p:cNvSpPr/>
            <p:nvPr/>
          </p:nvSpPr>
          <p:spPr bwMode="auto">
            <a:xfrm>
              <a:off x="5484696" y="4452006"/>
              <a:ext cx="728663" cy="1328738"/>
            </a:xfrm>
            <a:custGeom>
              <a:avLst/>
              <a:gdLst>
                <a:gd name="T0" fmla="*/ 267 w 302"/>
                <a:gd name="T1" fmla="*/ 0 h 551"/>
                <a:gd name="T2" fmla="*/ 71 w 302"/>
                <a:gd name="T3" fmla="*/ 0 h 551"/>
                <a:gd name="T4" fmla="*/ 36 w 302"/>
                <a:gd name="T5" fmla="*/ 30 h 551"/>
                <a:gd name="T6" fmla="*/ 0 w 302"/>
                <a:gd name="T7" fmla="*/ 216 h 551"/>
                <a:gd name="T8" fmla="*/ 1 w 302"/>
                <a:gd name="T9" fmla="*/ 221 h 551"/>
                <a:gd name="T10" fmla="*/ 0 w 302"/>
                <a:gd name="T11" fmla="*/ 226 h 551"/>
                <a:gd name="T12" fmla="*/ 36 w 302"/>
                <a:gd name="T13" fmla="*/ 261 h 551"/>
                <a:gd name="T14" fmla="*/ 71 w 302"/>
                <a:gd name="T15" fmla="*/ 232 h 551"/>
                <a:gd name="T16" fmla="*/ 93 w 302"/>
                <a:gd name="T17" fmla="*/ 94 h 551"/>
                <a:gd name="T18" fmla="*/ 93 w 302"/>
                <a:gd name="T19" fmla="*/ 535 h 551"/>
                <a:gd name="T20" fmla="*/ 97 w 302"/>
                <a:gd name="T21" fmla="*/ 551 h 551"/>
                <a:gd name="T22" fmla="*/ 161 w 302"/>
                <a:gd name="T23" fmla="*/ 550 h 551"/>
                <a:gd name="T24" fmla="*/ 164 w 302"/>
                <a:gd name="T25" fmla="*/ 535 h 551"/>
                <a:gd name="T26" fmla="*/ 164 w 302"/>
                <a:gd name="T27" fmla="*/ 317 h 551"/>
                <a:gd name="T28" fmla="*/ 173 w 302"/>
                <a:gd name="T29" fmla="*/ 317 h 551"/>
                <a:gd name="T30" fmla="*/ 173 w 302"/>
                <a:gd name="T31" fmla="*/ 535 h 551"/>
                <a:gd name="T32" fmla="*/ 176 w 302"/>
                <a:gd name="T33" fmla="*/ 550 h 551"/>
                <a:gd name="T34" fmla="*/ 240 w 302"/>
                <a:gd name="T35" fmla="*/ 551 h 551"/>
                <a:gd name="T36" fmla="*/ 244 w 302"/>
                <a:gd name="T37" fmla="*/ 535 h 551"/>
                <a:gd name="T38" fmla="*/ 244 w 302"/>
                <a:gd name="T39" fmla="*/ 94 h 551"/>
                <a:gd name="T40" fmla="*/ 266 w 302"/>
                <a:gd name="T41" fmla="*/ 228 h 551"/>
                <a:gd name="T42" fmla="*/ 302 w 302"/>
                <a:gd name="T43" fmla="*/ 33 h 551"/>
                <a:gd name="T44" fmla="*/ 302 w 302"/>
                <a:gd name="T45" fmla="*/ 30 h 551"/>
                <a:gd name="T46" fmla="*/ 267 w 302"/>
                <a:gd name="T4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551">
                  <a:moveTo>
                    <a:pt x="26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38" y="13"/>
                    <a:pt x="36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1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7" y="551"/>
                  </a:cubicBezTo>
                  <a:cubicBezTo>
                    <a:pt x="117" y="550"/>
                    <a:pt x="139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9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302" y="33"/>
                    <a:pt x="302" y="33"/>
                    <a:pt x="302" y="33"/>
                  </a:cubicBezTo>
                  <a:cubicBezTo>
                    <a:pt x="302" y="30"/>
                    <a:pt x="302" y="30"/>
                    <a:pt x="302" y="30"/>
                  </a:cubicBezTo>
                  <a:cubicBezTo>
                    <a:pt x="299" y="13"/>
                    <a:pt x="284" y="0"/>
                    <a:pt x="267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iSļïďe">
              <a:extLst>
                <a:ext uri="{FF2B5EF4-FFF2-40B4-BE49-F238E27FC236}">
                  <a16:creationId xmlns:a16="http://schemas.microsoft.com/office/drawing/2014/main" id="{8156282E-C7B6-4B61-86A9-2FE389F7E28F}"/>
                </a:ext>
              </a:extLst>
            </p:cNvPr>
            <p:cNvSpPr/>
            <p:nvPr/>
          </p:nvSpPr>
          <p:spPr bwMode="auto">
            <a:xfrm>
              <a:off x="8896234" y="3755093"/>
              <a:ext cx="547688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ïsļíḍê">
              <a:extLst>
                <a:ext uri="{FF2B5EF4-FFF2-40B4-BE49-F238E27FC236}">
                  <a16:creationId xmlns:a16="http://schemas.microsoft.com/office/drawing/2014/main" id="{054B3AD8-BB21-40E2-8B69-B7952A281C10}"/>
                </a:ext>
              </a:extLst>
            </p:cNvPr>
            <p:cNvSpPr/>
            <p:nvPr/>
          </p:nvSpPr>
          <p:spPr bwMode="auto">
            <a:xfrm>
              <a:off x="8567621" y="4369456"/>
              <a:ext cx="1204913" cy="2038350"/>
            </a:xfrm>
            <a:custGeom>
              <a:avLst/>
              <a:gdLst>
                <a:gd name="T0" fmla="*/ 498 w 499"/>
                <a:gd name="T1" fmla="*/ 326 h 845"/>
                <a:gd name="T2" fmla="*/ 498 w 499"/>
                <a:gd name="T3" fmla="*/ 320 h 845"/>
                <a:gd name="T4" fmla="*/ 446 w 499"/>
                <a:gd name="T5" fmla="*/ 44 h 845"/>
                <a:gd name="T6" fmla="*/ 394 w 499"/>
                <a:gd name="T7" fmla="*/ 0 h 845"/>
                <a:gd name="T8" fmla="*/ 104 w 499"/>
                <a:gd name="T9" fmla="*/ 0 h 845"/>
                <a:gd name="T10" fmla="*/ 52 w 499"/>
                <a:gd name="T11" fmla="*/ 44 h 845"/>
                <a:gd name="T12" fmla="*/ 0 w 499"/>
                <a:gd name="T13" fmla="*/ 320 h 845"/>
                <a:gd name="T14" fmla="*/ 0 w 499"/>
                <a:gd name="T15" fmla="*/ 326 h 845"/>
                <a:gd name="T16" fmla="*/ 0 w 499"/>
                <a:gd name="T17" fmla="*/ 333 h 845"/>
                <a:gd name="T18" fmla="*/ 53 w 499"/>
                <a:gd name="T19" fmla="*/ 386 h 845"/>
                <a:gd name="T20" fmla="*/ 105 w 499"/>
                <a:gd name="T21" fmla="*/ 343 h 845"/>
                <a:gd name="T22" fmla="*/ 138 w 499"/>
                <a:gd name="T23" fmla="*/ 138 h 845"/>
                <a:gd name="T24" fmla="*/ 137 w 499"/>
                <a:gd name="T25" fmla="*/ 792 h 845"/>
                <a:gd name="T26" fmla="*/ 190 w 499"/>
                <a:gd name="T27" fmla="*/ 845 h 845"/>
                <a:gd name="T28" fmla="*/ 243 w 499"/>
                <a:gd name="T29" fmla="*/ 792 h 845"/>
                <a:gd name="T30" fmla="*/ 243 w 499"/>
                <a:gd name="T31" fmla="*/ 468 h 845"/>
                <a:gd name="T32" fmla="*/ 256 w 499"/>
                <a:gd name="T33" fmla="*/ 468 h 845"/>
                <a:gd name="T34" fmla="*/ 256 w 499"/>
                <a:gd name="T35" fmla="*/ 792 h 845"/>
                <a:gd name="T36" fmla="*/ 308 w 499"/>
                <a:gd name="T37" fmla="*/ 845 h 845"/>
                <a:gd name="T38" fmla="*/ 361 w 499"/>
                <a:gd name="T39" fmla="*/ 792 h 845"/>
                <a:gd name="T40" fmla="*/ 361 w 499"/>
                <a:gd name="T41" fmla="*/ 138 h 845"/>
                <a:gd name="T42" fmla="*/ 394 w 499"/>
                <a:gd name="T43" fmla="*/ 343 h 845"/>
                <a:gd name="T44" fmla="*/ 446 w 499"/>
                <a:gd name="T45" fmla="*/ 386 h 845"/>
                <a:gd name="T46" fmla="*/ 499 w 499"/>
                <a:gd name="T47" fmla="*/ 333 h 845"/>
                <a:gd name="T48" fmla="*/ 498 w 499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9" h="845">
                  <a:moveTo>
                    <a:pt x="498" y="326"/>
                  </a:moveTo>
                  <a:cubicBezTo>
                    <a:pt x="499" y="324"/>
                    <a:pt x="499" y="322"/>
                    <a:pt x="498" y="320"/>
                  </a:cubicBezTo>
                  <a:cubicBezTo>
                    <a:pt x="446" y="44"/>
                    <a:pt x="446" y="44"/>
                    <a:pt x="446" y="44"/>
                  </a:cubicBezTo>
                  <a:cubicBezTo>
                    <a:pt x="442" y="18"/>
                    <a:pt x="420" y="0"/>
                    <a:pt x="39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8" y="0"/>
                    <a:pt x="56" y="18"/>
                    <a:pt x="52" y="44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2"/>
                    <a:pt x="0" y="324"/>
                    <a:pt x="0" y="326"/>
                  </a:cubicBezTo>
                  <a:cubicBezTo>
                    <a:pt x="0" y="329"/>
                    <a:pt x="0" y="331"/>
                    <a:pt x="0" y="333"/>
                  </a:cubicBezTo>
                  <a:cubicBezTo>
                    <a:pt x="0" y="363"/>
                    <a:pt x="24" y="386"/>
                    <a:pt x="53" y="386"/>
                  </a:cubicBezTo>
                  <a:cubicBezTo>
                    <a:pt x="78" y="386"/>
                    <a:pt x="100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7" y="792"/>
                    <a:pt x="137" y="792"/>
                    <a:pt x="137" y="792"/>
                  </a:cubicBezTo>
                  <a:cubicBezTo>
                    <a:pt x="137" y="821"/>
                    <a:pt x="161" y="845"/>
                    <a:pt x="190" y="845"/>
                  </a:cubicBezTo>
                  <a:cubicBezTo>
                    <a:pt x="219" y="845"/>
                    <a:pt x="243" y="821"/>
                    <a:pt x="243" y="792"/>
                  </a:cubicBezTo>
                  <a:cubicBezTo>
                    <a:pt x="243" y="468"/>
                    <a:pt x="243" y="468"/>
                    <a:pt x="243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79" y="845"/>
                    <a:pt x="308" y="845"/>
                  </a:cubicBezTo>
                  <a:cubicBezTo>
                    <a:pt x="338" y="845"/>
                    <a:pt x="361" y="821"/>
                    <a:pt x="361" y="792"/>
                  </a:cubicBezTo>
                  <a:cubicBezTo>
                    <a:pt x="361" y="138"/>
                    <a:pt x="361" y="138"/>
                    <a:pt x="361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8" y="368"/>
                    <a:pt x="420" y="386"/>
                    <a:pt x="446" y="386"/>
                  </a:cubicBezTo>
                  <a:cubicBezTo>
                    <a:pt x="475" y="386"/>
                    <a:pt x="499" y="363"/>
                    <a:pt x="499" y="333"/>
                  </a:cubicBezTo>
                  <a:cubicBezTo>
                    <a:pt x="499" y="331"/>
                    <a:pt x="498" y="329"/>
                    <a:pt x="498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iŝ1iḍê">
              <a:extLst>
                <a:ext uri="{FF2B5EF4-FFF2-40B4-BE49-F238E27FC236}">
                  <a16:creationId xmlns:a16="http://schemas.microsoft.com/office/drawing/2014/main" id="{E28FEB06-D5EE-4B69-BA73-0CCE381BF8CF}"/>
                </a:ext>
              </a:extLst>
            </p:cNvPr>
            <p:cNvSpPr/>
            <p:nvPr/>
          </p:nvSpPr>
          <p:spPr bwMode="auto">
            <a:xfrm>
              <a:off x="6429259" y="3755093"/>
              <a:ext cx="544513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ïṣlíḋé">
              <a:extLst>
                <a:ext uri="{FF2B5EF4-FFF2-40B4-BE49-F238E27FC236}">
                  <a16:creationId xmlns:a16="http://schemas.microsoft.com/office/drawing/2014/main" id="{134E2038-30D9-41A8-AB05-FBC38B6D0E07}"/>
                </a:ext>
              </a:extLst>
            </p:cNvPr>
            <p:cNvSpPr/>
            <p:nvPr/>
          </p:nvSpPr>
          <p:spPr bwMode="auto">
            <a:xfrm>
              <a:off x="6097471" y="4369456"/>
              <a:ext cx="1206500" cy="2038350"/>
            </a:xfrm>
            <a:custGeom>
              <a:avLst/>
              <a:gdLst>
                <a:gd name="T0" fmla="*/ 499 w 500"/>
                <a:gd name="T1" fmla="*/ 326 h 845"/>
                <a:gd name="T2" fmla="*/ 499 w 500"/>
                <a:gd name="T3" fmla="*/ 320 h 845"/>
                <a:gd name="T4" fmla="*/ 447 w 500"/>
                <a:gd name="T5" fmla="*/ 44 h 845"/>
                <a:gd name="T6" fmla="*/ 395 w 500"/>
                <a:gd name="T7" fmla="*/ 0 h 845"/>
                <a:gd name="T8" fmla="*/ 105 w 500"/>
                <a:gd name="T9" fmla="*/ 0 h 845"/>
                <a:gd name="T10" fmla="*/ 53 w 500"/>
                <a:gd name="T11" fmla="*/ 44 h 845"/>
                <a:gd name="T12" fmla="*/ 1 w 500"/>
                <a:gd name="T13" fmla="*/ 320 h 845"/>
                <a:gd name="T14" fmla="*/ 1 w 500"/>
                <a:gd name="T15" fmla="*/ 326 h 845"/>
                <a:gd name="T16" fmla="*/ 1 w 500"/>
                <a:gd name="T17" fmla="*/ 333 h 845"/>
                <a:gd name="T18" fmla="*/ 53 w 500"/>
                <a:gd name="T19" fmla="*/ 386 h 845"/>
                <a:gd name="T20" fmla="*/ 105 w 500"/>
                <a:gd name="T21" fmla="*/ 343 h 845"/>
                <a:gd name="T22" fmla="*/ 138 w 500"/>
                <a:gd name="T23" fmla="*/ 138 h 845"/>
                <a:gd name="T24" fmla="*/ 138 w 500"/>
                <a:gd name="T25" fmla="*/ 792 h 845"/>
                <a:gd name="T26" fmla="*/ 191 w 500"/>
                <a:gd name="T27" fmla="*/ 845 h 845"/>
                <a:gd name="T28" fmla="*/ 244 w 500"/>
                <a:gd name="T29" fmla="*/ 792 h 845"/>
                <a:gd name="T30" fmla="*/ 244 w 500"/>
                <a:gd name="T31" fmla="*/ 468 h 845"/>
                <a:gd name="T32" fmla="*/ 256 w 500"/>
                <a:gd name="T33" fmla="*/ 468 h 845"/>
                <a:gd name="T34" fmla="*/ 256 w 500"/>
                <a:gd name="T35" fmla="*/ 792 h 845"/>
                <a:gd name="T36" fmla="*/ 309 w 500"/>
                <a:gd name="T37" fmla="*/ 845 h 845"/>
                <a:gd name="T38" fmla="*/ 362 w 500"/>
                <a:gd name="T39" fmla="*/ 792 h 845"/>
                <a:gd name="T40" fmla="*/ 362 w 500"/>
                <a:gd name="T41" fmla="*/ 138 h 845"/>
                <a:gd name="T42" fmla="*/ 394 w 500"/>
                <a:gd name="T43" fmla="*/ 343 h 845"/>
                <a:gd name="T44" fmla="*/ 446 w 500"/>
                <a:gd name="T45" fmla="*/ 386 h 845"/>
                <a:gd name="T46" fmla="*/ 499 w 500"/>
                <a:gd name="T47" fmla="*/ 333 h 845"/>
                <a:gd name="T48" fmla="*/ 499 w 500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845">
                  <a:moveTo>
                    <a:pt x="499" y="326"/>
                  </a:moveTo>
                  <a:cubicBezTo>
                    <a:pt x="499" y="324"/>
                    <a:pt x="500" y="322"/>
                    <a:pt x="499" y="320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43" y="18"/>
                    <a:pt x="421" y="0"/>
                    <a:pt x="39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9" y="0"/>
                    <a:pt x="57" y="18"/>
                    <a:pt x="53" y="44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22"/>
                    <a:pt x="0" y="324"/>
                    <a:pt x="1" y="326"/>
                  </a:cubicBezTo>
                  <a:cubicBezTo>
                    <a:pt x="1" y="329"/>
                    <a:pt x="1" y="331"/>
                    <a:pt x="1" y="333"/>
                  </a:cubicBezTo>
                  <a:cubicBezTo>
                    <a:pt x="1" y="363"/>
                    <a:pt x="24" y="386"/>
                    <a:pt x="53" y="386"/>
                  </a:cubicBezTo>
                  <a:cubicBezTo>
                    <a:pt x="79" y="386"/>
                    <a:pt x="101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8" y="792"/>
                    <a:pt x="138" y="792"/>
                    <a:pt x="138" y="792"/>
                  </a:cubicBezTo>
                  <a:cubicBezTo>
                    <a:pt x="138" y="821"/>
                    <a:pt x="162" y="845"/>
                    <a:pt x="191" y="845"/>
                  </a:cubicBezTo>
                  <a:cubicBezTo>
                    <a:pt x="220" y="845"/>
                    <a:pt x="244" y="821"/>
                    <a:pt x="244" y="792"/>
                  </a:cubicBezTo>
                  <a:cubicBezTo>
                    <a:pt x="244" y="468"/>
                    <a:pt x="244" y="468"/>
                    <a:pt x="244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80" y="845"/>
                    <a:pt x="309" y="845"/>
                  </a:cubicBezTo>
                  <a:cubicBezTo>
                    <a:pt x="338" y="845"/>
                    <a:pt x="362" y="821"/>
                    <a:pt x="362" y="792"/>
                  </a:cubicBezTo>
                  <a:cubicBezTo>
                    <a:pt x="362" y="138"/>
                    <a:pt x="362" y="138"/>
                    <a:pt x="362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9" y="368"/>
                    <a:pt x="421" y="386"/>
                    <a:pt x="446" y="386"/>
                  </a:cubicBezTo>
                  <a:cubicBezTo>
                    <a:pt x="476" y="386"/>
                    <a:pt x="499" y="363"/>
                    <a:pt x="499" y="333"/>
                  </a:cubicBezTo>
                  <a:cubicBezTo>
                    <a:pt x="499" y="331"/>
                    <a:pt x="499" y="329"/>
                    <a:pt x="499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ïṡḷîḓè">
              <a:extLst>
                <a:ext uri="{FF2B5EF4-FFF2-40B4-BE49-F238E27FC236}">
                  <a16:creationId xmlns:a16="http://schemas.microsoft.com/office/drawing/2014/main" id="{ED568618-20E8-474D-89F6-009CFA96FC1F}"/>
                </a:ext>
              </a:extLst>
            </p:cNvPr>
            <p:cNvGrpSpPr/>
            <p:nvPr/>
          </p:nvGrpSpPr>
          <p:grpSpPr>
            <a:xfrm>
              <a:off x="7116645" y="1803633"/>
              <a:ext cx="5087548" cy="4213653"/>
              <a:chOff x="5410480" y="859866"/>
              <a:chExt cx="5545138" cy="4592638"/>
            </a:xfrm>
          </p:grpSpPr>
          <p:sp>
            <p:nvSpPr>
              <p:cNvPr id="39" name="íṧļîḍé">
                <a:extLst>
                  <a:ext uri="{FF2B5EF4-FFF2-40B4-BE49-F238E27FC236}">
                    <a16:creationId xmlns:a16="http://schemas.microsoft.com/office/drawing/2014/main" id="{86F977ED-78A9-4101-AE39-9B8C8334251A}"/>
                  </a:ext>
                </a:extLst>
              </p:cNvPr>
              <p:cNvSpPr/>
              <p:nvPr/>
            </p:nvSpPr>
            <p:spPr bwMode="auto">
              <a:xfrm>
                <a:off x="7915555" y="945591"/>
                <a:ext cx="3040063" cy="958850"/>
              </a:xfrm>
              <a:custGeom>
                <a:avLst/>
                <a:gdLst>
                  <a:gd name="T0" fmla="*/ 1915 w 1915"/>
                  <a:gd name="T1" fmla="*/ 561 h 604"/>
                  <a:gd name="T2" fmla="*/ 1909 w 1915"/>
                  <a:gd name="T3" fmla="*/ 0 h 604"/>
                  <a:gd name="T4" fmla="*/ 0 w 1915"/>
                  <a:gd name="T5" fmla="*/ 43 h 604"/>
                  <a:gd name="T6" fmla="*/ 8 w 1915"/>
                  <a:gd name="T7" fmla="*/ 604 h 604"/>
                  <a:gd name="T8" fmla="*/ 1915 w 1915"/>
                  <a:gd name="T9" fmla="*/ 561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5" h="604">
                    <a:moveTo>
                      <a:pt x="1915" y="561"/>
                    </a:moveTo>
                    <a:lnTo>
                      <a:pt x="1909" y="0"/>
                    </a:lnTo>
                    <a:lnTo>
                      <a:pt x="0" y="43"/>
                    </a:lnTo>
                    <a:lnTo>
                      <a:pt x="8" y="604"/>
                    </a:lnTo>
                    <a:lnTo>
                      <a:pt x="1915" y="56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îŝ1iďé">
                <a:extLst>
                  <a:ext uri="{FF2B5EF4-FFF2-40B4-BE49-F238E27FC236}">
                    <a16:creationId xmlns:a16="http://schemas.microsoft.com/office/drawing/2014/main" id="{34CE5DF9-42C8-476B-A573-93914FB7A137}"/>
                  </a:ext>
                </a:extLst>
              </p:cNvPr>
              <p:cNvSpPr/>
              <p:nvPr/>
            </p:nvSpPr>
            <p:spPr bwMode="auto">
              <a:xfrm>
                <a:off x="6234393" y="1274204"/>
                <a:ext cx="323850" cy="906463"/>
              </a:xfrm>
              <a:custGeom>
                <a:avLst/>
                <a:gdLst>
                  <a:gd name="T0" fmla="*/ 50 w 134"/>
                  <a:gd name="T1" fmla="*/ 374 h 376"/>
                  <a:gd name="T2" fmla="*/ 50 w 134"/>
                  <a:gd name="T3" fmla="*/ 374 h 376"/>
                  <a:gd name="T4" fmla="*/ 2 w 134"/>
                  <a:gd name="T5" fmla="*/ 319 h 376"/>
                  <a:gd name="T6" fmla="*/ 29 w 134"/>
                  <a:gd name="T7" fmla="*/ 50 h 376"/>
                  <a:gd name="T8" fmla="*/ 84 w 134"/>
                  <a:gd name="T9" fmla="*/ 2 h 376"/>
                  <a:gd name="T10" fmla="*/ 132 w 134"/>
                  <a:gd name="T11" fmla="*/ 57 h 376"/>
                  <a:gd name="T12" fmla="*/ 105 w 134"/>
                  <a:gd name="T13" fmla="*/ 326 h 376"/>
                  <a:gd name="T14" fmla="*/ 50 w 134"/>
                  <a:gd name="T15" fmla="*/ 37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376">
                    <a:moveTo>
                      <a:pt x="50" y="374"/>
                    </a:moveTo>
                    <a:cubicBezTo>
                      <a:pt x="50" y="374"/>
                      <a:pt x="50" y="374"/>
                      <a:pt x="50" y="374"/>
                    </a:cubicBezTo>
                    <a:cubicBezTo>
                      <a:pt x="22" y="372"/>
                      <a:pt x="0" y="347"/>
                      <a:pt x="2" y="31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2" y="22"/>
                      <a:pt x="56" y="0"/>
                      <a:pt x="84" y="2"/>
                    </a:cubicBezTo>
                    <a:cubicBezTo>
                      <a:pt x="112" y="4"/>
                      <a:pt x="134" y="29"/>
                      <a:pt x="132" y="57"/>
                    </a:cubicBezTo>
                    <a:cubicBezTo>
                      <a:pt x="105" y="326"/>
                      <a:pt x="105" y="326"/>
                      <a:pt x="105" y="326"/>
                    </a:cubicBezTo>
                    <a:cubicBezTo>
                      <a:pt x="103" y="354"/>
                      <a:pt x="79" y="376"/>
                      <a:pt x="50" y="374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íśḷîḍe">
                <a:extLst>
                  <a:ext uri="{FF2B5EF4-FFF2-40B4-BE49-F238E27FC236}">
                    <a16:creationId xmlns:a16="http://schemas.microsoft.com/office/drawing/2014/main" id="{DACE05BD-D0C2-4B4D-88D4-1195BD89B0F4}"/>
                  </a:ext>
                </a:extLst>
              </p:cNvPr>
              <p:cNvSpPr/>
              <p:nvPr/>
            </p:nvSpPr>
            <p:spPr bwMode="auto">
              <a:xfrm>
                <a:off x="6499505" y="1237691"/>
                <a:ext cx="295275" cy="912813"/>
              </a:xfrm>
              <a:custGeom>
                <a:avLst/>
                <a:gdLst>
                  <a:gd name="T0" fmla="*/ 74 w 122"/>
                  <a:gd name="T1" fmla="*/ 375 h 378"/>
                  <a:gd name="T2" fmla="*/ 74 w 122"/>
                  <a:gd name="T3" fmla="*/ 375 h 378"/>
                  <a:gd name="T4" fmla="*/ 18 w 122"/>
                  <a:gd name="T5" fmla="*/ 329 h 378"/>
                  <a:gd name="T6" fmla="*/ 1 w 122"/>
                  <a:gd name="T7" fmla="*/ 59 h 378"/>
                  <a:gd name="T8" fmla="*/ 48 w 122"/>
                  <a:gd name="T9" fmla="*/ 3 h 378"/>
                  <a:gd name="T10" fmla="*/ 104 w 122"/>
                  <a:gd name="T11" fmla="*/ 49 h 378"/>
                  <a:gd name="T12" fmla="*/ 121 w 122"/>
                  <a:gd name="T13" fmla="*/ 319 h 378"/>
                  <a:gd name="T14" fmla="*/ 74 w 122"/>
                  <a:gd name="T15" fmla="*/ 37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378">
                    <a:moveTo>
                      <a:pt x="74" y="375"/>
                    </a:moveTo>
                    <a:cubicBezTo>
                      <a:pt x="74" y="375"/>
                      <a:pt x="74" y="375"/>
                      <a:pt x="74" y="375"/>
                    </a:cubicBezTo>
                    <a:cubicBezTo>
                      <a:pt x="46" y="378"/>
                      <a:pt x="20" y="357"/>
                      <a:pt x="18" y="32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31"/>
                      <a:pt x="20" y="5"/>
                      <a:pt x="48" y="3"/>
                    </a:cubicBezTo>
                    <a:cubicBezTo>
                      <a:pt x="76" y="0"/>
                      <a:pt x="101" y="21"/>
                      <a:pt x="104" y="49"/>
                    </a:cubicBezTo>
                    <a:cubicBezTo>
                      <a:pt x="121" y="319"/>
                      <a:pt x="121" y="319"/>
                      <a:pt x="121" y="319"/>
                    </a:cubicBezTo>
                    <a:cubicBezTo>
                      <a:pt x="122" y="348"/>
                      <a:pt x="102" y="373"/>
                      <a:pt x="74" y="375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íšļîḑê">
                <a:extLst>
                  <a:ext uri="{FF2B5EF4-FFF2-40B4-BE49-F238E27FC236}">
                    <a16:creationId xmlns:a16="http://schemas.microsoft.com/office/drawing/2014/main" id="{EA054238-4005-433E-A10A-0FE4BB5DFC30}"/>
                  </a:ext>
                </a:extLst>
              </p:cNvPr>
              <p:cNvSpPr/>
              <p:nvPr/>
            </p:nvSpPr>
            <p:spPr bwMode="auto">
              <a:xfrm>
                <a:off x="6229630" y="1021791"/>
                <a:ext cx="1193800" cy="896938"/>
              </a:xfrm>
              <a:custGeom>
                <a:avLst/>
                <a:gdLst>
                  <a:gd name="T0" fmla="*/ 752 w 752"/>
                  <a:gd name="T1" fmla="*/ 173 h 565"/>
                  <a:gd name="T2" fmla="*/ 275 w 752"/>
                  <a:gd name="T3" fmla="*/ 0 h 565"/>
                  <a:gd name="T4" fmla="*/ 0 w 752"/>
                  <a:gd name="T5" fmla="*/ 300 h 565"/>
                  <a:gd name="T6" fmla="*/ 9 w 752"/>
                  <a:gd name="T7" fmla="*/ 565 h 565"/>
                  <a:gd name="T8" fmla="*/ 652 w 752"/>
                  <a:gd name="T9" fmla="*/ 423 h 565"/>
                  <a:gd name="T10" fmla="*/ 752 w 752"/>
                  <a:gd name="T11" fmla="*/ 17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2" h="565">
                    <a:moveTo>
                      <a:pt x="752" y="173"/>
                    </a:moveTo>
                    <a:lnTo>
                      <a:pt x="275" y="0"/>
                    </a:lnTo>
                    <a:lnTo>
                      <a:pt x="0" y="300"/>
                    </a:lnTo>
                    <a:lnTo>
                      <a:pt x="9" y="565"/>
                    </a:lnTo>
                    <a:lnTo>
                      <a:pt x="652" y="423"/>
                    </a:lnTo>
                    <a:lnTo>
                      <a:pt x="752" y="173"/>
                    </a:ln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íṡḷíďé">
                <a:extLst>
                  <a:ext uri="{FF2B5EF4-FFF2-40B4-BE49-F238E27FC236}">
                    <a16:creationId xmlns:a16="http://schemas.microsoft.com/office/drawing/2014/main" id="{3EA65286-0E15-4BC9-8DF2-7BFBE8501F95}"/>
                  </a:ext>
                </a:extLst>
              </p:cNvPr>
              <p:cNvSpPr/>
              <p:nvPr/>
            </p:nvSpPr>
            <p:spPr bwMode="auto">
              <a:xfrm>
                <a:off x="6553480" y="1166254"/>
                <a:ext cx="493713" cy="896938"/>
              </a:xfrm>
              <a:custGeom>
                <a:avLst/>
                <a:gdLst>
                  <a:gd name="T0" fmla="*/ 166 w 205"/>
                  <a:gd name="T1" fmla="*/ 362 h 372"/>
                  <a:gd name="T2" fmla="*/ 166 w 205"/>
                  <a:gd name="T3" fmla="*/ 362 h 372"/>
                  <a:gd name="T4" fmla="*/ 99 w 205"/>
                  <a:gd name="T5" fmla="*/ 333 h 372"/>
                  <a:gd name="T6" fmla="*/ 10 w 205"/>
                  <a:gd name="T7" fmla="*/ 77 h 372"/>
                  <a:gd name="T8" fmla="*/ 39 w 205"/>
                  <a:gd name="T9" fmla="*/ 11 h 372"/>
                  <a:gd name="T10" fmla="*/ 106 w 205"/>
                  <a:gd name="T11" fmla="*/ 40 h 372"/>
                  <a:gd name="T12" fmla="*/ 195 w 205"/>
                  <a:gd name="T13" fmla="*/ 296 h 372"/>
                  <a:gd name="T14" fmla="*/ 166 w 205"/>
                  <a:gd name="T15" fmla="*/ 3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2">
                    <a:moveTo>
                      <a:pt x="166" y="362"/>
                    </a:moveTo>
                    <a:cubicBezTo>
                      <a:pt x="166" y="362"/>
                      <a:pt x="166" y="362"/>
                      <a:pt x="166" y="362"/>
                    </a:cubicBezTo>
                    <a:cubicBezTo>
                      <a:pt x="139" y="372"/>
                      <a:pt x="108" y="359"/>
                      <a:pt x="99" y="33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0" y="51"/>
                      <a:pt x="13" y="21"/>
                      <a:pt x="39" y="11"/>
                    </a:cubicBezTo>
                    <a:cubicBezTo>
                      <a:pt x="66" y="0"/>
                      <a:pt x="96" y="14"/>
                      <a:pt x="106" y="40"/>
                    </a:cubicBezTo>
                    <a:cubicBezTo>
                      <a:pt x="195" y="296"/>
                      <a:pt x="195" y="296"/>
                      <a:pt x="195" y="296"/>
                    </a:cubicBezTo>
                    <a:cubicBezTo>
                      <a:pt x="205" y="322"/>
                      <a:pt x="192" y="352"/>
                      <a:pt x="166" y="362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ïṧḷiḑe">
                <a:extLst>
                  <a:ext uri="{FF2B5EF4-FFF2-40B4-BE49-F238E27FC236}">
                    <a16:creationId xmlns:a16="http://schemas.microsoft.com/office/drawing/2014/main" id="{E0B18158-03AD-47CA-A177-7A2CFBBD383E}"/>
                  </a:ext>
                </a:extLst>
              </p:cNvPr>
              <p:cNvSpPr/>
              <p:nvPr/>
            </p:nvSpPr>
            <p:spPr bwMode="auto">
              <a:xfrm>
                <a:off x="6524905" y="859866"/>
                <a:ext cx="1041400" cy="588963"/>
              </a:xfrm>
              <a:custGeom>
                <a:avLst/>
                <a:gdLst>
                  <a:gd name="T0" fmla="*/ 428 w 432"/>
                  <a:gd name="T1" fmla="*/ 191 h 244"/>
                  <a:gd name="T2" fmla="*/ 428 w 432"/>
                  <a:gd name="T3" fmla="*/ 191 h 244"/>
                  <a:gd name="T4" fmla="*/ 368 w 432"/>
                  <a:gd name="T5" fmla="*/ 234 h 244"/>
                  <a:gd name="T6" fmla="*/ 47 w 432"/>
                  <a:gd name="T7" fmla="*/ 106 h 244"/>
                  <a:gd name="T8" fmla="*/ 5 w 432"/>
                  <a:gd name="T9" fmla="*/ 46 h 244"/>
                  <a:gd name="T10" fmla="*/ 64 w 432"/>
                  <a:gd name="T11" fmla="*/ 4 h 244"/>
                  <a:gd name="T12" fmla="*/ 385 w 432"/>
                  <a:gd name="T13" fmla="*/ 132 h 244"/>
                  <a:gd name="T14" fmla="*/ 428 w 432"/>
                  <a:gd name="T15" fmla="*/ 19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2" h="244">
                    <a:moveTo>
                      <a:pt x="428" y="191"/>
                    </a:move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3" y="219"/>
                      <a:pt x="394" y="244"/>
                      <a:pt x="368" y="234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21" y="96"/>
                      <a:pt x="0" y="74"/>
                      <a:pt x="5" y="46"/>
                    </a:cubicBezTo>
                    <a:cubicBezTo>
                      <a:pt x="10" y="18"/>
                      <a:pt x="36" y="0"/>
                      <a:pt x="64" y="4"/>
                    </a:cubicBezTo>
                    <a:cubicBezTo>
                      <a:pt x="385" y="132"/>
                      <a:pt x="385" y="132"/>
                      <a:pt x="385" y="132"/>
                    </a:cubicBezTo>
                    <a:cubicBezTo>
                      <a:pt x="412" y="142"/>
                      <a:pt x="432" y="163"/>
                      <a:pt x="428" y="191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î$ḷiďé">
                <a:extLst>
                  <a:ext uri="{FF2B5EF4-FFF2-40B4-BE49-F238E27FC236}">
                    <a16:creationId xmlns:a16="http://schemas.microsoft.com/office/drawing/2014/main" id="{B0154CAC-E695-4A5A-B583-5FAE39955BF8}"/>
                  </a:ext>
                </a:extLst>
              </p:cNvPr>
              <p:cNvSpPr/>
              <p:nvPr/>
            </p:nvSpPr>
            <p:spPr bwMode="auto">
              <a:xfrm>
                <a:off x="6118505" y="859866"/>
                <a:ext cx="671513" cy="647700"/>
              </a:xfrm>
              <a:custGeom>
                <a:avLst/>
                <a:gdLst>
                  <a:gd name="T0" fmla="*/ 19 w 278"/>
                  <a:gd name="T1" fmla="*/ 244 h 269"/>
                  <a:gd name="T2" fmla="*/ 19 w 278"/>
                  <a:gd name="T3" fmla="*/ 244 h 269"/>
                  <a:gd name="T4" fmla="*/ 24 w 278"/>
                  <a:gd name="T5" fmla="*/ 172 h 269"/>
                  <a:gd name="T6" fmla="*/ 186 w 278"/>
                  <a:gd name="T7" fmla="*/ 20 h 269"/>
                  <a:gd name="T8" fmla="*/ 259 w 278"/>
                  <a:gd name="T9" fmla="*/ 25 h 269"/>
                  <a:gd name="T10" fmla="*/ 254 w 278"/>
                  <a:gd name="T11" fmla="*/ 97 h 269"/>
                  <a:gd name="T12" fmla="*/ 92 w 278"/>
                  <a:gd name="T13" fmla="*/ 249 h 269"/>
                  <a:gd name="T14" fmla="*/ 19 w 278"/>
                  <a:gd name="T15" fmla="*/ 244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69">
                    <a:moveTo>
                      <a:pt x="19" y="244"/>
                    </a:moveTo>
                    <a:cubicBezTo>
                      <a:pt x="19" y="244"/>
                      <a:pt x="19" y="244"/>
                      <a:pt x="19" y="244"/>
                    </a:cubicBezTo>
                    <a:cubicBezTo>
                      <a:pt x="0" y="223"/>
                      <a:pt x="3" y="191"/>
                      <a:pt x="24" y="172"/>
                    </a:cubicBezTo>
                    <a:cubicBezTo>
                      <a:pt x="186" y="20"/>
                      <a:pt x="186" y="20"/>
                      <a:pt x="186" y="20"/>
                    </a:cubicBezTo>
                    <a:cubicBezTo>
                      <a:pt x="207" y="0"/>
                      <a:pt x="241" y="3"/>
                      <a:pt x="259" y="25"/>
                    </a:cubicBezTo>
                    <a:cubicBezTo>
                      <a:pt x="278" y="46"/>
                      <a:pt x="276" y="79"/>
                      <a:pt x="254" y="97"/>
                    </a:cubicBezTo>
                    <a:cubicBezTo>
                      <a:pt x="92" y="249"/>
                      <a:pt x="92" y="249"/>
                      <a:pt x="92" y="249"/>
                    </a:cubicBezTo>
                    <a:cubicBezTo>
                      <a:pt x="71" y="269"/>
                      <a:pt x="38" y="266"/>
                      <a:pt x="19" y="244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îSḷíḓe">
                <a:extLst>
                  <a:ext uri="{FF2B5EF4-FFF2-40B4-BE49-F238E27FC236}">
                    <a16:creationId xmlns:a16="http://schemas.microsoft.com/office/drawing/2014/main" id="{77669777-E37E-48EC-90B2-07FAD82BD667}"/>
                  </a:ext>
                </a:extLst>
              </p:cNvPr>
              <p:cNvSpPr/>
              <p:nvPr/>
            </p:nvSpPr>
            <p:spPr bwMode="auto">
              <a:xfrm>
                <a:off x="5977218" y="1251979"/>
                <a:ext cx="401638" cy="908050"/>
              </a:xfrm>
              <a:custGeom>
                <a:avLst/>
                <a:gdLst>
                  <a:gd name="T0" fmla="*/ 47 w 167"/>
                  <a:gd name="T1" fmla="*/ 372 h 376"/>
                  <a:gd name="T2" fmla="*/ 47 w 167"/>
                  <a:gd name="T3" fmla="*/ 372 h 376"/>
                  <a:gd name="T4" fmla="*/ 6 w 167"/>
                  <a:gd name="T5" fmla="*/ 312 h 376"/>
                  <a:gd name="T6" fmla="*/ 61 w 167"/>
                  <a:gd name="T7" fmla="*/ 47 h 376"/>
                  <a:gd name="T8" fmla="*/ 121 w 167"/>
                  <a:gd name="T9" fmla="*/ 5 h 376"/>
                  <a:gd name="T10" fmla="*/ 163 w 167"/>
                  <a:gd name="T11" fmla="*/ 65 h 376"/>
                  <a:gd name="T12" fmla="*/ 107 w 167"/>
                  <a:gd name="T13" fmla="*/ 330 h 376"/>
                  <a:gd name="T14" fmla="*/ 47 w 167"/>
                  <a:gd name="T15" fmla="*/ 37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376">
                    <a:moveTo>
                      <a:pt x="47" y="372"/>
                    </a:moveTo>
                    <a:cubicBezTo>
                      <a:pt x="47" y="372"/>
                      <a:pt x="47" y="372"/>
                      <a:pt x="47" y="372"/>
                    </a:cubicBezTo>
                    <a:cubicBezTo>
                      <a:pt x="20" y="367"/>
                      <a:pt x="0" y="339"/>
                      <a:pt x="6" y="312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7" y="19"/>
                      <a:pt x="93" y="0"/>
                      <a:pt x="121" y="5"/>
                    </a:cubicBezTo>
                    <a:cubicBezTo>
                      <a:pt x="149" y="10"/>
                      <a:pt x="167" y="37"/>
                      <a:pt x="163" y="65"/>
                    </a:cubicBezTo>
                    <a:cubicBezTo>
                      <a:pt x="107" y="330"/>
                      <a:pt x="107" y="330"/>
                      <a:pt x="107" y="330"/>
                    </a:cubicBezTo>
                    <a:cubicBezTo>
                      <a:pt x="101" y="357"/>
                      <a:pt x="75" y="376"/>
                      <a:pt x="47" y="372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íslidè">
                <a:extLst>
                  <a:ext uri="{FF2B5EF4-FFF2-40B4-BE49-F238E27FC236}">
                    <a16:creationId xmlns:a16="http://schemas.microsoft.com/office/drawing/2014/main" id="{67095323-29E4-434D-8C65-0575C9729E01}"/>
                  </a:ext>
                </a:extLst>
              </p:cNvPr>
              <p:cNvSpPr/>
              <p:nvPr/>
            </p:nvSpPr>
            <p:spPr bwMode="auto">
              <a:xfrm>
                <a:off x="6575705" y="944004"/>
                <a:ext cx="906463" cy="906463"/>
              </a:xfrm>
              <a:custGeom>
                <a:avLst/>
                <a:gdLst>
                  <a:gd name="T0" fmla="*/ 0 w 376"/>
                  <a:gd name="T1" fmla="*/ 129 h 376"/>
                  <a:gd name="T2" fmla="*/ 156 w 376"/>
                  <a:gd name="T3" fmla="*/ 282 h 376"/>
                  <a:gd name="T4" fmla="*/ 376 w 376"/>
                  <a:gd name="T5" fmla="*/ 269 h 376"/>
                  <a:gd name="T6" fmla="*/ 282 w 376"/>
                  <a:gd name="T7" fmla="*/ 91 h 376"/>
                  <a:gd name="T8" fmla="*/ 0 w 376"/>
                  <a:gd name="T9" fmla="*/ 129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76">
                    <a:moveTo>
                      <a:pt x="0" y="129"/>
                    </a:moveTo>
                    <a:cubicBezTo>
                      <a:pt x="47" y="140"/>
                      <a:pt x="236" y="189"/>
                      <a:pt x="156" y="282"/>
                    </a:cubicBezTo>
                    <a:cubicBezTo>
                      <a:pt x="76" y="376"/>
                      <a:pt x="376" y="269"/>
                      <a:pt x="376" y="269"/>
                    </a:cubicBezTo>
                    <a:cubicBezTo>
                      <a:pt x="282" y="91"/>
                      <a:pt x="282" y="91"/>
                      <a:pt x="282" y="91"/>
                    </a:cubicBezTo>
                    <a:cubicBezTo>
                      <a:pt x="282" y="91"/>
                      <a:pt x="116" y="0"/>
                      <a:pt x="0" y="129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ïš1ïḋe">
                <a:extLst>
                  <a:ext uri="{FF2B5EF4-FFF2-40B4-BE49-F238E27FC236}">
                    <a16:creationId xmlns:a16="http://schemas.microsoft.com/office/drawing/2014/main" id="{DAE7092D-FAC1-44D2-8F76-947912A04286}"/>
                  </a:ext>
                </a:extLst>
              </p:cNvPr>
              <p:cNvSpPr/>
              <p:nvPr/>
            </p:nvSpPr>
            <p:spPr bwMode="auto">
              <a:xfrm>
                <a:off x="7274205" y="1161491"/>
                <a:ext cx="481013" cy="633413"/>
              </a:xfrm>
              <a:custGeom>
                <a:avLst/>
                <a:gdLst>
                  <a:gd name="T0" fmla="*/ 0 w 303"/>
                  <a:gd name="T1" fmla="*/ 3 h 399"/>
                  <a:gd name="T2" fmla="*/ 56 w 303"/>
                  <a:gd name="T3" fmla="*/ 398 h 399"/>
                  <a:gd name="T4" fmla="*/ 303 w 303"/>
                  <a:gd name="T5" fmla="*/ 399 h 399"/>
                  <a:gd name="T6" fmla="*/ 290 w 303"/>
                  <a:gd name="T7" fmla="*/ 0 h 399"/>
                  <a:gd name="T8" fmla="*/ 0 w 303"/>
                  <a:gd name="T9" fmla="*/ 3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99">
                    <a:moveTo>
                      <a:pt x="0" y="3"/>
                    </a:moveTo>
                    <a:lnTo>
                      <a:pt x="56" y="398"/>
                    </a:lnTo>
                    <a:lnTo>
                      <a:pt x="303" y="399"/>
                    </a:lnTo>
                    <a:lnTo>
                      <a:pt x="29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ïsḷíḋe">
                <a:extLst>
                  <a:ext uri="{FF2B5EF4-FFF2-40B4-BE49-F238E27FC236}">
                    <a16:creationId xmlns:a16="http://schemas.microsoft.com/office/drawing/2014/main" id="{9F15F816-98C7-4B56-BBCF-62797FCFC3C6}"/>
                  </a:ext>
                </a:extLst>
              </p:cNvPr>
              <p:cNvSpPr/>
              <p:nvPr/>
            </p:nvSpPr>
            <p:spPr bwMode="auto">
              <a:xfrm>
                <a:off x="5858155" y="1829829"/>
                <a:ext cx="746125" cy="7477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i$ḷîḋe">
                <a:extLst>
                  <a:ext uri="{FF2B5EF4-FFF2-40B4-BE49-F238E27FC236}">
                    <a16:creationId xmlns:a16="http://schemas.microsoft.com/office/drawing/2014/main" id="{22A016F8-385E-48A4-A2C2-AAF79757933B}"/>
                  </a:ext>
                </a:extLst>
              </p:cNvPr>
              <p:cNvSpPr/>
              <p:nvPr/>
            </p:nvSpPr>
            <p:spPr bwMode="auto">
              <a:xfrm>
                <a:off x="5410480" y="2666441"/>
                <a:ext cx="1644650" cy="2786063"/>
              </a:xfrm>
              <a:custGeom>
                <a:avLst/>
                <a:gdLst>
                  <a:gd name="T0" fmla="*/ 681 w 682"/>
                  <a:gd name="T1" fmla="*/ 446 h 1155"/>
                  <a:gd name="T2" fmla="*/ 681 w 682"/>
                  <a:gd name="T3" fmla="*/ 438 h 1155"/>
                  <a:gd name="T4" fmla="*/ 610 w 682"/>
                  <a:gd name="T5" fmla="*/ 61 h 1155"/>
                  <a:gd name="T6" fmla="*/ 539 w 682"/>
                  <a:gd name="T7" fmla="*/ 0 h 1155"/>
                  <a:gd name="T8" fmla="*/ 142 w 682"/>
                  <a:gd name="T9" fmla="*/ 0 h 1155"/>
                  <a:gd name="T10" fmla="*/ 71 w 682"/>
                  <a:gd name="T11" fmla="*/ 61 h 1155"/>
                  <a:gd name="T12" fmla="*/ 0 w 682"/>
                  <a:gd name="T13" fmla="*/ 438 h 1155"/>
                  <a:gd name="T14" fmla="*/ 1 w 682"/>
                  <a:gd name="T15" fmla="*/ 446 h 1155"/>
                  <a:gd name="T16" fmla="*/ 0 w 682"/>
                  <a:gd name="T17" fmla="*/ 457 h 1155"/>
                  <a:gd name="T18" fmla="*/ 72 w 682"/>
                  <a:gd name="T19" fmla="*/ 529 h 1155"/>
                  <a:gd name="T20" fmla="*/ 143 w 682"/>
                  <a:gd name="T21" fmla="*/ 469 h 1155"/>
                  <a:gd name="T22" fmla="*/ 188 w 682"/>
                  <a:gd name="T23" fmla="*/ 189 h 1155"/>
                  <a:gd name="T24" fmla="*/ 187 w 682"/>
                  <a:gd name="T25" fmla="*/ 1083 h 1155"/>
                  <a:gd name="T26" fmla="*/ 260 w 682"/>
                  <a:gd name="T27" fmla="*/ 1155 h 1155"/>
                  <a:gd name="T28" fmla="*/ 332 w 682"/>
                  <a:gd name="T29" fmla="*/ 1083 h 1155"/>
                  <a:gd name="T30" fmla="*/ 332 w 682"/>
                  <a:gd name="T31" fmla="*/ 640 h 1155"/>
                  <a:gd name="T32" fmla="*/ 349 w 682"/>
                  <a:gd name="T33" fmla="*/ 640 h 1155"/>
                  <a:gd name="T34" fmla="*/ 349 w 682"/>
                  <a:gd name="T35" fmla="*/ 1083 h 1155"/>
                  <a:gd name="T36" fmla="*/ 422 w 682"/>
                  <a:gd name="T37" fmla="*/ 1155 h 1155"/>
                  <a:gd name="T38" fmla="*/ 494 w 682"/>
                  <a:gd name="T39" fmla="*/ 1083 h 1155"/>
                  <a:gd name="T40" fmla="*/ 493 w 682"/>
                  <a:gd name="T41" fmla="*/ 189 h 1155"/>
                  <a:gd name="T42" fmla="*/ 538 w 682"/>
                  <a:gd name="T43" fmla="*/ 470 h 1155"/>
                  <a:gd name="T44" fmla="*/ 609 w 682"/>
                  <a:gd name="T45" fmla="*/ 529 h 1155"/>
                  <a:gd name="T46" fmla="*/ 682 w 682"/>
                  <a:gd name="T47" fmla="*/ 457 h 1155"/>
                  <a:gd name="T48" fmla="*/ 681 w 682"/>
                  <a:gd name="T49" fmla="*/ 446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2" h="1155">
                    <a:moveTo>
                      <a:pt x="681" y="446"/>
                    </a:moveTo>
                    <a:cubicBezTo>
                      <a:pt x="682" y="444"/>
                      <a:pt x="682" y="441"/>
                      <a:pt x="681" y="438"/>
                    </a:cubicBezTo>
                    <a:cubicBezTo>
                      <a:pt x="610" y="61"/>
                      <a:pt x="610" y="61"/>
                      <a:pt x="610" y="61"/>
                    </a:cubicBezTo>
                    <a:cubicBezTo>
                      <a:pt x="605" y="26"/>
                      <a:pt x="575" y="0"/>
                      <a:pt x="539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07" y="0"/>
                      <a:pt x="77" y="26"/>
                      <a:pt x="71" y="61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41"/>
                      <a:pt x="0" y="444"/>
                      <a:pt x="1" y="446"/>
                    </a:cubicBezTo>
                    <a:cubicBezTo>
                      <a:pt x="0" y="450"/>
                      <a:pt x="0" y="453"/>
                      <a:pt x="0" y="457"/>
                    </a:cubicBezTo>
                    <a:cubicBezTo>
                      <a:pt x="0" y="496"/>
                      <a:pt x="32" y="529"/>
                      <a:pt x="72" y="529"/>
                    </a:cubicBezTo>
                    <a:cubicBezTo>
                      <a:pt x="107" y="529"/>
                      <a:pt x="137" y="504"/>
                      <a:pt x="143" y="469"/>
                    </a:cubicBezTo>
                    <a:cubicBezTo>
                      <a:pt x="188" y="189"/>
                      <a:pt x="188" y="189"/>
                      <a:pt x="188" y="189"/>
                    </a:cubicBezTo>
                    <a:cubicBezTo>
                      <a:pt x="187" y="1083"/>
                      <a:pt x="187" y="1083"/>
                      <a:pt x="187" y="1083"/>
                    </a:cubicBezTo>
                    <a:cubicBezTo>
                      <a:pt x="187" y="1123"/>
                      <a:pt x="220" y="1155"/>
                      <a:pt x="260" y="1155"/>
                    </a:cubicBezTo>
                    <a:cubicBezTo>
                      <a:pt x="300" y="1155"/>
                      <a:pt x="332" y="1122"/>
                      <a:pt x="332" y="1083"/>
                    </a:cubicBezTo>
                    <a:cubicBezTo>
                      <a:pt x="332" y="640"/>
                      <a:pt x="332" y="640"/>
                      <a:pt x="332" y="640"/>
                    </a:cubicBezTo>
                    <a:cubicBezTo>
                      <a:pt x="349" y="640"/>
                      <a:pt x="349" y="640"/>
                      <a:pt x="349" y="640"/>
                    </a:cubicBezTo>
                    <a:cubicBezTo>
                      <a:pt x="349" y="1083"/>
                      <a:pt x="349" y="1083"/>
                      <a:pt x="349" y="1083"/>
                    </a:cubicBezTo>
                    <a:cubicBezTo>
                      <a:pt x="349" y="1123"/>
                      <a:pt x="382" y="1155"/>
                      <a:pt x="422" y="1155"/>
                    </a:cubicBezTo>
                    <a:cubicBezTo>
                      <a:pt x="462" y="1155"/>
                      <a:pt x="494" y="1122"/>
                      <a:pt x="494" y="1083"/>
                    </a:cubicBezTo>
                    <a:cubicBezTo>
                      <a:pt x="493" y="189"/>
                      <a:pt x="493" y="189"/>
                      <a:pt x="493" y="189"/>
                    </a:cubicBezTo>
                    <a:cubicBezTo>
                      <a:pt x="538" y="470"/>
                      <a:pt x="538" y="470"/>
                      <a:pt x="538" y="470"/>
                    </a:cubicBezTo>
                    <a:cubicBezTo>
                      <a:pt x="545" y="504"/>
                      <a:pt x="574" y="529"/>
                      <a:pt x="609" y="529"/>
                    </a:cubicBezTo>
                    <a:cubicBezTo>
                      <a:pt x="649" y="529"/>
                      <a:pt x="682" y="496"/>
                      <a:pt x="682" y="457"/>
                    </a:cubicBezTo>
                    <a:cubicBezTo>
                      <a:pt x="682" y="453"/>
                      <a:pt x="681" y="450"/>
                      <a:pt x="681" y="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í$ḻïḓé">
                <a:extLst>
                  <a:ext uri="{FF2B5EF4-FFF2-40B4-BE49-F238E27FC236}">
                    <a16:creationId xmlns:a16="http://schemas.microsoft.com/office/drawing/2014/main" id="{C13BAC16-6E00-4984-9593-C5BF5112083E}"/>
                  </a:ext>
                </a:extLst>
              </p:cNvPr>
              <p:cNvSpPr/>
              <p:nvPr/>
            </p:nvSpPr>
            <p:spPr bwMode="auto">
              <a:xfrm>
                <a:off x="6177243" y="1112279"/>
                <a:ext cx="1668463" cy="996950"/>
              </a:xfrm>
              <a:custGeom>
                <a:avLst/>
                <a:gdLst>
                  <a:gd name="T0" fmla="*/ 436 w 692"/>
                  <a:gd name="T1" fmla="*/ 65 h 413"/>
                  <a:gd name="T2" fmla="*/ 676 w 692"/>
                  <a:gd name="T3" fmla="*/ 169 h 413"/>
                  <a:gd name="T4" fmla="*/ 517 w 692"/>
                  <a:gd name="T5" fmla="*/ 347 h 413"/>
                  <a:gd name="T6" fmla="*/ 284 w 692"/>
                  <a:gd name="T7" fmla="*/ 346 h 413"/>
                  <a:gd name="T8" fmla="*/ 90 w 692"/>
                  <a:gd name="T9" fmla="*/ 404 h 413"/>
                  <a:gd name="T10" fmla="*/ 12 w 692"/>
                  <a:gd name="T11" fmla="*/ 369 h 413"/>
                  <a:gd name="T12" fmla="*/ 47 w 692"/>
                  <a:gd name="T13" fmla="*/ 291 h 413"/>
                  <a:gd name="T14" fmla="*/ 329 w 692"/>
                  <a:gd name="T15" fmla="*/ 206 h 413"/>
                  <a:gd name="T16" fmla="*/ 436 w 692"/>
                  <a:gd name="T17" fmla="*/ 65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413">
                    <a:moveTo>
                      <a:pt x="436" y="65"/>
                    </a:moveTo>
                    <a:cubicBezTo>
                      <a:pt x="521" y="0"/>
                      <a:pt x="660" y="94"/>
                      <a:pt x="676" y="169"/>
                    </a:cubicBezTo>
                    <a:cubicBezTo>
                      <a:pt x="692" y="245"/>
                      <a:pt x="625" y="342"/>
                      <a:pt x="517" y="347"/>
                    </a:cubicBezTo>
                    <a:cubicBezTo>
                      <a:pt x="395" y="352"/>
                      <a:pt x="412" y="307"/>
                      <a:pt x="284" y="346"/>
                    </a:cubicBezTo>
                    <a:cubicBezTo>
                      <a:pt x="90" y="404"/>
                      <a:pt x="90" y="404"/>
                      <a:pt x="90" y="404"/>
                    </a:cubicBezTo>
                    <a:cubicBezTo>
                      <a:pt x="58" y="413"/>
                      <a:pt x="24" y="400"/>
                      <a:pt x="12" y="369"/>
                    </a:cubicBezTo>
                    <a:cubicBezTo>
                      <a:pt x="0" y="337"/>
                      <a:pt x="16" y="302"/>
                      <a:pt x="47" y="291"/>
                    </a:cubicBezTo>
                    <a:cubicBezTo>
                      <a:pt x="329" y="206"/>
                      <a:pt x="329" y="206"/>
                      <a:pt x="329" y="206"/>
                    </a:cubicBezTo>
                    <a:cubicBezTo>
                      <a:pt x="346" y="161"/>
                      <a:pt x="382" y="106"/>
                      <a:pt x="436" y="65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iSļîdé">
                <a:extLst>
                  <a:ext uri="{FF2B5EF4-FFF2-40B4-BE49-F238E27FC236}">
                    <a16:creationId xmlns:a16="http://schemas.microsoft.com/office/drawing/2014/main" id="{024DE4AE-0D72-4131-865C-AB5C0FA81779}"/>
                  </a:ext>
                </a:extLst>
              </p:cNvPr>
              <p:cNvSpPr/>
              <p:nvPr/>
            </p:nvSpPr>
            <p:spPr bwMode="auto">
              <a:xfrm>
                <a:off x="7667905" y="1093229"/>
                <a:ext cx="268288" cy="815975"/>
              </a:xfrm>
              <a:custGeom>
                <a:avLst/>
                <a:gdLst>
                  <a:gd name="T0" fmla="*/ 0 w 169"/>
                  <a:gd name="T1" fmla="*/ 5 h 514"/>
                  <a:gd name="T2" fmla="*/ 12 w 169"/>
                  <a:gd name="T3" fmla="*/ 514 h 514"/>
                  <a:gd name="T4" fmla="*/ 169 w 169"/>
                  <a:gd name="T5" fmla="*/ 509 h 514"/>
                  <a:gd name="T6" fmla="*/ 158 w 169"/>
                  <a:gd name="T7" fmla="*/ 0 h 514"/>
                  <a:gd name="T8" fmla="*/ 0 w 169"/>
                  <a:gd name="T9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514">
                    <a:moveTo>
                      <a:pt x="0" y="5"/>
                    </a:moveTo>
                    <a:lnTo>
                      <a:pt x="12" y="514"/>
                    </a:lnTo>
                    <a:lnTo>
                      <a:pt x="169" y="509"/>
                    </a:lnTo>
                    <a:lnTo>
                      <a:pt x="158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F338-8E52-4FCE-896A-5EEB4FDF3009}"/>
              </a:ext>
            </a:extLst>
          </p:cNvPr>
          <p:cNvGrpSpPr/>
          <p:nvPr/>
        </p:nvGrpSpPr>
        <p:grpSpPr>
          <a:xfrm>
            <a:off x="644979" y="1121649"/>
            <a:ext cx="4811596" cy="1606481"/>
            <a:chOff x="673100" y="1305904"/>
            <a:chExt cx="4811596" cy="1606481"/>
          </a:xfrm>
        </p:grpSpPr>
        <p:grpSp>
          <p:nvGrpSpPr>
            <p:cNvPr id="7" name="îṣ1îḍè">
              <a:extLst>
                <a:ext uri="{FF2B5EF4-FFF2-40B4-BE49-F238E27FC236}">
                  <a16:creationId xmlns:a16="http://schemas.microsoft.com/office/drawing/2014/main" id="{02D591E4-9298-421B-A5E2-2DEBB63D7C55}"/>
                </a:ext>
              </a:extLst>
            </p:cNvPr>
            <p:cNvGrpSpPr/>
            <p:nvPr/>
          </p:nvGrpSpPr>
          <p:grpSpPr>
            <a:xfrm>
              <a:off x="673100" y="1305904"/>
              <a:ext cx="4811596" cy="1606481"/>
              <a:chOff x="6525364" y="1305904"/>
              <a:chExt cx="4811596" cy="1606481"/>
            </a:xfrm>
          </p:grpSpPr>
          <p:sp>
            <p:nvSpPr>
              <p:cNvPr id="24" name="iŝḻîḋê">
                <a:extLst>
                  <a:ext uri="{FF2B5EF4-FFF2-40B4-BE49-F238E27FC236}">
                    <a16:creationId xmlns:a16="http://schemas.microsoft.com/office/drawing/2014/main" id="{77D34BEF-A6FB-4707-A55D-9E090B895D6A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负责模块顺序图的设计及绘制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负责部分草图的设计和绘制</a:t>
                </a:r>
                <a:endParaRPr lang="en-US" altLang="zh-CN" sz="1600" dirty="0"/>
              </a:p>
            </p:txBody>
          </p:sp>
          <p:sp>
            <p:nvSpPr>
              <p:cNvPr id="25" name="ïśḻîḍé">
                <a:extLst>
                  <a:ext uri="{FF2B5EF4-FFF2-40B4-BE49-F238E27FC236}">
                    <a16:creationId xmlns:a16="http://schemas.microsoft.com/office/drawing/2014/main" id="{5882012D-36B7-4752-8DF3-5F001D81F3B7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许建泳</a:t>
                </a:r>
                <a:endParaRPr lang="en-US" altLang="zh-CN" sz="2000" b="1" dirty="0"/>
              </a:p>
            </p:txBody>
          </p:sp>
          <p:sp>
            <p:nvSpPr>
              <p:cNvPr id="23" name="íṥḷidé">
                <a:extLst>
                  <a:ext uri="{FF2B5EF4-FFF2-40B4-BE49-F238E27FC236}">
                    <a16:creationId xmlns:a16="http://schemas.microsoft.com/office/drawing/2014/main" id="{6D937A8C-4AC3-4E87-B3CA-304D66182CF8}"/>
                  </a:ext>
                </a:extLst>
              </p:cNvPr>
              <p:cNvSpPr/>
              <p:nvPr/>
            </p:nvSpPr>
            <p:spPr>
              <a:xfrm>
                <a:off x="6525364" y="1420757"/>
                <a:ext cx="155419" cy="12400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7EA22A3-0526-49B3-8D8E-719A6D9091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80" y="2660762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5F76AF-BF47-4B64-B3E5-4CC698DE2FFC}"/>
              </a:ext>
            </a:extLst>
          </p:cNvPr>
          <p:cNvGrpSpPr/>
          <p:nvPr/>
        </p:nvGrpSpPr>
        <p:grpSpPr>
          <a:xfrm>
            <a:off x="649288" y="2742005"/>
            <a:ext cx="4811596" cy="1742322"/>
            <a:chOff x="671259" y="3723904"/>
            <a:chExt cx="4811596" cy="1742322"/>
          </a:xfrm>
        </p:grpSpPr>
        <p:grpSp>
          <p:nvGrpSpPr>
            <p:cNvPr id="53" name="îṣ1îḍè">
              <a:extLst>
                <a:ext uri="{FF2B5EF4-FFF2-40B4-BE49-F238E27FC236}">
                  <a16:creationId xmlns:a16="http://schemas.microsoft.com/office/drawing/2014/main" id="{8786E8B3-71E1-4F18-B016-70122114B6B7}"/>
                </a:ext>
              </a:extLst>
            </p:cNvPr>
            <p:cNvGrpSpPr/>
            <p:nvPr/>
          </p:nvGrpSpPr>
          <p:grpSpPr>
            <a:xfrm>
              <a:off x="671259" y="3723904"/>
              <a:ext cx="4811596" cy="1606481"/>
              <a:chOff x="6525364" y="1305904"/>
              <a:chExt cx="4811596" cy="1606481"/>
            </a:xfrm>
          </p:grpSpPr>
          <p:sp>
            <p:nvSpPr>
              <p:cNvPr id="54" name="iŝḻîḋê">
                <a:extLst>
                  <a:ext uri="{FF2B5EF4-FFF2-40B4-BE49-F238E27FC236}">
                    <a16:creationId xmlns:a16="http://schemas.microsoft.com/office/drawing/2014/main" id="{34A2FF48-B02A-4FCB-8ADF-0EC326136853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负责用例图，包括顶层和模块，及用例描述的设计、绘制及撰写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负责部分草图的设计和绘制</a:t>
                </a:r>
                <a:endParaRPr lang="en-US" altLang="zh-CN" sz="1600" dirty="0"/>
              </a:p>
            </p:txBody>
          </p:sp>
          <p:sp>
            <p:nvSpPr>
              <p:cNvPr id="55" name="ïśḻîḍé">
                <a:extLst>
                  <a:ext uri="{FF2B5EF4-FFF2-40B4-BE49-F238E27FC236}">
                    <a16:creationId xmlns:a16="http://schemas.microsoft.com/office/drawing/2014/main" id="{7BA8B207-D70F-4A14-9615-1866F0271DFD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叶新赣</a:t>
                </a:r>
                <a:endParaRPr lang="en-US" altLang="zh-CN" sz="2000" b="1" dirty="0"/>
              </a:p>
            </p:txBody>
          </p:sp>
          <p:sp>
            <p:nvSpPr>
              <p:cNvPr id="56" name="íṥḷidé">
                <a:extLst>
                  <a:ext uri="{FF2B5EF4-FFF2-40B4-BE49-F238E27FC236}">
                    <a16:creationId xmlns:a16="http://schemas.microsoft.com/office/drawing/2014/main" id="{9EE14068-CEC5-4DBC-8B2E-89C63553984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59066" cy="1325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EDCBF15-1065-468E-8CBD-D21183647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57" y="5466226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1C3B358-B45F-4760-B086-D44ED6E7034E}"/>
              </a:ext>
            </a:extLst>
          </p:cNvPr>
          <p:cNvGrpSpPr/>
          <p:nvPr/>
        </p:nvGrpSpPr>
        <p:grpSpPr>
          <a:xfrm>
            <a:off x="641351" y="4560281"/>
            <a:ext cx="4811596" cy="1742322"/>
            <a:chOff x="671259" y="3723904"/>
            <a:chExt cx="4811596" cy="1742322"/>
          </a:xfrm>
        </p:grpSpPr>
        <p:grpSp>
          <p:nvGrpSpPr>
            <p:cNvPr id="59" name="îṣ1îḍè">
              <a:extLst>
                <a:ext uri="{FF2B5EF4-FFF2-40B4-BE49-F238E27FC236}">
                  <a16:creationId xmlns:a16="http://schemas.microsoft.com/office/drawing/2014/main" id="{C5812C4C-91B7-41C9-A8B2-D968F7F9339A}"/>
                </a:ext>
              </a:extLst>
            </p:cNvPr>
            <p:cNvGrpSpPr/>
            <p:nvPr/>
          </p:nvGrpSpPr>
          <p:grpSpPr>
            <a:xfrm>
              <a:off x="671259" y="3723904"/>
              <a:ext cx="4811596" cy="1606481"/>
              <a:chOff x="6525364" y="1305904"/>
              <a:chExt cx="4811596" cy="1606481"/>
            </a:xfrm>
          </p:grpSpPr>
          <p:sp>
            <p:nvSpPr>
              <p:cNvPr id="61" name="iŝḻîḋê">
                <a:extLst>
                  <a:ext uri="{FF2B5EF4-FFF2-40B4-BE49-F238E27FC236}">
                    <a16:creationId xmlns:a16="http://schemas.microsoft.com/office/drawing/2014/main" id="{D3E24E50-91F9-4E09-8ECE-A6B9727D7111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负责顶层数据流图、领域图的设计及绘制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负责软件估算的统计、创新点的设想</a:t>
                </a:r>
                <a:endParaRPr lang="en-US" altLang="zh-CN" sz="1600" dirty="0"/>
              </a:p>
            </p:txBody>
          </p:sp>
          <p:sp>
            <p:nvSpPr>
              <p:cNvPr id="62" name="ïśḻîḍé">
                <a:extLst>
                  <a:ext uri="{FF2B5EF4-FFF2-40B4-BE49-F238E27FC236}">
                    <a16:creationId xmlns:a16="http://schemas.microsoft.com/office/drawing/2014/main" id="{18EB0CD8-5DCC-4530-8124-0D1A1A118FD5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郭泓泽</a:t>
                </a:r>
                <a:endParaRPr lang="en-US" altLang="zh-CN" sz="2000" b="1" dirty="0"/>
              </a:p>
            </p:txBody>
          </p:sp>
          <p:sp>
            <p:nvSpPr>
              <p:cNvPr id="63" name="íṥḷidé">
                <a:extLst>
                  <a:ext uri="{FF2B5EF4-FFF2-40B4-BE49-F238E27FC236}">
                    <a16:creationId xmlns:a16="http://schemas.microsoft.com/office/drawing/2014/main" id="{07B02B55-2EF0-4C73-B057-BACB4C25C9B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59066" cy="1325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F97BA81-3B25-4677-9043-05FDD0D06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57" y="5466226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98198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 b="1675"/>
          <a:stretch/>
        </p:blipFill>
        <p:spPr>
          <a:xfrm>
            <a:off x="2751545" y="1133976"/>
            <a:ext cx="6687320" cy="5627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681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 b="47405"/>
          <a:stretch/>
        </p:blipFill>
        <p:spPr>
          <a:xfrm>
            <a:off x="669924" y="1466485"/>
            <a:ext cx="10847159" cy="452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051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48871" r="-14" b="1675"/>
          <a:stretch/>
        </p:blipFill>
        <p:spPr>
          <a:xfrm>
            <a:off x="630815" y="1264932"/>
            <a:ext cx="10889672" cy="4975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366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" r="2515" b="1528"/>
          <a:stretch/>
        </p:blipFill>
        <p:spPr>
          <a:xfrm>
            <a:off x="3926323" y="1136073"/>
            <a:ext cx="3970768" cy="5634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64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教师任务（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/>
          <a:stretch/>
        </p:blipFill>
        <p:spPr>
          <a:xfrm>
            <a:off x="2103245" y="1274617"/>
            <a:ext cx="7983919" cy="5352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1100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教师登录（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57" y="1152662"/>
            <a:ext cx="7634895" cy="5705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900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" b="3353"/>
          <a:stretch/>
        </p:blipFill>
        <p:spPr>
          <a:xfrm>
            <a:off x="1464624" y="1243590"/>
            <a:ext cx="9261161" cy="4996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789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72719" y="362625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软件估算及创新点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47254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27C7A-2B6B-4D97-A096-B6E3F719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成本估算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E939255-403B-437C-A29C-E40914483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17301"/>
              </p:ext>
            </p:extLst>
          </p:nvPr>
        </p:nvGraphicFramePr>
        <p:xfrm>
          <a:off x="669924" y="1028700"/>
          <a:ext cx="10850563" cy="5783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167803">
                  <a:extLst>
                    <a:ext uri="{9D8B030D-6E8A-4147-A177-3AD203B41FA5}">
                      <a16:colId xmlns:a16="http://schemas.microsoft.com/office/drawing/2014/main" val="3730454260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3402321370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4057517382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2929773109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3823511548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1542618971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1834791062"/>
                    </a:ext>
                  </a:extLst>
                </a:gridCol>
              </a:tblGrid>
              <a:tr h="2218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任务类型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工作量（单位：人时）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93341"/>
                  </a:ext>
                </a:extLst>
              </a:tr>
              <a:tr h="221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小计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895247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了解系统需求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154.6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3655181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3397708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9995600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543853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测试脚本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103.7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221.7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1527856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执行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122818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报告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921703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沟通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5439450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5306272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62117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测试环境搭建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0183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缺陷处理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980619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性能测试准备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4254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测试工具学习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32.5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177863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897700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性能测试用例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4569937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性能测试脚本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283591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性能测试执行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1185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性能测试总结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2676387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其他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305377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合计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428.5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460.3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615.8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2309.7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64801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EB8C9-D2A1-4BBC-98EC-80145DD4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48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59</a:t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201644-772E-4BD1-9455-24D390F9A0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47470" y="1408276"/>
            <a:ext cx="3597010" cy="3991954"/>
            <a:chOff x="4547470" y="1408276"/>
            <a:chExt cx="3597010" cy="3991954"/>
          </a:xfrm>
        </p:grpSpPr>
        <p:grpSp>
          <p:nvGrpSpPr>
            <p:cNvPr id="6" name="i$ļiḋê">
              <a:extLst>
                <a:ext uri="{FF2B5EF4-FFF2-40B4-BE49-F238E27FC236}">
                  <a16:creationId xmlns:a16="http://schemas.microsoft.com/office/drawing/2014/main" id="{70755948-6C0D-47A4-AEDD-ACA13764F4ED}"/>
                </a:ext>
              </a:extLst>
            </p:cNvPr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iṥľïḑe">
                <a:extLst>
                  <a:ext uri="{FF2B5EF4-FFF2-40B4-BE49-F238E27FC236}">
                    <a16:creationId xmlns:a16="http://schemas.microsoft.com/office/drawing/2014/main" id="{66FDFBD4-9639-4C10-861D-ABB4DC73EDA0}"/>
                  </a:ext>
                </a:extLst>
              </p:cNvPr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2" name="íS1iḍé">
                <a:extLst>
                  <a:ext uri="{FF2B5EF4-FFF2-40B4-BE49-F238E27FC236}">
                    <a16:creationId xmlns:a16="http://schemas.microsoft.com/office/drawing/2014/main" id="{7DEF3AF1-0409-4561-A36D-3C382F806551}"/>
                  </a:ext>
                </a:extLst>
              </p:cNvPr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ṩľíďè">
                <a:extLst>
                  <a:ext uri="{FF2B5EF4-FFF2-40B4-BE49-F238E27FC236}">
                    <a16:creationId xmlns:a16="http://schemas.microsoft.com/office/drawing/2014/main" id="{2EEB8317-B55C-4903-8B4E-373CA92AC2A9}"/>
                  </a:ext>
                </a:extLst>
              </p:cNvPr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4" name="îṥḷîḋé">
                <a:extLst>
                  <a:ext uri="{FF2B5EF4-FFF2-40B4-BE49-F238E27FC236}">
                    <a16:creationId xmlns:a16="http://schemas.microsoft.com/office/drawing/2014/main" id="{BEE1D1F6-7AB1-4117-A757-3A51B6CFD569}"/>
                  </a:ext>
                </a:extLst>
              </p:cNvPr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5" name="išliḍe">
                <a:extLst>
                  <a:ext uri="{FF2B5EF4-FFF2-40B4-BE49-F238E27FC236}">
                    <a16:creationId xmlns:a16="http://schemas.microsoft.com/office/drawing/2014/main" id="{4B778ADF-7C38-42D0-8E25-3EBE2817BA12}"/>
                  </a:ext>
                </a:extLst>
              </p:cNvPr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6" name="išľiḑè">
                <a:extLst>
                  <a:ext uri="{FF2B5EF4-FFF2-40B4-BE49-F238E27FC236}">
                    <a16:creationId xmlns:a16="http://schemas.microsoft.com/office/drawing/2014/main" id="{201D1CC8-AE79-44D4-8E55-845F605072AC}"/>
                  </a:ext>
                </a:extLst>
              </p:cNvPr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7" name="îś1îḑé">
                <a:extLst>
                  <a:ext uri="{FF2B5EF4-FFF2-40B4-BE49-F238E27FC236}">
                    <a16:creationId xmlns:a16="http://schemas.microsoft.com/office/drawing/2014/main" id="{EBC76987-D946-45D7-B908-ADDBC5771F11}"/>
                  </a:ext>
                </a:extLst>
              </p:cNvPr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8" name="îṥḻîḋè">
                <a:extLst>
                  <a:ext uri="{FF2B5EF4-FFF2-40B4-BE49-F238E27FC236}">
                    <a16:creationId xmlns:a16="http://schemas.microsoft.com/office/drawing/2014/main" id="{DF1714B8-DA61-4B16-9354-1EF286C9ACB5}"/>
                  </a:ext>
                </a:extLst>
              </p:cNvPr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9" name="iṥ1îḍé">
                <a:extLst>
                  <a:ext uri="{FF2B5EF4-FFF2-40B4-BE49-F238E27FC236}">
                    <a16:creationId xmlns:a16="http://schemas.microsoft.com/office/drawing/2014/main" id="{00939CD9-F3E2-42AE-B23B-D1BB0F11C7A6}"/>
                  </a:ext>
                </a:extLst>
              </p:cNvPr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612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ṡľïḓé">
                <a:extLst>
                  <a:ext uri="{FF2B5EF4-FFF2-40B4-BE49-F238E27FC236}">
                    <a16:creationId xmlns:a16="http://schemas.microsoft.com/office/drawing/2014/main" id="{3A2D9D80-D69B-4F56-BBBE-79DB1363AB95}"/>
                  </a:ext>
                </a:extLst>
              </p:cNvPr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1" name="ïsļïḋé">
                <a:extLst>
                  <a:ext uri="{FF2B5EF4-FFF2-40B4-BE49-F238E27FC236}">
                    <a16:creationId xmlns:a16="http://schemas.microsoft.com/office/drawing/2014/main" id="{FBD74726-B289-4EA1-A976-051841AB6E4A}"/>
                  </a:ext>
                </a:extLst>
              </p:cNvPr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2" name="işḷiďé">
                <a:extLst>
                  <a:ext uri="{FF2B5EF4-FFF2-40B4-BE49-F238E27FC236}">
                    <a16:creationId xmlns:a16="http://schemas.microsoft.com/office/drawing/2014/main" id="{7D9E1F63-900C-45CB-9325-8AB7AD1A979E}"/>
                  </a:ext>
                </a:extLst>
              </p:cNvPr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2400"/>
                </a:pPr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F1B0844B-FC45-4953-90CA-EA89953D1FC1}"/>
                  </a:ext>
                </a:extLst>
              </p:cNvPr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4" name="ïṡļïdê">
                <a:extLst>
                  <a:ext uri="{FF2B5EF4-FFF2-40B4-BE49-F238E27FC236}">
                    <a16:creationId xmlns:a16="http://schemas.microsoft.com/office/drawing/2014/main" id="{4050F2F2-F6EE-47AA-9BED-0F2DE916A231}"/>
                  </a:ext>
                </a:extLst>
              </p:cNvPr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5" name="iśľîḍè">
                <a:extLst>
                  <a:ext uri="{FF2B5EF4-FFF2-40B4-BE49-F238E27FC236}">
                    <a16:creationId xmlns:a16="http://schemas.microsoft.com/office/drawing/2014/main" id="{616FA7B6-A140-4FDD-9287-C1CDAD889EC7}"/>
                  </a:ext>
                </a:extLst>
              </p:cNvPr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6" name="ïṧľíḑè">
                <a:extLst>
                  <a:ext uri="{FF2B5EF4-FFF2-40B4-BE49-F238E27FC236}">
                    <a16:creationId xmlns:a16="http://schemas.microsoft.com/office/drawing/2014/main" id="{DC03543B-B5BF-4B35-B2EC-7AD450E0699C}"/>
                  </a:ext>
                </a:extLst>
              </p:cNvPr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</p:grpSp>
        <p:sp>
          <p:nvSpPr>
            <p:cNvPr id="28" name="iṧľîḋé">
              <a:extLst>
                <a:ext uri="{FF2B5EF4-FFF2-40B4-BE49-F238E27FC236}">
                  <a16:creationId xmlns:a16="http://schemas.microsoft.com/office/drawing/2014/main" id="{E8574592-D23F-4740-A6BD-7BCE550BD832}"/>
                </a:ext>
              </a:extLst>
            </p:cNvPr>
            <p:cNvSpPr/>
            <p:nvPr/>
          </p:nvSpPr>
          <p:spPr bwMode="auto">
            <a:xfrm>
              <a:off x="7860386" y="1408276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í$ḷîdê">
              <a:extLst>
                <a:ext uri="{FF2B5EF4-FFF2-40B4-BE49-F238E27FC236}">
                  <a16:creationId xmlns:a16="http://schemas.microsoft.com/office/drawing/2014/main" id="{0ABFABF5-8D7F-4433-94AB-7EBBAB8EDCE1}"/>
                </a:ext>
              </a:extLst>
            </p:cNvPr>
            <p:cNvSpPr/>
            <p:nvPr/>
          </p:nvSpPr>
          <p:spPr bwMode="auto">
            <a:xfrm>
              <a:off x="7860386" y="3262735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i$ļiḑe">
              <a:extLst>
                <a:ext uri="{FF2B5EF4-FFF2-40B4-BE49-F238E27FC236}">
                  <a16:creationId xmlns:a16="http://schemas.microsoft.com/office/drawing/2014/main" id="{8AFF53CC-E14E-497A-9874-0FFA0EDE87C4}"/>
                </a:ext>
              </a:extLst>
            </p:cNvPr>
            <p:cNvSpPr/>
            <p:nvPr/>
          </p:nvSpPr>
          <p:spPr bwMode="auto">
            <a:xfrm>
              <a:off x="7860386" y="5117193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8D86095-AAB1-4BD6-9EEA-8205E378C6E5}"/>
              </a:ext>
            </a:extLst>
          </p:cNvPr>
          <p:cNvGrpSpPr/>
          <p:nvPr/>
        </p:nvGrpSpPr>
        <p:grpSpPr>
          <a:xfrm>
            <a:off x="669924" y="1669201"/>
            <a:ext cx="3791257" cy="4349573"/>
            <a:chOff x="669924" y="1669201"/>
            <a:chExt cx="3791257" cy="4349573"/>
          </a:xfrm>
        </p:grpSpPr>
        <p:sp>
          <p:nvSpPr>
            <p:cNvPr id="47" name="îṧlïďè">
              <a:extLst>
                <a:ext uri="{FF2B5EF4-FFF2-40B4-BE49-F238E27FC236}">
                  <a16:creationId xmlns:a16="http://schemas.microsoft.com/office/drawing/2014/main" id="{384818BB-5410-4BAF-ACA0-80580863AA3A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3786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教师可以布置小组任务，对规定小组下达任务，在阅读之后，不仅仅单纯的完成作业，在各个组员完成阅读后，进行语音或者视频的研讨会，分享各个成员的读书心得，交流彼此之间的想法，从多方面了解这本书。</a:t>
              </a:r>
              <a:endParaRPr lang="en-US" altLang="zh-CN" dirty="0"/>
            </a:p>
          </p:txBody>
        </p:sp>
        <p:sp>
          <p:nvSpPr>
            <p:cNvPr id="48" name="isḻïḓê">
              <a:extLst>
                <a:ext uri="{FF2B5EF4-FFF2-40B4-BE49-F238E27FC236}">
                  <a16:creationId xmlns:a16="http://schemas.microsoft.com/office/drawing/2014/main" id="{12594886-7D27-4235-ABF2-EC9F5949554B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4734F84-BC01-4AFB-9C17-BD3953E1AF19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49" name="iṥļîḋe">
                <a:extLst>
                  <a:ext uri="{FF2B5EF4-FFF2-40B4-BE49-F238E27FC236}">
                    <a16:creationId xmlns:a16="http://schemas.microsoft.com/office/drawing/2014/main" id="{31B2ABB3-B1AB-401B-8304-A7DB9BCE92E3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iṧľîḋé">
                <a:extLst>
                  <a:ext uri="{FF2B5EF4-FFF2-40B4-BE49-F238E27FC236}">
                    <a16:creationId xmlns:a16="http://schemas.microsoft.com/office/drawing/2014/main" id="{D9F4BAF6-63C5-4698-A048-3A87BE95BDB7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287104-E83C-4D3F-BDF1-0FDED032C09A}"/>
                </a:ext>
              </a:extLst>
            </p:cNvPr>
            <p:cNvCxnSpPr/>
            <p:nvPr/>
          </p:nvCxnSpPr>
          <p:spPr>
            <a:xfrm>
              <a:off x="1278229" y="6018774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3496DCD-2F3E-4D34-84C0-BF30509DFC0B}"/>
              </a:ext>
            </a:extLst>
          </p:cNvPr>
          <p:cNvGrpSpPr/>
          <p:nvPr/>
        </p:nvGrpSpPr>
        <p:grpSpPr>
          <a:xfrm>
            <a:off x="8046767" y="1778451"/>
            <a:ext cx="3791257" cy="3163415"/>
            <a:chOff x="669924" y="1669201"/>
            <a:chExt cx="3791257" cy="3163415"/>
          </a:xfrm>
        </p:grpSpPr>
        <p:sp>
          <p:nvSpPr>
            <p:cNvPr id="68" name="îṧlïďè">
              <a:extLst>
                <a:ext uri="{FF2B5EF4-FFF2-40B4-BE49-F238E27FC236}">
                  <a16:creationId xmlns:a16="http://schemas.microsoft.com/office/drawing/2014/main" id="{2FA2D631-6E04-4489-9E94-AB7D810ADE02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267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小学生识字有限对作者的意图有时无法完全理解，设置录音，让教师进行有感情的朗读，在云端可以播放，帮助学生更好的理解读书内容。</a:t>
              </a:r>
              <a:endParaRPr lang="en-US" altLang="zh-CN" dirty="0"/>
            </a:p>
          </p:txBody>
        </p:sp>
        <p:sp>
          <p:nvSpPr>
            <p:cNvPr id="69" name="isḻïḓê">
              <a:extLst>
                <a:ext uri="{FF2B5EF4-FFF2-40B4-BE49-F238E27FC236}">
                  <a16:creationId xmlns:a16="http://schemas.microsoft.com/office/drawing/2014/main" id="{7A538075-A8F7-4DEC-935A-488EF96119C0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</a:t>
              </a: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465CE655-1B1E-48AC-AC44-338D12C5416E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72" name="iṥļîḋe">
                <a:extLst>
                  <a:ext uri="{FF2B5EF4-FFF2-40B4-BE49-F238E27FC236}">
                    <a16:creationId xmlns:a16="http://schemas.microsoft.com/office/drawing/2014/main" id="{A7BEB992-4C35-4C08-A6D5-5E1F05E0315F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ṧľîḋé">
                <a:extLst>
                  <a:ext uri="{FF2B5EF4-FFF2-40B4-BE49-F238E27FC236}">
                    <a16:creationId xmlns:a16="http://schemas.microsoft.com/office/drawing/2014/main" id="{7D9922FA-27B0-418A-B740-F40E9E846D2F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E6E77C2-6B02-4624-A82C-8091703B1BE7}"/>
                </a:ext>
              </a:extLst>
            </p:cNvPr>
            <p:cNvCxnSpPr/>
            <p:nvPr/>
          </p:nvCxnSpPr>
          <p:spPr>
            <a:xfrm>
              <a:off x="1387108" y="4832616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59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96789" y="3708134"/>
            <a:ext cx="3262653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项目基本概况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791597" y="2718032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673476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60</a:t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201644-772E-4BD1-9455-24D390F9A0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47470" y="1408276"/>
            <a:ext cx="3597010" cy="3991954"/>
            <a:chOff x="4547470" y="1408276"/>
            <a:chExt cx="3597010" cy="3991954"/>
          </a:xfrm>
        </p:grpSpPr>
        <p:grpSp>
          <p:nvGrpSpPr>
            <p:cNvPr id="6" name="i$ļiḋê">
              <a:extLst>
                <a:ext uri="{FF2B5EF4-FFF2-40B4-BE49-F238E27FC236}">
                  <a16:creationId xmlns:a16="http://schemas.microsoft.com/office/drawing/2014/main" id="{70755948-6C0D-47A4-AEDD-ACA13764F4ED}"/>
                </a:ext>
              </a:extLst>
            </p:cNvPr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iṥľïḑe">
                <a:extLst>
                  <a:ext uri="{FF2B5EF4-FFF2-40B4-BE49-F238E27FC236}">
                    <a16:creationId xmlns:a16="http://schemas.microsoft.com/office/drawing/2014/main" id="{66FDFBD4-9639-4C10-861D-ABB4DC73EDA0}"/>
                  </a:ext>
                </a:extLst>
              </p:cNvPr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2" name="íS1iḍé">
                <a:extLst>
                  <a:ext uri="{FF2B5EF4-FFF2-40B4-BE49-F238E27FC236}">
                    <a16:creationId xmlns:a16="http://schemas.microsoft.com/office/drawing/2014/main" id="{7DEF3AF1-0409-4561-A36D-3C382F806551}"/>
                  </a:ext>
                </a:extLst>
              </p:cNvPr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ṩľíďè">
                <a:extLst>
                  <a:ext uri="{FF2B5EF4-FFF2-40B4-BE49-F238E27FC236}">
                    <a16:creationId xmlns:a16="http://schemas.microsoft.com/office/drawing/2014/main" id="{2EEB8317-B55C-4903-8B4E-373CA92AC2A9}"/>
                  </a:ext>
                </a:extLst>
              </p:cNvPr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4" name="îṥḷîḋé">
                <a:extLst>
                  <a:ext uri="{FF2B5EF4-FFF2-40B4-BE49-F238E27FC236}">
                    <a16:creationId xmlns:a16="http://schemas.microsoft.com/office/drawing/2014/main" id="{BEE1D1F6-7AB1-4117-A757-3A51B6CFD569}"/>
                  </a:ext>
                </a:extLst>
              </p:cNvPr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5" name="išliḍe">
                <a:extLst>
                  <a:ext uri="{FF2B5EF4-FFF2-40B4-BE49-F238E27FC236}">
                    <a16:creationId xmlns:a16="http://schemas.microsoft.com/office/drawing/2014/main" id="{4B778ADF-7C38-42D0-8E25-3EBE2817BA12}"/>
                  </a:ext>
                </a:extLst>
              </p:cNvPr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6" name="išľiḑè">
                <a:extLst>
                  <a:ext uri="{FF2B5EF4-FFF2-40B4-BE49-F238E27FC236}">
                    <a16:creationId xmlns:a16="http://schemas.microsoft.com/office/drawing/2014/main" id="{201D1CC8-AE79-44D4-8E55-845F605072AC}"/>
                  </a:ext>
                </a:extLst>
              </p:cNvPr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7" name="îś1îḑé">
                <a:extLst>
                  <a:ext uri="{FF2B5EF4-FFF2-40B4-BE49-F238E27FC236}">
                    <a16:creationId xmlns:a16="http://schemas.microsoft.com/office/drawing/2014/main" id="{EBC76987-D946-45D7-B908-ADDBC5771F11}"/>
                  </a:ext>
                </a:extLst>
              </p:cNvPr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8" name="îṥḻîḋè">
                <a:extLst>
                  <a:ext uri="{FF2B5EF4-FFF2-40B4-BE49-F238E27FC236}">
                    <a16:creationId xmlns:a16="http://schemas.microsoft.com/office/drawing/2014/main" id="{DF1714B8-DA61-4B16-9354-1EF286C9ACB5}"/>
                  </a:ext>
                </a:extLst>
              </p:cNvPr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9" name="iṥ1îḍé">
                <a:extLst>
                  <a:ext uri="{FF2B5EF4-FFF2-40B4-BE49-F238E27FC236}">
                    <a16:creationId xmlns:a16="http://schemas.microsoft.com/office/drawing/2014/main" id="{00939CD9-F3E2-42AE-B23B-D1BB0F11C7A6}"/>
                  </a:ext>
                </a:extLst>
              </p:cNvPr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612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ṡľïḓé">
                <a:extLst>
                  <a:ext uri="{FF2B5EF4-FFF2-40B4-BE49-F238E27FC236}">
                    <a16:creationId xmlns:a16="http://schemas.microsoft.com/office/drawing/2014/main" id="{3A2D9D80-D69B-4F56-BBBE-79DB1363AB95}"/>
                  </a:ext>
                </a:extLst>
              </p:cNvPr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1" name="ïsļïḋé">
                <a:extLst>
                  <a:ext uri="{FF2B5EF4-FFF2-40B4-BE49-F238E27FC236}">
                    <a16:creationId xmlns:a16="http://schemas.microsoft.com/office/drawing/2014/main" id="{FBD74726-B289-4EA1-A976-051841AB6E4A}"/>
                  </a:ext>
                </a:extLst>
              </p:cNvPr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2" name="işḷiďé">
                <a:extLst>
                  <a:ext uri="{FF2B5EF4-FFF2-40B4-BE49-F238E27FC236}">
                    <a16:creationId xmlns:a16="http://schemas.microsoft.com/office/drawing/2014/main" id="{7D9E1F63-900C-45CB-9325-8AB7AD1A979E}"/>
                  </a:ext>
                </a:extLst>
              </p:cNvPr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2400"/>
                </a:pPr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F1B0844B-FC45-4953-90CA-EA89953D1FC1}"/>
                  </a:ext>
                </a:extLst>
              </p:cNvPr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4" name="ïṡļïdê">
                <a:extLst>
                  <a:ext uri="{FF2B5EF4-FFF2-40B4-BE49-F238E27FC236}">
                    <a16:creationId xmlns:a16="http://schemas.microsoft.com/office/drawing/2014/main" id="{4050F2F2-F6EE-47AA-9BED-0F2DE916A231}"/>
                  </a:ext>
                </a:extLst>
              </p:cNvPr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5" name="iśľîḍè">
                <a:extLst>
                  <a:ext uri="{FF2B5EF4-FFF2-40B4-BE49-F238E27FC236}">
                    <a16:creationId xmlns:a16="http://schemas.microsoft.com/office/drawing/2014/main" id="{616FA7B6-A140-4FDD-9287-C1CDAD889EC7}"/>
                  </a:ext>
                </a:extLst>
              </p:cNvPr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6" name="ïṧľíḑè">
                <a:extLst>
                  <a:ext uri="{FF2B5EF4-FFF2-40B4-BE49-F238E27FC236}">
                    <a16:creationId xmlns:a16="http://schemas.microsoft.com/office/drawing/2014/main" id="{DC03543B-B5BF-4B35-B2EC-7AD450E0699C}"/>
                  </a:ext>
                </a:extLst>
              </p:cNvPr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</p:grpSp>
        <p:sp>
          <p:nvSpPr>
            <p:cNvPr id="28" name="iṧľîḋé">
              <a:extLst>
                <a:ext uri="{FF2B5EF4-FFF2-40B4-BE49-F238E27FC236}">
                  <a16:creationId xmlns:a16="http://schemas.microsoft.com/office/drawing/2014/main" id="{E8574592-D23F-4740-A6BD-7BCE550BD832}"/>
                </a:ext>
              </a:extLst>
            </p:cNvPr>
            <p:cNvSpPr/>
            <p:nvPr/>
          </p:nvSpPr>
          <p:spPr bwMode="auto">
            <a:xfrm>
              <a:off x="7860386" y="1408276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í$ḷîdê">
              <a:extLst>
                <a:ext uri="{FF2B5EF4-FFF2-40B4-BE49-F238E27FC236}">
                  <a16:creationId xmlns:a16="http://schemas.microsoft.com/office/drawing/2014/main" id="{0ABFABF5-8D7F-4433-94AB-7EBBAB8EDCE1}"/>
                </a:ext>
              </a:extLst>
            </p:cNvPr>
            <p:cNvSpPr/>
            <p:nvPr/>
          </p:nvSpPr>
          <p:spPr bwMode="auto">
            <a:xfrm>
              <a:off x="7860386" y="3262735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i$ļiḑe">
              <a:extLst>
                <a:ext uri="{FF2B5EF4-FFF2-40B4-BE49-F238E27FC236}">
                  <a16:creationId xmlns:a16="http://schemas.microsoft.com/office/drawing/2014/main" id="{8AFF53CC-E14E-497A-9874-0FFA0EDE87C4}"/>
                </a:ext>
              </a:extLst>
            </p:cNvPr>
            <p:cNvSpPr/>
            <p:nvPr/>
          </p:nvSpPr>
          <p:spPr bwMode="auto">
            <a:xfrm>
              <a:off x="7860386" y="5117193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08001E6-9B74-4034-A1FB-259E6339967E}"/>
              </a:ext>
            </a:extLst>
          </p:cNvPr>
          <p:cNvGrpSpPr/>
          <p:nvPr/>
        </p:nvGrpSpPr>
        <p:grpSpPr>
          <a:xfrm>
            <a:off x="733848" y="1691313"/>
            <a:ext cx="3791257" cy="2744382"/>
            <a:chOff x="669924" y="1669201"/>
            <a:chExt cx="3791257" cy="2744382"/>
          </a:xfrm>
        </p:grpSpPr>
        <p:sp>
          <p:nvSpPr>
            <p:cNvPr id="61" name="îṧlïďè">
              <a:extLst>
                <a:ext uri="{FF2B5EF4-FFF2-40B4-BE49-F238E27FC236}">
                  <a16:creationId xmlns:a16="http://schemas.microsoft.com/office/drawing/2014/main" id="{A27201EF-B7B0-408B-8F1F-DBFA3795599F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228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教师增加各方面的统计，统计各个学生的闪光点和不足点，在系统上进行针对性教学，为每一个学生进行个性化教学。</a:t>
              </a:r>
              <a:endParaRPr lang="en-US" altLang="zh-CN" dirty="0"/>
            </a:p>
          </p:txBody>
        </p:sp>
        <p:sp>
          <p:nvSpPr>
            <p:cNvPr id="62" name="isḻïḓê">
              <a:extLst>
                <a:ext uri="{FF2B5EF4-FFF2-40B4-BE49-F238E27FC236}">
                  <a16:creationId xmlns:a16="http://schemas.microsoft.com/office/drawing/2014/main" id="{439342E0-6212-4A5C-9D68-97E6286CFD86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02E348A-6FB6-45B8-9EB3-B1DABFEE797A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65" name="iṥļîḋe">
                <a:extLst>
                  <a:ext uri="{FF2B5EF4-FFF2-40B4-BE49-F238E27FC236}">
                    <a16:creationId xmlns:a16="http://schemas.microsoft.com/office/drawing/2014/main" id="{C7A29EA4-A5E7-4AC0-BC5A-78F05548B2E4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iṧľîḋé">
                <a:extLst>
                  <a:ext uri="{FF2B5EF4-FFF2-40B4-BE49-F238E27FC236}">
                    <a16:creationId xmlns:a16="http://schemas.microsoft.com/office/drawing/2014/main" id="{6C2FA2CF-CBD7-4E09-8439-21E51C95C241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C72C11D-2EB4-498F-8C83-20596B32CCBD}"/>
                </a:ext>
              </a:extLst>
            </p:cNvPr>
            <p:cNvCxnSpPr/>
            <p:nvPr/>
          </p:nvCxnSpPr>
          <p:spPr>
            <a:xfrm>
              <a:off x="1219506" y="4413583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6B2F282-2F6B-441C-9554-5B6497A5434C}"/>
              </a:ext>
            </a:extLst>
          </p:cNvPr>
          <p:cNvGrpSpPr/>
          <p:nvPr/>
        </p:nvGrpSpPr>
        <p:grpSpPr>
          <a:xfrm>
            <a:off x="8002433" y="1691313"/>
            <a:ext cx="3791257" cy="3960786"/>
            <a:chOff x="669924" y="1669201"/>
            <a:chExt cx="3791257" cy="3960786"/>
          </a:xfrm>
        </p:grpSpPr>
        <p:sp>
          <p:nvSpPr>
            <p:cNvPr id="68" name="îṧlïďè">
              <a:extLst>
                <a:ext uri="{FF2B5EF4-FFF2-40B4-BE49-F238E27FC236}">
                  <a16:creationId xmlns:a16="http://schemas.microsoft.com/office/drawing/2014/main" id="{A75394CD-D3C6-47BC-A539-9DF1930609ED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3495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以整个学校为单位，对教育局要求的小学生必读书目建立题库，通过提问的方式引导帮助学生更好的理解和交流文章，使同学们对文章的理解不仅仅只停留在表面，更深入的了解作者的用意。</a:t>
              </a:r>
              <a:endParaRPr lang="en-US" altLang="zh-CN" dirty="0"/>
            </a:p>
          </p:txBody>
        </p:sp>
        <p:sp>
          <p:nvSpPr>
            <p:cNvPr id="69" name="isḻïḓê">
              <a:extLst>
                <a:ext uri="{FF2B5EF4-FFF2-40B4-BE49-F238E27FC236}">
                  <a16:creationId xmlns:a16="http://schemas.microsoft.com/office/drawing/2014/main" id="{29973C9A-994F-49CE-B250-3CC753D51A69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</a:t>
              </a: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74FDE9-E8CE-41F5-8F00-DB728FA67435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72" name="iṥļîḋe">
                <a:extLst>
                  <a:ext uri="{FF2B5EF4-FFF2-40B4-BE49-F238E27FC236}">
                    <a16:creationId xmlns:a16="http://schemas.microsoft.com/office/drawing/2014/main" id="{F5ADE32F-A8EC-4912-92BD-1E6630C2E655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ṧľîḋé">
                <a:extLst>
                  <a:ext uri="{FF2B5EF4-FFF2-40B4-BE49-F238E27FC236}">
                    <a16:creationId xmlns:a16="http://schemas.microsoft.com/office/drawing/2014/main" id="{B1598DCC-A13A-48EB-9C9E-4C9288D446AD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10BE708-5DF2-490D-A196-BB2268CD56DA}"/>
                </a:ext>
              </a:extLst>
            </p:cNvPr>
            <p:cNvCxnSpPr/>
            <p:nvPr/>
          </p:nvCxnSpPr>
          <p:spPr>
            <a:xfrm>
              <a:off x="1468281" y="5629987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D14420-0F40-4509-8A2E-9D0C9DC6218C}"/>
              </a:ext>
            </a:extLst>
          </p:cNvPr>
          <p:cNvSpPr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收获与体会</a:t>
            </a:r>
          </a:p>
        </p:txBody>
      </p:sp>
    </p:spTree>
    <p:extLst>
      <p:ext uri="{BB962C8B-B14F-4D97-AF65-F5344CB8AC3E}">
        <p14:creationId xmlns:p14="http://schemas.microsoft.com/office/powerpoint/2010/main" val="3527693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9926" y="3655871"/>
            <a:ext cx="4869997" cy="742950"/>
          </a:xfrm>
        </p:spPr>
        <p:txBody>
          <a:bodyPr>
            <a:noAutofit/>
          </a:bodyPr>
          <a:lstStyle/>
          <a:p>
            <a:r>
              <a:rPr lang="en-US" altLang="zh-CN" sz="6600" dirty="0"/>
              <a:t>Thanks.</a:t>
            </a:r>
            <a:endParaRPr lang="zh-CN" altLang="en-US" sz="6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69925" y="4614860"/>
            <a:ext cx="4869998" cy="310871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基因重组</a:t>
            </a:r>
            <a:endParaRPr lang="en-US" altLang="zh-CN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AC986-6E59-46D5-88FE-10832148C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9925" y="4925731"/>
            <a:ext cx="4869998" cy="31087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2019/5/30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7B8EE-C7D9-4BD1-96A8-AD6473C1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问题域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8AA50C-D8C1-4E78-ADA4-96CEDDFC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BB1830-EE45-4A1B-A237-C9CCA2AACBE9}"/>
              </a:ext>
            </a:extLst>
          </p:cNvPr>
          <p:cNvSpPr/>
          <p:nvPr/>
        </p:nvSpPr>
        <p:spPr>
          <a:xfrm>
            <a:off x="940269" y="1434517"/>
            <a:ext cx="2839322" cy="1719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D0AF98-CE28-4141-B5EA-6E7D0A1C9D4D}"/>
              </a:ext>
            </a:extLst>
          </p:cNvPr>
          <p:cNvSpPr txBox="1"/>
          <p:nvPr/>
        </p:nvSpPr>
        <p:spPr>
          <a:xfrm>
            <a:off x="1061557" y="1671678"/>
            <a:ext cx="271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学校：</a:t>
            </a:r>
            <a:endParaRPr lang="en-US" altLang="zh-CN" dirty="0"/>
          </a:p>
          <a:p>
            <a:r>
              <a:rPr lang="zh-CN" altLang="en-US" dirty="0"/>
              <a:t>没有统一的具有一套完整功能的网上阅读平台来管理教师和学生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ED5E1F4-0D7B-456A-B1D7-0D799FA61AD4}"/>
              </a:ext>
            </a:extLst>
          </p:cNvPr>
          <p:cNvSpPr/>
          <p:nvPr/>
        </p:nvSpPr>
        <p:spPr>
          <a:xfrm>
            <a:off x="7076810" y="1649600"/>
            <a:ext cx="4242736" cy="3969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A33D734-D8C5-4ABC-9303-F6E6B07F8B68}"/>
              </a:ext>
            </a:extLst>
          </p:cNvPr>
          <p:cNvSpPr/>
          <p:nvPr/>
        </p:nvSpPr>
        <p:spPr>
          <a:xfrm>
            <a:off x="872454" y="3842157"/>
            <a:ext cx="2907138" cy="1784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6C7613-2119-4A50-A2D5-BA6A0E01F101}"/>
              </a:ext>
            </a:extLst>
          </p:cNvPr>
          <p:cNvSpPr/>
          <p:nvPr/>
        </p:nvSpPr>
        <p:spPr>
          <a:xfrm>
            <a:off x="7191639" y="1891430"/>
            <a:ext cx="4158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教师：</a:t>
            </a:r>
            <a:endParaRPr lang="en-US" altLang="zh-CN" dirty="0"/>
          </a:p>
          <a:p>
            <a:r>
              <a:rPr lang="zh-CN" altLang="en-US" dirty="0"/>
              <a:t>发布的阅读任务提不起学生兴趣</a:t>
            </a:r>
          </a:p>
          <a:p>
            <a:r>
              <a:rPr lang="zh-CN" altLang="en-US" dirty="0"/>
              <a:t>网上的阅读平台功能单一（多增微课、海洋生物世界内容）</a:t>
            </a:r>
          </a:p>
          <a:p>
            <a:r>
              <a:rPr lang="zh-CN" altLang="en-US" dirty="0"/>
              <a:t>学生不愿意阅读，提不起兴趣（对按时完成任务的学生有奖励，并视情况添加额外奖励）</a:t>
            </a:r>
          </a:p>
          <a:p>
            <a:r>
              <a:rPr lang="zh-CN" altLang="en-US" dirty="0"/>
              <a:t>图书管理功能不完善（扩增图书库，也可让教师自主增加图书）</a:t>
            </a:r>
          </a:p>
          <a:p>
            <a:r>
              <a:rPr lang="zh-CN" altLang="en-US" dirty="0"/>
              <a:t>任务管理功能不完善（教师发布任务后可对任务进行多次修改或者删除任务的行为，也可对学生发布新任务的提醒）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C951B3-3F26-4DA1-A1B3-59825C70E96A}"/>
              </a:ext>
            </a:extLst>
          </p:cNvPr>
          <p:cNvSpPr/>
          <p:nvPr/>
        </p:nvSpPr>
        <p:spPr>
          <a:xfrm>
            <a:off x="902690" y="4134370"/>
            <a:ext cx="2846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家长：</a:t>
            </a:r>
            <a:endParaRPr lang="en-US" altLang="zh-CN" dirty="0"/>
          </a:p>
          <a:p>
            <a:r>
              <a:rPr lang="zh-CN" altLang="en-US" dirty="0"/>
              <a:t>没有一个任务布置平台来监督孩子完成任务，也与学校老师没过多的交流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FFDE61-3509-4940-97AE-D739C8E84DAF}"/>
              </a:ext>
            </a:extLst>
          </p:cNvPr>
          <p:cNvSpPr/>
          <p:nvPr/>
        </p:nvSpPr>
        <p:spPr>
          <a:xfrm>
            <a:off x="4457349" y="2988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学生：</a:t>
            </a:r>
          </a:p>
          <a:p>
            <a:r>
              <a:rPr lang="zh-CN" altLang="en-US" dirty="0"/>
              <a:t>阅读任务枯燥无味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6783579-85FA-491D-9DE3-67F2D3C85C37}"/>
              </a:ext>
            </a:extLst>
          </p:cNvPr>
          <p:cNvSpPr/>
          <p:nvPr/>
        </p:nvSpPr>
        <p:spPr>
          <a:xfrm>
            <a:off x="4334669" y="2813458"/>
            <a:ext cx="2145130" cy="1028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E3650EB-BC65-4339-8E06-892A1EE6C0E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3779590" y="2271843"/>
            <a:ext cx="555079" cy="105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0C84D3B-188B-43C9-ABAD-A45BB6CAB89D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3779592" y="3327808"/>
            <a:ext cx="555077" cy="1406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654CB2-73AA-4438-AEE7-486C364608C6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6479799" y="3327808"/>
            <a:ext cx="597011" cy="30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F7E77-399F-4510-9CF7-E66D81A3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0A86EF-D182-43BE-95F0-E76D9512C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" t="11686" r="15098" b="12440"/>
          <a:stretch/>
        </p:blipFill>
        <p:spPr>
          <a:xfrm>
            <a:off x="1250620" y="1082353"/>
            <a:ext cx="9689169" cy="536449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BE27D-F1BD-4570-9BB3-799439C5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9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9D161-152E-4B85-82CF-510B72C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组织结构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职责图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33BFEA6-8168-4D7B-A807-5F752CAC6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72609"/>
              </p:ext>
            </p:extLst>
          </p:nvPr>
        </p:nvGraphicFramePr>
        <p:xfrm>
          <a:off x="1212324" y="1144995"/>
          <a:ext cx="9765762" cy="5301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2152">
                  <a:extLst>
                    <a:ext uri="{9D8B030D-6E8A-4147-A177-3AD203B41FA5}">
                      <a16:colId xmlns:a16="http://schemas.microsoft.com/office/drawing/2014/main" val="2662802395"/>
                    </a:ext>
                  </a:extLst>
                </a:gridCol>
                <a:gridCol w="3067291">
                  <a:extLst>
                    <a:ext uri="{9D8B030D-6E8A-4147-A177-3AD203B41FA5}">
                      <a16:colId xmlns:a16="http://schemas.microsoft.com/office/drawing/2014/main" val="3501477901"/>
                    </a:ext>
                  </a:extLst>
                </a:gridCol>
                <a:gridCol w="5706319">
                  <a:extLst>
                    <a:ext uri="{9D8B030D-6E8A-4147-A177-3AD203B41FA5}">
                      <a16:colId xmlns:a16="http://schemas.microsoft.com/office/drawing/2014/main" val="2023031547"/>
                    </a:ext>
                  </a:extLst>
                </a:gridCol>
              </a:tblGrid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序号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单位名称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单位职责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268801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校长室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领导，管理，决策全校事务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159664"/>
                  </a:ext>
                </a:extLst>
              </a:tr>
              <a:tr h="548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教务处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管理教学事物，教师管理，科任老师安排，课程安排，学生成绩管理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915707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科研办公室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负责各学科教育教学内容定制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729823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语数英科组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学科教学研究与备课，考试研究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907543"/>
                  </a:ext>
                </a:extLst>
              </a:tr>
              <a:tr h="548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音体美信科组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学生综合素质教学研究与备课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975255"/>
                  </a:ext>
                </a:extLst>
              </a:tr>
              <a:tr h="548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各年级办公室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年级教育教学工作，班级统筹管理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604887"/>
                  </a:ext>
                </a:extLst>
              </a:tr>
              <a:tr h="548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学生处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学生思想品德教育，社团组织管理，课外活动管理，学生相关事务管理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430825"/>
                  </a:ext>
                </a:extLst>
              </a:tr>
              <a:tr h="548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总务处（后勤、财务处）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安全管理，物资财务管理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226355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党支部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思想工作，工会管理，指导团委和少先队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290011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少先队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学生思想品德教育，爱国教育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576320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家庭委员会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家庭与校方沟通交流，权益保证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482294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班级家委会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班级内老师与家长的沟通交流，家庭教育工作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9929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E6143-1738-4257-A918-532311A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29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51f8256-e05b-41c5-8fa1-b82fe25e3b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04eedb3-8c42-4950-a565-5ea0b562000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04eedb3-8c42-4950-a565-5ea0b562000b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2863"/>
      </a:accent1>
      <a:accent2>
        <a:srgbClr val="A75BAD"/>
      </a:accent2>
      <a:accent3>
        <a:srgbClr val="A53082"/>
      </a:accent3>
      <a:accent4>
        <a:srgbClr val="CDD7DB"/>
      </a:accent4>
      <a:accent5>
        <a:srgbClr val="F0EFE0"/>
      </a:accent5>
      <a:accent6>
        <a:srgbClr val="C1366C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381</TotalTime>
  <Words>2157</Words>
  <Application>Microsoft Office PowerPoint</Application>
  <PresentationFormat>宽屏</PresentationFormat>
  <Paragraphs>475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9" baseType="lpstr">
      <vt:lpstr>等线</vt:lpstr>
      <vt:lpstr>黑体</vt:lpstr>
      <vt:lpstr>微软雅黑</vt:lpstr>
      <vt:lpstr>Arial</vt:lpstr>
      <vt:lpstr>Calibri</vt:lpstr>
      <vt:lpstr>Impact</vt:lpstr>
      <vt:lpstr>主题5</vt:lpstr>
      <vt:lpstr>软件工程项目汇报</vt:lpstr>
      <vt:lpstr>PowerPoint 演示文稿</vt:lpstr>
      <vt:lpstr>项目组成员分工</vt:lpstr>
      <vt:lpstr>成员分工</vt:lpstr>
      <vt:lpstr>成员分工</vt:lpstr>
      <vt:lpstr>项目基本概况</vt:lpstr>
      <vt:lpstr>问题域</vt:lpstr>
      <vt:lpstr>组织结构</vt:lpstr>
      <vt:lpstr>组织结构——职责图</vt:lpstr>
      <vt:lpstr>组织结构——数据流图</vt:lpstr>
      <vt:lpstr>业务用例</vt:lpstr>
      <vt:lpstr>组织结构——业务流程图</vt:lpstr>
      <vt:lpstr>用例图及用例描述</vt:lpstr>
      <vt:lpstr>阅读海洋顶层用例图</vt:lpstr>
      <vt:lpstr>阅读海洋模块用例图——教师登录</vt:lpstr>
      <vt:lpstr>阅读海洋模块用例图——教师登录</vt:lpstr>
      <vt:lpstr>阅读海洋模块用例图——个人中心</vt:lpstr>
      <vt:lpstr>阅读海洋模块用例图——个人中心</vt:lpstr>
      <vt:lpstr>阅读海洋模块用例图——教师任务</vt:lpstr>
      <vt:lpstr>阅读海洋模块用例图——教师任务</vt:lpstr>
      <vt:lpstr>阅读海洋模块用例图——教师评价</vt:lpstr>
      <vt:lpstr>阅读海洋模块用例图——教师评价</vt:lpstr>
      <vt:lpstr>顶层数据流图、领域图</vt:lpstr>
      <vt:lpstr>顶层数据流图</vt:lpstr>
      <vt:lpstr>领域图</vt:lpstr>
      <vt:lpstr>模块活动图及模块顺序图</vt:lpstr>
      <vt:lpstr>系统时序图</vt:lpstr>
      <vt:lpstr>系统时序图</vt:lpstr>
      <vt:lpstr>系统时序图</vt:lpstr>
      <vt:lpstr>系统时序图</vt:lpstr>
      <vt:lpstr>系统时序图</vt:lpstr>
      <vt:lpstr>系统时序图</vt:lpstr>
      <vt:lpstr>系统时序图</vt:lpstr>
      <vt:lpstr>系统时序图</vt:lpstr>
      <vt:lpstr>系统时序图</vt:lpstr>
      <vt:lpstr>活动图——登录模块</vt:lpstr>
      <vt:lpstr>活动图——个人中心</vt:lpstr>
      <vt:lpstr>活动图——个人中心</vt:lpstr>
      <vt:lpstr>活动图——个人中心</vt:lpstr>
      <vt:lpstr>活动图——登录历史</vt:lpstr>
      <vt:lpstr>活动图——任务模块</vt:lpstr>
      <vt:lpstr>活动图——任务模块</vt:lpstr>
      <vt:lpstr>活动图——任务模块</vt:lpstr>
      <vt:lpstr>活动图——任务模块</vt:lpstr>
      <vt:lpstr>活动图——任务模块</vt:lpstr>
      <vt:lpstr>活动图——评价模块</vt:lpstr>
      <vt:lpstr>活动图——评价模块</vt:lpstr>
      <vt:lpstr>各级界面草图</vt:lpstr>
      <vt:lpstr>教师登录</vt:lpstr>
      <vt:lpstr>个人中心</vt:lpstr>
      <vt:lpstr>个人中心（1）</vt:lpstr>
      <vt:lpstr>个人中心（2）</vt:lpstr>
      <vt:lpstr>教师任务</vt:lpstr>
      <vt:lpstr>教师任务（1）</vt:lpstr>
      <vt:lpstr>教师登录（2）</vt:lpstr>
      <vt:lpstr>教师评价</vt:lpstr>
      <vt:lpstr>软件估算及创新点</vt:lpstr>
      <vt:lpstr>成本估算</vt:lpstr>
      <vt:lpstr>创新点</vt:lpstr>
      <vt:lpstr>创新点</vt:lpstr>
      <vt:lpstr>PowerPoint 演示文稿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Hatsune Miku</cp:lastModifiedBy>
  <cp:revision>93</cp:revision>
  <cp:lastPrinted>2017-12-17T16:00:00Z</cp:lastPrinted>
  <dcterms:created xsi:type="dcterms:W3CDTF">2017-12-17T16:00:00Z</dcterms:created>
  <dcterms:modified xsi:type="dcterms:W3CDTF">2019-06-02T15:24:05Z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2018-08-30T08:32:35.2167782Z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