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1" r:id="rId4"/>
    <p:sldId id="283" r:id="rId5"/>
    <p:sldId id="274" r:id="rId6"/>
    <p:sldId id="266" r:id="rId7"/>
    <p:sldId id="282" r:id="rId8"/>
    <p:sldId id="275" r:id="rId9"/>
    <p:sldId id="284" r:id="rId10"/>
    <p:sldId id="264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87804-0F40-47D3-ABDF-F1924F0600E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BCDEC7E-12C3-4EFB-8DFF-5D8CCD9BE4CC}">
      <dgm:prSet custT="1"/>
      <dgm:spPr/>
      <dgm:t>
        <a:bodyPr/>
        <a:lstStyle/>
        <a:p>
          <a:r>
            <a: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Most important of them is, saving time and cost </a:t>
          </a:r>
          <a:r>
            <a:rPr lang="en-US" sz="28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of computing</a:t>
          </a:r>
          <a:endParaRPr lang="en-IN" sz="28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gm:t>
    </dgm:pt>
    <dgm:pt modelId="{B7EEA791-C552-4CF9-A62C-4773227381A3}" type="parTrans" cxnId="{BB33531F-3D29-4D35-A011-A86011DE7A8A}">
      <dgm:prSet/>
      <dgm:spPr/>
      <dgm:t>
        <a:bodyPr/>
        <a:lstStyle/>
        <a:p>
          <a:endParaRPr lang="en-IN"/>
        </a:p>
      </dgm:t>
    </dgm:pt>
    <dgm:pt modelId="{80A33847-DB72-4CF2-99E3-99CAA48F4218}" type="sibTrans" cxnId="{BB33531F-3D29-4D35-A011-A86011DE7A8A}">
      <dgm:prSet/>
      <dgm:spPr/>
      <dgm:t>
        <a:bodyPr/>
        <a:lstStyle/>
        <a:p>
          <a:endParaRPr lang="en-IN"/>
        </a:p>
      </dgm:t>
    </dgm:pt>
    <dgm:pt modelId="{A5E160B4-E279-4CFA-82D1-252082ED03B7}">
      <dgm:prSet custT="1"/>
      <dgm:spPr/>
      <dgm:t>
        <a:bodyPr/>
        <a:lstStyle/>
        <a:p>
          <a:r>
            <a: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This brings to second advantage of solving larger problems</a:t>
          </a:r>
          <a:endParaRPr lang="en-IN" sz="2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CCE1CAED-ED22-4F62-A0D5-1FF045F950AC}" type="parTrans" cxnId="{C662A4F4-E718-4A77-9916-6DF9F30450BF}">
      <dgm:prSet/>
      <dgm:spPr/>
      <dgm:t>
        <a:bodyPr/>
        <a:lstStyle/>
        <a:p>
          <a:endParaRPr lang="en-IN"/>
        </a:p>
      </dgm:t>
    </dgm:pt>
    <dgm:pt modelId="{A76A3BA8-B98E-47B4-9DA1-7BC1D3C5D148}" type="sibTrans" cxnId="{C662A4F4-E718-4A77-9916-6DF9F30450BF}">
      <dgm:prSet/>
      <dgm:spPr/>
      <dgm:t>
        <a:bodyPr/>
        <a:lstStyle/>
        <a:p>
          <a:endParaRPr lang="en-IN"/>
        </a:p>
      </dgm:t>
    </dgm:pt>
    <dgm:pt modelId="{7837E114-870A-4B9B-81A9-E9F46F5C043B}">
      <dgm:prSet custT="1"/>
      <dgm:spPr/>
      <dgm:t>
        <a:bodyPr/>
        <a:lstStyle/>
        <a:p>
          <a:r>
            <a: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Enabling non-local resources for concurrency</a:t>
          </a:r>
          <a:endParaRPr lang="en-IN" sz="2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9BEA2F55-CB70-4F4F-9AE8-29A1C39D0E0C}" type="parTrans" cxnId="{31F77B3A-BEC1-4D3C-BA4A-EF464E1F8489}">
      <dgm:prSet/>
      <dgm:spPr/>
      <dgm:t>
        <a:bodyPr/>
        <a:lstStyle/>
        <a:p>
          <a:endParaRPr lang="en-IN"/>
        </a:p>
      </dgm:t>
    </dgm:pt>
    <dgm:pt modelId="{D2F3A3EB-589B-4D67-903B-2583C645469D}" type="sibTrans" cxnId="{31F77B3A-BEC1-4D3C-BA4A-EF464E1F8489}">
      <dgm:prSet/>
      <dgm:spPr/>
      <dgm:t>
        <a:bodyPr/>
        <a:lstStyle/>
        <a:p>
          <a:endParaRPr lang="en-IN"/>
        </a:p>
      </dgm:t>
    </dgm:pt>
    <dgm:pt modelId="{585501A8-1D8D-48C7-8D12-0D75CD673145}" type="pres">
      <dgm:prSet presAssocID="{3E987804-0F40-47D3-ABDF-F1924F0600EA}" presName="vert0" presStyleCnt="0">
        <dgm:presLayoutVars>
          <dgm:dir/>
          <dgm:animOne val="branch"/>
          <dgm:animLvl val="lvl"/>
        </dgm:presLayoutVars>
      </dgm:prSet>
      <dgm:spPr/>
    </dgm:pt>
    <dgm:pt modelId="{D62E04A2-DA25-41E6-93BA-B9E6D5A43555}" type="pres">
      <dgm:prSet presAssocID="{EBCDEC7E-12C3-4EFB-8DFF-5D8CCD9BE4CC}" presName="thickLine" presStyleLbl="alignNode1" presStyleIdx="0" presStyleCnt="3"/>
      <dgm:spPr/>
    </dgm:pt>
    <dgm:pt modelId="{4D2AC259-9524-43F0-8F38-4A2C84327553}" type="pres">
      <dgm:prSet presAssocID="{EBCDEC7E-12C3-4EFB-8DFF-5D8CCD9BE4CC}" presName="horz1" presStyleCnt="0"/>
      <dgm:spPr/>
    </dgm:pt>
    <dgm:pt modelId="{EC37B67C-1661-4DAF-9D66-F787B3AF576D}" type="pres">
      <dgm:prSet presAssocID="{EBCDEC7E-12C3-4EFB-8DFF-5D8CCD9BE4CC}" presName="tx1" presStyleLbl="revTx" presStyleIdx="0" presStyleCnt="3"/>
      <dgm:spPr/>
    </dgm:pt>
    <dgm:pt modelId="{7D07B830-4B92-4698-A416-00DF49EF0B6F}" type="pres">
      <dgm:prSet presAssocID="{EBCDEC7E-12C3-4EFB-8DFF-5D8CCD9BE4CC}" presName="vert1" presStyleCnt="0"/>
      <dgm:spPr/>
    </dgm:pt>
    <dgm:pt modelId="{F02A66F3-BAF6-4D72-A006-FAE5DCB8BF41}" type="pres">
      <dgm:prSet presAssocID="{A5E160B4-E279-4CFA-82D1-252082ED03B7}" presName="thickLine" presStyleLbl="alignNode1" presStyleIdx="1" presStyleCnt="3"/>
      <dgm:spPr/>
    </dgm:pt>
    <dgm:pt modelId="{2A4A5634-02A9-4757-B771-67A3A4B76AB6}" type="pres">
      <dgm:prSet presAssocID="{A5E160B4-E279-4CFA-82D1-252082ED03B7}" presName="horz1" presStyleCnt="0"/>
      <dgm:spPr/>
    </dgm:pt>
    <dgm:pt modelId="{E5220412-BE5D-4106-9EF7-CCDCA1F436CB}" type="pres">
      <dgm:prSet presAssocID="{A5E160B4-E279-4CFA-82D1-252082ED03B7}" presName="tx1" presStyleLbl="revTx" presStyleIdx="1" presStyleCnt="3"/>
      <dgm:spPr/>
    </dgm:pt>
    <dgm:pt modelId="{856B45CF-3FB6-4BE6-9F61-15BF11C61072}" type="pres">
      <dgm:prSet presAssocID="{A5E160B4-E279-4CFA-82D1-252082ED03B7}" presName="vert1" presStyleCnt="0"/>
      <dgm:spPr/>
    </dgm:pt>
    <dgm:pt modelId="{A6EE57C0-F052-4599-ACA6-CC3BB1BFC6E3}" type="pres">
      <dgm:prSet presAssocID="{7837E114-870A-4B9B-81A9-E9F46F5C043B}" presName="thickLine" presStyleLbl="alignNode1" presStyleIdx="2" presStyleCnt="3"/>
      <dgm:spPr/>
    </dgm:pt>
    <dgm:pt modelId="{1BCCD0E0-499F-4C48-A79E-4AE8F94333DD}" type="pres">
      <dgm:prSet presAssocID="{7837E114-870A-4B9B-81A9-E9F46F5C043B}" presName="horz1" presStyleCnt="0"/>
      <dgm:spPr/>
    </dgm:pt>
    <dgm:pt modelId="{760011D3-AA5C-49FB-AD96-A6BB71CF7369}" type="pres">
      <dgm:prSet presAssocID="{7837E114-870A-4B9B-81A9-E9F46F5C043B}" presName="tx1" presStyleLbl="revTx" presStyleIdx="2" presStyleCnt="3"/>
      <dgm:spPr/>
    </dgm:pt>
    <dgm:pt modelId="{618DD1A7-1CE5-4903-B7F8-71632C01E5CC}" type="pres">
      <dgm:prSet presAssocID="{7837E114-870A-4B9B-81A9-E9F46F5C043B}" presName="vert1" presStyleCnt="0"/>
      <dgm:spPr/>
    </dgm:pt>
  </dgm:ptLst>
  <dgm:cxnLst>
    <dgm:cxn modelId="{DAB0CF14-90BB-469A-85D3-4C54469B4C77}" type="presOf" srcId="{A5E160B4-E279-4CFA-82D1-252082ED03B7}" destId="{E5220412-BE5D-4106-9EF7-CCDCA1F436CB}" srcOrd="0" destOrd="0" presId="urn:microsoft.com/office/officeart/2008/layout/LinedList"/>
    <dgm:cxn modelId="{35C23916-7E01-4FA6-91E9-DFE467DC62A1}" type="presOf" srcId="{EBCDEC7E-12C3-4EFB-8DFF-5D8CCD9BE4CC}" destId="{EC37B67C-1661-4DAF-9D66-F787B3AF576D}" srcOrd="0" destOrd="0" presId="urn:microsoft.com/office/officeart/2008/layout/LinedList"/>
    <dgm:cxn modelId="{BB33531F-3D29-4D35-A011-A86011DE7A8A}" srcId="{3E987804-0F40-47D3-ABDF-F1924F0600EA}" destId="{EBCDEC7E-12C3-4EFB-8DFF-5D8CCD9BE4CC}" srcOrd="0" destOrd="0" parTransId="{B7EEA791-C552-4CF9-A62C-4773227381A3}" sibTransId="{80A33847-DB72-4CF2-99E3-99CAA48F4218}"/>
    <dgm:cxn modelId="{31ADD227-C50C-4C6A-BA8D-C7C72CF4580D}" type="presOf" srcId="{3E987804-0F40-47D3-ABDF-F1924F0600EA}" destId="{585501A8-1D8D-48C7-8D12-0D75CD673145}" srcOrd="0" destOrd="0" presId="urn:microsoft.com/office/officeart/2008/layout/LinedList"/>
    <dgm:cxn modelId="{31F77B3A-BEC1-4D3C-BA4A-EF464E1F8489}" srcId="{3E987804-0F40-47D3-ABDF-F1924F0600EA}" destId="{7837E114-870A-4B9B-81A9-E9F46F5C043B}" srcOrd="2" destOrd="0" parTransId="{9BEA2F55-CB70-4F4F-9AE8-29A1C39D0E0C}" sibTransId="{D2F3A3EB-589B-4D67-903B-2583C645469D}"/>
    <dgm:cxn modelId="{F393B9BC-9CF9-474B-B523-F93C6D39432D}" type="presOf" srcId="{7837E114-870A-4B9B-81A9-E9F46F5C043B}" destId="{760011D3-AA5C-49FB-AD96-A6BB71CF7369}" srcOrd="0" destOrd="0" presId="urn:microsoft.com/office/officeart/2008/layout/LinedList"/>
    <dgm:cxn modelId="{C662A4F4-E718-4A77-9916-6DF9F30450BF}" srcId="{3E987804-0F40-47D3-ABDF-F1924F0600EA}" destId="{A5E160B4-E279-4CFA-82D1-252082ED03B7}" srcOrd="1" destOrd="0" parTransId="{CCE1CAED-ED22-4F62-A0D5-1FF045F950AC}" sibTransId="{A76A3BA8-B98E-47B4-9DA1-7BC1D3C5D148}"/>
    <dgm:cxn modelId="{263C7905-1C87-46FF-BBA3-DB7423F9AD8F}" type="presParOf" srcId="{585501A8-1D8D-48C7-8D12-0D75CD673145}" destId="{D62E04A2-DA25-41E6-93BA-B9E6D5A43555}" srcOrd="0" destOrd="0" presId="urn:microsoft.com/office/officeart/2008/layout/LinedList"/>
    <dgm:cxn modelId="{E2316B7C-499E-415B-B025-0826507DDE20}" type="presParOf" srcId="{585501A8-1D8D-48C7-8D12-0D75CD673145}" destId="{4D2AC259-9524-43F0-8F38-4A2C84327553}" srcOrd="1" destOrd="0" presId="urn:microsoft.com/office/officeart/2008/layout/LinedList"/>
    <dgm:cxn modelId="{FE7E872B-A315-4928-B3D2-3756933FEC9A}" type="presParOf" srcId="{4D2AC259-9524-43F0-8F38-4A2C84327553}" destId="{EC37B67C-1661-4DAF-9D66-F787B3AF576D}" srcOrd="0" destOrd="0" presId="urn:microsoft.com/office/officeart/2008/layout/LinedList"/>
    <dgm:cxn modelId="{7408019F-B245-44CF-998D-26F32CBEE99B}" type="presParOf" srcId="{4D2AC259-9524-43F0-8F38-4A2C84327553}" destId="{7D07B830-4B92-4698-A416-00DF49EF0B6F}" srcOrd="1" destOrd="0" presId="urn:microsoft.com/office/officeart/2008/layout/LinedList"/>
    <dgm:cxn modelId="{7DC5F7A5-5213-4BA5-9DDB-383B11A96BBB}" type="presParOf" srcId="{585501A8-1D8D-48C7-8D12-0D75CD673145}" destId="{F02A66F3-BAF6-4D72-A006-FAE5DCB8BF41}" srcOrd="2" destOrd="0" presId="urn:microsoft.com/office/officeart/2008/layout/LinedList"/>
    <dgm:cxn modelId="{55A33C00-D39E-42BD-BFA3-5DE07FE32CEB}" type="presParOf" srcId="{585501A8-1D8D-48C7-8D12-0D75CD673145}" destId="{2A4A5634-02A9-4757-B771-67A3A4B76AB6}" srcOrd="3" destOrd="0" presId="urn:microsoft.com/office/officeart/2008/layout/LinedList"/>
    <dgm:cxn modelId="{0BFE2329-CD48-4F2D-8C24-1F022E6F4E8E}" type="presParOf" srcId="{2A4A5634-02A9-4757-B771-67A3A4B76AB6}" destId="{E5220412-BE5D-4106-9EF7-CCDCA1F436CB}" srcOrd="0" destOrd="0" presId="urn:microsoft.com/office/officeart/2008/layout/LinedList"/>
    <dgm:cxn modelId="{767CDFC8-4415-4640-903A-939342590A78}" type="presParOf" srcId="{2A4A5634-02A9-4757-B771-67A3A4B76AB6}" destId="{856B45CF-3FB6-4BE6-9F61-15BF11C61072}" srcOrd="1" destOrd="0" presId="urn:microsoft.com/office/officeart/2008/layout/LinedList"/>
    <dgm:cxn modelId="{514DC901-9994-4974-BC1E-AA242DEB7C19}" type="presParOf" srcId="{585501A8-1D8D-48C7-8D12-0D75CD673145}" destId="{A6EE57C0-F052-4599-ACA6-CC3BB1BFC6E3}" srcOrd="4" destOrd="0" presId="urn:microsoft.com/office/officeart/2008/layout/LinedList"/>
    <dgm:cxn modelId="{80CF62A0-494C-4DC6-9722-756B22141774}" type="presParOf" srcId="{585501A8-1D8D-48C7-8D12-0D75CD673145}" destId="{1BCCD0E0-499F-4C48-A79E-4AE8F94333DD}" srcOrd="5" destOrd="0" presId="urn:microsoft.com/office/officeart/2008/layout/LinedList"/>
    <dgm:cxn modelId="{C9773FC8-9164-4A6D-9F16-15EE4224546D}" type="presParOf" srcId="{1BCCD0E0-499F-4C48-A79E-4AE8F94333DD}" destId="{760011D3-AA5C-49FB-AD96-A6BB71CF7369}" srcOrd="0" destOrd="0" presId="urn:microsoft.com/office/officeart/2008/layout/LinedList"/>
    <dgm:cxn modelId="{AE83EA0C-4F61-4A55-9B66-21949AF74A94}" type="presParOf" srcId="{1BCCD0E0-499F-4C48-A79E-4AE8F94333DD}" destId="{618DD1A7-1CE5-4903-B7F8-71632C01E5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87804-0F40-47D3-ABDF-F1924F0600EA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0ED4199-2929-430C-B9C9-10050DA1F579}">
      <dgm:prSet custT="1"/>
      <dgm:spPr/>
      <dgm:t>
        <a:bodyPr/>
        <a:lstStyle/>
        <a:p>
          <a:r>
            <a:rPr lang="en-US" sz="2400" kern="1200" dirty="0">
              <a:solidFill>
                <a:schemeClr val="tx2"/>
              </a:solidFill>
              <a:latin typeface="+mj-lt"/>
              <a:ea typeface="+mj-ea"/>
              <a:cs typeface="+mj-cs"/>
            </a:rPr>
            <a:t>foreach</a:t>
          </a:r>
          <a:endParaRPr lang="en-IN" sz="3500" kern="1200" dirty="0">
            <a:solidFill>
              <a:schemeClr val="tx2"/>
            </a:solidFill>
            <a:latin typeface="+mj-lt"/>
            <a:ea typeface="+mj-ea"/>
            <a:cs typeface="+mj-cs"/>
          </a:endParaRPr>
        </a:p>
      </dgm:t>
    </dgm:pt>
    <dgm:pt modelId="{36C98D07-DD24-4579-8BCD-531B96616522}" type="parTrans" cxnId="{A4CA2E68-4E9D-4B18-BD37-26BADC7FF5E9}">
      <dgm:prSet/>
      <dgm:spPr/>
      <dgm:t>
        <a:bodyPr/>
        <a:lstStyle/>
        <a:p>
          <a:endParaRPr lang="en-IN"/>
        </a:p>
      </dgm:t>
    </dgm:pt>
    <dgm:pt modelId="{D8D90DE3-3008-49D1-BBBC-BF51D9454996}" type="sibTrans" cxnId="{A4CA2E68-4E9D-4B18-BD37-26BADC7FF5E9}">
      <dgm:prSet/>
      <dgm:spPr/>
      <dgm:t>
        <a:bodyPr/>
        <a:lstStyle/>
        <a:p>
          <a:endParaRPr lang="en-IN"/>
        </a:p>
      </dgm:t>
    </dgm:pt>
    <dgm:pt modelId="{4C08035C-DA92-4E84-AEC7-DF064439CFE7}">
      <dgm:prSet custT="1"/>
      <dgm:spPr/>
      <dgm:t>
        <a:bodyPr/>
        <a:lstStyle/>
        <a:p>
          <a:r>
            <a:rPr lang="en-US" sz="2400" kern="1200" dirty="0" err="1">
              <a:solidFill>
                <a:schemeClr val="tx2"/>
              </a:solidFill>
              <a:latin typeface="+mj-lt"/>
              <a:ea typeface="+mj-ea"/>
              <a:cs typeface="+mj-cs"/>
            </a:rPr>
            <a:t>mclapply</a:t>
          </a:r>
          <a:endParaRPr lang="en-IN" sz="3500" kern="1200" dirty="0">
            <a:solidFill>
              <a:schemeClr val="tx2"/>
            </a:solidFill>
            <a:latin typeface="+mj-lt"/>
            <a:ea typeface="+mj-ea"/>
            <a:cs typeface="+mj-cs"/>
          </a:endParaRPr>
        </a:p>
      </dgm:t>
    </dgm:pt>
    <dgm:pt modelId="{66648783-C76B-48F5-AF81-4457C45A02C2}" type="parTrans" cxnId="{B7666BFC-381F-4C4E-B5A7-E5CC2BE2B00E}">
      <dgm:prSet/>
      <dgm:spPr/>
      <dgm:t>
        <a:bodyPr/>
        <a:lstStyle/>
        <a:p>
          <a:endParaRPr lang="en-IN"/>
        </a:p>
      </dgm:t>
    </dgm:pt>
    <dgm:pt modelId="{25E158CC-EC39-43EA-BDC1-B19431984EFF}" type="sibTrans" cxnId="{B7666BFC-381F-4C4E-B5A7-E5CC2BE2B00E}">
      <dgm:prSet/>
      <dgm:spPr/>
      <dgm:t>
        <a:bodyPr/>
        <a:lstStyle/>
        <a:p>
          <a:endParaRPr lang="en-IN"/>
        </a:p>
      </dgm:t>
    </dgm:pt>
    <dgm:pt modelId="{7837E114-870A-4B9B-81A9-E9F46F5C043B}">
      <dgm:prSet custT="1"/>
      <dgm:spPr/>
      <dgm:t>
        <a:bodyPr/>
        <a:lstStyle/>
        <a:p>
          <a:r>
            <a:rPr lang="en-US" sz="2400" kern="1200" dirty="0">
              <a:solidFill>
                <a:schemeClr val="tx2"/>
              </a:solidFill>
              <a:latin typeface="+mj-lt"/>
              <a:ea typeface="+mj-ea"/>
              <a:cs typeface="+mj-cs"/>
            </a:rPr>
            <a:t>for</a:t>
          </a:r>
          <a:endParaRPr lang="en-IN" sz="2400" kern="1200" dirty="0">
            <a:solidFill>
              <a:schemeClr val="tx2"/>
            </a:solidFill>
            <a:latin typeface="+mj-lt"/>
            <a:ea typeface="+mj-ea"/>
            <a:cs typeface="+mj-cs"/>
          </a:endParaRPr>
        </a:p>
      </dgm:t>
    </dgm:pt>
    <dgm:pt modelId="{D2F3A3EB-589B-4D67-903B-2583C645469D}" type="sibTrans" cxnId="{31F77B3A-BEC1-4D3C-BA4A-EF464E1F8489}">
      <dgm:prSet/>
      <dgm:spPr/>
      <dgm:t>
        <a:bodyPr/>
        <a:lstStyle/>
        <a:p>
          <a:endParaRPr lang="en-IN"/>
        </a:p>
      </dgm:t>
    </dgm:pt>
    <dgm:pt modelId="{9BEA2F55-CB70-4F4F-9AE8-29A1C39D0E0C}" type="parTrans" cxnId="{31F77B3A-BEC1-4D3C-BA4A-EF464E1F8489}">
      <dgm:prSet/>
      <dgm:spPr/>
      <dgm:t>
        <a:bodyPr/>
        <a:lstStyle/>
        <a:p>
          <a:endParaRPr lang="en-IN"/>
        </a:p>
      </dgm:t>
    </dgm:pt>
    <dgm:pt modelId="{10F1296E-5291-464B-BD84-5E8866039F11}">
      <dgm:prSet/>
      <dgm:spPr/>
      <dgm:t>
        <a:bodyPr/>
        <a:lstStyle/>
        <a:p>
          <a:r>
            <a:rPr lang="en-US" dirty="0"/>
            <a:t>Takes the highest running time (</a:t>
          </a:r>
          <a:r>
            <a:rPr lang="en-IN" dirty="0"/>
            <a:t>897.3 s)</a:t>
          </a:r>
        </a:p>
      </dgm:t>
    </dgm:pt>
    <dgm:pt modelId="{5B5CA07C-1EFF-417F-96A3-F84F4472D464}" type="sibTrans" cxnId="{ED56EF54-4A50-423F-81BF-6BE3ADE1A13D}">
      <dgm:prSet/>
      <dgm:spPr/>
      <dgm:t>
        <a:bodyPr/>
        <a:lstStyle/>
        <a:p>
          <a:endParaRPr lang="en-IN"/>
        </a:p>
      </dgm:t>
    </dgm:pt>
    <dgm:pt modelId="{08594C61-6F2A-4A43-BBF3-268C338F7684}" type="parTrans" cxnId="{ED56EF54-4A50-423F-81BF-6BE3ADE1A13D}">
      <dgm:prSet/>
      <dgm:spPr/>
      <dgm:t>
        <a:bodyPr/>
        <a:lstStyle/>
        <a:p>
          <a:endParaRPr lang="en-IN"/>
        </a:p>
      </dgm:t>
    </dgm:pt>
    <dgm:pt modelId="{32B30851-8788-4DCF-9327-AD5541AA3EF0}">
      <dgm:prSet/>
      <dgm:spPr/>
      <dgm:t>
        <a:bodyPr/>
        <a:lstStyle/>
        <a:p>
          <a:endParaRPr lang="en-IN" dirty="0"/>
        </a:p>
      </dgm:t>
    </dgm:pt>
    <dgm:pt modelId="{0BD9C216-7C9D-4012-8C6A-59DDE918CC86}" type="parTrans" cxnId="{EA2854E6-8F7B-46E7-B206-70DEDB153545}">
      <dgm:prSet/>
      <dgm:spPr/>
      <dgm:t>
        <a:bodyPr/>
        <a:lstStyle/>
        <a:p>
          <a:endParaRPr lang="en-IN"/>
        </a:p>
      </dgm:t>
    </dgm:pt>
    <dgm:pt modelId="{8353BA4C-B65F-41B3-8879-AFE41E681855}" type="sibTrans" cxnId="{EA2854E6-8F7B-46E7-B206-70DEDB153545}">
      <dgm:prSet/>
      <dgm:spPr/>
      <dgm:t>
        <a:bodyPr/>
        <a:lstStyle/>
        <a:p>
          <a:endParaRPr lang="en-IN"/>
        </a:p>
      </dgm:t>
    </dgm:pt>
    <dgm:pt modelId="{64E60E9A-60B2-424E-8977-03211C1D9752}">
      <dgm:prSet/>
      <dgm:spPr/>
      <dgm:t>
        <a:bodyPr/>
        <a:lstStyle/>
        <a:p>
          <a:r>
            <a:rPr lang="en-US" dirty="0"/>
            <a:t>Takes the least running time (</a:t>
          </a:r>
          <a:r>
            <a:rPr lang="en-IN" dirty="0"/>
            <a:t>308.21 s)</a:t>
          </a:r>
        </a:p>
      </dgm:t>
    </dgm:pt>
    <dgm:pt modelId="{F9873354-EAE9-47F5-B5ED-4127B13B8798}" type="parTrans" cxnId="{5B7B2817-7763-4669-AAB5-AA508B5E9005}">
      <dgm:prSet/>
      <dgm:spPr/>
      <dgm:t>
        <a:bodyPr/>
        <a:lstStyle/>
        <a:p>
          <a:endParaRPr lang="en-IN"/>
        </a:p>
      </dgm:t>
    </dgm:pt>
    <dgm:pt modelId="{10740128-2F02-4DD8-9A9D-26B7256284C0}" type="sibTrans" cxnId="{5B7B2817-7763-4669-AAB5-AA508B5E9005}">
      <dgm:prSet/>
      <dgm:spPr/>
      <dgm:t>
        <a:bodyPr/>
        <a:lstStyle/>
        <a:p>
          <a:endParaRPr lang="en-IN"/>
        </a:p>
      </dgm:t>
    </dgm:pt>
    <dgm:pt modelId="{030837E3-EC2C-4493-81E5-1A252E70D1F9}">
      <dgm:prSet/>
      <dgm:spPr/>
      <dgm:t>
        <a:bodyPr/>
        <a:lstStyle/>
        <a:p>
          <a:r>
            <a:rPr lang="en-US" dirty="0"/>
            <a:t>Comparable performance to foreach (</a:t>
          </a:r>
          <a:r>
            <a:rPr lang="en-IN" dirty="0"/>
            <a:t>326.345 s)</a:t>
          </a:r>
        </a:p>
      </dgm:t>
    </dgm:pt>
    <dgm:pt modelId="{A25A4D34-DAA7-473F-AA8A-9C45CB4EEBDF}" type="parTrans" cxnId="{493848BE-D998-400A-832B-44A05A773E24}">
      <dgm:prSet/>
      <dgm:spPr/>
      <dgm:t>
        <a:bodyPr/>
        <a:lstStyle/>
        <a:p>
          <a:endParaRPr lang="en-IN"/>
        </a:p>
      </dgm:t>
    </dgm:pt>
    <dgm:pt modelId="{253360B1-77A3-4F90-AED0-2A69FC5457CE}" type="sibTrans" cxnId="{493848BE-D998-400A-832B-44A05A773E24}">
      <dgm:prSet/>
      <dgm:spPr/>
      <dgm:t>
        <a:bodyPr/>
        <a:lstStyle/>
        <a:p>
          <a:endParaRPr lang="en-IN"/>
        </a:p>
      </dgm:t>
    </dgm:pt>
    <dgm:pt modelId="{71A858FC-FFB8-493F-9DE6-7F499624F19A}" type="pres">
      <dgm:prSet presAssocID="{3E987804-0F40-47D3-ABDF-F1924F0600EA}" presName="vert0" presStyleCnt="0">
        <dgm:presLayoutVars>
          <dgm:dir/>
          <dgm:animOne val="branch"/>
          <dgm:animLvl val="lvl"/>
        </dgm:presLayoutVars>
      </dgm:prSet>
      <dgm:spPr/>
    </dgm:pt>
    <dgm:pt modelId="{F1E81E5C-C0A4-4148-ADC4-A42D830CE576}" type="pres">
      <dgm:prSet presAssocID="{7837E114-870A-4B9B-81A9-E9F46F5C043B}" presName="thickLine" presStyleLbl="alignNode1" presStyleIdx="0" presStyleCnt="3"/>
      <dgm:spPr/>
    </dgm:pt>
    <dgm:pt modelId="{C7726CCF-2044-4C10-B7CF-8497A00C94F3}" type="pres">
      <dgm:prSet presAssocID="{7837E114-870A-4B9B-81A9-E9F46F5C043B}" presName="horz1" presStyleCnt="0"/>
      <dgm:spPr/>
    </dgm:pt>
    <dgm:pt modelId="{A39C0EC9-A5AD-4424-BA3A-22F90D1B794C}" type="pres">
      <dgm:prSet presAssocID="{7837E114-870A-4B9B-81A9-E9F46F5C043B}" presName="tx1" presStyleLbl="revTx" presStyleIdx="0" presStyleCnt="7"/>
      <dgm:spPr/>
    </dgm:pt>
    <dgm:pt modelId="{FE81CD76-5FDE-4AB4-9630-8518E1FC0A31}" type="pres">
      <dgm:prSet presAssocID="{7837E114-870A-4B9B-81A9-E9F46F5C043B}" presName="vert1" presStyleCnt="0"/>
      <dgm:spPr/>
    </dgm:pt>
    <dgm:pt modelId="{0503D2F0-43CF-4B33-9689-F181E27A84E2}" type="pres">
      <dgm:prSet presAssocID="{10F1296E-5291-464B-BD84-5E8866039F11}" presName="vertSpace2a" presStyleCnt="0"/>
      <dgm:spPr/>
    </dgm:pt>
    <dgm:pt modelId="{52124507-F0C3-4972-B528-004E30259406}" type="pres">
      <dgm:prSet presAssocID="{10F1296E-5291-464B-BD84-5E8866039F11}" presName="horz2" presStyleCnt="0"/>
      <dgm:spPr/>
    </dgm:pt>
    <dgm:pt modelId="{BCC9A14D-233E-41AA-87EC-FC507699C9C7}" type="pres">
      <dgm:prSet presAssocID="{10F1296E-5291-464B-BD84-5E8866039F11}" presName="horzSpace2" presStyleCnt="0"/>
      <dgm:spPr/>
    </dgm:pt>
    <dgm:pt modelId="{D5D27FCA-4C10-498E-8FE8-105B11DE919F}" type="pres">
      <dgm:prSet presAssocID="{10F1296E-5291-464B-BD84-5E8866039F11}" presName="tx2" presStyleLbl="revTx" presStyleIdx="1" presStyleCnt="7"/>
      <dgm:spPr/>
    </dgm:pt>
    <dgm:pt modelId="{F1F717B5-CEC3-44DF-A18C-44B4A582B339}" type="pres">
      <dgm:prSet presAssocID="{10F1296E-5291-464B-BD84-5E8866039F11}" presName="vert2" presStyleCnt="0"/>
      <dgm:spPr/>
    </dgm:pt>
    <dgm:pt modelId="{AE0A0DCC-FD80-4535-9EB2-AB97E1AACE68}" type="pres">
      <dgm:prSet presAssocID="{10F1296E-5291-464B-BD84-5E8866039F11}" presName="thinLine2b" presStyleLbl="callout" presStyleIdx="0" presStyleCnt="4"/>
      <dgm:spPr/>
    </dgm:pt>
    <dgm:pt modelId="{ED6552C0-C7A3-4AF3-9506-F0A2C9500D10}" type="pres">
      <dgm:prSet presAssocID="{10F1296E-5291-464B-BD84-5E8866039F11}" presName="vertSpace2b" presStyleCnt="0"/>
      <dgm:spPr/>
    </dgm:pt>
    <dgm:pt modelId="{8803B1F3-F113-4AA0-9CF3-3A763504C621}" type="pres">
      <dgm:prSet presAssocID="{32B30851-8788-4DCF-9327-AD5541AA3EF0}" presName="horz2" presStyleCnt="0"/>
      <dgm:spPr/>
    </dgm:pt>
    <dgm:pt modelId="{728C63E7-9205-4117-9158-CFA4610FC49B}" type="pres">
      <dgm:prSet presAssocID="{32B30851-8788-4DCF-9327-AD5541AA3EF0}" presName="horzSpace2" presStyleCnt="0"/>
      <dgm:spPr/>
    </dgm:pt>
    <dgm:pt modelId="{3A7EF674-776F-4E70-B5CA-D4CC7E37F55F}" type="pres">
      <dgm:prSet presAssocID="{32B30851-8788-4DCF-9327-AD5541AA3EF0}" presName="tx2" presStyleLbl="revTx" presStyleIdx="2" presStyleCnt="7"/>
      <dgm:spPr/>
    </dgm:pt>
    <dgm:pt modelId="{5507D63E-2BFF-44F0-82E7-F9945CFB7CA1}" type="pres">
      <dgm:prSet presAssocID="{32B30851-8788-4DCF-9327-AD5541AA3EF0}" presName="vert2" presStyleCnt="0"/>
      <dgm:spPr/>
    </dgm:pt>
    <dgm:pt modelId="{789EF7C1-A3E3-4B0D-BE49-C7BD8000CDFE}" type="pres">
      <dgm:prSet presAssocID="{32B30851-8788-4DCF-9327-AD5541AA3EF0}" presName="thinLine2b" presStyleLbl="callout" presStyleIdx="1" presStyleCnt="4"/>
      <dgm:spPr/>
    </dgm:pt>
    <dgm:pt modelId="{B42A1FDA-E2FB-44E0-808B-BC33EAEE5578}" type="pres">
      <dgm:prSet presAssocID="{32B30851-8788-4DCF-9327-AD5541AA3EF0}" presName="vertSpace2b" presStyleCnt="0"/>
      <dgm:spPr/>
    </dgm:pt>
    <dgm:pt modelId="{1505F642-ED43-4603-8942-4D3F6C47897D}" type="pres">
      <dgm:prSet presAssocID="{70ED4199-2929-430C-B9C9-10050DA1F579}" presName="thickLine" presStyleLbl="alignNode1" presStyleIdx="1" presStyleCnt="3"/>
      <dgm:spPr/>
    </dgm:pt>
    <dgm:pt modelId="{54969AEB-7FBC-4330-BCEC-097FFE3C4D05}" type="pres">
      <dgm:prSet presAssocID="{70ED4199-2929-430C-B9C9-10050DA1F579}" presName="horz1" presStyleCnt="0"/>
      <dgm:spPr/>
    </dgm:pt>
    <dgm:pt modelId="{59202132-94C9-4832-8A93-CAEDCB01F9B2}" type="pres">
      <dgm:prSet presAssocID="{70ED4199-2929-430C-B9C9-10050DA1F579}" presName="tx1" presStyleLbl="revTx" presStyleIdx="3" presStyleCnt="7"/>
      <dgm:spPr/>
    </dgm:pt>
    <dgm:pt modelId="{C86EDEBA-378C-4580-BC47-CDDAE5EDCEF6}" type="pres">
      <dgm:prSet presAssocID="{70ED4199-2929-430C-B9C9-10050DA1F579}" presName="vert1" presStyleCnt="0"/>
      <dgm:spPr/>
    </dgm:pt>
    <dgm:pt modelId="{2D4D703F-E444-43F2-8B3E-FEBD5E3ED024}" type="pres">
      <dgm:prSet presAssocID="{64E60E9A-60B2-424E-8977-03211C1D9752}" presName="vertSpace2a" presStyleCnt="0"/>
      <dgm:spPr/>
    </dgm:pt>
    <dgm:pt modelId="{92A69483-7BF1-460C-A92A-F8454F7525AC}" type="pres">
      <dgm:prSet presAssocID="{64E60E9A-60B2-424E-8977-03211C1D9752}" presName="horz2" presStyleCnt="0"/>
      <dgm:spPr/>
    </dgm:pt>
    <dgm:pt modelId="{7ACED37B-F229-44DB-999A-ADBBE2F9BF0A}" type="pres">
      <dgm:prSet presAssocID="{64E60E9A-60B2-424E-8977-03211C1D9752}" presName="horzSpace2" presStyleCnt="0"/>
      <dgm:spPr/>
    </dgm:pt>
    <dgm:pt modelId="{22BA10AD-2CF1-4F4C-8AFF-20E8C8A4F3F3}" type="pres">
      <dgm:prSet presAssocID="{64E60E9A-60B2-424E-8977-03211C1D9752}" presName="tx2" presStyleLbl="revTx" presStyleIdx="4" presStyleCnt="7"/>
      <dgm:spPr/>
    </dgm:pt>
    <dgm:pt modelId="{FE122611-87FD-4175-BDC6-42509AD8955F}" type="pres">
      <dgm:prSet presAssocID="{64E60E9A-60B2-424E-8977-03211C1D9752}" presName="vert2" presStyleCnt="0"/>
      <dgm:spPr/>
    </dgm:pt>
    <dgm:pt modelId="{300C8523-DE43-4C32-8D53-09298D899978}" type="pres">
      <dgm:prSet presAssocID="{64E60E9A-60B2-424E-8977-03211C1D9752}" presName="thinLine2b" presStyleLbl="callout" presStyleIdx="2" presStyleCnt="4"/>
      <dgm:spPr/>
    </dgm:pt>
    <dgm:pt modelId="{211A4CAF-3AA6-49B9-BA8A-537E021D94F9}" type="pres">
      <dgm:prSet presAssocID="{64E60E9A-60B2-424E-8977-03211C1D9752}" presName="vertSpace2b" presStyleCnt="0"/>
      <dgm:spPr/>
    </dgm:pt>
    <dgm:pt modelId="{EA6C460B-92FC-4100-8715-07496C93B0DD}" type="pres">
      <dgm:prSet presAssocID="{4C08035C-DA92-4E84-AEC7-DF064439CFE7}" presName="thickLine" presStyleLbl="alignNode1" presStyleIdx="2" presStyleCnt="3"/>
      <dgm:spPr/>
    </dgm:pt>
    <dgm:pt modelId="{FC6192DF-5BF6-43B3-8467-1CADD8E1F508}" type="pres">
      <dgm:prSet presAssocID="{4C08035C-DA92-4E84-AEC7-DF064439CFE7}" presName="horz1" presStyleCnt="0"/>
      <dgm:spPr/>
    </dgm:pt>
    <dgm:pt modelId="{80CC6B23-C18B-469D-91E6-CEF010A0E9DA}" type="pres">
      <dgm:prSet presAssocID="{4C08035C-DA92-4E84-AEC7-DF064439CFE7}" presName="tx1" presStyleLbl="revTx" presStyleIdx="5" presStyleCnt="7"/>
      <dgm:spPr/>
    </dgm:pt>
    <dgm:pt modelId="{5B33255B-4D94-43DD-89AA-C62EABAB430D}" type="pres">
      <dgm:prSet presAssocID="{4C08035C-DA92-4E84-AEC7-DF064439CFE7}" presName="vert1" presStyleCnt="0"/>
      <dgm:spPr/>
    </dgm:pt>
    <dgm:pt modelId="{F5966786-5E03-4329-840F-4EC1242FB230}" type="pres">
      <dgm:prSet presAssocID="{030837E3-EC2C-4493-81E5-1A252E70D1F9}" presName="vertSpace2a" presStyleCnt="0"/>
      <dgm:spPr/>
    </dgm:pt>
    <dgm:pt modelId="{48AAFB8D-E147-42EC-B452-FC3E5313939A}" type="pres">
      <dgm:prSet presAssocID="{030837E3-EC2C-4493-81E5-1A252E70D1F9}" presName="horz2" presStyleCnt="0"/>
      <dgm:spPr/>
    </dgm:pt>
    <dgm:pt modelId="{49CFF9CA-036A-4C4B-8F88-7684441BA38C}" type="pres">
      <dgm:prSet presAssocID="{030837E3-EC2C-4493-81E5-1A252E70D1F9}" presName="horzSpace2" presStyleCnt="0"/>
      <dgm:spPr/>
    </dgm:pt>
    <dgm:pt modelId="{B8A7AA4B-3738-4F96-9A90-7E29CB120E80}" type="pres">
      <dgm:prSet presAssocID="{030837E3-EC2C-4493-81E5-1A252E70D1F9}" presName="tx2" presStyleLbl="revTx" presStyleIdx="6" presStyleCnt="7"/>
      <dgm:spPr/>
    </dgm:pt>
    <dgm:pt modelId="{2E95C27D-29E2-41D1-8204-F67FEC41AF49}" type="pres">
      <dgm:prSet presAssocID="{030837E3-EC2C-4493-81E5-1A252E70D1F9}" presName="vert2" presStyleCnt="0"/>
      <dgm:spPr/>
    </dgm:pt>
    <dgm:pt modelId="{AABDF15E-3F26-4A67-9275-85A84029B576}" type="pres">
      <dgm:prSet presAssocID="{030837E3-EC2C-4493-81E5-1A252E70D1F9}" presName="thinLine2b" presStyleLbl="callout" presStyleIdx="3" presStyleCnt="4"/>
      <dgm:spPr/>
    </dgm:pt>
    <dgm:pt modelId="{EA25624E-287D-4DDC-AA5C-4B4B4872C511}" type="pres">
      <dgm:prSet presAssocID="{030837E3-EC2C-4493-81E5-1A252E70D1F9}" presName="vertSpace2b" presStyleCnt="0"/>
      <dgm:spPr/>
    </dgm:pt>
  </dgm:ptLst>
  <dgm:cxnLst>
    <dgm:cxn modelId="{FF467C00-0221-485B-B7FF-840A7D2F73B4}" type="presOf" srcId="{32B30851-8788-4DCF-9327-AD5541AA3EF0}" destId="{3A7EF674-776F-4E70-B5CA-D4CC7E37F55F}" srcOrd="0" destOrd="0" presId="urn:microsoft.com/office/officeart/2008/layout/LinedList"/>
    <dgm:cxn modelId="{5B7B2817-7763-4669-AAB5-AA508B5E9005}" srcId="{70ED4199-2929-430C-B9C9-10050DA1F579}" destId="{64E60E9A-60B2-424E-8977-03211C1D9752}" srcOrd="0" destOrd="0" parTransId="{F9873354-EAE9-47F5-B5ED-4127B13B8798}" sibTransId="{10740128-2F02-4DD8-9A9D-26B7256284C0}"/>
    <dgm:cxn modelId="{2F41402C-26B0-4FE0-99A4-3769914B71A9}" type="presOf" srcId="{10F1296E-5291-464B-BD84-5E8866039F11}" destId="{D5D27FCA-4C10-498E-8FE8-105B11DE919F}" srcOrd="0" destOrd="0" presId="urn:microsoft.com/office/officeart/2008/layout/LinedList"/>
    <dgm:cxn modelId="{2A0CF933-F5A2-44CF-A4EF-2E650858D2D7}" type="presOf" srcId="{4C08035C-DA92-4E84-AEC7-DF064439CFE7}" destId="{80CC6B23-C18B-469D-91E6-CEF010A0E9DA}" srcOrd="0" destOrd="0" presId="urn:microsoft.com/office/officeart/2008/layout/LinedList"/>
    <dgm:cxn modelId="{31F77B3A-BEC1-4D3C-BA4A-EF464E1F8489}" srcId="{3E987804-0F40-47D3-ABDF-F1924F0600EA}" destId="{7837E114-870A-4B9B-81A9-E9F46F5C043B}" srcOrd="0" destOrd="0" parTransId="{9BEA2F55-CB70-4F4F-9AE8-29A1C39D0E0C}" sibTransId="{D2F3A3EB-589B-4D67-903B-2583C645469D}"/>
    <dgm:cxn modelId="{E516D643-16A4-40E9-AAED-D1972DCFD159}" type="presOf" srcId="{64E60E9A-60B2-424E-8977-03211C1D9752}" destId="{22BA10AD-2CF1-4F4C-8AFF-20E8C8A4F3F3}" srcOrd="0" destOrd="0" presId="urn:microsoft.com/office/officeart/2008/layout/LinedList"/>
    <dgm:cxn modelId="{E8E12C64-3895-4103-9B3C-C5811CEF089B}" type="presOf" srcId="{3E987804-0F40-47D3-ABDF-F1924F0600EA}" destId="{71A858FC-FFB8-493F-9DE6-7F499624F19A}" srcOrd="0" destOrd="0" presId="urn:microsoft.com/office/officeart/2008/layout/LinedList"/>
    <dgm:cxn modelId="{2E1A3264-DCC0-465C-875C-8991B9899673}" type="presOf" srcId="{70ED4199-2929-430C-B9C9-10050DA1F579}" destId="{59202132-94C9-4832-8A93-CAEDCB01F9B2}" srcOrd="0" destOrd="0" presId="urn:microsoft.com/office/officeart/2008/layout/LinedList"/>
    <dgm:cxn modelId="{C24E7865-41EF-4B7E-B03A-27E026854B96}" type="presOf" srcId="{7837E114-870A-4B9B-81A9-E9F46F5C043B}" destId="{A39C0EC9-A5AD-4424-BA3A-22F90D1B794C}" srcOrd="0" destOrd="0" presId="urn:microsoft.com/office/officeart/2008/layout/LinedList"/>
    <dgm:cxn modelId="{A4CA2E68-4E9D-4B18-BD37-26BADC7FF5E9}" srcId="{3E987804-0F40-47D3-ABDF-F1924F0600EA}" destId="{70ED4199-2929-430C-B9C9-10050DA1F579}" srcOrd="1" destOrd="0" parTransId="{36C98D07-DD24-4579-8BCD-531B96616522}" sibTransId="{D8D90DE3-3008-49D1-BBBC-BF51D9454996}"/>
    <dgm:cxn modelId="{ED56EF54-4A50-423F-81BF-6BE3ADE1A13D}" srcId="{7837E114-870A-4B9B-81A9-E9F46F5C043B}" destId="{10F1296E-5291-464B-BD84-5E8866039F11}" srcOrd="0" destOrd="0" parTransId="{08594C61-6F2A-4A43-BBF3-268C338F7684}" sibTransId="{5B5CA07C-1EFF-417F-96A3-F84F4472D464}"/>
    <dgm:cxn modelId="{493848BE-D998-400A-832B-44A05A773E24}" srcId="{4C08035C-DA92-4E84-AEC7-DF064439CFE7}" destId="{030837E3-EC2C-4493-81E5-1A252E70D1F9}" srcOrd="0" destOrd="0" parTransId="{A25A4D34-DAA7-473F-AA8A-9C45CB4EEBDF}" sibTransId="{253360B1-77A3-4F90-AED0-2A69FC5457CE}"/>
    <dgm:cxn modelId="{EA2854E6-8F7B-46E7-B206-70DEDB153545}" srcId="{7837E114-870A-4B9B-81A9-E9F46F5C043B}" destId="{32B30851-8788-4DCF-9327-AD5541AA3EF0}" srcOrd="1" destOrd="0" parTransId="{0BD9C216-7C9D-4012-8C6A-59DDE918CC86}" sibTransId="{8353BA4C-B65F-41B3-8879-AFE41E681855}"/>
    <dgm:cxn modelId="{D45C70FB-A15A-47AD-8BAD-D37AB388C698}" type="presOf" srcId="{030837E3-EC2C-4493-81E5-1A252E70D1F9}" destId="{B8A7AA4B-3738-4F96-9A90-7E29CB120E80}" srcOrd="0" destOrd="0" presId="urn:microsoft.com/office/officeart/2008/layout/LinedList"/>
    <dgm:cxn modelId="{B7666BFC-381F-4C4E-B5A7-E5CC2BE2B00E}" srcId="{3E987804-0F40-47D3-ABDF-F1924F0600EA}" destId="{4C08035C-DA92-4E84-AEC7-DF064439CFE7}" srcOrd="2" destOrd="0" parTransId="{66648783-C76B-48F5-AF81-4457C45A02C2}" sibTransId="{25E158CC-EC39-43EA-BDC1-B19431984EFF}"/>
    <dgm:cxn modelId="{6ED7ABA0-36CD-4F28-A543-913B54410ABC}" type="presParOf" srcId="{71A858FC-FFB8-493F-9DE6-7F499624F19A}" destId="{F1E81E5C-C0A4-4148-ADC4-A42D830CE576}" srcOrd="0" destOrd="0" presId="urn:microsoft.com/office/officeart/2008/layout/LinedList"/>
    <dgm:cxn modelId="{E90294A1-98A6-4F08-AEC4-0775E531E68A}" type="presParOf" srcId="{71A858FC-FFB8-493F-9DE6-7F499624F19A}" destId="{C7726CCF-2044-4C10-B7CF-8497A00C94F3}" srcOrd="1" destOrd="0" presId="urn:microsoft.com/office/officeart/2008/layout/LinedList"/>
    <dgm:cxn modelId="{1B8DAA39-AC96-4B81-8C6A-36039D7E12CD}" type="presParOf" srcId="{C7726CCF-2044-4C10-B7CF-8497A00C94F3}" destId="{A39C0EC9-A5AD-4424-BA3A-22F90D1B794C}" srcOrd="0" destOrd="0" presId="urn:microsoft.com/office/officeart/2008/layout/LinedList"/>
    <dgm:cxn modelId="{B390D6A8-9E3B-41A0-A941-6E506C241284}" type="presParOf" srcId="{C7726CCF-2044-4C10-B7CF-8497A00C94F3}" destId="{FE81CD76-5FDE-4AB4-9630-8518E1FC0A31}" srcOrd="1" destOrd="0" presId="urn:microsoft.com/office/officeart/2008/layout/LinedList"/>
    <dgm:cxn modelId="{BE955036-B951-4B7E-8DC0-78DBA8A6701D}" type="presParOf" srcId="{FE81CD76-5FDE-4AB4-9630-8518E1FC0A31}" destId="{0503D2F0-43CF-4B33-9689-F181E27A84E2}" srcOrd="0" destOrd="0" presId="urn:microsoft.com/office/officeart/2008/layout/LinedList"/>
    <dgm:cxn modelId="{AD29A92B-6EC1-425A-9129-4AA6CEB9DEC4}" type="presParOf" srcId="{FE81CD76-5FDE-4AB4-9630-8518E1FC0A31}" destId="{52124507-F0C3-4972-B528-004E30259406}" srcOrd="1" destOrd="0" presId="urn:microsoft.com/office/officeart/2008/layout/LinedList"/>
    <dgm:cxn modelId="{C58CB6A5-04EE-43B5-A7E1-FD7DFDF1F7E0}" type="presParOf" srcId="{52124507-F0C3-4972-B528-004E30259406}" destId="{BCC9A14D-233E-41AA-87EC-FC507699C9C7}" srcOrd="0" destOrd="0" presId="urn:microsoft.com/office/officeart/2008/layout/LinedList"/>
    <dgm:cxn modelId="{249DF0EF-A4CF-485A-B9D4-6ECE102D9F9B}" type="presParOf" srcId="{52124507-F0C3-4972-B528-004E30259406}" destId="{D5D27FCA-4C10-498E-8FE8-105B11DE919F}" srcOrd="1" destOrd="0" presId="urn:microsoft.com/office/officeart/2008/layout/LinedList"/>
    <dgm:cxn modelId="{6BEAFBAF-84C4-4FE6-BA86-BA5EE913B9D0}" type="presParOf" srcId="{52124507-F0C3-4972-B528-004E30259406}" destId="{F1F717B5-CEC3-44DF-A18C-44B4A582B339}" srcOrd="2" destOrd="0" presId="urn:microsoft.com/office/officeart/2008/layout/LinedList"/>
    <dgm:cxn modelId="{D7D75BEC-0ED9-4B24-AC8A-C523E5A5DCAC}" type="presParOf" srcId="{FE81CD76-5FDE-4AB4-9630-8518E1FC0A31}" destId="{AE0A0DCC-FD80-4535-9EB2-AB97E1AACE68}" srcOrd="2" destOrd="0" presId="urn:microsoft.com/office/officeart/2008/layout/LinedList"/>
    <dgm:cxn modelId="{C172A7E1-C6D6-42B0-90B1-D5E17C8E0D5A}" type="presParOf" srcId="{FE81CD76-5FDE-4AB4-9630-8518E1FC0A31}" destId="{ED6552C0-C7A3-4AF3-9506-F0A2C9500D10}" srcOrd="3" destOrd="0" presId="urn:microsoft.com/office/officeart/2008/layout/LinedList"/>
    <dgm:cxn modelId="{CF025127-2F73-4BFF-9A6F-002FFE8F7FBD}" type="presParOf" srcId="{FE81CD76-5FDE-4AB4-9630-8518E1FC0A31}" destId="{8803B1F3-F113-4AA0-9CF3-3A763504C621}" srcOrd="4" destOrd="0" presId="urn:microsoft.com/office/officeart/2008/layout/LinedList"/>
    <dgm:cxn modelId="{06EC73C1-7C06-4CC7-8754-60F9AFD52DEC}" type="presParOf" srcId="{8803B1F3-F113-4AA0-9CF3-3A763504C621}" destId="{728C63E7-9205-4117-9158-CFA4610FC49B}" srcOrd="0" destOrd="0" presId="urn:microsoft.com/office/officeart/2008/layout/LinedList"/>
    <dgm:cxn modelId="{0479A901-0CCD-425E-9847-5885CDE53317}" type="presParOf" srcId="{8803B1F3-F113-4AA0-9CF3-3A763504C621}" destId="{3A7EF674-776F-4E70-B5CA-D4CC7E37F55F}" srcOrd="1" destOrd="0" presId="urn:microsoft.com/office/officeart/2008/layout/LinedList"/>
    <dgm:cxn modelId="{3804DFEF-7E95-445B-BF13-3439D2FFBF52}" type="presParOf" srcId="{8803B1F3-F113-4AA0-9CF3-3A763504C621}" destId="{5507D63E-2BFF-44F0-82E7-F9945CFB7CA1}" srcOrd="2" destOrd="0" presId="urn:microsoft.com/office/officeart/2008/layout/LinedList"/>
    <dgm:cxn modelId="{C88D7AD3-5815-44A4-B68F-897548AB3A83}" type="presParOf" srcId="{FE81CD76-5FDE-4AB4-9630-8518E1FC0A31}" destId="{789EF7C1-A3E3-4B0D-BE49-C7BD8000CDFE}" srcOrd="5" destOrd="0" presId="urn:microsoft.com/office/officeart/2008/layout/LinedList"/>
    <dgm:cxn modelId="{FA458A33-C3EB-44C8-AE25-B99B540DF9BA}" type="presParOf" srcId="{FE81CD76-5FDE-4AB4-9630-8518E1FC0A31}" destId="{B42A1FDA-E2FB-44E0-808B-BC33EAEE5578}" srcOrd="6" destOrd="0" presId="urn:microsoft.com/office/officeart/2008/layout/LinedList"/>
    <dgm:cxn modelId="{C9CFC213-6A41-4FBA-AA47-E1F048D68237}" type="presParOf" srcId="{71A858FC-FFB8-493F-9DE6-7F499624F19A}" destId="{1505F642-ED43-4603-8942-4D3F6C47897D}" srcOrd="2" destOrd="0" presId="urn:microsoft.com/office/officeart/2008/layout/LinedList"/>
    <dgm:cxn modelId="{0CABF8D4-B426-49D3-9464-7C17B4D469B4}" type="presParOf" srcId="{71A858FC-FFB8-493F-9DE6-7F499624F19A}" destId="{54969AEB-7FBC-4330-BCEC-097FFE3C4D05}" srcOrd="3" destOrd="0" presId="urn:microsoft.com/office/officeart/2008/layout/LinedList"/>
    <dgm:cxn modelId="{149219DC-E75B-4059-B50D-0B7DF690E25D}" type="presParOf" srcId="{54969AEB-7FBC-4330-BCEC-097FFE3C4D05}" destId="{59202132-94C9-4832-8A93-CAEDCB01F9B2}" srcOrd="0" destOrd="0" presId="urn:microsoft.com/office/officeart/2008/layout/LinedList"/>
    <dgm:cxn modelId="{85B47B75-F11C-450C-904E-2E9899D60DD0}" type="presParOf" srcId="{54969AEB-7FBC-4330-BCEC-097FFE3C4D05}" destId="{C86EDEBA-378C-4580-BC47-CDDAE5EDCEF6}" srcOrd="1" destOrd="0" presId="urn:microsoft.com/office/officeart/2008/layout/LinedList"/>
    <dgm:cxn modelId="{3C086D8E-A959-4015-8964-1A598A1A5E66}" type="presParOf" srcId="{C86EDEBA-378C-4580-BC47-CDDAE5EDCEF6}" destId="{2D4D703F-E444-43F2-8B3E-FEBD5E3ED024}" srcOrd="0" destOrd="0" presId="urn:microsoft.com/office/officeart/2008/layout/LinedList"/>
    <dgm:cxn modelId="{7A8FF32A-39AC-4DEE-ABCE-9F4954905E75}" type="presParOf" srcId="{C86EDEBA-378C-4580-BC47-CDDAE5EDCEF6}" destId="{92A69483-7BF1-460C-A92A-F8454F7525AC}" srcOrd="1" destOrd="0" presId="urn:microsoft.com/office/officeart/2008/layout/LinedList"/>
    <dgm:cxn modelId="{B2EA4192-1C4B-497B-B7DA-90D7840B2225}" type="presParOf" srcId="{92A69483-7BF1-460C-A92A-F8454F7525AC}" destId="{7ACED37B-F229-44DB-999A-ADBBE2F9BF0A}" srcOrd="0" destOrd="0" presId="urn:microsoft.com/office/officeart/2008/layout/LinedList"/>
    <dgm:cxn modelId="{3A889F7F-5F0A-4BCF-9682-2D642FCF2262}" type="presParOf" srcId="{92A69483-7BF1-460C-A92A-F8454F7525AC}" destId="{22BA10AD-2CF1-4F4C-8AFF-20E8C8A4F3F3}" srcOrd="1" destOrd="0" presId="urn:microsoft.com/office/officeart/2008/layout/LinedList"/>
    <dgm:cxn modelId="{9F9BAF19-AFEA-40B7-9C3C-DB396D9DACE4}" type="presParOf" srcId="{92A69483-7BF1-460C-A92A-F8454F7525AC}" destId="{FE122611-87FD-4175-BDC6-42509AD8955F}" srcOrd="2" destOrd="0" presId="urn:microsoft.com/office/officeart/2008/layout/LinedList"/>
    <dgm:cxn modelId="{30122DEF-E9B2-412B-AA48-FB71A320EDF6}" type="presParOf" srcId="{C86EDEBA-378C-4580-BC47-CDDAE5EDCEF6}" destId="{300C8523-DE43-4C32-8D53-09298D899978}" srcOrd="2" destOrd="0" presId="urn:microsoft.com/office/officeart/2008/layout/LinedList"/>
    <dgm:cxn modelId="{D858CE82-875E-4FD3-B318-03B51737049E}" type="presParOf" srcId="{C86EDEBA-378C-4580-BC47-CDDAE5EDCEF6}" destId="{211A4CAF-3AA6-49B9-BA8A-537E021D94F9}" srcOrd="3" destOrd="0" presId="urn:microsoft.com/office/officeart/2008/layout/LinedList"/>
    <dgm:cxn modelId="{C9E8C360-904C-4418-B2D4-A8CC4822E8AD}" type="presParOf" srcId="{71A858FC-FFB8-493F-9DE6-7F499624F19A}" destId="{EA6C460B-92FC-4100-8715-07496C93B0DD}" srcOrd="4" destOrd="0" presId="urn:microsoft.com/office/officeart/2008/layout/LinedList"/>
    <dgm:cxn modelId="{B41EE28F-1AC7-4E0B-B20F-E03C5D41F0CE}" type="presParOf" srcId="{71A858FC-FFB8-493F-9DE6-7F499624F19A}" destId="{FC6192DF-5BF6-43B3-8467-1CADD8E1F508}" srcOrd="5" destOrd="0" presId="urn:microsoft.com/office/officeart/2008/layout/LinedList"/>
    <dgm:cxn modelId="{A9AC98C5-8074-4CF8-9E40-2A255D46A3B3}" type="presParOf" srcId="{FC6192DF-5BF6-43B3-8467-1CADD8E1F508}" destId="{80CC6B23-C18B-469D-91E6-CEF010A0E9DA}" srcOrd="0" destOrd="0" presId="urn:microsoft.com/office/officeart/2008/layout/LinedList"/>
    <dgm:cxn modelId="{C6A61605-E98D-4640-B972-B431302FD331}" type="presParOf" srcId="{FC6192DF-5BF6-43B3-8467-1CADD8E1F508}" destId="{5B33255B-4D94-43DD-89AA-C62EABAB430D}" srcOrd="1" destOrd="0" presId="urn:microsoft.com/office/officeart/2008/layout/LinedList"/>
    <dgm:cxn modelId="{8EFAED3C-42F8-418B-9F10-392C14D0E630}" type="presParOf" srcId="{5B33255B-4D94-43DD-89AA-C62EABAB430D}" destId="{F5966786-5E03-4329-840F-4EC1242FB230}" srcOrd="0" destOrd="0" presId="urn:microsoft.com/office/officeart/2008/layout/LinedList"/>
    <dgm:cxn modelId="{A2DDB09B-CDB2-42E0-9283-F96E1B79D522}" type="presParOf" srcId="{5B33255B-4D94-43DD-89AA-C62EABAB430D}" destId="{48AAFB8D-E147-42EC-B452-FC3E5313939A}" srcOrd="1" destOrd="0" presId="urn:microsoft.com/office/officeart/2008/layout/LinedList"/>
    <dgm:cxn modelId="{041832E1-2D4E-41A1-AFD1-2C8492CFB82F}" type="presParOf" srcId="{48AAFB8D-E147-42EC-B452-FC3E5313939A}" destId="{49CFF9CA-036A-4C4B-8F88-7684441BA38C}" srcOrd="0" destOrd="0" presId="urn:microsoft.com/office/officeart/2008/layout/LinedList"/>
    <dgm:cxn modelId="{E7E6CC5F-7DA0-40FB-B031-25C318408CCC}" type="presParOf" srcId="{48AAFB8D-E147-42EC-B452-FC3E5313939A}" destId="{B8A7AA4B-3738-4F96-9A90-7E29CB120E80}" srcOrd="1" destOrd="0" presId="urn:microsoft.com/office/officeart/2008/layout/LinedList"/>
    <dgm:cxn modelId="{2A5CBB4C-6E49-43F4-9DC4-C9F3C97EA37D}" type="presParOf" srcId="{48AAFB8D-E147-42EC-B452-FC3E5313939A}" destId="{2E95C27D-29E2-41D1-8204-F67FEC41AF49}" srcOrd="2" destOrd="0" presId="urn:microsoft.com/office/officeart/2008/layout/LinedList"/>
    <dgm:cxn modelId="{D95E4D82-DB1B-47EB-BD28-1A0EA3864342}" type="presParOf" srcId="{5B33255B-4D94-43DD-89AA-C62EABAB430D}" destId="{AABDF15E-3F26-4A67-9275-85A84029B576}" srcOrd="2" destOrd="0" presId="urn:microsoft.com/office/officeart/2008/layout/LinedList"/>
    <dgm:cxn modelId="{8DC2A43C-2117-4FC0-929F-4F7BF91384DA}" type="presParOf" srcId="{5B33255B-4D94-43DD-89AA-C62EABAB430D}" destId="{EA25624E-287D-4DDC-AA5C-4B4B4872C51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987804-0F40-47D3-ABDF-F1924F0600E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BCDEC7E-12C3-4EFB-8DFF-5D8CCD9BE4CC}">
      <dgm:prSet/>
      <dgm:spPr/>
      <dgm:t>
        <a:bodyPr/>
        <a:lstStyle/>
        <a:p>
          <a:r>
            <a:rPr lang="en-US" kern="1200" dirty="0">
              <a:latin typeface="+mn-lt"/>
              <a:ea typeface="+mn-ea"/>
              <a:cs typeface="+mn-cs"/>
            </a:rPr>
            <a:t>Foreach – </a:t>
          </a:r>
          <a:r>
            <a:rPr lang="en-US" kern="1200" dirty="0" err="1">
              <a:latin typeface="+mn-lt"/>
              <a:ea typeface="+mn-ea"/>
              <a:cs typeface="+mn-cs"/>
            </a:rPr>
            <a:t>dopar</a:t>
          </a:r>
          <a:r>
            <a:rPr lang="en-US" kern="1200" dirty="0">
              <a:latin typeface="+mn-lt"/>
              <a:ea typeface="+mn-ea"/>
              <a:cs typeface="+mn-cs"/>
            </a:rPr>
            <a:t> on transformed dataset produces same result but slightly more time for execution (as more iterations to do)</a:t>
          </a:r>
          <a:endParaRPr lang="en-IN" kern="1200" dirty="0">
            <a:latin typeface="Calibri" panose="020F0502020204030204"/>
            <a:ea typeface="+mn-ea"/>
            <a:cs typeface="+mn-cs"/>
          </a:endParaRPr>
        </a:p>
      </dgm:t>
    </dgm:pt>
    <dgm:pt modelId="{B7EEA791-C552-4CF9-A62C-4773227381A3}" type="parTrans" cxnId="{BB33531F-3D29-4D35-A011-A86011DE7A8A}">
      <dgm:prSet/>
      <dgm:spPr/>
      <dgm:t>
        <a:bodyPr/>
        <a:lstStyle/>
        <a:p>
          <a:endParaRPr lang="en-IN"/>
        </a:p>
      </dgm:t>
    </dgm:pt>
    <dgm:pt modelId="{80A33847-DB72-4CF2-99E3-99CAA48F4218}" type="sibTrans" cxnId="{BB33531F-3D29-4D35-A011-A86011DE7A8A}">
      <dgm:prSet/>
      <dgm:spPr/>
      <dgm:t>
        <a:bodyPr/>
        <a:lstStyle/>
        <a:p>
          <a:endParaRPr lang="en-IN"/>
        </a:p>
      </dgm:t>
    </dgm:pt>
    <dgm:pt modelId="{A5E160B4-E279-4CFA-82D1-252082ED03B7}">
      <dgm:prSet/>
      <dgm:spPr/>
      <dgm:t>
        <a:bodyPr/>
        <a:lstStyle/>
        <a:p>
          <a:r>
            <a:rPr lang="en-US" kern="1200" dirty="0">
              <a:latin typeface="+mn-lt"/>
              <a:ea typeface="+mn-ea"/>
              <a:cs typeface="+mn-cs"/>
            </a:rPr>
            <a:t>Parallelized Torch library used to perform </a:t>
          </a:r>
          <a:r>
            <a:rPr lang="en-US" kern="1200" dirty="0" err="1">
              <a:latin typeface="+mn-lt"/>
              <a:ea typeface="+mn-ea"/>
              <a:cs typeface="+mn-cs"/>
            </a:rPr>
            <a:t>Tensorflow</a:t>
          </a:r>
          <a:r>
            <a:rPr lang="en-US" kern="1200" dirty="0">
              <a:latin typeface="+mn-lt"/>
              <a:ea typeface="+mn-ea"/>
              <a:cs typeface="+mn-cs"/>
            </a:rPr>
            <a:t> </a:t>
          </a:r>
          <a:r>
            <a:rPr lang="en-US" kern="1200" dirty="0" err="1">
              <a:latin typeface="+mn-lt"/>
              <a:ea typeface="+mn-ea"/>
              <a:cs typeface="+mn-cs"/>
            </a:rPr>
            <a:t>einsum</a:t>
          </a:r>
          <a:r>
            <a:rPr lang="en-US" kern="1200" dirty="0">
              <a:latin typeface="+mn-lt"/>
              <a:ea typeface="+mn-ea"/>
              <a:cs typeface="+mn-cs"/>
            </a:rPr>
            <a:t> operations optimizes the calculation speed of code even on double the iterations than before</a:t>
          </a:r>
          <a:endParaRPr lang="en-IN" kern="1200" dirty="0">
            <a:latin typeface="+mn-lt"/>
            <a:ea typeface="+mn-ea"/>
            <a:cs typeface="+mn-cs"/>
          </a:endParaRPr>
        </a:p>
      </dgm:t>
    </dgm:pt>
    <dgm:pt modelId="{CCE1CAED-ED22-4F62-A0D5-1FF045F950AC}" type="parTrans" cxnId="{C662A4F4-E718-4A77-9916-6DF9F30450BF}">
      <dgm:prSet/>
      <dgm:spPr/>
      <dgm:t>
        <a:bodyPr/>
        <a:lstStyle/>
        <a:p>
          <a:endParaRPr lang="en-IN"/>
        </a:p>
      </dgm:t>
    </dgm:pt>
    <dgm:pt modelId="{A76A3BA8-B98E-47B4-9DA1-7BC1D3C5D148}" type="sibTrans" cxnId="{C662A4F4-E718-4A77-9916-6DF9F30450BF}">
      <dgm:prSet/>
      <dgm:spPr/>
      <dgm:t>
        <a:bodyPr/>
        <a:lstStyle/>
        <a:p>
          <a:endParaRPr lang="en-IN"/>
        </a:p>
      </dgm:t>
    </dgm:pt>
    <dgm:pt modelId="{4A0EDCE8-B1B1-48AD-AA95-2D26CCABFD15}">
      <dgm:prSet/>
      <dgm:spPr/>
      <dgm:t>
        <a:bodyPr/>
        <a:lstStyle/>
        <a:p>
          <a:r>
            <a:rPr lang="en-US" kern="1200" dirty="0">
              <a:latin typeface="+mn-lt"/>
              <a:ea typeface="+mn-ea"/>
              <a:cs typeface="+mn-cs"/>
            </a:rPr>
            <a:t>Parallelized torch library to calculate </a:t>
          </a:r>
          <a:r>
            <a:rPr lang="en-US" kern="1200" dirty="0" err="1">
              <a:latin typeface="+mn-lt"/>
              <a:ea typeface="+mn-ea"/>
              <a:cs typeface="+mn-cs"/>
            </a:rPr>
            <a:t>einsum</a:t>
          </a:r>
          <a:r>
            <a:rPr lang="en-US" kern="1200" dirty="0">
              <a:latin typeface="+mn-lt"/>
              <a:ea typeface="+mn-ea"/>
              <a:cs typeface="+mn-cs"/>
            </a:rPr>
            <a:t> on GPU yields an even better outcome</a:t>
          </a:r>
          <a:endParaRPr lang="en-IN" kern="1200" dirty="0">
            <a:latin typeface="+mn-lt"/>
            <a:ea typeface="+mn-ea"/>
            <a:cs typeface="+mn-cs"/>
          </a:endParaRPr>
        </a:p>
      </dgm:t>
    </dgm:pt>
    <dgm:pt modelId="{C3B220A6-7C25-4E66-AE9E-E64AAC5571A0}" type="parTrans" cxnId="{047A769F-FEC1-40DE-AC29-34EFB46B2510}">
      <dgm:prSet/>
      <dgm:spPr/>
      <dgm:t>
        <a:bodyPr/>
        <a:lstStyle/>
        <a:p>
          <a:endParaRPr lang="en-IN"/>
        </a:p>
      </dgm:t>
    </dgm:pt>
    <dgm:pt modelId="{F2405225-8AEE-4655-B0E6-712B0A60B8EE}" type="sibTrans" cxnId="{047A769F-FEC1-40DE-AC29-34EFB46B2510}">
      <dgm:prSet/>
      <dgm:spPr/>
      <dgm:t>
        <a:bodyPr/>
        <a:lstStyle/>
        <a:p>
          <a:endParaRPr lang="en-IN"/>
        </a:p>
      </dgm:t>
    </dgm:pt>
    <dgm:pt modelId="{1DE44B18-153A-4DAB-A92F-27EE10DD3661}" type="pres">
      <dgm:prSet presAssocID="{3E987804-0F40-47D3-ABDF-F1924F0600EA}" presName="vert0" presStyleCnt="0">
        <dgm:presLayoutVars>
          <dgm:dir/>
          <dgm:animOne val="branch"/>
          <dgm:animLvl val="lvl"/>
        </dgm:presLayoutVars>
      </dgm:prSet>
      <dgm:spPr/>
    </dgm:pt>
    <dgm:pt modelId="{78039425-45E1-48EE-A861-D31024176529}" type="pres">
      <dgm:prSet presAssocID="{EBCDEC7E-12C3-4EFB-8DFF-5D8CCD9BE4CC}" presName="thickLine" presStyleLbl="alignNode1" presStyleIdx="0" presStyleCnt="3"/>
      <dgm:spPr/>
    </dgm:pt>
    <dgm:pt modelId="{13EB53B6-2D8E-449A-AD26-BFB71FCCEC54}" type="pres">
      <dgm:prSet presAssocID="{EBCDEC7E-12C3-4EFB-8DFF-5D8CCD9BE4CC}" presName="horz1" presStyleCnt="0"/>
      <dgm:spPr/>
    </dgm:pt>
    <dgm:pt modelId="{9FBCF9C6-B8DE-49D7-A7CE-CC9D2612B372}" type="pres">
      <dgm:prSet presAssocID="{EBCDEC7E-12C3-4EFB-8DFF-5D8CCD9BE4CC}" presName="tx1" presStyleLbl="revTx" presStyleIdx="0" presStyleCnt="3"/>
      <dgm:spPr/>
    </dgm:pt>
    <dgm:pt modelId="{BF6B8329-92CD-4264-9CA1-B87D52ACCABD}" type="pres">
      <dgm:prSet presAssocID="{EBCDEC7E-12C3-4EFB-8DFF-5D8CCD9BE4CC}" presName="vert1" presStyleCnt="0"/>
      <dgm:spPr/>
    </dgm:pt>
    <dgm:pt modelId="{3644C691-4DF6-4E3C-8BF1-3685F727B41A}" type="pres">
      <dgm:prSet presAssocID="{A5E160B4-E279-4CFA-82D1-252082ED03B7}" presName="thickLine" presStyleLbl="alignNode1" presStyleIdx="1" presStyleCnt="3"/>
      <dgm:spPr/>
    </dgm:pt>
    <dgm:pt modelId="{C045B888-D00E-4068-BC80-52D81C357EC7}" type="pres">
      <dgm:prSet presAssocID="{A5E160B4-E279-4CFA-82D1-252082ED03B7}" presName="horz1" presStyleCnt="0"/>
      <dgm:spPr/>
    </dgm:pt>
    <dgm:pt modelId="{29401BE5-4971-4CCE-B322-5734950574B3}" type="pres">
      <dgm:prSet presAssocID="{A5E160B4-E279-4CFA-82D1-252082ED03B7}" presName="tx1" presStyleLbl="revTx" presStyleIdx="1" presStyleCnt="3"/>
      <dgm:spPr/>
    </dgm:pt>
    <dgm:pt modelId="{B000D719-EAFB-42C0-9265-93360D5182A4}" type="pres">
      <dgm:prSet presAssocID="{A5E160B4-E279-4CFA-82D1-252082ED03B7}" presName="vert1" presStyleCnt="0"/>
      <dgm:spPr/>
    </dgm:pt>
    <dgm:pt modelId="{F633252E-6966-4446-9BC9-690B3A46E940}" type="pres">
      <dgm:prSet presAssocID="{4A0EDCE8-B1B1-48AD-AA95-2D26CCABFD15}" presName="thickLine" presStyleLbl="alignNode1" presStyleIdx="2" presStyleCnt="3"/>
      <dgm:spPr/>
    </dgm:pt>
    <dgm:pt modelId="{472C4F1D-2E3A-4AB0-948D-5EE05BFA2B5D}" type="pres">
      <dgm:prSet presAssocID="{4A0EDCE8-B1B1-48AD-AA95-2D26CCABFD15}" presName="horz1" presStyleCnt="0"/>
      <dgm:spPr/>
    </dgm:pt>
    <dgm:pt modelId="{94390359-EBAF-42F6-B24C-73697CFFE6F0}" type="pres">
      <dgm:prSet presAssocID="{4A0EDCE8-B1B1-48AD-AA95-2D26CCABFD15}" presName="tx1" presStyleLbl="revTx" presStyleIdx="2" presStyleCnt="3"/>
      <dgm:spPr/>
    </dgm:pt>
    <dgm:pt modelId="{4E9901D1-0132-467B-A6B4-41F0B981AC06}" type="pres">
      <dgm:prSet presAssocID="{4A0EDCE8-B1B1-48AD-AA95-2D26CCABFD15}" presName="vert1" presStyleCnt="0"/>
      <dgm:spPr/>
    </dgm:pt>
  </dgm:ptLst>
  <dgm:cxnLst>
    <dgm:cxn modelId="{BB33531F-3D29-4D35-A011-A86011DE7A8A}" srcId="{3E987804-0F40-47D3-ABDF-F1924F0600EA}" destId="{EBCDEC7E-12C3-4EFB-8DFF-5D8CCD9BE4CC}" srcOrd="0" destOrd="0" parTransId="{B7EEA791-C552-4CF9-A62C-4773227381A3}" sibTransId="{80A33847-DB72-4CF2-99E3-99CAA48F4218}"/>
    <dgm:cxn modelId="{2300F65D-EE9B-4CD7-8E72-535D20E020D4}" type="presOf" srcId="{4A0EDCE8-B1B1-48AD-AA95-2D26CCABFD15}" destId="{94390359-EBAF-42F6-B24C-73697CFFE6F0}" srcOrd="0" destOrd="0" presId="urn:microsoft.com/office/officeart/2008/layout/LinedList"/>
    <dgm:cxn modelId="{EBC91D87-CE2A-4413-B80A-973E6FB6CFFF}" type="presOf" srcId="{EBCDEC7E-12C3-4EFB-8DFF-5D8CCD9BE4CC}" destId="{9FBCF9C6-B8DE-49D7-A7CE-CC9D2612B372}" srcOrd="0" destOrd="0" presId="urn:microsoft.com/office/officeart/2008/layout/LinedList"/>
    <dgm:cxn modelId="{047A769F-FEC1-40DE-AC29-34EFB46B2510}" srcId="{3E987804-0F40-47D3-ABDF-F1924F0600EA}" destId="{4A0EDCE8-B1B1-48AD-AA95-2D26CCABFD15}" srcOrd="2" destOrd="0" parTransId="{C3B220A6-7C25-4E66-AE9E-E64AAC5571A0}" sibTransId="{F2405225-8AEE-4655-B0E6-712B0A60B8EE}"/>
    <dgm:cxn modelId="{CC211BC0-4EBD-418E-A3FF-96970218715D}" type="presOf" srcId="{A5E160B4-E279-4CFA-82D1-252082ED03B7}" destId="{29401BE5-4971-4CCE-B322-5734950574B3}" srcOrd="0" destOrd="0" presId="urn:microsoft.com/office/officeart/2008/layout/LinedList"/>
    <dgm:cxn modelId="{C662A4F4-E718-4A77-9916-6DF9F30450BF}" srcId="{3E987804-0F40-47D3-ABDF-F1924F0600EA}" destId="{A5E160B4-E279-4CFA-82D1-252082ED03B7}" srcOrd="1" destOrd="0" parTransId="{CCE1CAED-ED22-4F62-A0D5-1FF045F950AC}" sibTransId="{A76A3BA8-B98E-47B4-9DA1-7BC1D3C5D148}"/>
    <dgm:cxn modelId="{70E8D0FC-86C6-4560-9AC9-74029E95468D}" type="presOf" srcId="{3E987804-0F40-47D3-ABDF-F1924F0600EA}" destId="{1DE44B18-153A-4DAB-A92F-27EE10DD3661}" srcOrd="0" destOrd="0" presId="urn:microsoft.com/office/officeart/2008/layout/LinedList"/>
    <dgm:cxn modelId="{654E0F17-FEED-4D56-B512-8104F857BBC2}" type="presParOf" srcId="{1DE44B18-153A-4DAB-A92F-27EE10DD3661}" destId="{78039425-45E1-48EE-A861-D31024176529}" srcOrd="0" destOrd="0" presId="urn:microsoft.com/office/officeart/2008/layout/LinedList"/>
    <dgm:cxn modelId="{E2ECB932-5350-4034-B870-F59296BDB8ED}" type="presParOf" srcId="{1DE44B18-153A-4DAB-A92F-27EE10DD3661}" destId="{13EB53B6-2D8E-449A-AD26-BFB71FCCEC54}" srcOrd="1" destOrd="0" presId="urn:microsoft.com/office/officeart/2008/layout/LinedList"/>
    <dgm:cxn modelId="{785DC40D-0E73-443B-AC5C-91E796C18BEA}" type="presParOf" srcId="{13EB53B6-2D8E-449A-AD26-BFB71FCCEC54}" destId="{9FBCF9C6-B8DE-49D7-A7CE-CC9D2612B372}" srcOrd="0" destOrd="0" presId="urn:microsoft.com/office/officeart/2008/layout/LinedList"/>
    <dgm:cxn modelId="{4990F005-0AD1-4555-BB05-102A405166DA}" type="presParOf" srcId="{13EB53B6-2D8E-449A-AD26-BFB71FCCEC54}" destId="{BF6B8329-92CD-4264-9CA1-B87D52ACCABD}" srcOrd="1" destOrd="0" presId="urn:microsoft.com/office/officeart/2008/layout/LinedList"/>
    <dgm:cxn modelId="{1059B68A-F330-48D7-BAD9-C95176F5A77B}" type="presParOf" srcId="{1DE44B18-153A-4DAB-A92F-27EE10DD3661}" destId="{3644C691-4DF6-4E3C-8BF1-3685F727B41A}" srcOrd="2" destOrd="0" presId="urn:microsoft.com/office/officeart/2008/layout/LinedList"/>
    <dgm:cxn modelId="{C4000327-36C2-40DB-BD8A-D0DF7D2EA38C}" type="presParOf" srcId="{1DE44B18-153A-4DAB-A92F-27EE10DD3661}" destId="{C045B888-D00E-4068-BC80-52D81C357EC7}" srcOrd="3" destOrd="0" presId="urn:microsoft.com/office/officeart/2008/layout/LinedList"/>
    <dgm:cxn modelId="{1BBEAA41-EF76-4009-B5F1-44851BA1AD8D}" type="presParOf" srcId="{C045B888-D00E-4068-BC80-52D81C357EC7}" destId="{29401BE5-4971-4CCE-B322-5734950574B3}" srcOrd="0" destOrd="0" presId="urn:microsoft.com/office/officeart/2008/layout/LinedList"/>
    <dgm:cxn modelId="{CC5F176B-E842-48D2-9DE2-A2E8A0A1E698}" type="presParOf" srcId="{C045B888-D00E-4068-BC80-52D81C357EC7}" destId="{B000D719-EAFB-42C0-9265-93360D5182A4}" srcOrd="1" destOrd="0" presId="urn:microsoft.com/office/officeart/2008/layout/LinedList"/>
    <dgm:cxn modelId="{43C40BE4-4DAD-473D-BB7C-236ED9836302}" type="presParOf" srcId="{1DE44B18-153A-4DAB-A92F-27EE10DD3661}" destId="{F633252E-6966-4446-9BC9-690B3A46E940}" srcOrd="4" destOrd="0" presId="urn:microsoft.com/office/officeart/2008/layout/LinedList"/>
    <dgm:cxn modelId="{DD362552-2E5D-4332-9B00-0B4D09126845}" type="presParOf" srcId="{1DE44B18-153A-4DAB-A92F-27EE10DD3661}" destId="{472C4F1D-2E3A-4AB0-948D-5EE05BFA2B5D}" srcOrd="5" destOrd="0" presId="urn:microsoft.com/office/officeart/2008/layout/LinedList"/>
    <dgm:cxn modelId="{3DDD50D9-DDEC-4E90-AA3B-0C2573F41389}" type="presParOf" srcId="{472C4F1D-2E3A-4AB0-948D-5EE05BFA2B5D}" destId="{94390359-EBAF-42F6-B24C-73697CFFE6F0}" srcOrd="0" destOrd="0" presId="urn:microsoft.com/office/officeart/2008/layout/LinedList"/>
    <dgm:cxn modelId="{09B5E3B1-0361-47EB-962F-E86E1812A356}" type="presParOf" srcId="{472C4F1D-2E3A-4AB0-948D-5EE05BFA2B5D}" destId="{4E9901D1-0132-467B-A6B4-41F0B981AC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987804-0F40-47D3-ABDF-F1924F0600EA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0ED4199-2929-430C-B9C9-10050DA1F579}">
      <dgm:prSet/>
      <dgm:spPr/>
      <dgm:t>
        <a:bodyPr/>
        <a:lstStyle/>
        <a:p>
          <a:r>
            <a:rPr lang="en-US" kern="1200" dirty="0">
              <a:latin typeface="Calibri Light" panose="020F0302020204030204"/>
              <a:ea typeface="+mn-ea"/>
              <a:cs typeface="+mn-cs"/>
            </a:rPr>
            <a:t>With </a:t>
          </a:r>
          <a:r>
            <a:rPr lang="en-US" kern="1200" dirty="0" err="1">
              <a:latin typeface="Calibri Light" panose="020F0302020204030204"/>
              <a:ea typeface="+mn-ea"/>
              <a:cs typeface="+mn-cs"/>
            </a:rPr>
            <a:t>RandomForestSRC</a:t>
          </a:r>
          <a:r>
            <a:rPr lang="en-US" kern="1200" dirty="0">
              <a:latin typeface="+mj-lt"/>
              <a:ea typeface="+mj-ea"/>
              <a:cs typeface="+mj-cs"/>
            </a:rPr>
            <a:t> </a:t>
          </a:r>
          <a:r>
            <a:rPr lang="en-US" kern="1200" dirty="0">
              <a:latin typeface="Calibri Light" panose="020F0302020204030204"/>
              <a:ea typeface="+mn-ea"/>
              <a:cs typeface="+mn-cs"/>
            </a:rPr>
            <a:t>Package</a:t>
          </a:r>
        </a:p>
        <a:p>
          <a:r>
            <a:rPr lang="en-IN" kern="1200" dirty="0">
              <a:latin typeface="Calibri Light" panose="020F0302020204030204"/>
              <a:ea typeface="+mn-ea"/>
              <a:cs typeface="+mn-cs"/>
            </a:rPr>
            <a:t>- Calculation time = 34.57 s</a:t>
          </a:r>
        </a:p>
      </dgm:t>
    </dgm:pt>
    <dgm:pt modelId="{36C98D07-DD24-4579-8BCD-531B96616522}" type="parTrans" cxnId="{A4CA2E68-4E9D-4B18-BD37-26BADC7FF5E9}">
      <dgm:prSet/>
      <dgm:spPr/>
      <dgm:t>
        <a:bodyPr/>
        <a:lstStyle/>
        <a:p>
          <a:endParaRPr lang="en-IN"/>
        </a:p>
      </dgm:t>
    </dgm:pt>
    <dgm:pt modelId="{D8D90DE3-3008-49D1-BBBC-BF51D9454996}" type="sibTrans" cxnId="{A4CA2E68-4E9D-4B18-BD37-26BADC7FF5E9}">
      <dgm:prSet phldrT="3"/>
      <dgm:spPr/>
      <dgm:t>
        <a:bodyPr/>
        <a:lstStyle/>
        <a:p>
          <a:endParaRPr lang="en-IN"/>
        </a:p>
      </dgm:t>
    </dgm:pt>
    <dgm:pt modelId="{4C08035C-DA92-4E84-AEC7-DF064439CFE7}">
      <dgm:prSet/>
      <dgm:spPr/>
      <dgm:t>
        <a:bodyPr/>
        <a:lstStyle/>
        <a:p>
          <a:r>
            <a:rPr lang="en-US" kern="1200" dirty="0">
              <a:latin typeface="Calibri Light" panose="020F0302020204030204"/>
              <a:ea typeface="+mn-ea"/>
              <a:cs typeface="+mn-cs"/>
            </a:rPr>
            <a:t>With Ranger library</a:t>
          </a:r>
        </a:p>
        <a:p>
          <a:r>
            <a:rPr lang="en-US" kern="1200" dirty="0">
              <a:latin typeface="Calibri Light" panose="020F0302020204030204"/>
              <a:ea typeface="+mn-ea"/>
              <a:cs typeface="+mn-cs"/>
            </a:rPr>
            <a:t>- Calculation time = </a:t>
          </a:r>
          <a:r>
            <a:rPr lang="en-IN" kern="1200" dirty="0">
              <a:latin typeface="Calibri Light" panose="020F0302020204030204"/>
              <a:ea typeface="+mn-ea"/>
              <a:cs typeface="+mn-cs"/>
            </a:rPr>
            <a:t>10.39 s</a:t>
          </a:r>
        </a:p>
      </dgm:t>
    </dgm:pt>
    <dgm:pt modelId="{66648783-C76B-48F5-AF81-4457C45A02C2}" type="parTrans" cxnId="{B7666BFC-381F-4C4E-B5A7-E5CC2BE2B00E}">
      <dgm:prSet/>
      <dgm:spPr/>
      <dgm:t>
        <a:bodyPr/>
        <a:lstStyle/>
        <a:p>
          <a:endParaRPr lang="en-IN"/>
        </a:p>
      </dgm:t>
    </dgm:pt>
    <dgm:pt modelId="{25E158CC-EC39-43EA-BDC1-B19431984EFF}" type="sibTrans" cxnId="{B7666BFC-381F-4C4E-B5A7-E5CC2BE2B00E}">
      <dgm:prSet phldrT="4"/>
      <dgm:spPr/>
      <dgm:t>
        <a:bodyPr/>
        <a:lstStyle/>
        <a:p>
          <a:endParaRPr lang="en-IN"/>
        </a:p>
      </dgm:t>
    </dgm:pt>
    <dgm:pt modelId="{7837E114-870A-4B9B-81A9-E9F46F5C043B}">
      <dgm:prSet/>
      <dgm:spPr/>
      <dgm:t>
        <a:bodyPr/>
        <a:lstStyle/>
        <a:p>
          <a:r>
            <a:rPr lang="en-US" kern="1200" dirty="0">
              <a:latin typeface="+mj-lt"/>
              <a:ea typeface="+mj-ea"/>
              <a:cs typeface="+mj-cs"/>
            </a:rPr>
            <a:t>With </a:t>
          </a:r>
          <a:r>
            <a:rPr lang="en-US" kern="1200" dirty="0" err="1">
              <a:latin typeface="+mj-lt"/>
              <a:ea typeface="+mj-ea"/>
              <a:cs typeface="+mj-cs"/>
            </a:rPr>
            <a:t>DoParallel</a:t>
          </a:r>
          <a:r>
            <a:rPr lang="en-US" kern="1200" dirty="0">
              <a:latin typeface="+mj-lt"/>
              <a:ea typeface="+mj-ea"/>
              <a:cs typeface="+mj-cs"/>
            </a:rPr>
            <a:t> Package</a:t>
          </a:r>
        </a:p>
        <a:p>
          <a:r>
            <a:rPr lang="en-US" kern="1200" dirty="0">
              <a:latin typeface="+mj-lt"/>
              <a:ea typeface="+mj-ea"/>
              <a:cs typeface="+mj-cs"/>
            </a:rPr>
            <a:t>- Calculation time = </a:t>
          </a:r>
          <a:r>
            <a:rPr lang="en-IN" kern="1200" dirty="0">
              <a:latin typeface="+mj-lt"/>
              <a:ea typeface="+mj-ea"/>
              <a:cs typeface="+mj-cs"/>
            </a:rPr>
            <a:t>13.23 s</a:t>
          </a:r>
        </a:p>
      </dgm:t>
    </dgm:pt>
    <dgm:pt modelId="{D2F3A3EB-589B-4D67-903B-2583C645469D}" type="sibTrans" cxnId="{31F77B3A-BEC1-4D3C-BA4A-EF464E1F8489}">
      <dgm:prSet phldrT="2"/>
      <dgm:spPr/>
      <dgm:t>
        <a:bodyPr/>
        <a:lstStyle/>
        <a:p>
          <a:endParaRPr lang="en-IN" dirty="0"/>
        </a:p>
      </dgm:t>
    </dgm:pt>
    <dgm:pt modelId="{9BEA2F55-CB70-4F4F-9AE8-29A1C39D0E0C}" type="parTrans" cxnId="{31F77B3A-BEC1-4D3C-BA4A-EF464E1F8489}">
      <dgm:prSet/>
      <dgm:spPr/>
      <dgm:t>
        <a:bodyPr/>
        <a:lstStyle/>
        <a:p>
          <a:endParaRPr lang="en-IN"/>
        </a:p>
      </dgm:t>
    </dgm:pt>
    <dgm:pt modelId="{425A5867-98E9-4F9F-83C5-16CD19CA3334}">
      <dgm:prSet/>
      <dgm:spPr/>
      <dgm:t>
        <a:bodyPr/>
        <a:lstStyle/>
        <a:p>
          <a:r>
            <a:rPr lang="en-US" kern="1200" dirty="0">
              <a:latin typeface="+mj-lt"/>
              <a:ea typeface="+mj-ea"/>
              <a:cs typeface="+mj-cs"/>
            </a:rPr>
            <a:t>Simple Random Forest Model</a:t>
          </a:r>
        </a:p>
        <a:p>
          <a:r>
            <a:rPr lang="en-US" kern="1200" dirty="0">
              <a:latin typeface="+mj-lt"/>
              <a:ea typeface="+mj-ea"/>
              <a:cs typeface="+mj-cs"/>
            </a:rPr>
            <a:t>- Calculation time = </a:t>
          </a:r>
          <a:r>
            <a:rPr lang="en-IN" kern="1200" dirty="0">
              <a:latin typeface="+mj-lt"/>
              <a:ea typeface="+mj-ea"/>
              <a:cs typeface="+mj-cs"/>
            </a:rPr>
            <a:t>33.42 s</a:t>
          </a:r>
          <a:endParaRPr lang="en-US" kern="1200" dirty="0"/>
        </a:p>
      </dgm:t>
    </dgm:pt>
    <dgm:pt modelId="{77E10ACD-9216-40D1-BFF2-0C2E7788BDB2}" type="sibTrans" cxnId="{07394344-2BBC-449A-8095-241517691BB5}">
      <dgm:prSet phldrT="1"/>
      <dgm:spPr/>
      <dgm:t>
        <a:bodyPr/>
        <a:lstStyle/>
        <a:p>
          <a:endParaRPr lang="en-IN"/>
        </a:p>
      </dgm:t>
    </dgm:pt>
    <dgm:pt modelId="{07133E12-DD0A-447F-B0B1-529DB38C8839}" type="parTrans" cxnId="{07394344-2BBC-449A-8095-241517691BB5}">
      <dgm:prSet/>
      <dgm:spPr/>
      <dgm:t>
        <a:bodyPr/>
        <a:lstStyle/>
        <a:p>
          <a:endParaRPr lang="en-IN"/>
        </a:p>
      </dgm:t>
    </dgm:pt>
    <dgm:pt modelId="{E3847F49-A31E-4203-8789-FF4E3271E3A8}" type="pres">
      <dgm:prSet presAssocID="{3E987804-0F40-47D3-ABDF-F1924F0600EA}" presName="diagram" presStyleCnt="0">
        <dgm:presLayoutVars>
          <dgm:dir/>
          <dgm:resizeHandles val="exact"/>
        </dgm:presLayoutVars>
      </dgm:prSet>
      <dgm:spPr/>
    </dgm:pt>
    <dgm:pt modelId="{CA274052-EBC5-4424-B8F7-570850CF53BB}" type="pres">
      <dgm:prSet presAssocID="{425A5867-98E9-4F9F-83C5-16CD19CA3334}" presName="node" presStyleLbl="node1" presStyleIdx="0" presStyleCnt="4">
        <dgm:presLayoutVars>
          <dgm:bulletEnabled val="1"/>
        </dgm:presLayoutVars>
      </dgm:prSet>
      <dgm:spPr/>
    </dgm:pt>
    <dgm:pt modelId="{5E36B402-BB02-400E-B828-429F26BF7AF5}" type="pres">
      <dgm:prSet presAssocID="{77E10ACD-9216-40D1-BFF2-0C2E7788BDB2}" presName="sibTrans" presStyleCnt="0"/>
      <dgm:spPr/>
    </dgm:pt>
    <dgm:pt modelId="{B5295B5F-50CA-4EAE-9433-BDFA1BF533FC}" type="pres">
      <dgm:prSet presAssocID="{7837E114-870A-4B9B-81A9-E9F46F5C043B}" presName="node" presStyleLbl="node1" presStyleIdx="1" presStyleCnt="4">
        <dgm:presLayoutVars>
          <dgm:bulletEnabled val="1"/>
        </dgm:presLayoutVars>
      </dgm:prSet>
      <dgm:spPr/>
    </dgm:pt>
    <dgm:pt modelId="{64671E0C-2D3A-43F7-9302-A48ABC197193}" type="pres">
      <dgm:prSet presAssocID="{D2F3A3EB-589B-4D67-903B-2583C645469D}" presName="sibTrans" presStyleCnt="0"/>
      <dgm:spPr/>
    </dgm:pt>
    <dgm:pt modelId="{DFC430D1-4638-4CE3-8E91-14F0DAF8C1BB}" type="pres">
      <dgm:prSet presAssocID="{70ED4199-2929-430C-B9C9-10050DA1F579}" presName="node" presStyleLbl="node1" presStyleIdx="2" presStyleCnt="4">
        <dgm:presLayoutVars>
          <dgm:bulletEnabled val="1"/>
        </dgm:presLayoutVars>
      </dgm:prSet>
      <dgm:spPr/>
    </dgm:pt>
    <dgm:pt modelId="{35EEE6B7-C1DE-42BA-BE1A-E27252F1C9DA}" type="pres">
      <dgm:prSet presAssocID="{D8D90DE3-3008-49D1-BBBC-BF51D9454996}" presName="sibTrans" presStyleCnt="0"/>
      <dgm:spPr/>
    </dgm:pt>
    <dgm:pt modelId="{3B64B74D-D816-447B-AB0F-19A396BCA413}" type="pres">
      <dgm:prSet presAssocID="{4C08035C-DA92-4E84-AEC7-DF064439CFE7}" presName="node" presStyleLbl="node1" presStyleIdx="3" presStyleCnt="4">
        <dgm:presLayoutVars>
          <dgm:bulletEnabled val="1"/>
        </dgm:presLayoutVars>
      </dgm:prSet>
      <dgm:spPr/>
    </dgm:pt>
  </dgm:ptLst>
  <dgm:cxnLst>
    <dgm:cxn modelId="{42664F2B-4439-42BD-8685-82A63E133B0A}" type="presOf" srcId="{70ED4199-2929-430C-B9C9-10050DA1F579}" destId="{DFC430D1-4638-4CE3-8E91-14F0DAF8C1BB}" srcOrd="0" destOrd="0" presId="urn:microsoft.com/office/officeart/2005/8/layout/default"/>
    <dgm:cxn modelId="{31F77B3A-BEC1-4D3C-BA4A-EF464E1F8489}" srcId="{3E987804-0F40-47D3-ABDF-F1924F0600EA}" destId="{7837E114-870A-4B9B-81A9-E9F46F5C043B}" srcOrd="1" destOrd="0" parTransId="{9BEA2F55-CB70-4F4F-9AE8-29A1C39D0E0C}" sibTransId="{D2F3A3EB-589B-4D67-903B-2583C645469D}"/>
    <dgm:cxn modelId="{07394344-2BBC-449A-8095-241517691BB5}" srcId="{3E987804-0F40-47D3-ABDF-F1924F0600EA}" destId="{425A5867-98E9-4F9F-83C5-16CD19CA3334}" srcOrd="0" destOrd="0" parTransId="{07133E12-DD0A-447F-B0B1-529DB38C8839}" sibTransId="{77E10ACD-9216-40D1-BFF2-0C2E7788BDB2}"/>
    <dgm:cxn modelId="{844B8844-B7D3-4153-B331-B1B943E57DA4}" type="presOf" srcId="{425A5867-98E9-4F9F-83C5-16CD19CA3334}" destId="{CA274052-EBC5-4424-B8F7-570850CF53BB}" srcOrd="0" destOrd="0" presId="urn:microsoft.com/office/officeart/2005/8/layout/default"/>
    <dgm:cxn modelId="{A4CA2E68-4E9D-4B18-BD37-26BADC7FF5E9}" srcId="{3E987804-0F40-47D3-ABDF-F1924F0600EA}" destId="{70ED4199-2929-430C-B9C9-10050DA1F579}" srcOrd="2" destOrd="0" parTransId="{36C98D07-DD24-4579-8BCD-531B96616522}" sibTransId="{D8D90DE3-3008-49D1-BBBC-BF51D9454996}"/>
    <dgm:cxn modelId="{3033A493-6DCC-47D9-A1BF-786D5C0B7DDA}" type="presOf" srcId="{3E987804-0F40-47D3-ABDF-F1924F0600EA}" destId="{E3847F49-A31E-4203-8789-FF4E3271E3A8}" srcOrd="0" destOrd="0" presId="urn:microsoft.com/office/officeart/2005/8/layout/default"/>
    <dgm:cxn modelId="{26757CDA-EC25-4864-AEEA-2DC75269C0F8}" type="presOf" srcId="{7837E114-870A-4B9B-81A9-E9F46F5C043B}" destId="{B5295B5F-50CA-4EAE-9433-BDFA1BF533FC}" srcOrd="0" destOrd="0" presId="urn:microsoft.com/office/officeart/2005/8/layout/default"/>
    <dgm:cxn modelId="{8ABDC4F4-22AD-469E-A8E2-9B88714800F1}" type="presOf" srcId="{4C08035C-DA92-4E84-AEC7-DF064439CFE7}" destId="{3B64B74D-D816-447B-AB0F-19A396BCA413}" srcOrd="0" destOrd="0" presId="urn:microsoft.com/office/officeart/2005/8/layout/default"/>
    <dgm:cxn modelId="{B7666BFC-381F-4C4E-B5A7-E5CC2BE2B00E}" srcId="{3E987804-0F40-47D3-ABDF-F1924F0600EA}" destId="{4C08035C-DA92-4E84-AEC7-DF064439CFE7}" srcOrd="3" destOrd="0" parTransId="{66648783-C76B-48F5-AF81-4457C45A02C2}" sibTransId="{25E158CC-EC39-43EA-BDC1-B19431984EFF}"/>
    <dgm:cxn modelId="{372DFF20-8DA1-4522-8BEE-83ACE490E530}" type="presParOf" srcId="{E3847F49-A31E-4203-8789-FF4E3271E3A8}" destId="{CA274052-EBC5-4424-B8F7-570850CF53BB}" srcOrd="0" destOrd="0" presId="urn:microsoft.com/office/officeart/2005/8/layout/default"/>
    <dgm:cxn modelId="{1362097A-14B3-476C-8A61-1CC0F76058C5}" type="presParOf" srcId="{E3847F49-A31E-4203-8789-FF4E3271E3A8}" destId="{5E36B402-BB02-400E-B828-429F26BF7AF5}" srcOrd="1" destOrd="0" presId="urn:microsoft.com/office/officeart/2005/8/layout/default"/>
    <dgm:cxn modelId="{45B97233-0FAB-4CA7-9DE2-2ED89AC3A55D}" type="presParOf" srcId="{E3847F49-A31E-4203-8789-FF4E3271E3A8}" destId="{B5295B5F-50CA-4EAE-9433-BDFA1BF533FC}" srcOrd="2" destOrd="0" presId="urn:microsoft.com/office/officeart/2005/8/layout/default"/>
    <dgm:cxn modelId="{32E39EA2-F4B2-4C8B-B961-223A98612FF0}" type="presParOf" srcId="{E3847F49-A31E-4203-8789-FF4E3271E3A8}" destId="{64671E0C-2D3A-43F7-9302-A48ABC197193}" srcOrd="3" destOrd="0" presId="urn:microsoft.com/office/officeart/2005/8/layout/default"/>
    <dgm:cxn modelId="{F5D99D91-2BC6-4ADF-922B-825CEFCB5A46}" type="presParOf" srcId="{E3847F49-A31E-4203-8789-FF4E3271E3A8}" destId="{DFC430D1-4638-4CE3-8E91-14F0DAF8C1BB}" srcOrd="4" destOrd="0" presId="urn:microsoft.com/office/officeart/2005/8/layout/default"/>
    <dgm:cxn modelId="{445559C3-7570-46F0-83BF-48B6ADCE7A95}" type="presParOf" srcId="{E3847F49-A31E-4203-8789-FF4E3271E3A8}" destId="{35EEE6B7-C1DE-42BA-BE1A-E27252F1C9DA}" srcOrd="5" destOrd="0" presId="urn:microsoft.com/office/officeart/2005/8/layout/default"/>
    <dgm:cxn modelId="{2E0C7F7A-B4A7-49F3-B41E-77A629366546}" type="presParOf" srcId="{E3847F49-A31E-4203-8789-FF4E3271E3A8}" destId="{3B64B74D-D816-447B-AB0F-19A396BCA41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E04A2-DA25-41E6-93BA-B9E6D5A43555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7B67C-1661-4DAF-9D66-F787B3AF576D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Most important of them is, saving time and cost </a:t>
          </a:r>
          <a:r>
            <a:rPr lang="en-US" sz="28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of computing</a:t>
          </a:r>
          <a:endParaRPr lang="en-IN" sz="28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687"/>
        <a:ext cx="6263640" cy="1833104"/>
      </dsp:txXfrm>
    </dsp:sp>
    <dsp:sp modelId="{F02A66F3-BAF6-4D72-A006-FAE5DCB8BF41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20412-BE5D-4106-9EF7-CCDCA1F436CB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This brings to second advantage of solving larger problems</a:t>
          </a:r>
          <a:endParaRPr lang="en-IN" sz="2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0" y="1835791"/>
        <a:ext cx="6263640" cy="1833104"/>
      </dsp:txXfrm>
    </dsp:sp>
    <dsp:sp modelId="{A6EE57C0-F052-4599-ACA6-CC3BB1BFC6E3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11D3-AA5C-49FB-AD96-A6BB71CF7369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Enabling non-local resources for concurrency</a:t>
          </a:r>
          <a:endParaRPr lang="en-IN" sz="2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0" y="3668896"/>
        <a:ext cx="626364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81E5C-C0A4-4148-ADC4-A42D830CE576}">
      <dsp:nvSpPr>
        <dsp:cNvPr id="0" name=""/>
        <dsp:cNvSpPr/>
      </dsp:nvSpPr>
      <dsp:spPr>
        <a:xfrm>
          <a:off x="0" y="749"/>
          <a:ext cx="570081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9C0EC9-A5AD-4424-BA3A-22F90D1B794C}">
      <dsp:nvSpPr>
        <dsp:cNvPr id="0" name=""/>
        <dsp:cNvSpPr/>
      </dsp:nvSpPr>
      <dsp:spPr>
        <a:xfrm>
          <a:off x="0" y="749"/>
          <a:ext cx="1140162" cy="511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ea typeface="+mj-ea"/>
              <a:cs typeface="+mj-cs"/>
            </a:rPr>
            <a:t>for</a:t>
          </a:r>
          <a:endParaRPr lang="en-IN" sz="2400" kern="1200" dirty="0">
            <a:solidFill>
              <a:schemeClr val="tx2"/>
            </a:solidFill>
            <a:latin typeface="+mj-lt"/>
            <a:ea typeface="+mj-ea"/>
            <a:cs typeface="+mj-cs"/>
          </a:endParaRPr>
        </a:p>
      </dsp:txBody>
      <dsp:txXfrm>
        <a:off x="0" y="749"/>
        <a:ext cx="1140162" cy="511275"/>
      </dsp:txXfrm>
    </dsp:sp>
    <dsp:sp modelId="{D5D27FCA-4C10-498E-8FE8-105B11DE919F}">
      <dsp:nvSpPr>
        <dsp:cNvPr id="0" name=""/>
        <dsp:cNvSpPr/>
      </dsp:nvSpPr>
      <dsp:spPr>
        <a:xfrm>
          <a:off x="1225674" y="12632"/>
          <a:ext cx="4475136" cy="23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Takes the highest running time (</a:t>
          </a:r>
          <a:r>
            <a:rPr lang="en-IN" sz="1100" kern="1200" dirty="0"/>
            <a:t>897.3 s)</a:t>
          </a:r>
        </a:p>
      </dsp:txBody>
      <dsp:txXfrm>
        <a:off x="1225674" y="12632"/>
        <a:ext cx="4475136" cy="237663"/>
      </dsp:txXfrm>
    </dsp:sp>
    <dsp:sp modelId="{AE0A0DCC-FD80-4535-9EB2-AB97E1AACE68}">
      <dsp:nvSpPr>
        <dsp:cNvPr id="0" name=""/>
        <dsp:cNvSpPr/>
      </dsp:nvSpPr>
      <dsp:spPr>
        <a:xfrm>
          <a:off x="1140162" y="250295"/>
          <a:ext cx="4560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7EF674-776F-4E70-B5CA-D4CC7E37F55F}">
      <dsp:nvSpPr>
        <dsp:cNvPr id="0" name=""/>
        <dsp:cNvSpPr/>
      </dsp:nvSpPr>
      <dsp:spPr>
        <a:xfrm>
          <a:off x="1225674" y="262179"/>
          <a:ext cx="4475136" cy="23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1225674" y="262179"/>
        <a:ext cx="4475136" cy="237663"/>
      </dsp:txXfrm>
    </dsp:sp>
    <dsp:sp modelId="{789EF7C1-A3E3-4B0D-BE49-C7BD8000CDFE}">
      <dsp:nvSpPr>
        <dsp:cNvPr id="0" name=""/>
        <dsp:cNvSpPr/>
      </dsp:nvSpPr>
      <dsp:spPr>
        <a:xfrm>
          <a:off x="1140162" y="499842"/>
          <a:ext cx="4560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05F642-ED43-4603-8942-4D3F6C47897D}">
      <dsp:nvSpPr>
        <dsp:cNvPr id="0" name=""/>
        <dsp:cNvSpPr/>
      </dsp:nvSpPr>
      <dsp:spPr>
        <a:xfrm>
          <a:off x="0" y="512024"/>
          <a:ext cx="570081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202132-94C9-4832-8A93-CAEDCB01F9B2}">
      <dsp:nvSpPr>
        <dsp:cNvPr id="0" name=""/>
        <dsp:cNvSpPr/>
      </dsp:nvSpPr>
      <dsp:spPr>
        <a:xfrm>
          <a:off x="0" y="512024"/>
          <a:ext cx="1140162" cy="511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ea typeface="+mj-ea"/>
              <a:cs typeface="+mj-cs"/>
            </a:rPr>
            <a:t>foreach</a:t>
          </a:r>
          <a:endParaRPr lang="en-IN" sz="3500" kern="1200" dirty="0">
            <a:solidFill>
              <a:schemeClr val="tx2"/>
            </a:solidFill>
            <a:latin typeface="+mj-lt"/>
            <a:ea typeface="+mj-ea"/>
            <a:cs typeface="+mj-cs"/>
          </a:endParaRPr>
        </a:p>
      </dsp:txBody>
      <dsp:txXfrm>
        <a:off x="0" y="512024"/>
        <a:ext cx="1140162" cy="511275"/>
      </dsp:txXfrm>
    </dsp:sp>
    <dsp:sp modelId="{22BA10AD-2CF1-4F4C-8AFF-20E8C8A4F3F3}">
      <dsp:nvSpPr>
        <dsp:cNvPr id="0" name=""/>
        <dsp:cNvSpPr/>
      </dsp:nvSpPr>
      <dsp:spPr>
        <a:xfrm>
          <a:off x="1225674" y="535241"/>
          <a:ext cx="4475136" cy="46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Takes the least running time (</a:t>
          </a:r>
          <a:r>
            <a:rPr lang="en-IN" sz="1100" kern="1200" dirty="0"/>
            <a:t>308.21 s)</a:t>
          </a:r>
        </a:p>
      </dsp:txBody>
      <dsp:txXfrm>
        <a:off x="1225674" y="535241"/>
        <a:ext cx="4475136" cy="464341"/>
      </dsp:txXfrm>
    </dsp:sp>
    <dsp:sp modelId="{300C8523-DE43-4C32-8D53-09298D899978}">
      <dsp:nvSpPr>
        <dsp:cNvPr id="0" name=""/>
        <dsp:cNvSpPr/>
      </dsp:nvSpPr>
      <dsp:spPr>
        <a:xfrm>
          <a:off x="1140162" y="999583"/>
          <a:ext cx="4560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6C460B-92FC-4100-8715-07496C93B0DD}">
      <dsp:nvSpPr>
        <dsp:cNvPr id="0" name=""/>
        <dsp:cNvSpPr/>
      </dsp:nvSpPr>
      <dsp:spPr>
        <a:xfrm>
          <a:off x="0" y="1023300"/>
          <a:ext cx="570081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CC6B23-C18B-469D-91E6-CEF010A0E9DA}">
      <dsp:nvSpPr>
        <dsp:cNvPr id="0" name=""/>
        <dsp:cNvSpPr/>
      </dsp:nvSpPr>
      <dsp:spPr>
        <a:xfrm>
          <a:off x="0" y="1023300"/>
          <a:ext cx="1140162" cy="511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2"/>
              </a:solidFill>
              <a:latin typeface="+mj-lt"/>
              <a:ea typeface="+mj-ea"/>
              <a:cs typeface="+mj-cs"/>
            </a:rPr>
            <a:t>mclapply</a:t>
          </a:r>
          <a:endParaRPr lang="en-IN" sz="3500" kern="1200" dirty="0">
            <a:solidFill>
              <a:schemeClr val="tx2"/>
            </a:solidFill>
            <a:latin typeface="+mj-lt"/>
            <a:ea typeface="+mj-ea"/>
            <a:cs typeface="+mj-cs"/>
          </a:endParaRPr>
        </a:p>
      </dsp:txBody>
      <dsp:txXfrm>
        <a:off x="0" y="1023300"/>
        <a:ext cx="1140162" cy="511275"/>
      </dsp:txXfrm>
    </dsp:sp>
    <dsp:sp modelId="{B8A7AA4B-3738-4F96-9A90-7E29CB120E80}">
      <dsp:nvSpPr>
        <dsp:cNvPr id="0" name=""/>
        <dsp:cNvSpPr/>
      </dsp:nvSpPr>
      <dsp:spPr>
        <a:xfrm>
          <a:off x="1225674" y="1046517"/>
          <a:ext cx="4475136" cy="46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Comparable performance to foreach (</a:t>
          </a:r>
          <a:r>
            <a:rPr lang="en-IN" sz="1100" kern="1200" dirty="0"/>
            <a:t>326.345 s)</a:t>
          </a:r>
        </a:p>
      </dsp:txBody>
      <dsp:txXfrm>
        <a:off x="1225674" y="1046517"/>
        <a:ext cx="4475136" cy="464341"/>
      </dsp:txXfrm>
    </dsp:sp>
    <dsp:sp modelId="{AABDF15E-3F26-4A67-9275-85A84029B576}">
      <dsp:nvSpPr>
        <dsp:cNvPr id="0" name=""/>
        <dsp:cNvSpPr/>
      </dsp:nvSpPr>
      <dsp:spPr>
        <a:xfrm>
          <a:off x="1140162" y="1510858"/>
          <a:ext cx="4560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39425-45E1-48EE-A861-D31024176529}">
      <dsp:nvSpPr>
        <dsp:cNvPr id="0" name=""/>
        <dsp:cNvSpPr/>
      </dsp:nvSpPr>
      <dsp:spPr>
        <a:xfrm>
          <a:off x="0" y="1848"/>
          <a:ext cx="64228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CF9C6-B8DE-49D7-A7CE-CC9D2612B372}">
      <dsp:nvSpPr>
        <dsp:cNvPr id="0" name=""/>
        <dsp:cNvSpPr/>
      </dsp:nvSpPr>
      <dsp:spPr>
        <a:xfrm>
          <a:off x="0" y="1848"/>
          <a:ext cx="6422848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  <a:ea typeface="+mn-ea"/>
              <a:cs typeface="+mn-cs"/>
            </a:rPr>
            <a:t>Foreach – </a:t>
          </a:r>
          <a:r>
            <a:rPr lang="en-US" sz="2300" kern="1200" dirty="0" err="1">
              <a:latin typeface="+mn-lt"/>
              <a:ea typeface="+mn-ea"/>
              <a:cs typeface="+mn-cs"/>
            </a:rPr>
            <a:t>dopar</a:t>
          </a:r>
          <a:r>
            <a:rPr lang="en-US" sz="2300" kern="1200" dirty="0">
              <a:latin typeface="+mn-lt"/>
              <a:ea typeface="+mn-ea"/>
              <a:cs typeface="+mn-cs"/>
            </a:rPr>
            <a:t> on transformed dataset produces same result but slightly more time for execution (as more iterations to do)</a:t>
          </a:r>
          <a:endParaRPr lang="en-IN" sz="2300" kern="1200" dirty="0">
            <a:latin typeface="Calibri" panose="020F0502020204030204"/>
            <a:ea typeface="+mn-ea"/>
            <a:cs typeface="+mn-cs"/>
          </a:endParaRPr>
        </a:p>
      </dsp:txBody>
      <dsp:txXfrm>
        <a:off x="0" y="1848"/>
        <a:ext cx="6422848" cy="1260574"/>
      </dsp:txXfrm>
    </dsp:sp>
    <dsp:sp modelId="{3644C691-4DF6-4E3C-8BF1-3685F727B41A}">
      <dsp:nvSpPr>
        <dsp:cNvPr id="0" name=""/>
        <dsp:cNvSpPr/>
      </dsp:nvSpPr>
      <dsp:spPr>
        <a:xfrm>
          <a:off x="0" y="1262422"/>
          <a:ext cx="6422848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01BE5-4971-4CCE-B322-5734950574B3}">
      <dsp:nvSpPr>
        <dsp:cNvPr id="0" name=""/>
        <dsp:cNvSpPr/>
      </dsp:nvSpPr>
      <dsp:spPr>
        <a:xfrm>
          <a:off x="0" y="1262422"/>
          <a:ext cx="6422848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  <a:ea typeface="+mn-ea"/>
              <a:cs typeface="+mn-cs"/>
            </a:rPr>
            <a:t>Parallelized Torch library used to perform </a:t>
          </a:r>
          <a:r>
            <a:rPr lang="en-US" sz="2300" kern="1200" dirty="0" err="1">
              <a:latin typeface="+mn-lt"/>
              <a:ea typeface="+mn-ea"/>
              <a:cs typeface="+mn-cs"/>
            </a:rPr>
            <a:t>Tensorflow</a:t>
          </a:r>
          <a:r>
            <a:rPr lang="en-US" sz="2300" kern="1200" dirty="0">
              <a:latin typeface="+mn-lt"/>
              <a:ea typeface="+mn-ea"/>
              <a:cs typeface="+mn-cs"/>
            </a:rPr>
            <a:t> </a:t>
          </a:r>
          <a:r>
            <a:rPr lang="en-US" sz="2300" kern="1200" dirty="0" err="1">
              <a:latin typeface="+mn-lt"/>
              <a:ea typeface="+mn-ea"/>
              <a:cs typeface="+mn-cs"/>
            </a:rPr>
            <a:t>einsum</a:t>
          </a:r>
          <a:r>
            <a:rPr lang="en-US" sz="2300" kern="1200" dirty="0">
              <a:latin typeface="+mn-lt"/>
              <a:ea typeface="+mn-ea"/>
              <a:cs typeface="+mn-cs"/>
            </a:rPr>
            <a:t> operations optimizes the calculation speed of code even on double the iterations than before</a:t>
          </a:r>
          <a:endParaRPr lang="en-IN" sz="2300" kern="1200" dirty="0">
            <a:latin typeface="+mn-lt"/>
            <a:ea typeface="+mn-ea"/>
            <a:cs typeface="+mn-cs"/>
          </a:endParaRPr>
        </a:p>
      </dsp:txBody>
      <dsp:txXfrm>
        <a:off x="0" y="1262422"/>
        <a:ext cx="6422848" cy="1260574"/>
      </dsp:txXfrm>
    </dsp:sp>
    <dsp:sp modelId="{F633252E-6966-4446-9BC9-690B3A46E940}">
      <dsp:nvSpPr>
        <dsp:cNvPr id="0" name=""/>
        <dsp:cNvSpPr/>
      </dsp:nvSpPr>
      <dsp:spPr>
        <a:xfrm>
          <a:off x="0" y="2522996"/>
          <a:ext cx="6422848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390359-EBAF-42F6-B24C-73697CFFE6F0}">
      <dsp:nvSpPr>
        <dsp:cNvPr id="0" name=""/>
        <dsp:cNvSpPr/>
      </dsp:nvSpPr>
      <dsp:spPr>
        <a:xfrm>
          <a:off x="0" y="2522996"/>
          <a:ext cx="6422848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  <a:ea typeface="+mn-ea"/>
              <a:cs typeface="+mn-cs"/>
            </a:rPr>
            <a:t>Parallelized torch library to calculate </a:t>
          </a:r>
          <a:r>
            <a:rPr lang="en-US" sz="2300" kern="1200" dirty="0" err="1">
              <a:latin typeface="+mn-lt"/>
              <a:ea typeface="+mn-ea"/>
              <a:cs typeface="+mn-cs"/>
            </a:rPr>
            <a:t>einsum</a:t>
          </a:r>
          <a:r>
            <a:rPr lang="en-US" sz="2300" kern="1200" dirty="0">
              <a:latin typeface="+mn-lt"/>
              <a:ea typeface="+mn-ea"/>
              <a:cs typeface="+mn-cs"/>
            </a:rPr>
            <a:t> on GPU yields an even better outcome</a:t>
          </a:r>
          <a:endParaRPr lang="en-IN" sz="2300" kern="1200" dirty="0">
            <a:latin typeface="+mn-lt"/>
            <a:ea typeface="+mn-ea"/>
            <a:cs typeface="+mn-cs"/>
          </a:endParaRPr>
        </a:p>
      </dsp:txBody>
      <dsp:txXfrm>
        <a:off x="0" y="2522996"/>
        <a:ext cx="6422848" cy="1260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4052-EBC5-4424-B8F7-570850CF53BB}">
      <dsp:nvSpPr>
        <dsp:cNvPr id="0" name=""/>
        <dsp:cNvSpPr/>
      </dsp:nvSpPr>
      <dsp:spPr>
        <a:xfrm>
          <a:off x="2981" y="152500"/>
          <a:ext cx="2365039" cy="14190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+mj-ea"/>
              <a:cs typeface="+mj-cs"/>
            </a:rPr>
            <a:t>Simple Random Forest Model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+mj-ea"/>
              <a:cs typeface="+mj-cs"/>
            </a:rPr>
            <a:t>- Calculation time = </a:t>
          </a:r>
          <a:r>
            <a:rPr lang="en-IN" sz="1800" kern="1200" dirty="0">
              <a:latin typeface="+mj-lt"/>
              <a:ea typeface="+mj-ea"/>
              <a:cs typeface="+mj-cs"/>
            </a:rPr>
            <a:t>33.42 s</a:t>
          </a:r>
          <a:endParaRPr lang="en-US" sz="1800" kern="1200" dirty="0"/>
        </a:p>
      </dsp:txBody>
      <dsp:txXfrm>
        <a:off x="2981" y="152500"/>
        <a:ext cx="2365039" cy="1419023"/>
      </dsp:txXfrm>
    </dsp:sp>
    <dsp:sp modelId="{B5295B5F-50CA-4EAE-9433-BDFA1BF533FC}">
      <dsp:nvSpPr>
        <dsp:cNvPr id="0" name=""/>
        <dsp:cNvSpPr/>
      </dsp:nvSpPr>
      <dsp:spPr>
        <a:xfrm>
          <a:off x="2604524" y="152500"/>
          <a:ext cx="2365039" cy="14190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+mj-ea"/>
              <a:cs typeface="+mj-cs"/>
            </a:rPr>
            <a:t>With </a:t>
          </a:r>
          <a:r>
            <a:rPr lang="en-US" sz="1800" kern="1200" dirty="0" err="1">
              <a:latin typeface="+mj-lt"/>
              <a:ea typeface="+mj-ea"/>
              <a:cs typeface="+mj-cs"/>
            </a:rPr>
            <a:t>DoParallel</a:t>
          </a:r>
          <a:r>
            <a:rPr lang="en-US" sz="1800" kern="1200" dirty="0">
              <a:latin typeface="+mj-lt"/>
              <a:ea typeface="+mj-ea"/>
              <a:cs typeface="+mj-cs"/>
            </a:rPr>
            <a:t> Package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+mj-ea"/>
              <a:cs typeface="+mj-cs"/>
            </a:rPr>
            <a:t>- Calculation time = </a:t>
          </a:r>
          <a:r>
            <a:rPr lang="en-IN" sz="1800" kern="1200" dirty="0">
              <a:latin typeface="+mj-lt"/>
              <a:ea typeface="+mj-ea"/>
              <a:cs typeface="+mj-cs"/>
            </a:rPr>
            <a:t>13.23 s</a:t>
          </a:r>
        </a:p>
      </dsp:txBody>
      <dsp:txXfrm>
        <a:off x="2604524" y="152500"/>
        <a:ext cx="2365039" cy="1419023"/>
      </dsp:txXfrm>
    </dsp:sp>
    <dsp:sp modelId="{DFC430D1-4638-4CE3-8E91-14F0DAF8C1BB}">
      <dsp:nvSpPr>
        <dsp:cNvPr id="0" name=""/>
        <dsp:cNvSpPr/>
      </dsp:nvSpPr>
      <dsp:spPr>
        <a:xfrm>
          <a:off x="5206067" y="152500"/>
          <a:ext cx="2365039" cy="14190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  <a:ea typeface="+mn-ea"/>
              <a:cs typeface="+mn-cs"/>
            </a:rPr>
            <a:t>With </a:t>
          </a:r>
          <a:r>
            <a:rPr lang="en-US" sz="1800" kern="1200" dirty="0" err="1">
              <a:latin typeface="Calibri Light" panose="020F0302020204030204"/>
              <a:ea typeface="+mn-ea"/>
              <a:cs typeface="+mn-cs"/>
            </a:rPr>
            <a:t>RandomForestSRC</a:t>
          </a:r>
          <a:r>
            <a:rPr lang="en-US" sz="1800" kern="1200" dirty="0">
              <a:latin typeface="+mj-lt"/>
              <a:ea typeface="+mj-ea"/>
              <a:cs typeface="+mj-cs"/>
            </a:rPr>
            <a:t> </a:t>
          </a:r>
          <a:r>
            <a:rPr lang="en-US" sz="1800" kern="1200" dirty="0">
              <a:latin typeface="Calibri Light" panose="020F0302020204030204"/>
              <a:ea typeface="+mn-ea"/>
              <a:cs typeface="+mn-cs"/>
            </a:rPr>
            <a:t>Package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 Light" panose="020F0302020204030204"/>
              <a:ea typeface="+mn-ea"/>
              <a:cs typeface="+mn-cs"/>
            </a:rPr>
            <a:t>- Calculation time = 34.57 s</a:t>
          </a:r>
        </a:p>
      </dsp:txBody>
      <dsp:txXfrm>
        <a:off x="5206067" y="152500"/>
        <a:ext cx="2365039" cy="1419023"/>
      </dsp:txXfrm>
    </dsp:sp>
    <dsp:sp modelId="{3B64B74D-D816-447B-AB0F-19A396BCA413}">
      <dsp:nvSpPr>
        <dsp:cNvPr id="0" name=""/>
        <dsp:cNvSpPr/>
      </dsp:nvSpPr>
      <dsp:spPr>
        <a:xfrm>
          <a:off x="7807610" y="152500"/>
          <a:ext cx="2365039" cy="14190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  <a:ea typeface="+mn-ea"/>
              <a:cs typeface="+mn-cs"/>
            </a:rPr>
            <a:t>With Ranger library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  <a:ea typeface="+mn-ea"/>
              <a:cs typeface="+mn-cs"/>
            </a:rPr>
            <a:t>- Calculation time = </a:t>
          </a:r>
          <a:r>
            <a:rPr lang="en-IN" sz="1800" kern="1200" dirty="0">
              <a:latin typeface="Calibri Light" panose="020F0302020204030204"/>
              <a:ea typeface="+mn-ea"/>
              <a:cs typeface="+mn-cs"/>
            </a:rPr>
            <a:t>10.39 s</a:t>
          </a:r>
        </a:p>
      </dsp:txBody>
      <dsp:txXfrm>
        <a:off x="7807610" y="152500"/>
        <a:ext cx="2365039" cy="1419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B4CFE-2D86-C241-8D85-4E15465D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ED091-C205-3A48-A35D-4D716093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24F4C-A51E-424F-BFA0-A6930726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FD7E-ED66-9B46-B6FC-8D77047A8AD3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F727F-CAFA-E14A-9D1E-1EEA557A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59EB4E-B0F0-1246-9C99-9B756DE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F78-219A-DE42-AD91-96CDFA788E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7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A9B4E3-D768-7944-A34B-93D3E418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85A67-FB9F-B44B-8FE0-065036F9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A54F0-C550-544C-BBD9-DADAD45C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FD7E-ED66-9B46-B6FC-8D77047A8AD3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6EDBC-55F9-7F48-8480-A179425DC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B774C-0A15-0440-BBB9-9C8D8DD4E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CF78-219A-DE42-AD91-96CDFA788E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7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full-stack/code-optimization" TargetMode="External"/><Relationship Id="rId2" Type="http://schemas.openxmlformats.org/officeDocument/2006/relationships/hyperlink" Target="https://en.wikipedia.org/wiki/Parallel_computing#Algorithmic_method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5DDEDC9-F994-6143-99E7-9B3F4482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943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PARALLEL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COMPUTING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6E0CC-1F4A-471C-B04F-D380A73484AD}"/>
              </a:ext>
            </a:extLst>
          </p:cNvPr>
          <p:cNvSpPr txBox="1"/>
          <p:nvPr/>
        </p:nvSpPr>
        <p:spPr>
          <a:xfrm>
            <a:off x="786383" y="3566810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TEAM PROJECT BY 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JULIEN LANTHIER,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ZAKARIA RAYADH,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AKANKHYA MOHAPATRA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PRESENTATION BY 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AKANKHYA MOHAPATRA (11272989)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F74E290-905A-4228-A3EF-CEDF1530A7C4}"/>
              </a:ext>
            </a:extLst>
          </p:cNvPr>
          <p:cNvSpPr txBox="1">
            <a:spLocks/>
          </p:cNvSpPr>
          <p:nvPr/>
        </p:nvSpPr>
        <p:spPr>
          <a:xfrm>
            <a:off x="8319555" y="1668218"/>
            <a:ext cx="4392441" cy="159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HEC MONTREAL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en-US" sz="2000" b="1" dirty="0"/>
              <a:t> 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STATISTICAL</a:t>
            </a:r>
            <a:r>
              <a:rPr lang="en-US" sz="2000" b="1" dirty="0"/>
              <a:t> 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803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D3D4-04D8-4922-B5DF-2975FB1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31" y="42540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EFFECT OF NTREE ON EXCUTION TIME OF EACH PACKAGE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3D6147CD-E06B-4912-8FD3-AE0D8F44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63" y="1929008"/>
            <a:ext cx="8845490" cy="4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3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D3D4-04D8-4922-B5DF-2975FB1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53772"/>
            <a:ext cx="9812777" cy="89081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CHALLENGES AND ASPIRATION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0B9B9D-C153-427B-B659-ED2C1AC8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CHALLENGES - </a:t>
            </a:r>
          </a:p>
          <a:p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Code architecture design in parallel is difficult.</a:t>
            </a:r>
          </a:p>
          <a:p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Where code efficiency is not important, we tend to ignore the performance issues of algorithms (data management could be difficult).</a:t>
            </a:r>
          </a:p>
          <a:p>
            <a:pPr marL="0" indent="0">
              <a:buNone/>
            </a:pPr>
            <a:endParaRPr lang="en-US" dirty="0">
              <a:solidFill>
                <a:srgbClr val="44546A"/>
              </a:solidFill>
              <a:latin typeface="Calibri Light" panose="020F03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ASPIRATION - </a:t>
            </a:r>
          </a:p>
          <a:p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Think in parallel – understanding the underlying algorithm and finding concurrency</a:t>
            </a:r>
          </a:p>
          <a:p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Utilizing non-local resources for running and managing data.</a:t>
            </a:r>
          </a:p>
          <a:p>
            <a:endParaRPr lang="en-US" dirty="0">
              <a:solidFill>
                <a:srgbClr val="44546A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51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D3D4-04D8-4922-B5DF-2975FB1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26" y="32830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7301F3E-5D48-45B9-94DB-EDF39A81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does not stipulate having an understanding of statistics or complex mathematical problems. </a:t>
            </a:r>
          </a:p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allows you to instead comprehend your data in a manner that is efficient and produces the same result in much less time. </a:t>
            </a:r>
          </a:p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can then tackle much more complex and computationally demanding results applicable to various fields such as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299459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D3D4-04D8-4922-B5DF-2975FB1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556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REFERENCES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918E6-B644-4430-B09B-81FB76A8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36" y="1686518"/>
            <a:ext cx="9833548" cy="3147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sz="1800" b="0" i="0" u="none" strike="noStrike" baseline="0" dirty="0">
              <a:latin typeface="Liberation Sans"/>
            </a:endParaRPr>
          </a:p>
          <a:p>
            <a:r>
              <a:rPr lang="en-US" sz="1800" dirty="0">
                <a:latin typeface="Liberation Sans"/>
              </a:rPr>
              <a:t>Wikipedia. (2021, April 21). </a:t>
            </a:r>
            <a:r>
              <a:rPr lang="en-IN" sz="1800" dirty="0">
                <a:latin typeface="Liberation Sans"/>
              </a:rPr>
              <a:t>Parallel computing – Wikipedia. </a:t>
            </a:r>
            <a:r>
              <a:rPr lang="en-US" sz="1800" dirty="0">
                <a:latin typeface="Liberation Sans"/>
                <a:hlinkClick r:id="rId2"/>
              </a:rPr>
              <a:t>https://en.wikipedia.org/wiki/Parallel_computing#Algorithmic_methods</a:t>
            </a:r>
            <a:endParaRPr lang="en-US" sz="1800" dirty="0">
              <a:latin typeface="Liberation Sans"/>
            </a:endParaRPr>
          </a:p>
          <a:p>
            <a:pPr algn="l" fontAlgn="base"/>
            <a:r>
              <a:rPr lang="en-US" sz="1800" b="0" i="0" u="none" strike="noStrike" baseline="0" dirty="0">
                <a:latin typeface="Liberation Sans"/>
              </a:rPr>
              <a:t>Kevin Bloch-</a:t>
            </a:r>
            <a:r>
              <a:rPr lang="en-US" sz="1800" b="0" i="0" u="none" strike="noStrike" baseline="0" dirty="0" err="1">
                <a:latin typeface="Liberation Sans"/>
              </a:rPr>
              <a:t>Toptal</a:t>
            </a:r>
            <a:r>
              <a:rPr lang="en-US" sz="1800" dirty="0">
                <a:latin typeface="Liberation Sans"/>
              </a:rPr>
              <a:t>. Code Optimization: The Optimal Way to Optimize. </a:t>
            </a:r>
            <a:r>
              <a:rPr lang="en-US" sz="1800" dirty="0">
                <a:latin typeface="Liberation Sans"/>
                <a:hlinkClick r:id="rId3"/>
              </a:rPr>
              <a:t>The Optimal Way to Optimize Code Optimization | </a:t>
            </a:r>
            <a:r>
              <a:rPr lang="en-US" sz="1800" dirty="0" err="1">
                <a:latin typeface="Liberation Sans"/>
                <a:hlinkClick r:id="rId3"/>
              </a:rPr>
              <a:t>Toptal</a:t>
            </a:r>
            <a:endParaRPr lang="en-US" sz="1800" b="0" i="0" u="none" strike="noStrike" baseline="0" dirty="0">
              <a:latin typeface="Liberation Sans"/>
            </a:endParaRPr>
          </a:p>
          <a:p>
            <a:r>
              <a:rPr lang="en-US" sz="1800" b="0" i="0" u="none" strike="noStrike" baseline="0" dirty="0">
                <a:latin typeface="Liberation Sans"/>
              </a:rPr>
              <a:t>Corporation, Microsoft, and Steve Weston. 2020. “</a:t>
            </a:r>
            <a:r>
              <a:rPr lang="en-US" sz="1800" b="0" i="0" u="none" strike="noStrike" baseline="0" dirty="0" err="1">
                <a:latin typeface="Liberation Sans"/>
              </a:rPr>
              <a:t>doParallel</a:t>
            </a:r>
            <a:r>
              <a:rPr lang="en-US" sz="1800" b="0" i="0" u="none" strike="noStrike" baseline="0" dirty="0">
                <a:latin typeface="Liberation Sans"/>
              </a:rPr>
              <a:t>: Foreach Parallel Adaptor for the ’Parallel’ </a:t>
            </a:r>
            <a:r>
              <a:rPr lang="en-US" sz="1800" b="0" i="0" u="none" strike="noStrike" baseline="0" dirty="0" err="1">
                <a:latin typeface="Liberation Sans"/>
              </a:rPr>
              <a:t>Package.”https</a:t>
            </a:r>
            <a:r>
              <a:rPr lang="en-US" sz="1800" b="0" i="0" u="none" strike="noStrike" baseline="0" dirty="0">
                <a:latin typeface="Liberation Sans"/>
              </a:rPr>
              <a:t>://cran.r-project.org/package=</a:t>
            </a:r>
            <a:r>
              <a:rPr lang="en-US" sz="1800" b="0" i="0" u="none" strike="noStrike" baseline="0" dirty="0" err="1">
                <a:latin typeface="Liberation Sans"/>
              </a:rPr>
              <a:t>doParallel</a:t>
            </a:r>
            <a:r>
              <a:rPr lang="en-US" sz="1800" b="0" i="0" u="none" strike="noStrike" baseline="0" dirty="0">
                <a:latin typeface="Liberation Sans"/>
              </a:rPr>
              <a:t> .(https://cran.r-project.org/package=doParallel) </a:t>
            </a:r>
          </a:p>
          <a:p>
            <a:r>
              <a:rPr lang="en-US" sz="1800" b="0" i="0" u="none" strike="noStrike" baseline="0" dirty="0" err="1">
                <a:latin typeface="Liberation Sans"/>
              </a:rPr>
              <a:t>Dua</a:t>
            </a:r>
            <a:r>
              <a:rPr lang="en-US" sz="1800" b="0" i="0" u="none" strike="noStrike" baseline="0" dirty="0">
                <a:latin typeface="Liberation Sans"/>
              </a:rPr>
              <a:t>, </a:t>
            </a:r>
            <a:r>
              <a:rPr lang="en-US" sz="1800" b="0" i="0" u="none" strike="noStrike" baseline="0" dirty="0" err="1">
                <a:latin typeface="Liberation Sans"/>
              </a:rPr>
              <a:t>Dheeru</a:t>
            </a:r>
            <a:r>
              <a:rPr lang="en-US" sz="1800" b="0" i="0" u="none" strike="noStrike" baseline="0" dirty="0">
                <a:latin typeface="Liberation Sans"/>
              </a:rPr>
              <a:t>, and Casey Graff. 2017. “UCI Machine Learning Repository.” University of California, Irvine, School </a:t>
            </a:r>
            <a:r>
              <a:rPr lang="en-US" sz="1800" b="0" i="0" u="none" strike="noStrike" baseline="0" dirty="0" err="1">
                <a:latin typeface="Liberation Sans"/>
              </a:rPr>
              <a:t>ofInformation</a:t>
            </a:r>
            <a:r>
              <a:rPr lang="en-US" sz="1800" b="0" i="0" u="none" strike="noStrike" baseline="0" dirty="0">
                <a:latin typeface="Liberation Sans"/>
              </a:rPr>
              <a:t>; Computer Sciences. http://archive.ics.uci.edu/ml .(http://archive.ics.uci.edu/ml) </a:t>
            </a:r>
          </a:p>
          <a:p>
            <a:r>
              <a:rPr lang="en-US" sz="1800" b="0" i="0" u="none" strike="noStrike" baseline="0" dirty="0" err="1">
                <a:latin typeface="Liberation Sans"/>
              </a:rPr>
              <a:t>Falbel</a:t>
            </a:r>
            <a:r>
              <a:rPr lang="en-US" sz="1800" b="0" i="0" u="none" strike="noStrike" baseline="0" dirty="0">
                <a:latin typeface="Liberation Sans"/>
              </a:rPr>
              <a:t>, Daniel, and Javier </a:t>
            </a:r>
            <a:r>
              <a:rPr lang="en-US" sz="1800" b="0" i="0" u="none" strike="noStrike" baseline="0" dirty="0" err="1">
                <a:latin typeface="Liberation Sans"/>
              </a:rPr>
              <a:t>Luraschi</a:t>
            </a:r>
            <a:r>
              <a:rPr lang="en-US" sz="1800" b="0" i="0" u="none" strike="noStrike" baseline="0" dirty="0">
                <a:latin typeface="Liberation Sans"/>
              </a:rPr>
              <a:t>. 2021. “Torch: Tensors and Neural Networks with ’GPU’ </a:t>
            </a:r>
            <a:r>
              <a:rPr lang="en-US" sz="1800" dirty="0">
                <a:latin typeface="Liberation Sans"/>
              </a:rPr>
              <a:t>Acceleration.” https://cran.r-project.org/package=torch .(https://cran.r-project.org/package=torch) </a:t>
            </a:r>
            <a:endParaRPr lang="en-IN" sz="1800" b="0" i="0" u="none" strike="noStrike" baseline="0" dirty="0">
              <a:latin typeface="Liberation Sans"/>
            </a:endParaRPr>
          </a:p>
          <a:p>
            <a:r>
              <a:rPr lang="en-US" sz="1800" b="0" i="0" u="none" strike="noStrike" baseline="0" dirty="0">
                <a:latin typeface="Liberation Sans"/>
              </a:rPr>
              <a:t>Wright, Marvin N., and Andreas Ziegler. 2015. “Ranger: A Fast Implementation of Random Forests for High </a:t>
            </a:r>
            <a:r>
              <a:rPr lang="en-US" sz="1800" b="0" i="0" u="none" strike="noStrike" baseline="0" dirty="0" err="1">
                <a:latin typeface="Liberation Sans"/>
              </a:rPr>
              <a:t>DimensionalData</a:t>
            </a:r>
            <a:r>
              <a:rPr lang="en-US" sz="1800" b="0" i="0" u="none" strike="noStrike" baseline="0" dirty="0">
                <a:latin typeface="Liberation Sans"/>
              </a:rPr>
              <a:t> in </a:t>
            </a:r>
            <a:r>
              <a:rPr lang="en-US" sz="1800" b="0" i="0" u="none" strike="noStrike" baseline="0" dirty="0" err="1">
                <a:latin typeface="Liberation Sans"/>
              </a:rPr>
              <a:t>c++</a:t>
            </a:r>
            <a:r>
              <a:rPr lang="en-US" sz="1800" b="0" i="0" u="none" strike="noStrike" baseline="0" dirty="0">
                <a:latin typeface="Liberation Sans"/>
              </a:rPr>
              <a:t> and r.” https://doi.org/10.18637/jss.v077.i01 .(https://doi.org/10.18637/jss.v077.i01) </a:t>
            </a:r>
            <a:endParaRPr lang="en-US" sz="1800" dirty="0">
              <a:latin typeface="Liberation Sans"/>
            </a:endParaRP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33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6B61D1F-F932-4520-A4F0-31C0476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979" y="2950761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25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41359-BA80-4144-9B5B-A56D8451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777688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OVERVIEW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E8A-B9B2-4D08-A0CD-CC824EB6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47" y="2171700"/>
            <a:ext cx="8140176" cy="390861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Parallel Computing is the method of running many calculations simultaneously and generating mutually dependent data.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Concepts to be familiar with to understand parallel computing: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Architecture of Parallel Computing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Processing unit to run calculations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Communication between nodes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12142-9A4C-4BEB-A195-5CEF78B4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74" y="3399428"/>
            <a:ext cx="188595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DDCC2-58B1-415A-9724-AD72F782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499" y="3970192"/>
            <a:ext cx="4171950" cy="3905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BF1BD-D29B-4E55-B2B0-39CB05F6E65F}"/>
              </a:ext>
            </a:extLst>
          </p:cNvPr>
          <p:cNvCxnSpPr/>
          <p:nvPr/>
        </p:nvCxnSpPr>
        <p:spPr>
          <a:xfrm>
            <a:off x="10334625" y="3873212"/>
            <a:ext cx="373196" cy="2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6B590B-81E7-41D9-B151-A99EE8C62840}"/>
              </a:ext>
            </a:extLst>
          </p:cNvPr>
          <p:cNvCxnSpPr/>
          <p:nvPr/>
        </p:nvCxnSpPr>
        <p:spPr>
          <a:xfrm flipH="1">
            <a:off x="8927977" y="3835112"/>
            <a:ext cx="372862" cy="2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D3D4-04D8-4922-B5DF-2975FB1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98" y="1280679"/>
            <a:ext cx="3357263" cy="2785294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WHY USE PARALLEL COMPUTING?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1D126AF-C18A-4203-BD03-9022E4BEF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8762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00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E8A-B9B2-4D08-A0CD-CC824EB6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endParaRPr lang="en-IN" sz="24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94116C37-609B-4CDC-BA6C-EA4A1538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48" y="140479"/>
            <a:ext cx="9147777" cy="191692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AN EXAMPLE OF FOREACH TO UNDERSTAND HOW TO PROCESS IN PARALLEL</a:t>
            </a:r>
            <a:endParaRPr lang="en-IN" sz="36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CBD96-F9A4-499D-9352-7E059E76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7" y="4191518"/>
            <a:ext cx="5121399" cy="177765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DEB6F49-D266-4843-BE9B-D79503EF9266}"/>
              </a:ext>
            </a:extLst>
          </p:cNvPr>
          <p:cNvSpPr txBox="1">
            <a:spLocks/>
          </p:cNvSpPr>
          <p:nvPr/>
        </p:nvSpPr>
        <p:spPr>
          <a:xfrm>
            <a:off x="903447" y="2171703"/>
            <a:ext cx="9926478" cy="71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We have taken an example of prime numbers to showcase parallel computing can improve efficiency in performance and produce similar results.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198E25-CA25-41FA-9409-A6829928C8A6}"/>
              </a:ext>
            </a:extLst>
          </p:cNvPr>
          <p:cNvSpPr txBox="1"/>
          <p:nvPr/>
        </p:nvSpPr>
        <p:spPr>
          <a:xfrm>
            <a:off x="183779" y="3022435"/>
            <a:ext cx="54047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dirty="0">
                <a:solidFill>
                  <a:schemeClr val="tx2"/>
                </a:solidFill>
              </a:rPr>
              <a:t>Library parallel - </a:t>
            </a:r>
          </a:p>
          <a:p>
            <a:r>
              <a:rPr lang="en-IN" sz="1600" dirty="0">
                <a:solidFill>
                  <a:schemeClr val="tx2"/>
                </a:solidFill>
              </a:rPr>
              <a:t>print(</a:t>
            </a:r>
            <a:r>
              <a:rPr lang="en-IN" sz="1600" dirty="0" err="1">
                <a:solidFill>
                  <a:schemeClr val="tx2"/>
                </a:solidFill>
              </a:rPr>
              <a:t>detectCores</a:t>
            </a:r>
            <a:r>
              <a:rPr lang="en-IN" sz="1600" dirty="0">
                <a:solidFill>
                  <a:schemeClr val="tx2"/>
                </a:solidFill>
              </a:rPr>
              <a:t>())</a:t>
            </a:r>
          </a:p>
          <a:p>
            <a:r>
              <a:rPr lang="en-IN" sz="1600" dirty="0" err="1">
                <a:solidFill>
                  <a:schemeClr val="tx2"/>
                </a:solidFill>
              </a:rPr>
              <a:t>nClust</a:t>
            </a:r>
            <a:r>
              <a:rPr lang="en-IN" sz="1600" dirty="0">
                <a:solidFill>
                  <a:schemeClr val="tx2"/>
                </a:solidFill>
              </a:rPr>
              <a:t> = </a:t>
            </a:r>
            <a:r>
              <a:rPr lang="en-IN" sz="1600" dirty="0" err="1">
                <a:solidFill>
                  <a:schemeClr val="tx2"/>
                </a:solidFill>
              </a:rPr>
              <a:t>detectCores</a:t>
            </a:r>
            <a:r>
              <a:rPr lang="en-IN" sz="1600" dirty="0">
                <a:solidFill>
                  <a:schemeClr val="tx2"/>
                </a:solidFill>
              </a:rPr>
              <a:t>(logical = FALSE) print(</a:t>
            </a:r>
            <a:r>
              <a:rPr lang="en-IN" sz="1600" dirty="0" err="1">
                <a:solidFill>
                  <a:schemeClr val="tx2"/>
                </a:solidFill>
              </a:rPr>
              <a:t>nClust</a:t>
            </a:r>
            <a:r>
              <a:rPr lang="en-IN" sz="1600" dirty="0">
                <a:solidFill>
                  <a:schemeClr val="tx2"/>
                </a:solidFill>
              </a:rPr>
              <a:t>)</a:t>
            </a:r>
          </a:p>
          <a:p>
            <a:r>
              <a:rPr lang="en-IN" sz="1600" dirty="0" err="1">
                <a:solidFill>
                  <a:schemeClr val="tx2"/>
                </a:solidFill>
              </a:rPr>
              <a:t>makeCluster</a:t>
            </a:r>
            <a:r>
              <a:rPr lang="en-IN" sz="1600" dirty="0">
                <a:solidFill>
                  <a:schemeClr val="tx2"/>
                </a:solidFill>
              </a:rPr>
              <a:t>(nClust-1)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CF2E1-FA91-429E-9388-A25FF0F9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79" y="4317154"/>
            <a:ext cx="6342864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41359-BA80-4144-9B5B-A56D8451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APPLICATION TO MONTE CARLO SIMULATION</a:t>
            </a:r>
            <a:endParaRPr lang="en-IN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E8A-B9B2-4D08-A0CD-CC824EB6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Monte Carlo Simulation is a statistical technique which relies on running randomly selected scenarios for every calculation or loop rendering all possible outcomes and the likelihood of each.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Example shown as part of tutorial is a simple simulation for generating 100 random values from a sampled data with 10000 no of draws.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compares serial computing with parallel computing using foreach-</a:t>
            </a:r>
            <a:r>
              <a:rPr lang="en-US" sz="1800" dirty="0" err="1">
                <a:solidFill>
                  <a:schemeClr val="tx2"/>
                </a:solidFill>
              </a:rPr>
              <a:t>dopar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dirty="0" err="1">
                <a:solidFill>
                  <a:schemeClr val="tx2"/>
                </a:solidFill>
              </a:rPr>
              <a:t>parSapply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32B348-1321-4AD6-901A-931D4536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4850937"/>
            <a:ext cx="3781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6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8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76CB3-D2C4-4A6B-B0AD-E5FE3AC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772" y="397874"/>
            <a:ext cx="9472803" cy="12466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ILLUSTRATION ON REAL DATA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(Dota2 Games Results)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7" name="Group 32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8" name="Freeform: Shape 33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34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35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6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38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53" name="Freeform: Shape 39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0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1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42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7" name="Content Placeholder 3">
            <a:extLst>
              <a:ext uri="{FF2B5EF4-FFF2-40B4-BE49-F238E27FC236}">
                <a16:creationId xmlns:a16="http://schemas.microsoft.com/office/drawing/2014/main" id="{D1747609-F3CB-45E7-8A83-73A1AE2AD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311885"/>
              </p:ext>
            </p:extLst>
          </p:nvPr>
        </p:nvGraphicFramePr>
        <p:xfrm>
          <a:off x="1223772" y="3916003"/>
          <a:ext cx="5700811" cy="153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" name="Title 1">
            <a:extLst>
              <a:ext uri="{FF2B5EF4-FFF2-40B4-BE49-F238E27FC236}">
                <a16:creationId xmlns:a16="http://schemas.microsoft.com/office/drawing/2014/main" id="{BEBFA160-1203-4203-BB96-28C8B35680E8}"/>
              </a:ext>
            </a:extLst>
          </p:cNvPr>
          <p:cNvSpPr txBox="1">
            <a:spLocks/>
          </p:cNvSpPr>
          <p:nvPr/>
        </p:nvSpPr>
        <p:spPr>
          <a:xfrm>
            <a:off x="1191572" y="1644478"/>
            <a:ext cx="8507061" cy="1420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TARGET : Find the most played hero trio</a:t>
            </a:r>
          </a:p>
          <a:p>
            <a:r>
              <a:rPr lang="en-US" sz="3600" dirty="0">
                <a:solidFill>
                  <a:schemeClr val="tx2"/>
                </a:solidFill>
              </a:rPr>
              <a:t>CHALLENGE: Cannot compare column by itself as comparison of I with j col will result same as j with I col.</a:t>
            </a:r>
          </a:p>
          <a:p>
            <a:r>
              <a:rPr lang="en-US" sz="3600" dirty="0">
                <a:solidFill>
                  <a:schemeClr val="tx2"/>
                </a:solidFill>
              </a:rPr>
              <a:t>SOLUTION: Hence, we can only look at the upper triangular matrix for comparison </a:t>
            </a:r>
          </a:p>
          <a:p>
            <a:r>
              <a:rPr lang="en-US" sz="3600" dirty="0">
                <a:solidFill>
                  <a:schemeClr val="tx2"/>
                </a:solidFill>
              </a:rPr>
              <a:t>RESULT: Produces result in less than 20 seconds and does not help to showcase efficiency of parallel computing 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NEW TARGET: Find the trio of heroes most picked across all games using the same condition</a:t>
            </a:r>
          </a:p>
          <a:p>
            <a:r>
              <a:rPr lang="en-US" sz="3600" dirty="0">
                <a:solidFill>
                  <a:schemeClr val="tx2"/>
                </a:solidFill>
              </a:rPr>
              <a:t>CONDITION TO BE MET: 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0FFE3-3132-4939-AA1A-5323C1EDB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046" y="3654299"/>
            <a:ext cx="2908177" cy="251160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F04C56E-7507-4D9E-97D6-8598EC99235B}"/>
              </a:ext>
            </a:extLst>
          </p:cNvPr>
          <p:cNvSpPr txBox="1">
            <a:spLocks/>
          </p:cNvSpPr>
          <p:nvPr/>
        </p:nvSpPr>
        <p:spPr>
          <a:xfrm>
            <a:off x="8695046" y="2631346"/>
            <a:ext cx="2475015" cy="661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It has 113 hero types in total in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6B4CE-E5F3-44BB-987B-82EDF56A1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572" y="2806169"/>
            <a:ext cx="5350025" cy="7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D3D4-04D8-4922-B5DF-2975FB1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1296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OPTIMIZING TO IMPROVE PERFORMANCE 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4B1C861-42FD-4900-B9C6-61FA66B9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24" y="158994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Code modification to improve code quality and efficiency.</a:t>
            </a:r>
          </a:p>
          <a:p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Two concepts to consider: flexibility and scalability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Flexibility: </a:t>
            </a:r>
            <a:r>
              <a:rPr lang="en-US" b="1" dirty="0">
                <a:solidFill>
                  <a:srgbClr val="44546A"/>
                </a:solidFill>
                <a:latin typeface="Calibri Light" panose="020F0302020204030204"/>
              </a:rPr>
              <a:t>Ease of modifying a portion of code to fulfil any change in outcome.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4546A"/>
                </a:solidFill>
                <a:latin typeface="Calibri Light" panose="020F0302020204030204"/>
              </a:rPr>
              <a:t>Scalability</a:t>
            </a:r>
            <a:r>
              <a:rPr lang="en-US" b="1" dirty="0">
                <a:solidFill>
                  <a:srgbClr val="44546A"/>
                </a:solidFill>
                <a:latin typeface="Calibri Light" panose="020F0302020204030204"/>
              </a:rPr>
              <a:t>: Writing scalable code means no matter if and when a new change is required, the code will be able to adapt to it in almost no time.</a:t>
            </a:r>
          </a:p>
          <a:p>
            <a:r>
              <a:rPr lang="en-IN" dirty="0">
                <a:solidFill>
                  <a:srgbClr val="44546A"/>
                </a:solidFill>
                <a:latin typeface="Calibri Light" panose="020F0302020204030204"/>
              </a:rPr>
              <a:t>In our example, we transformed the dataset in a manner that it allows us to perform optimized matrix operations. </a:t>
            </a:r>
          </a:p>
        </p:txBody>
      </p:sp>
    </p:spTree>
    <p:extLst>
      <p:ext uri="{BB962C8B-B14F-4D97-AF65-F5344CB8AC3E}">
        <p14:creationId xmlns:p14="http://schemas.microsoft.com/office/powerpoint/2010/main" val="302946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0DDAB-DEB1-4A6E-9823-59B6599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81" y="116933"/>
            <a:ext cx="6422848" cy="1355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CPU VS GPU RESULTS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5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B8C2E-F011-4B1A-A0AD-D2BEAA80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955235"/>
            <a:ext cx="3026664" cy="2166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2653F3-7B88-463A-9E2F-E811B88C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80" y="1255847"/>
            <a:ext cx="5132020" cy="1281617"/>
          </a:xfrm>
          <a:prstGeom prst="rect">
            <a:avLst/>
          </a:prstGeom>
          <a:effectLst/>
        </p:spPr>
      </p:pic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4E4E6D85-03A8-4BCA-B5C8-6F3F89EB3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39003"/>
              </p:ext>
            </p:extLst>
          </p:nvPr>
        </p:nvGraphicFramePr>
        <p:xfrm>
          <a:off x="5116880" y="2438400"/>
          <a:ext cx="6422848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itle 3">
            <a:extLst>
              <a:ext uri="{FF2B5EF4-FFF2-40B4-BE49-F238E27FC236}">
                <a16:creationId xmlns:a16="http://schemas.microsoft.com/office/drawing/2014/main" id="{1FAAAD9C-F810-4764-8600-F0B43A5DE3FD}"/>
              </a:ext>
            </a:extLst>
          </p:cNvPr>
          <p:cNvSpPr txBox="1">
            <a:spLocks/>
          </p:cNvSpPr>
          <p:nvPr/>
        </p:nvSpPr>
        <p:spPr>
          <a:xfrm>
            <a:off x="652272" y="3241133"/>
            <a:ext cx="3348228" cy="255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Steps to achieve operation: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) convert df to tensor, select device = ‘</a:t>
            </a:r>
            <a:r>
              <a:rPr lang="en-US" sz="1500" dirty="0" err="1"/>
              <a:t>cpu</a:t>
            </a:r>
            <a:r>
              <a:rPr lang="en-US" sz="1500" dirty="0"/>
              <a:t>’ or ‘</a:t>
            </a:r>
            <a:r>
              <a:rPr lang="en-US" sz="1500" dirty="0" err="1"/>
              <a:t>gpu</a:t>
            </a:r>
            <a:r>
              <a:rPr lang="en-US" sz="1500" dirty="0"/>
              <a:t>’</a:t>
            </a:r>
          </a:p>
          <a:p>
            <a:r>
              <a:rPr lang="en-US" sz="1500" dirty="0"/>
              <a:t>ii)  execute the </a:t>
            </a:r>
            <a:r>
              <a:rPr lang="en-US" sz="1500" dirty="0" err="1"/>
              <a:t>einsum</a:t>
            </a:r>
            <a:endParaRPr lang="en-US" sz="1500" dirty="0"/>
          </a:p>
          <a:p>
            <a:r>
              <a:rPr lang="en-US" sz="1500" dirty="0"/>
              <a:t>iii) find position of argmax C(</a:t>
            </a:r>
            <a:r>
              <a:rPr lang="en-US" sz="1500" dirty="0" err="1"/>
              <a:t>i,j,k</a:t>
            </a:r>
            <a:r>
              <a:rPr lang="en-US" sz="1500" dirty="0"/>
              <a:t>) </a:t>
            </a:r>
          </a:p>
          <a:p>
            <a:r>
              <a:rPr lang="en-US" sz="1500" dirty="0"/>
              <a:t>iv) Enforce the condition  of k&gt;j&gt;</a:t>
            </a:r>
            <a:r>
              <a:rPr lang="en-US" sz="1500" dirty="0" err="1"/>
              <a:t>i</a:t>
            </a:r>
            <a:r>
              <a:rPr lang="en-US" sz="1500" dirty="0"/>
              <a:t> to avoid repetitions </a:t>
            </a:r>
          </a:p>
          <a:p>
            <a:r>
              <a:rPr lang="en-US" sz="1500" dirty="0"/>
              <a:t>RESULT: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01ED6-27A1-4E91-93B5-3E79844E61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8797" y="5164021"/>
            <a:ext cx="1218413" cy="9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B9DA5A-7F8C-4EDB-A21C-1CF1F752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8" y="3240328"/>
            <a:ext cx="6072702" cy="2591442"/>
          </a:xfrm>
          <a:prstGeom prst="rect">
            <a:avLst/>
          </a:prstGeom>
        </p:spPr>
      </p:pic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223746EF-7753-44BB-9236-6BBE772D9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09631"/>
              </p:ext>
            </p:extLst>
          </p:nvPr>
        </p:nvGraphicFramePr>
        <p:xfrm>
          <a:off x="1000125" y="1365774"/>
          <a:ext cx="10175631" cy="172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itle 3">
            <a:extLst>
              <a:ext uri="{FF2B5EF4-FFF2-40B4-BE49-F238E27FC236}">
                <a16:creationId xmlns:a16="http://schemas.microsoft.com/office/drawing/2014/main" id="{2ABAB2D3-E38B-40BD-9B0D-726E79B3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RANDOM FORESTS MODEL IN PARALLEL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71A9C-CAF1-4A6D-83AC-6C0C2255A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449" y="4055036"/>
            <a:ext cx="4781703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D6210-1E74-4D70-ACC1-61D7C1115C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6449" y="3448293"/>
            <a:ext cx="4433888" cy="56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248FA-B224-47E8-AF57-5AFF0F82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6144" y="5017061"/>
            <a:ext cx="1252689" cy="4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0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988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Liberation Sans</vt:lpstr>
      <vt:lpstr>Wingdings</vt:lpstr>
      <vt:lpstr>Thème Office</vt:lpstr>
      <vt:lpstr>PARALLEL COMPUTING</vt:lpstr>
      <vt:lpstr>OVERVIEW</vt:lpstr>
      <vt:lpstr>WHY USE PARALLEL COMPUTING?</vt:lpstr>
      <vt:lpstr>AN EXAMPLE OF FOREACH TO UNDERSTAND HOW TO PROCESS IN PARALLEL</vt:lpstr>
      <vt:lpstr>APPLICATION TO MONTE CARLO SIMULATION</vt:lpstr>
      <vt:lpstr>ILLUSTRATION ON REAL DATA (Dota2 Games Results)</vt:lpstr>
      <vt:lpstr>OPTIMIZING TO IMPROVE PERFORMANCE </vt:lpstr>
      <vt:lpstr>CPU VS GPU RESULTS</vt:lpstr>
      <vt:lpstr>RANDOM FORESTS MODEL IN PARALLEL</vt:lpstr>
      <vt:lpstr>EFFECT OF NTREE ON EXCUTION TIME OF EACH PACKAGE</vt:lpstr>
      <vt:lpstr>CHALLENGES AND ASPIRATION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Akankhya Mohapatra</dc:creator>
  <cp:lastModifiedBy>Akankhya Mohapatra</cp:lastModifiedBy>
  <cp:revision>50</cp:revision>
  <dcterms:created xsi:type="dcterms:W3CDTF">2021-04-27T23:23:01Z</dcterms:created>
  <dcterms:modified xsi:type="dcterms:W3CDTF">2021-07-27T22:31:53Z</dcterms:modified>
</cp:coreProperties>
</file>