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7" r:id="rId4"/>
  </p:sldMasterIdLst>
  <p:notesMasterIdLst>
    <p:notesMasterId r:id="rId16"/>
  </p:notesMasterIdLst>
  <p:sldIdLst>
    <p:sldId id="257" r:id="rId5"/>
    <p:sldId id="259" r:id="rId6"/>
    <p:sldId id="262" r:id="rId7"/>
    <p:sldId id="270" r:id="rId8"/>
    <p:sldId id="271" r:id="rId9"/>
    <p:sldId id="272" r:id="rId10"/>
    <p:sldId id="263" r:id="rId11"/>
    <p:sldId id="273" r:id="rId12"/>
    <p:sldId id="274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6C00"/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8A1A0-8608-A041-B296-EF2FA00C3C98}" v="19" dt="2023-06-21T07:54:05.981"/>
    <p1510:client id="{3D286AC7-ACFE-4308-9D88-3177AB8CCD44}" v="1" dt="2023-06-21T05:32:19.960"/>
    <p1510:client id="{E2CC273F-D80D-4157-BF67-F4B85014A9B3}" v="68" vWet="69" dt="2023-06-21T07:50:16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D81565-ED70-4F1D-A9AE-C4C5BEDE96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C43074-BF30-4DFA-AF56-7979A1B791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dirty="0">
              <a:solidFill>
                <a:srgbClr val="E6EDF3"/>
              </a:solidFill>
              <a:effectLst/>
              <a:latin typeface="-apple-system"/>
            </a:rPr>
            <a:t>Perform exploratory data analysis (EDA) to gain insights into the data.</a:t>
          </a:r>
          <a:endParaRPr lang="en-US" sz="1800" dirty="0"/>
        </a:p>
      </dgm:t>
    </dgm:pt>
    <dgm:pt modelId="{7096F33C-9ACE-47B6-8904-DC737557078F}" type="parTrans" cxnId="{811770CE-3B5A-4CF8-931C-CE10EAB1171A}">
      <dgm:prSet/>
      <dgm:spPr/>
      <dgm:t>
        <a:bodyPr/>
        <a:lstStyle/>
        <a:p>
          <a:endParaRPr lang="en-US" sz="2400"/>
        </a:p>
      </dgm:t>
    </dgm:pt>
    <dgm:pt modelId="{5C5207F8-B61B-4256-B654-D1EBA1FE9F3A}" type="sibTrans" cxnId="{811770CE-3B5A-4CF8-931C-CE10EAB1171A}">
      <dgm:prSet/>
      <dgm:spPr/>
      <dgm:t>
        <a:bodyPr/>
        <a:lstStyle/>
        <a:p>
          <a:endParaRPr lang="en-US"/>
        </a:p>
      </dgm:t>
    </dgm:pt>
    <dgm:pt modelId="{588EB142-43EC-4CEB-8B7C-B240C8A035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solidFill>
                <a:srgbClr val="E6EDF3"/>
              </a:solidFill>
              <a:effectLst/>
              <a:latin typeface="-apple-system"/>
            </a:rPr>
            <a:t>Identify key drivers of sales.</a:t>
          </a:r>
          <a:endParaRPr lang="en-US" dirty="0"/>
        </a:p>
      </dgm:t>
    </dgm:pt>
    <dgm:pt modelId="{06F322C7-3E0E-4EFD-8DD9-81F28F2D9FB8}" type="parTrans" cxnId="{B510461E-AF80-42FA-8F70-77B4744DBDBE}">
      <dgm:prSet/>
      <dgm:spPr/>
      <dgm:t>
        <a:bodyPr/>
        <a:lstStyle/>
        <a:p>
          <a:endParaRPr lang="en-US" sz="2400"/>
        </a:p>
      </dgm:t>
    </dgm:pt>
    <dgm:pt modelId="{89E162BF-552A-446E-A548-4B32353D3E36}" type="sibTrans" cxnId="{B510461E-AF80-42FA-8F70-77B4744DBDBE}">
      <dgm:prSet/>
      <dgm:spPr/>
      <dgm:t>
        <a:bodyPr/>
        <a:lstStyle/>
        <a:p>
          <a:endParaRPr lang="en-US"/>
        </a:p>
      </dgm:t>
    </dgm:pt>
    <dgm:pt modelId="{BA468EDF-9A3C-4724-B783-E7CEF4503A81}">
      <dgm:prSet/>
      <dgm:spPr/>
      <dgm:t>
        <a:bodyPr/>
        <a:lstStyle/>
        <a:p>
          <a:r>
            <a:rPr lang="en-US" dirty="0"/>
            <a:t>Develop recommendations for the superstore to improve its business performance. </a:t>
          </a:r>
        </a:p>
      </dgm:t>
    </dgm:pt>
    <dgm:pt modelId="{CD17282E-9C16-4635-90C2-E414E889CAC4}" type="parTrans" cxnId="{174A9E9C-6669-4BB0-ACF0-0C6ADD16CB35}">
      <dgm:prSet/>
      <dgm:spPr/>
      <dgm:t>
        <a:bodyPr/>
        <a:lstStyle/>
        <a:p>
          <a:endParaRPr lang="en-US" sz="2400"/>
        </a:p>
      </dgm:t>
    </dgm:pt>
    <dgm:pt modelId="{E41F480E-C32D-4AB0-A7DD-F2F7BD062537}" type="sibTrans" cxnId="{174A9E9C-6669-4BB0-ACF0-0C6ADD16CB35}">
      <dgm:prSet/>
      <dgm:spPr/>
      <dgm:t>
        <a:bodyPr/>
        <a:lstStyle/>
        <a:p>
          <a:endParaRPr lang="en-US"/>
        </a:p>
      </dgm:t>
    </dgm:pt>
    <dgm:pt modelId="{B3F0EDBB-95DF-40D5-8AC1-77D3D6C4BE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solidFill>
                <a:srgbClr val="E6EDF3"/>
              </a:solidFill>
              <a:effectLst/>
              <a:latin typeface="-apple-system"/>
            </a:rPr>
            <a:t>Increasing sales of high-margin products Targeting its marketing efforts to specific customer segments.</a:t>
          </a:r>
          <a:endParaRPr lang="en-US" dirty="0"/>
        </a:p>
      </dgm:t>
    </dgm:pt>
    <dgm:pt modelId="{35ACC8C2-0CB9-4E70-8FE7-B3DE31051478}" type="parTrans" cxnId="{A71B02F3-7DBE-414A-B051-2393195896E6}">
      <dgm:prSet/>
      <dgm:spPr/>
      <dgm:t>
        <a:bodyPr/>
        <a:lstStyle/>
        <a:p>
          <a:endParaRPr lang="en-US" sz="2400"/>
        </a:p>
      </dgm:t>
    </dgm:pt>
    <dgm:pt modelId="{D117D9C6-0FE2-4D3D-8128-56FC9A1A7226}" type="sibTrans" cxnId="{A71B02F3-7DBE-414A-B051-2393195896E6}">
      <dgm:prSet/>
      <dgm:spPr/>
      <dgm:t>
        <a:bodyPr/>
        <a:lstStyle/>
        <a:p>
          <a:endParaRPr lang="en-US"/>
        </a:p>
      </dgm:t>
    </dgm:pt>
    <dgm:pt modelId="{8286B5AD-347A-4C84-84CE-D728A5DDC7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solidFill>
                <a:srgbClr val="E6EDF3"/>
              </a:solidFill>
              <a:effectLst/>
              <a:latin typeface="-apple-system"/>
            </a:rPr>
            <a:t>Identify trends and patterns in the data that can help the superstore improve its business performance.</a:t>
          </a:r>
          <a:endParaRPr lang="en-US" dirty="0"/>
        </a:p>
      </dgm:t>
    </dgm:pt>
    <dgm:pt modelId="{CDC14184-789A-4407-B06E-6C2F8ACE7B2F}" type="parTrans" cxnId="{5AB5225E-0F76-4B01-8B73-FD27678BC420}">
      <dgm:prSet/>
      <dgm:spPr/>
      <dgm:t>
        <a:bodyPr/>
        <a:lstStyle/>
        <a:p>
          <a:endParaRPr lang="en-US" sz="2400"/>
        </a:p>
      </dgm:t>
    </dgm:pt>
    <dgm:pt modelId="{D251DBAE-3D39-4BD0-B6AA-7A5F71E85C50}" type="sibTrans" cxnId="{5AB5225E-0F76-4B01-8B73-FD27678BC420}">
      <dgm:prSet/>
      <dgm:spPr/>
      <dgm:t>
        <a:bodyPr/>
        <a:lstStyle/>
        <a:p>
          <a:endParaRPr lang="en-US"/>
        </a:p>
      </dgm:t>
    </dgm:pt>
    <dgm:pt modelId="{EC0B5000-F585-4FD5-8068-0CB9433EA7FF}" type="pres">
      <dgm:prSet presAssocID="{EDD81565-ED70-4F1D-A9AE-C4C5BEDE96CC}" presName="root" presStyleCnt="0">
        <dgm:presLayoutVars>
          <dgm:dir/>
          <dgm:resizeHandles val="exact"/>
        </dgm:presLayoutVars>
      </dgm:prSet>
      <dgm:spPr/>
    </dgm:pt>
    <dgm:pt modelId="{93B123ED-5C0F-45C9-B61C-9EE89D9A3DEC}" type="pres">
      <dgm:prSet presAssocID="{E3C43074-BF30-4DFA-AF56-7979A1B7918D}" presName="compNode" presStyleCnt="0"/>
      <dgm:spPr/>
    </dgm:pt>
    <dgm:pt modelId="{8038C924-B8BD-4F26-A24C-1C63463597FA}" type="pres">
      <dgm:prSet presAssocID="{E3C43074-BF30-4DFA-AF56-7979A1B7918D}" presName="bgRect" presStyleLbl="bgShp" presStyleIdx="0" presStyleCnt="5"/>
      <dgm:spPr/>
    </dgm:pt>
    <dgm:pt modelId="{4B25AEC7-5CFB-4308-AE6D-33B745374D33}" type="pres">
      <dgm:prSet presAssocID="{E3C43074-BF30-4DFA-AF56-7979A1B7918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36AAB22-EF71-4BA0-9157-562138D3AFED}" type="pres">
      <dgm:prSet presAssocID="{E3C43074-BF30-4DFA-AF56-7979A1B7918D}" presName="spaceRect" presStyleCnt="0"/>
      <dgm:spPr/>
    </dgm:pt>
    <dgm:pt modelId="{65E19F85-412F-4D08-928C-C676A15322A1}" type="pres">
      <dgm:prSet presAssocID="{E3C43074-BF30-4DFA-AF56-7979A1B7918D}" presName="parTx" presStyleLbl="revTx" presStyleIdx="0" presStyleCnt="5">
        <dgm:presLayoutVars>
          <dgm:chMax val="0"/>
          <dgm:chPref val="0"/>
        </dgm:presLayoutVars>
      </dgm:prSet>
      <dgm:spPr/>
    </dgm:pt>
    <dgm:pt modelId="{FA890A55-F79A-4242-9997-67426A34461E}" type="pres">
      <dgm:prSet presAssocID="{5C5207F8-B61B-4256-B654-D1EBA1FE9F3A}" presName="sibTrans" presStyleCnt="0"/>
      <dgm:spPr/>
    </dgm:pt>
    <dgm:pt modelId="{5B2F9502-3306-416D-A3F6-E49C87EAC41F}" type="pres">
      <dgm:prSet presAssocID="{588EB142-43EC-4CEB-8B7C-B240C8A03503}" presName="compNode" presStyleCnt="0"/>
      <dgm:spPr/>
    </dgm:pt>
    <dgm:pt modelId="{760D61B0-296F-409F-BF91-47DBFCDC0B78}" type="pres">
      <dgm:prSet presAssocID="{588EB142-43EC-4CEB-8B7C-B240C8A03503}" presName="bgRect" presStyleLbl="bgShp" presStyleIdx="1" presStyleCnt="5" custLinFactNeighborX="10426" custLinFactNeighborY="3847"/>
      <dgm:spPr/>
    </dgm:pt>
    <dgm:pt modelId="{CC45EAB4-F90D-4D69-9FE5-467932AFA223}" type="pres">
      <dgm:prSet presAssocID="{588EB142-43EC-4CEB-8B7C-B240C8A0350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0B12D90-B1BE-406A-A579-9106AB57C238}" type="pres">
      <dgm:prSet presAssocID="{588EB142-43EC-4CEB-8B7C-B240C8A03503}" presName="spaceRect" presStyleCnt="0"/>
      <dgm:spPr/>
    </dgm:pt>
    <dgm:pt modelId="{BC7E199A-83F7-4309-B0B2-19CBA4E1744F}" type="pres">
      <dgm:prSet presAssocID="{588EB142-43EC-4CEB-8B7C-B240C8A03503}" presName="parTx" presStyleLbl="revTx" presStyleIdx="1" presStyleCnt="5">
        <dgm:presLayoutVars>
          <dgm:chMax val="0"/>
          <dgm:chPref val="0"/>
        </dgm:presLayoutVars>
      </dgm:prSet>
      <dgm:spPr/>
    </dgm:pt>
    <dgm:pt modelId="{ADABC54C-17F4-4310-977C-083D047CAF7E}" type="pres">
      <dgm:prSet presAssocID="{89E162BF-552A-446E-A548-4B32353D3E36}" presName="sibTrans" presStyleCnt="0"/>
      <dgm:spPr/>
    </dgm:pt>
    <dgm:pt modelId="{44D2C6F3-9D34-49DE-9494-BD6B6F4F4034}" type="pres">
      <dgm:prSet presAssocID="{BA468EDF-9A3C-4724-B783-E7CEF4503A81}" presName="compNode" presStyleCnt="0"/>
      <dgm:spPr/>
    </dgm:pt>
    <dgm:pt modelId="{07DACB3A-785F-4BB1-8686-1941987A0AEE}" type="pres">
      <dgm:prSet presAssocID="{BA468EDF-9A3C-4724-B783-E7CEF4503A81}" presName="bgRect" presStyleLbl="bgShp" presStyleIdx="2" presStyleCnt="5"/>
      <dgm:spPr/>
    </dgm:pt>
    <dgm:pt modelId="{095CC8A5-FF97-4D2B-A623-C489E0373A32}" type="pres">
      <dgm:prSet presAssocID="{BA468EDF-9A3C-4724-B783-E7CEF4503A8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3F4EFB26-F3B3-418B-8E4A-702F771858FB}" type="pres">
      <dgm:prSet presAssocID="{BA468EDF-9A3C-4724-B783-E7CEF4503A81}" presName="spaceRect" presStyleCnt="0"/>
      <dgm:spPr/>
    </dgm:pt>
    <dgm:pt modelId="{0A0EC523-69CE-4783-9CD1-20D2D33179AC}" type="pres">
      <dgm:prSet presAssocID="{BA468EDF-9A3C-4724-B783-E7CEF4503A81}" presName="parTx" presStyleLbl="revTx" presStyleIdx="2" presStyleCnt="5">
        <dgm:presLayoutVars>
          <dgm:chMax val="0"/>
          <dgm:chPref val="0"/>
        </dgm:presLayoutVars>
      </dgm:prSet>
      <dgm:spPr/>
    </dgm:pt>
    <dgm:pt modelId="{6E26E5D3-E1B1-4B4F-837A-7BD35B9A7EEB}" type="pres">
      <dgm:prSet presAssocID="{E41F480E-C32D-4AB0-A7DD-F2F7BD062537}" presName="sibTrans" presStyleCnt="0"/>
      <dgm:spPr/>
    </dgm:pt>
    <dgm:pt modelId="{BDB8003A-BBC2-4943-8ED9-B833446D89E7}" type="pres">
      <dgm:prSet presAssocID="{B3F0EDBB-95DF-40D5-8AC1-77D3D6C4BEFA}" presName="compNode" presStyleCnt="0"/>
      <dgm:spPr/>
    </dgm:pt>
    <dgm:pt modelId="{38B728EC-856D-464A-A7D1-70C6C64A66C7}" type="pres">
      <dgm:prSet presAssocID="{B3F0EDBB-95DF-40D5-8AC1-77D3D6C4BEFA}" presName="bgRect" presStyleLbl="bgShp" presStyleIdx="3" presStyleCnt="5"/>
      <dgm:spPr/>
    </dgm:pt>
    <dgm:pt modelId="{DE4C3FE5-6758-4290-A292-E7FA6DEB0FEA}" type="pres">
      <dgm:prSet presAssocID="{B3F0EDBB-95DF-40D5-8AC1-77D3D6C4BEF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9B390DE1-0CE1-406B-B9C2-B0EEA0B0BC78}" type="pres">
      <dgm:prSet presAssocID="{B3F0EDBB-95DF-40D5-8AC1-77D3D6C4BEFA}" presName="spaceRect" presStyleCnt="0"/>
      <dgm:spPr/>
    </dgm:pt>
    <dgm:pt modelId="{E132F99F-6C03-43DA-A2E1-2E8C62A8436D}" type="pres">
      <dgm:prSet presAssocID="{B3F0EDBB-95DF-40D5-8AC1-77D3D6C4BEFA}" presName="parTx" presStyleLbl="revTx" presStyleIdx="3" presStyleCnt="5">
        <dgm:presLayoutVars>
          <dgm:chMax val="0"/>
          <dgm:chPref val="0"/>
        </dgm:presLayoutVars>
      </dgm:prSet>
      <dgm:spPr/>
    </dgm:pt>
    <dgm:pt modelId="{4C5742D2-0DD9-40C3-B4E7-0472615C74D5}" type="pres">
      <dgm:prSet presAssocID="{D117D9C6-0FE2-4D3D-8128-56FC9A1A7226}" presName="sibTrans" presStyleCnt="0"/>
      <dgm:spPr/>
    </dgm:pt>
    <dgm:pt modelId="{982B2579-D1C8-4D1A-8E4F-3B47C40225EA}" type="pres">
      <dgm:prSet presAssocID="{8286B5AD-347A-4C84-84CE-D728A5DDC71C}" presName="compNode" presStyleCnt="0"/>
      <dgm:spPr/>
    </dgm:pt>
    <dgm:pt modelId="{EDF09812-E287-40BA-AA8F-EA78766BC11C}" type="pres">
      <dgm:prSet presAssocID="{8286B5AD-347A-4C84-84CE-D728A5DDC71C}" presName="bgRect" presStyleLbl="bgShp" presStyleIdx="4" presStyleCnt="5"/>
      <dgm:spPr/>
    </dgm:pt>
    <dgm:pt modelId="{9783DD80-BCE6-4A90-94BD-BC5F88149B29}" type="pres">
      <dgm:prSet presAssocID="{8286B5AD-347A-4C84-84CE-D728A5DDC71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D63E098-0BA5-46AE-975D-0DCDCCBB8AD2}" type="pres">
      <dgm:prSet presAssocID="{8286B5AD-347A-4C84-84CE-D728A5DDC71C}" presName="spaceRect" presStyleCnt="0"/>
      <dgm:spPr/>
    </dgm:pt>
    <dgm:pt modelId="{567E4D7C-D120-4246-8B8D-412EE2D82EA8}" type="pres">
      <dgm:prSet presAssocID="{8286B5AD-347A-4C84-84CE-D728A5DDC71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8B7F41C-251B-4405-92BB-C830E41353FB}" type="presOf" srcId="{8286B5AD-347A-4C84-84CE-D728A5DDC71C}" destId="{567E4D7C-D120-4246-8B8D-412EE2D82EA8}" srcOrd="0" destOrd="0" presId="urn:microsoft.com/office/officeart/2018/2/layout/IconVerticalSolidList"/>
    <dgm:cxn modelId="{B510461E-AF80-42FA-8F70-77B4744DBDBE}" srcId="{EDD81565-ED70-4F1D-A9AE-C4C5BEDE96CC}" destId="{588EB142-43EC-4CEB-8B7C-B240C8A03503}" srcOrd="1" destOrd="0" parTransId="{06F322C7-3E0E-4EFD-8DD9-81F28F2D9FB8}" sibTransId="{89E162BF-552A-446E-A548-4B32353D3E36}"/>
    <dgm:cxn modelId="{5AB5225E-0F76-4B01-8B73-FD27678BC420}" srcId="{EDD81565-ED70-4F1D-A9AE-C4C5BEDE96CC}" destId="{8286B5AD-347A-4C84-84CE-D728A5DDC71C}" srcOrd="4" destOrd="0" parTransId="{CDC14184-789A-4407-B06E-6C2F8ACE7B2F}" sibTransId="{D251DBAE-3D39-4BD0-B6AA-7A5F71E85C50}"/>
    <dgm:cxn modelId="{D7663944-FC71-494D-8B4B-7AB0F173F2F6}" type="presOf" srcId="{E3C43074-BF30-4DFA-AF56-7979A1B7918D}" destId="{65E19F85-412F-4D08-928C-C676A15322A1}" srcOrd="0" destOrd="0" presId="urn:microsoft.com/office/officeart/2018/2/layout/IconVerticalSolidList"/>
    <dgm:cxn modelId="{2361B066-71DD-43A9-A0F1-50468CF4E997}" type="presOf" srcId="{BA468EDF-9A3C-4724-B783-E7CEF4503A81}" destId="{0A0EC523-69CE-4783-9CD1-20D2D33179AC}" srcOrd="0" destOrd="0" presId="urn:microsoft.com/office/officeart/2018/2/layout/IconVerticalSolidList"/>
    <dgm:cxn modelId="{EDE5E55A-C658-4323-AD1D-501039AFA6ED}" type="presOf" srcId="{B3F0EDBB-95DF-40D5-8AC1-77D3D6C4BEFA}" destId="{E132F99F-6C03-43DA-A2E1-2E8C62A8436D}" srcOrd="0" destOrd="0" presId="urn:microsoft.com/office/officeart/2018/2/layout/IconVerticalSolidList"/>
    <dgm:cxn modelId="{174A9E9C-6669-4BB0-ACF0-0C6ADD16CB35}" srcId="{EDD81565-ED70-4F1D-A9AE-C4C5BEDE96CC}" destId="{BA468EDF-9A3C-4724-B783-E7CEF4503A81}" srcOrd="2" destOrd="0" parTransId="{CD17282E-9C16-4635-90C2-E414E889CAC4}" sibTransId="{E41F480E-C32D-4AB0-A7DD-F2F7BD062537}"/>
    <dgm:cxn modelId="{7BB239C3-7F97-4FB5-95E6-FD743E98B52F}" type="presOf" srcId="{588EB142-43EC-4CEB-8B7C-B240C8A03503}" destId="{BC7E199A-83F7-4309-B0B2-19CBA4E1744F}" srcOrd="0" destOrd="0" presId="urn:microsoft.com/office/officeart/2018/2/layout/IconVerticalSolidList"/>
    <dgm:cxn modelId="{811770CE-3B5A-4CF8-931C-CE10EAB1171A}" srcId="{EDD81565-ED70-4F1D-A9AE-C4C5BEDE96CC}" destId="{E3C43074-BF30-4DFA-AF56-7979A1B7918D}" srcOrd="0" destOrd="0" parTransId="{7096F33C-9ACE-47B6-8904-DC737557078F}" sibTransId="{5C5207F8-B61B-4256-B654-D1EBA1FE9F3A}"/>
    <dgm:cxn modelId="{D4AC28D2-4CE9-47A8-95B3-B3DA03A9D8B0}" type="presOf" srcId="{EDD81565-ED70-4F1D-A9AE-C4C5BEDE96CC}" destId="{EC0B5000-F585-4FD5-8068-0CB9433EA7FF}" srcOrd="0" destOrd="0" presId="urn:microsoft.com/office/officeart/2018/2/layout/IconVerticalSolidList"/>
    <dgm:cxn modelId="{A71B02F3-7DBE-414A-B051-2393195896E6}" srcId="{EDD81565-ED70-4F1D-A9AE-C4C5BEDE96CC}" destId="{B3F0EDBB-95DF-40D5-8AC1-77D3D6C4BEFA}" srcOrd="3" destOrd="0" parTransId="{35ACC8C2-0CB9-4E70-8FE7-B3DE31051478}" sibTransId="{D117D9C6-0FE2-4D3D-8128-56FC9A1A7226}"/>
    <dgm:cxn modelId="{790595CB-5EFC-4512-B4BD-34936BE1BF1A}" type="presParOf" srcId="{EC0B5000-F585-4FD5-8068-0CB9433EA7FF}" destId="{93B123ED-5C0F-45C9-B61C-9EE89D9A3DEC}" srcOrd="0" destOrd="0" presId="urn:microsoft.com/office/officeart/2018/2/layout/IconVerticalSolidList"/>
    <dgm:cxn modelId="{24C81509-6013-4E8E-9ABA-4B7DD5A8D5F1}" type="presParOf" srcId="{93B123ED-5C0F-45C9-B61C-9EE89D9A3DEC}" destId="{8038C924-B8BD-4F26-A24C-1C63463597FA}" srcOrd="0" destOrd="0" presId="urn:microsoft.com/office/officeart/2018/2/layout/IconVerticalSolidList"/>
    <dgm:cxn modelId="{B0F86E89-8EA5-41B4-9311-674D971C97C1}" type="presParOf" srcId="{93B123ED-5C0F-45C9-B61C-9EE89D9A3DEC}" destId="{4B25AEC7-5CFB-4308-AE6D-33B745374D33}" srcOrd="1" destOrd="0" presId="urn:microsoft.com/office/officeart/2018/2/layout/IconVerticalSolidList"/>
    <dgm:cxn modelId="{9086AFEA-AC8B-4501-8950-C85C426CC319}" type="presParOf" srcId="{93B123ED-5C0F-45C9-B61C-9EE89D9A3DEC}" destId="{336AAB22-EF71-4BA0-9157-562138D3AFED}" srcOrd="2" destOrd="0" presId="urn:microsoft.com/office/officeart/2018/2/layout/IconVerticalSolidList"/>
    <dgm:cxn modelId="{71C28305-9F3A-4D7E-9A5C-52914398C8DD}" type="presParOf" srcId="{93B123ED-5C0F-45C9-B61C-9EE89D9A3DEC}" destId="{65E19F85-412F-4D08-928C-C676A15322A1}" srcOrd="3" destOrd="0" presId="urn:microsoft.com/office/officeart/2018/2/layout/IconVerticalSolidList"/>
    <dgm:cxn modelId="{9ADAB4C4-385C-47DE-8883-3082EE2EDF00}" type="presParOf" srcId="{EC0B5000-F585-4FD5-8068-0CB9433EA7FF}" destId="{FA890A55-F79A-4242-9997-67426A34461E}" srcOrd="1" destOrd="0" presId="urn:microsoft.com/office/officeart/2018/2/layout/IconVerticalSolidList"/>
    <dgm:cxn modelId="{6E26D211-545B-4214-8BB4-DBC75D5271B0}" type="presParOf" srcId="{EC0B5000-F585-4FD5-8068-0CB9433EA7FF}" destId="{5B2F9502-3306-416D-A3F6-E49C87EAC41F}" srcOrd="2" destOrd="0" presId="urn:microsoft.com/office/officeart/2018/2/layout/IconVerticalSolidList"/>
    <dgm:cxn modelId="{7218ED1A-BEB9-4F11-B75D-94555C72F8AC}" type="presParOf" srcId="{5B2F9502-3306-416D-A3F6-E49C87EAC41F}" destId="{760D61B0-296F-409F-BF91-47DBFCDC0B78}" srcOrd="0" destOrd="0" presId="urn:microsoft.com/office/officeart/2018/2/layout/IconVerticalSolidList"/>
    <dgm:cxn modelId="{F475F730-4798-44B4-953B-8BFE681A7DB8}" type="presParOf" srcId="{5B2F9502-3306-416D-A3F6-E49C87EAC41F}" destId="{CC45EAB4-F90D-4D69-9FE5-467932AFA223}" srcOrd="1" destOrd="0" presId="urn:microsoft.com/office/officeart/2018/2/layout/IconVerticalSolidList"/>
    <dgm:cxn modelId="{A9EF69D7-76D7-4DF9-A476-C8143EC60C9C}" type="presParOf" srcId="{5B2F9502-3306-416D-A3F6-E49C87EAC41F}" destId="{00B12D90-B1BE-406A-A579-9106AB57C238}" srcOrd="2" destOrd="0" presId="urn:microsoft.com/office/officeart/2018/2/layout/IconVerticalSolidList"/>
    <dgm:cxn modelId="{D7E652C5-9068-4B8C-8ED1-B8D0347CB839}" type="presParOf" srcId="{5B2F9502-3306-416D-A3F6-E49C87EAC41F}" destId="{BC7E199A-83F7-4309-B0B2-19CBA4E1744F}" srcOrd="3" destOrd="0" presId="urn:microsoft.com/office/officeart/2018/2/layout/IconVerticalSolidList"/>
    <dgm:cxn modelId="{89010AF4-5B2A-41A7-8D4C-7A3D1FB1319D}" type="presParOf" srcId="{EC0B5000-F585-4FD5-8068-0CB9433EA7FF}" destId="{ADABC54C-17F4-4310-977C-083D047CAF7E}" srcOrd="3" destOrd="0" presId="urn:microsoft.com/office/officeart/2018/2/layout/IconVerticalSolidList"/>
    <dgm:cxn modelId="{B49AAE03-0C2E-42C3-B94E-D91BA121F287}" type="presParOf" srcId="{EC0B5000-F585-4FD5-8068-0CB9433EA7FF}" destId="{44D2C6F3-9D34-49DE-9494-BD6B6F4F4034}" srcOrd="4" destOrd="0" presId="urn:microsoft.com/office/officeart/2018/2/layout/IconVerticalSolidList"/>
    <dgm:cxn modelId="{3CA7300A-0B03-4A6F-AFF9-97811FA8BF25}" type="presParOf" srcId="{44D2C6F3-9D34-49DE-9494-BD6B6F4F4034}" destId="{07DACB3A-785F-4BB1-8686-1941987A0AEE}" srcOrd="0" destOrd="0" presId="urn:microsoft.com/office/officeart/2018/2/layout/IconVerticalSolidList"/>
    <dgm:cxn modelId="{BB0A5647-7003-4F32-9D86-4776B46DE8B9}" type="presParOf" srcId="{44D2C6F3-9D34-49DE-9494-BD6B6F4F4034}" destId="{095CC8A5-FF97-4D2B-A623-C489E0373A32}" srcOrd="1" destOrd="0" presId="urn:microsoft.com/office/officeart/2018/2/layout/IconVerticalSolidList"/>
    <dgm:cxn modelId="{98BCCE35-0036-49DB-B992-242886384940}" type="presParOf" srcId="{44D2C6F3-9D34-49DE-9494-BD6B6F4F4034}" destId="{3F4EFB26-F3B3-418B-8E4A-702F771858FB}" srcOrd="2" destOrd="0" presId="urn:microsoft.com/office/officeart/2018/2/layout/IconVerticalSolidList"/>
    <dgm:cxn modelId="{7DC03AA4-C3DC-40F8-B995-7ECBCF2925D8}" type="presParOf" srcId="{44D2C6F3-9D34-49DE-9494-BD6B6F4F4034}" destId="{0A0EC523-69CE-4783-9CD1-20D2D33179AC}" srcOrd="3" destOrd="0" presId="urn:microsoft.com/office/officeart/2018/2/layout/IconVerticalSolidList"/>
    <dgm:cxn modelId="{9545851E-BCE7-41D2-B356-92CCDED12B04}" type="presParOf" srcId="{EC0B5000-F585-4FD5-8068-0CB9433EA7FF}" destId="{6E26E5D3-E1B1-4B4F-837A-7BD35B9A7EEB}" srcOrd="5" destOrd="0" presId="urn:microsoft.com/office/officeart/2018/2/layout/IconVerticalSolidList"/>
    <dgm:cxn modelId="{2F987E00-14ED-4D21-930F-1C41A59A5AE6}" type="presParOf" srcId="{EC0B5000-F585-4FD5-8068-0CB9433EA7FF}" destId="{BDB8003A-BBC2-4943-8ED9-B833446D89E7}" srcOrd="6" destOrd="0" presId="urn:microsoft.com/office/officeart/2018/2/layout/IconVerticalSolidList"/>
    <dgm:cxn modelId="{072372FB-C90D-4047-B942-A8E6A5F0A9DD}" type="presParOf" srcId="{BDB8003A-BBC2-4943-8ED9-B833446D89E7}" destId="{38B728EC-856D-464A-A7D1-70C6C64A66C7}" srcOrd="0" destOrd="0" presId="urn:microsoft.com/office/officeart/2018/2/layout/IconVerticalSolidList"/>
    <dgm:cxn modelId="{7CB69A06-C8D3-407C-872D-6524949E476D}" type="presParOf" srcId="{BDB8003A-BBC2-4943-8ED9-B833446D89E7}" destId="{DE4C3FE5-6758-4290-A292-E7FA6DEB0FEA}" srcOrd="1" destOrd="0" presId="urn:microsoft.com/office/officeart/2018/2/layout/IconVerticalSolidList"/>
    <dgm:cxn modelId="{D77B31BA-D15A-43A3-ADB0-9F03520CE551}" type="presParOf" srcId="{BDB8003A-BBC2-4943-8ED9-B833446D89E7}" destId="{9B390DE1-0CE1-406B-B9C2-B0EEA0B0BC78}" srcOrd="2" destOrd="0" presId="urn:microsoft.com/office/officeart/2018/2/layout/IconVerticalSolidList"/>
    <dgm:cxn modelId="{1EE60774-3A14-4BB2-99F4-E9B31CA34604}" type="presParOf" srcId="{BDB8003A-BBC2-4943-8ED9-B833446D89E7}" destId="{E132F99F-6C03-43DA-A2E1-2E8C62A8436D}" srcOrd="3" destOrd="0" presId="urn:microsoft.com/office/officeart/2018/2/layout/IconVerticalSolidList"/>
    <dgm:cxn modelId="{85CB16EF-930C-4AF5-97C0-018162A8B585}" type="presParOf" srcId="{EC0B5000-F585-4FD5-8068-0CB9433EA7FF}" destId="{4C5742D2-0DD9-40C3-B4E7-0472615C74D5}" srcOrd="7" destOrd="0" presId="urn:microsoft.com/office/officeart/2018/2/layout/IconVerticalSolidList"/>
    <dgm:cxn modelId="{CF12B2BC-BCD8-4DF6-9C59-5FA4F5EF31D6}" type="presParOf" srcId="{EC0B5000-F585-4FD5-8068-0CB9433EA7FF}" destId="{982B2579-D1C8-4D1A-8E4F-3B47C40225EA}" srcOrd="8" destOrd="0" presId="urn:microsoft.com/office/officeart/2018/2/layout/IconVerticalSolidList"/>
    <dgm:cxn modelId="{6281E3FB-D1E3-4926-B3C2-7B7A7C4BA7A8}" type="presParOf" srcId="{982B2579-D1C8-4D1A-8E4F-3B47C40225EA}" destId="{EDF09812-E287-40BA-AA8F-EA78766BC11C}" srcOrd="0" destOrd="0" presId="urn:microsoft.com/office/officeart/2018/2/layout/IconVerticalSolidList"/>
    <dgm:cxn modelId="{9DEAA971-A26A-4084-8335-906D39060398}" type="presParOf" srcId="{982B2579-D1C8-4D1A-8E4F-3B47C40225EA}" destId="{9783DD80-BCE6-4A90-94BD-BC5F88149B29}" srcOrd="1" destOrd="0" presId="urn:microsoft.com/office/officeart/2018/2/layout/IconVerticalSolidList"/>
    <dgm:cxn modelId="{6B991956-7B87-4D0E-935E-3CCDCE5C4BFE}" type="presParOf" srcId="{982B2579-D1C8-4D1A-8E4F-3B47C40225EA}" destId="{1D63E098-0BA5-46AE-975D-0DCDCCBB8AD2}" srcOrd="2" destOrd="0" presId="urn:microsoft.com/office/officeart/2018/2/layout/IconVerticalSolidList"/>
    <dgm:cxn modelId="{16E6F47E-FA57-44D4-8756-C669F2707478}" type="presParOf" srcId="{982B2579-D1C8-4D1A-8E4F-3B47C40225EA}" destId="{567E4D7C-D120-4246-8B8D-412EE2D82E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D81565-ED70-4F1D-A9AE-C4C5BEDE96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C43074-BF30-4DFA-AF56-7979A1B791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Software developers</a:t>
          </a:r>
        </a:p>
      </dgm:t>
    </dgm:pt>
    <dgm:pt modelId="{7096F33C-9ACE-47B6-8904-DC737557078F}" type="parTrans" cxnId="{811770CE-3B5A-4CF8-931C-CE10EAB1171A}">
      <dgm:prSet/>
      <dgm:spPr/>
      <dgm:t>
        <a:bodyPr/>
        <a:lstStyle/>
        <a:p>
          <a:endParaRPr lang="en-US" sz="2400"/>
        </a:p>
      </dgm:t>
    </dgm:pt>
    <dgm:pt modelId="{5C5207F8-B61B-4256-B654-D1EBA1FE9F3A}" type="sibTrans" cxnId="{811770CE-3B5A-4CF8-931C-CE10EAB1171A}">
      <dgm:prSet/>
      <dgm:spPr/>
      <dgm:t>
        <a:bodyPr/>
        <a:lstStyle/>
        <a:p>
          <a:endParaRPr lang="en-US"/>
        </a:p>
      </dgm:t>
    </dgm:pt>
    <dgm:pt modelId="{588EB142-43EC-4CEB-8B7C-B240C8A035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solidFill>
                <a:srgbClr val="E6EDF3"/>
              </a:solidFill>
              <a:effectLst/>
              <a:latin typeface="-apple-system"/>
            </a:rPr>
            <a:t>Region Customer segments</a:t>
          </a:r>
          <a:endParaRPr lang="en-US" dirty="0"/>
        </a:p>
      </dgm:t>
    </dgm:pt>
    <dgm:pt modelId="{06F322C7-3E0E-4EFD-8DD9-81F28F2D9FB8}" type="parTrans" cxnId="{B510461E-AF80-42FA-8F70-77B4744DBDBE}">
      <dgm:prSet/>
      <dgm:spPr/>
      <dgm:t>
        <a:bodyPr/>
        <a:lstStyle/>
        <a:p>
          <a:endParaRPr lang="en-US" sz="2400"/>
        </a:p>
      </dgm:t>
    </dgm:pt>
    <dgm:pt modelId="{89E162BF-552A-446E-A548-4B32353D3E36}" type="sibTrans" cxnId="{B510461E-AF80-42FA-8F70-77B4744DBDBE}">
      <dgm:prSet/>
      <dgm:spPr/>
      <dgm:t>
        <a:bodyPr/>
        <a:lstStyle/>
        <a:p>
          <a:endParaRPr lang="en-US"/>
        </a:p>
      </dgm:t>
    </dgm:pt>
    <dgm:pt modelId="{BA468EDF-9A3C-4724-B783-E7CEF4503A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Salesperson</a:t>
          </a:r>
        </a:p>
      </dgm:t>
    </dgm:pt>
    <dgm:pt modelId="{CD17282E-9C16-4635-90C2-E414E889CAC4}" type="parTrans" cxnId="{174A9E9C-6669-4BB0-ACF0-0C6ADD16CB35}">
      <dgm:prSet/>
      <dgm:spPr/>
      <dgm:t>
        <a:bodyPr/>
        <a:lstStyle/>
        <a:p>
          <a:endParaRPr lang="en-US" sz="2400"/>
        </a:p>
      </dgm:t>
    </dgm:pt>
    <dgm:pt modelId="{E41F480E-C32D-4AB0-A7DD-F2F7BD062537}" type="sibTrans" cxnId="{174A9E9C-6669-4BB0-ACF0-0C6ADD16CB35}">
      <dgm:prSet/>
      <dgm:spPr/>
      <dgm:t>
        <a:bodyPr/>
        <a:lstStyle/>
        <a:p>
          <a:endParaRPr lang="en-US"/>
        </a:p>
      </dgm:t>
    </dgm:pt>
    <dgm:pt modelId="{B3F0EDBB-95DF-40D5-8AC1-77D3D6C4BEF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Retailers </a:t>
          </a:r>
          <a:endParaRPr lang="en-US" dirty="0"/>
        </a:p>
      </dgm:t>
    </dgm:pt>
    <dgm:pt modelId="{35ACC8C2-0CB9-4E70-8FE7-B3DE31051478}" type="parTrans" cxnId="{A71B02F3-7DBE-414A-B051-2393195896E6}">
      <dgm:prSet/>
      <dgm:spPr/>
      <dgm:t>
        <a:bodyPr/>
        <a:lstStyle/>
        <a:p>
          <a:endParaRPr lang="en-US" sz="2400"/>
        </a:p>
      </dgm:t>
    </dgm:pt>
    <dgm:pt modelId="{D117D9C6-0FE2-4D3D-8128-56FC9A1A7226}" type="sibTrans" cxnId="{A71B02F3-7DBE-414A-B051-2393195896E6}">
      <dgm:prSet/>
      <dgm:spPr/>
      <dgm:t>
        <a:bodyPr/>
        <a:lstStyle/>
        <a:p>
          <a:endParaRPr lang="en-US"/>
        </a:p>
      </dgm:t>
    </dgm:pt>
    <dgm:pt modelId="{8286B5AD-347A-4C84-84CE-D728A5DDC7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Producers</a:t>
          </a:r>
        </a:p>
      </dgm:t>
    </dgm:pt>
    <dgm:pt modelId="{CDC14184-789A-4407-B06E-6C2F8ACE7B2F}" type="parTrans" cxnId="{5AB5225E-0F76-4B01-8B73-FD27678BC420}">
      <dgm:prSet/>
      <dgm:spPr/>
      <dgm:t>
        <a:bodyPr/>
        <a:lstStyle/>
        <a:p>
          <a:endParaRPr lang="en-US" sz="2400"/>
        </a:p>
      </dgm:t>
    </dgm:pt>
    <dgm:pt modelId="{D251DBAE-3D39-4BD0-B6AA-7A5F71E85C50}" type="sibTrans" cxnId="{5AB5225E-0F76-4B01-8B73-FD27678BC420}">
      <dgm:prSet/>
      <dgm:spPr/>
      <dgm:t>
        <a:bodyPr/>
        <a:lstStyle/>
        <a:p>
          <a:endParaRPr lang="en-US"/>
        </a:p>
      </dgm:t>
    </dgm:pt>
    <dgm:pt modelId="{EC0B5000-F585-4FD5-8068-0CB9433EA7FF}" type="pres">
      <dgm:prSet presAssocID="{EDD81565-ED70-4F1D-A9AE-C4C5BEDE96CC}" presName="root" presStyleCnt="0">
        <dgm:presLayoutVars>
          <dgm:dir/>
          <dgm:resizeHandles val="exact"/>
        </dgm:presLayoutVars>
      </dgm:prSet>
      <dgm:spPr/>
    </dgm:pt>
    <dgm:pt modelId="{93B123ED-5C0F-45C9-B61C-9EE89D9A3DEC}" type="pres">
      <dgm:prSet presAssocID="{E3C43074-BF30-4DFA-AF56-7979A1B7918D}" presName="compNode" presStyleCnt="0"/>
      <dgm:spPr/>
    </dgm:pt>
    <dgm:pt modelId="{8038C924-B8BD-4F26-A24C-1C63463597FA}" type="pres">
      <dgm:prSet presAssocID="{E3C43074-BF30-4DFA-AF56-7979A1B7918D}" presName="bgRect" presStyleLbl="bgShp" presStyleIdx="0" presStyleCnt="5" custLinFactNeighborX="19693" custLinFactNeighborY="-19074"/>
      <dgm:spPr>
        <a:solidFill>
          <a:srgbClr val="8E6C00"/>
        </a:solidFill>
      </dgm:spPr>
    </dgm:pt>
    <dgm:pt modelId="{4B25AEC7-5CFB-4308-AE6D-33B745374D33}" type="pres">
      <dgm:prSet presAssocID="{E3C43074-BF30-4DFA-AF56-7979A1B7918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36AAB22-EF71-4BA0-9157-562138D3AFED}" type="pres">
      <dgm:prSet presAssocID="{E3C43074-BF30-4DFA-AF56-7979A1B7918D}" presName="spaceRect" presStyleCnt="0"/>
      <dgm:spPr/>
    </dgm:pt>
    <dgm:pt modelId="{65E19F85-412F-4D08-928C-C676A15322A1}" type="pres">
      <dgm:prSet presAssocID="{E3C43074-BF30-4DFA-AF56-7979A1B7918D}" presName="parTx" presStyleLbl="revTx" presStyleIdx="0" presStyleCnt="5">
        <dgm:presLayoutVars>
          <dgm:chMax val="0"/>
          <dgm:chPref val="0"/>
        </dgm:presLayoutVars>
      </dgm:prSet>
      <dgm:spPr/>
    </dgm:pt>
    <dgm:pt modelId="{FA890A55-F79A-4242-9997-67426A34461E}" type="pres">
      <dgm:prSet presAssocID="{5C5207F8-B61B-4256-B654-D1EBA1FE9F3A}" presName="sibTrans" presStyleCnt="0"/>
      <dgm:spPr/>
    </dgm:pt>
    <dgm:pt modelId="{5B2F9502-3306-416D-A3F6-E49C87EAC41F}" type="pres">
      <dgm:prSet presAssocID="{588EB142-43EC-4CEB-8B7C-B240C8A03503}" presName="compNode" presStyleCnt="0"/>
      <dgm:spPr/>
    </dgm:pt>
    <dgm:pt modelId="{760D61B0-296F-409F-BF91-47DBFCDC0B78}" type="pres">
      <dgm:prSet presAssocID="{588EB142-43EC-4CEB-8B7C-B240C8A03503}" presName="bgRect" presStyleLbl="bgShp" presStyleIdx="1" presStyleCnt="5"/>
      <dgm:spPr>
        <a:solidFill>
          <a:schemeClr val="accent4">
            <a:lumMod val="50000"/>
          </a:schemeClr>
        </a:solidFill>
      </dgm:spPr>
    </dgm:pt>
    <dgm:pt modelId="{CC45EAB4-F90D-4D69-9FE5-467932AFA223}" type="pres">
      <dgm:prSet presAssocID="{588EB142-43EC-4CEB-8B7C-B240C8A03503}" presName="iconRect" presStyleLbl="node1" presStyleIdx="1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0B12D90-B1BE-406A-A579-9106AB57C238}" type="pres">
      <dgm:prSet presAssocID="{588EB142-43EC-4CEB-8B7C-B240C8A03503}" presName="spaceRect" presStyleCnt="0"/>
      <dgm:spPr/>
    </dgm:pt>
    <dgm:pt modelId="{BC7E199A-83F7-4309-B0B2-19CBA4E1744F}" type="pres">
      <dgm:prSet presAssocID="{588EB142-43EC-4CEB-8B7C-B240C8A03503}" presName="parTx" presStyleLbl="revTx" presStyleIdx="1" presStyleCnt="5">
        <dgm:presLayoutVars>
          <dgm:chMax val="0"/>
          <dgm:chPref val="0"/>
        </dgm:presLayoutVars>
      </dgm:prSet>
      <dgm:spPr/>
    </dgm:pt>
    <dgm:pt modelId="{ADABC54C-17F4-4310-977C-083D047CAF7E}" type="pres">
      <dgm:prSet presAssocID="{89E162BF-552A-446E-A548-4B32353D3E36}" presName="sibTrans" presStyleCnt="0"/>
      <dgm:spPr/>
    </dgm:pt>
    <dgm:pt modelId="{44D2C6F3-9D34-49DE-9494-BD6B6F4F4034}" type="pres">
      <dgm:prSet presAssocID="{BA468EDF-9A3C-4724-B783-E7CEF4503A81}" presName="compNode" presStyleCnt="0"/>
      <dgm:spPr/>
    </dgm:pt>
    <dgm:pt modelId="{07DACB3A-785F-4BB1-8686-1941987A0AEE}" type="pres">
      <dgm:prSet presAssocID="{BA468EDF-9A3C-4724-B783-E7CEF4503A81}" presName="bgRect" presStyleLbl="bgShp" presStyleIdx="2" presStyleCnt="5"/>
      <dgm:spPr>
        <a:solidFill>
          <a:srgbClr val="8E6C00"/>
        </a:solidFill>
      </dgm:spPr>
    </dgm:pt>
    <dgm:pt modelId="{095CC8A5-FF97-4D2B-A623-C489E0373A32}" type="pres">
      <dgm:prSet presAssocID="{BA468EDF-9A3C-4724-B783-E7CEF4503A81}" presName="iconRect" presStyleLbl="node1" presStyleIdx="2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F4EFB26-F3B3-418B-8E4A-702F771858FB}" type="pres">
      <dgm:prSet presAssocID="{BA468EDF-9A3C-4724-B783-E7CEF4503A81}" presName="spaceRect" presStyleCnt="0"/>
      <dgm:spPr/>
    </dgm:pt>
    <dgm:pt modelId="{0A0EC523-69CE-4783-9CD1-20D2D33179AC}" type="pres">
      <dgm:prSet presAssocID="{BA468EDF-9A3C-4724-B783-E7CEF4503A81}" presName="parTx" presStyleLbl="revTx" presStyleIdx="2" presStyleCnt="5">
        <dgm:presLayoutVars>
          <dgm:chMax val="0"/>
          <dgm:chPref val="0"/>
        </dgm:presLayoutVars>
      </dgm:prSet>
      <dgm:spPr/>
    </dgm:pt>
    <dgm:pt modelId="{6E26E5D3-E1B1-4B4F-837A-7BD35B9A7EEB}" type="pres">
      <dgm:prSet presAssocID="{E41F480E-C32D-4AB0-A7DD-F2F7BD062537}" presName="sibTrans" presStyleCnt="0"/>
      <dgm:spPr/>
    </dgm:pt>
    <dgm:pt modelId="{BDB8003A-BBC2-4943-8ED9-B833446D89E7}" type="pres">
      <dgm:prSet presAssocID="{B3F0EDBB-95DF-40D5-8AC1-77D3D6C4BEFA}" presName="compNode" presStyleCnt="0"/>
      <dgm:spPr/>
    </dgm:pt>
    <dgm:pt modelId="{38B728EC-856D-464A-A7D1-70C6C64A66C7}" type="pres">
      <dgm:prSet presAssocID="{B3F0EDBB-95DF-40D5-8AC1-77D3D6C4BEFA}" presName="bgRect" presStyleLbl="bgShp" presStyleIdx="3" presStyleCnt="5"/>
      <dgm:spPr>
        <a:solidFill>
          <a:schemeClr val="accent4">
            <a:lumMod val="50000"/>
          </a:schemeClr>
        </a:solidFill>
      </dgm:spPr>
    </dgm:pt>
    <dgm:pt modelId="{DE4C3FE5-6758-4290-A292-E7FA6DEB0FEA}" type="pres">
      <dgm:prSet presAssocID="{B3F0EDBB-95DF-40D5-8AC1-77D3D6C4BEFA}" presName="iconRect" presStyleLbl="node1" presStyleIdx="3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B390DE1-0CE1-406B-B9C2-B0EEA0B0BC78}" type="pres">
      <dgm:prSet presAssocID="{B3F0EDBB-95DF-40D5-8AC1-77D3D6C4BEFA}" presName="spaceRect" presStyleCnt="0"/>
      <dgm:spPr/>
    </dgm:pt>
    <dgm:pt modelId="{E132F99F-6C03-43DA-A2E1-2E8C62A8436D}" type="pres">
      <dgm:prSet presAssocID="{B3F0EDBB-95DF-40D5-8AC1-77D3D6C4BEFA}" presName="parTx" presStyleLbl="revTx" presStyleIdx="3" presStyleCnt="5">
        <dgm:presLayoutVars>
          <dgm:chMax val="0"/>
          <dgm:chPref val="0"/>
        </dgm:presLayoutVars>
      </dgm:prSet>
      <dgm:spPr/>
    </dgm:pt>
    <dgm:pt modelId="{4C5742D2-0DD9-40C3-B4E7-0472615C74D5}" type="pres">
      <dgm:prSet presAssocID="{D117D9C6-0FE2-4D3D-8128-56FC9A1A7226}" presName="sibTrans" presStyleCnt="0"/>
      <dgm:spPr/>
    </dgm:pt>
    <dgm:pt modelId="{982B2579-D1C8-4D1A-8E4F-3B47C40225EA}" type="pres">
      <dgm:prSet presAssocID="{8286B5AD-347A-4C84-84CE-D728A5DDC71C}" presName="compNode" presStyleCnt="0"/>
      <dgm:spPr/>
    </dgm:pt>
    <dgm:pt modelId="{EDF09812-E287-40BA-AA8F-EA78766BC11C}" type="pres">
      <dgm:prSet presAssocID="{8286B5AD-347A-4C84-84CE-D728A5DDC71C}" presName="bgRect" presStyleLbl="bgShp" presStyleIdx="4" presStyleCnt="5"/>
      <dgm:spPr>
        <a:solidFill>
          <a:srgbClr val="8E6C00"/>
        </a:solidFill>
      </dgm:spPr>
    </dgm:pt>
    <dgm:pt modelId="{9783DD80-BCE6-4A90-94BD-BC5F88149B29}" type="pres">
      <dgm:prSet presAssocID="{8286B5AD-347A-4C84-84CE-D728A5DDC71C}" presName="iconRect" presStyleLbl="node1" presStyleIdx="4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D63E098-0BA5-46AE-975D-0DCDCCBB8AD2}" type="pres">
      <dgm:prSet presAssocID="{8286B5AD-347A-4C84-84CE-D728A5DDC71C}" presName="spaceRect" presStyleCnt="0"/>
      <dgm:spPr/>
    </dgm:pt>
    <dgm:pt modelId="{567E4D7C-D120-4246-8B8D-412EE2D82EA8}" type="pres">
      <dgm:prSet presAssocID="{8286B5AD-347A-4C84-84CE-D728A5DDC71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8B7F41C-251B-4405-92BB-C830E41353FB}" type="presOf" srcId="{8286B5AD-347A-4C84-84CE-D728A5DDC71C}" destId="{567E4D7C-D120-4246-8B8D-412EE2D82EA8}" srcOrd="0" destOrd="0" presId="urn:microsoft.com/office/officeart/2018/2/layout/IconVerticalSolidList"/>
    <dgm:cxn modelId="{B510461E-AF80-42FA-8F70-77B4744DBDBE}" srcId="{EDD81565-ED70-4F1D-A9AE-C4C5BEDE96CC}" destId="{588EB142-43EC-4CEB-8B7C-B240C8A03503}" srcOrd="1" destOrd="0" parTransId="{06F322C7-3E0E-4EFD-8DD9-81F28F2D9FB8}" sibTransId="{89E162BF-552A-446E-A548-4B32353D3E36}"/>
    <dgm:cxn modelId="{5AB5225E-0F76-4B01-8B73-FD27678BC420}" srcId="{EDD81565-ED70-4F1D-A9AE-C4C5BEDE96CC}" destId="{8286B5AD-347A-4C84-84CE-D728A5DDC71C}" srcOrd="4" destOrd="0" parTransId="{CDC14184-789A-4407-B06E-6C2F8ACE7B2F}" sibTransId="{D251DBAE-3D39-4BD0-B6AA-7A5F71E85C50}"/>
    <dgm:cxn modelId="{D7663944-FC71-494D-8B4B-7AB0F173F2F6}" type="presOf" srcId="{E3C43074-BF30-4DFA-AF56-7979A1B7918D}" destId="{65E19F85-412F-4D08-928C-C676A15322A1}" srcOrd="0" destOrd="0" presId="urn:microsoft.com/office/officeart/2018/2/layout/IconVerticalSolidList"/>
    <dgm:cxn modelId="{2361B066-71DD-43A9-A0F1-50468CF4E997}" type="presOf" srcId="{BA468EDF-9A3C-4724-B783-E7CEF4503A81}" destId="{0A0EC523-69CE-4783-9CD1-20D2D33179AC}" srcOrd="0" destOrd="0" presId="urn:microsoft.com/office/officeart/2018/2/layout/IconVerticalSolidList"/>
    <dgm:cxn modelId="{EDE5E55A-C658-4323-AD1D-501039AFA6ED}" type="presOf" srcId="{B3F0EDBB-95DF-40D5-8AC1-77D3D6C4BEFA}" destId="{E132F99F-6C03-43DA-A2E1-2E8C62A8436D}" srcOrd="0" destOrd="0" presId="urn:microsoft.com/office/officeart/2018/2/layout/IconVerticalSolidList"/>
    <dgm:cxn modelId="{174A9E9C-6669-4BB0-ACF0-0C6ADD16CB35}" srcId="{EDD81565-ED70-4F1D-A9AE-C4C5BEDE96CC}" destId="{BA468EDF-9A3C-4724-B783-E7CEF4503A81}" srcOrd="2" destOrd="0" parTransId="{CD17282E-9C16-4635-90C2-E414E889CAC4}" sibTransId="{E41F480E-C32D-4AB0-A7DD-F2F7BD062537}"/>
    <dgm:cxn modelId="{7BB239C3-7F97-4FB5-95E6-FD743E98B52F}" type="presOf" srcId="{588EB142-43EC-4CEB-8B7C-B240C8A03503}" destId="{BC7E199A-83F7-4309-B0B2-19CBA4E1744F}" srcOrd="0" destOrd="0" presId="urn:microsoft.com/office/officeart/2018/2/layout/IconVerticalSolidList"/>
    <dgm:cxn modelId="{811770CE-3B5A-4CF8-931C-CE10EAB1171A}" srcId="{EDD81565-ED70-4F1D-A9AE-C4C5BEDE96CC}" destId="{E3C43074-BF30-4DFA-AF56-7979A1B7918D}" srcOrd="0" destOrd="0" parTransId="{7096F33C-9ACE-47B6-8904-DC737557078F}" sibTransId="{5C5207F8-B61B-4256-B654-D1EBA1FE9F3A}"/>
    <dgm:cxn modelId="{D4AC28D2-4CE9-47A8-95B3-B3DA03A9D8B0}" type="presOf" srcId="{EDD81565-ED70-4F1D-A9AE-C4C5BEDE96CC}" destId="{EC0B5000-F585-4FD5-8068-0CB9433EA7FF}" srcOrd="0" destOrd="0" presId="urn:microsoft.com/office/officeart/2018/2/layout/IconVerticalSolidList"/>
    <dgm:cxn modelId="{A71B02F3-7DBE-414A-B051-2393195896E6}" srcId="{EDD81565-ED70-4F1D-A9AE-C4C5BEDE96CC}" destId="{B3F0EDBB-95DF-40D5-8AC1-77D3D6C4BEFA}" srcOrd="3" destOrd="0" parTransId="{35ACC8C2-0CB9-4E70-8FE7-B3DE31051478}" sibTransId="{D117D9C6-0FE2-4D3D-8128-56FC9A1A7226}"/>
    <dgm:cxn modelId="{790595CB-5EFC-4512-B4BD-34936BE1BF1A}" type="presParOf" srcId="{EC0B5000-F585-4FD5-8068-0CB9433EA7FF}" destId="{93B123ED-5C0F-45C9-B61C-9EE89D9A3DEC}" srcOrd="0" destOrd="0" presId="urn:microsoft.com/office/officeart/2018/2/layout/IconVerticalSolidList"/>
    <dgm:cxn modelId="{24C81509-6013-4E8E-9ABA-4B7DD5A8D5F1}" type="presParOf" srcId="{93B123ED-5C0F-45C9-B61C-9EE89D9A3DEC}" destId="{8038C924-B8BD-4F26-A24C-1C63463597FA}" srcOrd="0" destOrd="0" presId="urn:microsoft.com/office/officeart/2018/2/layout/IconVerticalSolidList"/>
    <dgm:cxn modelId="{B0F86E89-8EA5-41B4-9311-674D971C97C1}" type="presParOf" srcId="{93B123ED-5C0F-45C9-B61C-9EE89D9A3DEC}" destId="{4B25AEC7-5CFB-4308-AE6D-33B745374D33}" srcOrd="1" destOrd="0" presId="urn:microsoft.com/office/officeart/2018/2/layout/IconVerticalSolidList"/>
    <dgm:cxn modelId="{9086AFEA-AC8B-4501-8950-C85C426CC319}" type="presParOf" srcId="{93B123ED-5C0F-45C9-B61C-9EE89D9A3DEC}" destId="{336AAB22-EF71-4BA0-9157-562138D3AFED}" srcOrd="2" destOrd="0" presId="urn:microsoft.com/office/officeart/2018/2/layout/IconVerticalSolidList"/>
    <dgm:cxn modelId="{71C28305-9F3A-4D7E-9A5C-52914398C8DD}" type="presParOf" srcId="{93B123ED-5C0F-45C9-B61C-9EE89D9A3DEC}" destId="{65E19F85-412F-4D08-928C-C676A15322A1}" srcOrd="3" destOrd="0" presId="urn:microsoft.com/office/officeart/2018/2/layout/IconVerticalSolidList"/>
    <dgm:cxn modelId="{9ADAB4C4-385C-47DE-8883-3082EE2EDF00}" type="presParOf" srcId="{EC0B5000-F585-4FD5-8068-0CB9433EA7FF}" destId="{FA890A55-F79A-4242-9997-67426A34461E}" srcOrd="1" destOrd="0" presId="urn:microsoft.com/office/officeart/2018/2/layout/IconVerticalSolidList"/>
    <dgm:cxn modelId="{6E26D211-545B-4214-8BB4-DBC75D5271B0}" type="presParOf" srcId="{EC0B5000-F585-4FD5-8068-0CB9433EA7FF}" destId="{5B2F9502-3306-416D-A3F6-E49C87EAC41F}" srcOrd="2" destOrd="0" presId="urn:microsoft.com/office/officeart/2018/2/layout/IconVerticalSolidList"/>
    <dgm:cxn modelId="{7218ED1A-BEB9-4F11-B75D-94555C72F8AC}" type="presParOf" srcId="{5B2F9502-3306-416D-A3F6-E49C87EAC41F}" destId="{760D61B0-296F-409F-BF91-47DBFCDC0B78}" srcOrd="0" destOrd="0" presId="urn:microsoft.com/office/officeart/2018/2/layout/IconVerticalSolidList"/>
    <dgm:cxn modelId="{F475F730-4798-44B4-953B-8BFE681A7DB8}" type="presParOf" srcId="{5B2F9502-3306-416D-A3F6-E49C87EAC41F}" destId="{CC45EAB4-F90D-4D69-9FE5-467932AFA223}" srcOrd="1" destOrd="0" presId="urn:microsoft.com/office/officeart/2018/2/layout/IconVerticalSolidList"/>
    <dgm:cxn modelId="{A9EF69D7-76D7-4DF9-A476-C8143EC60C9C}" type="presParOf" srcId="{5B2F9502-3306-416D-A3F6-E49C87EAC41F}" destId="{00B12D90-B1BE-406A-A579-9106AB57C238}" srcOrd="2" destOrd="0" presId="urn:microsoft.com/office/officeart/2018/2/layout/IconVerticalSolidList"/>
    <dgm:cxn modelId="{D7E652C5-9068-4B8C-8ED1-B8D0347CB839}" type="presParOf" srcId="{5B2F9502-3306-416D-A3F6-E49C87EAC41F}" destId="{BC7E199A-83F7-4309-B0B2-19CBA4E1744F}" srcOrd="3" destOrd="0" presId="urn:microsoft.com/office/officeart/2018/2/layout/IconVerticalSolidList"/>
    <dgm:cxn modelId="{89010AF4-5B2A-41A7-8D4C-7A3D1FB1319D}" type="presParOf" srcId="{EC0B5000-F585-4FD5-8068-0CB9433EA7FF}" destId="{ADABC54C-17F4-4310-977C-083D047CAF7E}" srcOrd="3" destOrd="0" presId="urn:microsoft.com/office/officeart/2018/2/layout/IconVerticalSolidList"/>
    <dgm:cxn modelId="{B49AAE03-0C2E-42C3-B94E-D91BA121F287}" type="presParOf" srcId="{EC0B5000-F585-4FD5-8068-0CB9433EA7FF}" destId="{44D2C6F3-9D34-49DE-9494-BD6B6F4F4034}" srcOrd="4" destOrd="0" presId="urn:microsoft.com/office/officeart/2018/2/layout/IconVerticalSolidList"/>
    <dgm:cxn modelId="{3CA7300A-0B03-4A6F-AFF9-97811FA8BF25}" type="presParOf" srcId="{44D2C6F3-9D34-49DE-9494-BD6B6F4F4034}" destId="{07DACB3A-785F-4BB1-8686-1941987A0AEE}" srcOrd="0" destOrd="0" presId="urn:microsoft.com/office/officeart/2018/2/layout/IconVerticalSolidList"/>
    <dgm:cxn modelId="{BB0A5647-7003-4F32-9D86-4776B46DE8B9}" type="presParOf" srcId="{44D2C6F3-9D34-49DE-9494-BD6B6F4F4034}" destId="{095CC8A5-FF97-4D2B-A623-C489E0373A32}" srcOrd="1" destOrd="0" presId="urn:microsoft.com/office/officeart/2018/2/layout/IconVerticalSolidList"/>
    <dgm:cxn modelId="{98BCCE35-0036-49DB-B992-242886384940}" type="presParOf" srcId="{44D2C6F3-9D34-49DE-9494-BD6B6F4F4034}" destId="{3F4EFB26-F3B3-418B-8E4A-702F771858FB}" srcOrd="2" destOrd="0" presId="urn:microsoft.com/office/officeart/2018/2/layout/IconVerticalSolidList"/>
    <dgm:cxn modelId="{7DC03AA4-C3DC-40F8-B995-7ECBCF2925D8}" type="presParOf" srcId="{44D2C6F3-9D34-49DE-9494-BD6B6F4F4034}" destId="{0A0EC523-69CE-4783-9CD1-20D2D33179AC}" srcOrd="3" destOrd="0" presId="urn:microsoft.com/office/officeart/2018/2/layout/IconVerticalSolidList"/>
    <dgm:cxn modelId="{9545851E-BCE7-41D2-B356-92CCDED12B04}" type="presParOf" srcId="{EC0B5000-F585-4FD5-8068-0CB9433EA7FF}" destId="{6E26E5D3-E1B1-4B4F-837A-7BD35B9A7EEB}" srcOrd="5" destOrd="0" presId="urn:microsoft.com/office/officeart/2018/2/layout/IconVerticalSolidList"/>
    <dgm:cxn modelId="{2F987E00-14ED-4D21-930F-1C41A59A5AE6}" type="presParOf" srcId="{EC0B5000-F585-4FD5-8068-0CB9433EA7FF}" destId="{BDB8003A-BBC2-4943-8ED9-B833446D89E7}" srcOrd="6" destOrd="0" presId="urn:microsoft.com/office/officeart/2018/2/layout/IconVerticalSolidList"/>
    <dgm:cxn modelId="{072372FB-C90D-4047-B942-A8E6A5F0A9DD}" type="presParOf" srcId="{BDB8003A-BBC2-4943-8ED9-B833446D89E7}" destId="{38B728EC-856D-464A-A7D1-70C6C64A66C7}" srcOrd="0" destOrd="0" presId="urn:microsoft.com/office/officeart/2018/2/layout/IconVerticalSolidList"/>
    <dgm:cxn modelId="{7CB69A06-C8D3-407C-872D-6524949E476D}" type="presParOf" srcId="{BDB8003A-BBC2-4943-8ED9-B833446D89E7}" destId="{DE4C3FE5-6758-4290-A292-E7FA6DEB0FEA}" srcOrd="1" destOrd="0" presId="urn:microsoft.com/office/officeart/2018/2/layout/IconVerticalSolidList"/>
    <dgm:cxn modelId="{D77B31BA-D15A-43A3-ADB0-9F03520CE551}" type="presParOf" srcId="{BDB8003A-BBC2-4943-8ED9-B833446D89E7}" destId="{9B390DE1-0CE1-406B-B9C2-B0EEA0B0BC78}" srcOrd="2" destOrd="0" presId="urn:microsoft.com/office/officeart/2018/2/layout/IconVerticalSolidList"/>
    <dgm:cxn modelId="{1EE60774-3A14-4BB2-99F4-E9B31CA34604}" type="presParOf" srcId="{BDB8003A-BBC2-4943-8ED9-B833446D89E7}" destId="{E132F99F-6C03-43DA-A2E1-2E8C62A8436D}" srcOrd="3" destOrd="0" presId="urn:microsoft.com/office/officeart/2018/2/layout/IconVerticalSolidList"/>
    <dgm:cxn modelId="{85CB16EF-930C-4AF5-97C0-018162A8B585}" type="presParOf" srcId="{EC0B5000-F585-4FD5-8068-0CB9433EA7FF}" destId="{4C5742D2-0DD9-40C3-B4E7-0472615C74D5}" srcOrd="7" destOrd="0" presId="urn:microsoft.com/office/officeart/2018/2/layout/IconVerticalSolidList"/>
    <dgm:cxn modelId="{CF12B2BC-BCD8-4DF6-9C59-5FA4F5EF31D6}" type="presParOf" srcId="{EC0B5000-F585-4FD5-8068-0CB9433EA7FF}" destId="{982B2579-D1C8-4D1A-8E4F-3B47C40225EA}" srcOrd="8" destOrd="0" presId="urn:microsoft.com/office/officeart/2018/2/layout/IconVerticalSolidList"/>
    <dgm:cxn modelId="{6281E3FB-D1E3-4926-B3C2-7B7A7C4BA7A8}" type="presParOf" srcId="{982B2579-D1C8-4D1A-8E4F-3B47C40225EA}" destId="{EDF09812-E287-40BA-AA8F-EA78766BC11C}" srcOrd="0" destOrd="0" presId="urn:microsoft.com/office/officeart/2018/2/layout/IconVerticalSolidList"/>
    <dgm:cxn modelId="{9DEAA971-A26A-4084-8335-906D39060398}" type="presParOf" srcId="{982B2579-D1C8-4D1A-8E4F-3B47C40225EA}" destId="{9783DD80-BCE6-4A90-94BD-BC5F88149B29}" srcOrd="1" destOrd="0" presId="urn:microsoft.com/office/officeart/2018/2/layout/IconVerticalSolidList"/>
    <dgm:cxn modelId="{6B991956-7B87-4D0E-935E-3CCDCE5C4BFE}" type="presParOf" srcId="{982B2579-D1C8-4D1A-8E4F-3B47C40225EA}" destId="{1D63E098-0BA5-46AE-975D-0DCDCCBB8AD2}" srcOrd="2" destOrd="0" presId="urn:microsoft.com/office/officeart/2018/2/layout/IconVerticalSolidList"/>
    <dgm:cxn modelId="{16E6F47E-FA57-44D4-8756-C669F2707478}" type="presParOf" srcId="{982B2579-D1C8-4D1A-8E4F-3B47C40225EA}" destId="{567E4D7C-D120-4246-8B8D-412EE2D82E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D81565-ED70-4F1D-A9AE-C4C5BEDE96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C43074-BF30-4DFA-AF56-7979A1B791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The project was implemented using the following tools and technologies:</a:t>
          </a:r>
        </a:p>
        <a:p>
          <a:pPr>
            <a:lnSpc>
              <a:spcPct val="100000"/>
            </a:lnSpc>
          </a:pPr>
          <a:r>
            <a:rPr lang="en-IN" b="0" i="0" dirty="0"/>
            <a:t>Python, Pandas, NumPy, Matplotlib</a:t>
          </a:r>
          <a:endParaRPr lang="en-US" b="0" dirty="0"/>
        </a:p>
      </dgm:t>
    </dgm:pt>
    <dgm:pt modelId="{7096F33C-9ACE-47B6-8904-DC737557078F}" type="parTrans" cxnId="{811770CE-3B5A-4CF8-931C-CE10EAB1171A}">
      <dgm:prSet/>
      <dgm:spPr/>
      <dgm:t>
        <a:bodyPr/>
        <a:lstStyle/>
        <a:p>
          <a:endParaRPr lang="en-US" sz="2400"/>
        </a:p>
      </dgm:t>
    </dgm:pt>
    <dgm:pt modelId="{5C5207F8-B61B-4256-B654-D1EBA1FE9F3A}" type="sibTrans" cxnId="{811770CE-3B5A-4CF8-931C-CE10EAB1171A}">
      <dgm:prSet/>
      <dgm:spPr/>
      <dgm:t>
        <a:bodyPr/>
        <a:lstStyle/>
        <a:p>
          <a:endParaRPr lang="en-US"/>
        </a:p>
      </dgm:t>
    </dgm:pt>
    <dgm:pt modelId="{588EB142-43EC-4CEB-8B7C-B240C8A0350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 dirty="0"/>
            <a:t>Importing Libraries</a:t>
          </a:r>
          <a:endParaRPr lang="en-US" dirty="0"/>
        </a:p>
      </dgm:t>
    </dgm:pt>
    <dgm:pt modelId="{06F322C7-3E0E-4EFD-8DD9-81F28F2D9FB8}" type="parTrans" cxnId="{B510461E-AF80-42FA-8F70-77B4744DBDBE}">
      <dgm:prSet/>
      <dgm:spPr/>
      <dgm:t>
        <a:bodyPr/>
        <a:lstStyle/>
        <a:p>
          <a:endParaRPr lang="en-US" sz="2400"/>
        </a:p>
      </dgm:t>
    </dgm:pt>
    <dgm:pt modelId="{89E162BF-552A-446E-A548-4B32353D3E36}" type="sibTrans" cxnId="{B510461E-AF80-42FA-8F70-77B4744DBDBE}">
      <dgm:prSet/>
      <dgm:spPr/>
      <dgm:t>
        <a:bodyPr/>
        <a:lstStyle/>
        <a:p>
          <a:endParaRPr lang="en-US"/>
        </a:p>
      </dgm:t>
    </dgm:pt>
    <dgm:pt modelId="{BA468EDF-9A3C-4724-B783-E7CEF4503A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Pre-Processing of data &amp; Exploratory data analysis</a:t>
          </a:r>
          <a:endParaRPr lang="en-US" dirty="0"/>
        </a:p>
      </dgm:t>
    </dgm:pt>
    <dgm:pt modelId="{CD17282E-9C16-4635-90C2-E414E889CAC4}" type="parTrans" cxnId="{174A9E9C-6669-4BB0-ACF0-0C6ADD16CB35}">
      <dgm:prSet/>
      <dgm:spPr/>
      <dgm:t>
        <a:bodyPr/>
        <a:lstStyle/>
        <a:p>
          <a:endParaRPr lang="en-US" sz="2400"/>
        </a:p>
      </dgm:t>
    </dgm:pt>
    <dgm:pt modelId="{E41F480E-C32D-4AB0-A7DD-F2F7BD062537}" type="sibTrans" cxnId="{174A9E9C-6669-4BB0-ACF0-0C6ADD16CB35}">
      <dgm:prSet/>
      <dgm:spPr/>
      <dgm:t>
        <a:bodyPr/>
        <a:lstStyle/>
        <a:p>
          <a:endParaRPr lang="en-US"/>
        </a:p>
      </dgm:t>
    </dgm:pt>
    <dgm:pt modelId="{B3F0EDBB-95DF-40D5-8AC1-77D3D6C4BE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Dropping of Postal Code Column</a:t>
          </a:r>
          <a:endParaRPr lang="en-US" dirty="0"/>
        </a:p>
      </dgm:t>
    </dgm:pt>
    <dgm:pt modelId="{35ACC8C2-0CB9-4E70-8FE7-B3DE31051478}" type="parTrans" cxnId="{A71B02F3-7DBE-414A-B051-2393195896E6}">
      <dgm:prSet/>
      <dgm:spPr/>
      <dgm:t>
        <a:bodyPr/>
        <a:lstStyle/>
        <a:p>
          <a:endParaRPr lang="en-US" sz="2400"/>
        </a:p>
      </dgm:t>
    </dgm:pt>
    <dgm:pt modelId="{D117D9C6-0FE2-4D3D-8128-56FC9A1A7226}" type="sibTrans" cxnId="{A71B02F3-7DBE-414A-B051-2393195896E6}">
      <dgm:prSet/>
      <dgm:spPr/>
      <dgm:t>
        <a:bodyPr/>
        <a:lstStyle/>
        <a:p>
          <a:endParaRPr lang="en-US"/>
        </a:p>
      </dgm:t>
    </dgm:pt>
    <dgm:pt modelId="{8286B5AD-347A-4C84-84CE-D728A5DDC7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Heatmap of covariance among the set of variables</a:t>
          </a:r>
          <a:endParaRPr lang="en-US" dirty="0"/>
        </a:p>
      </dgm:t>
    </dgm:pt>
    <dgm:pt modelId="{CDC14184-789A-4407-B06E-6C2F8ACE7B2F}" type="parTrans" cxnId="{5AB5225E-0F76-4B01-8B73-FD27678BC420}">
      <dgm:prSet/>
      <dgm:spPr/>
      <dgm:t>
        <a:bodyPr/>
        <a:lstStyle/>
        <a:p>
          <a:endParaRPr lang="en-US" sz="2400"/>
        </a:p>
      </dgm:t>
    </dgm:pt>
    <dgm:pt modelId="{D251DBAE-3D39-4BD0-B6AA-7A5F71E85C50}" type="sibTrans" cxnId="{5AB5225E-0F76-4B01-8B73-FD27678BC420}">
      <dgm:prSet/>
      <dgm:spPr/>
      <dgm:t>
        <a:bodyPr/>
        <a:lstStyle/>
        <a:p>
          <a:endParaRPr lang="en-US"/>
        </a:p>
      </dgm:t>
    </dgm:pt>
    <dgm:pt modelId="{EC0B5000-F585-4FD5-8068-0CB9433EA7FF}" type="pres">
      <dgm:prSet presAssocID="{EDD81565-ED70-4F1D-A9AE-C4C5BEDE96CC}" presName="root" presStyleCnt="0">
        <dgm:presLayoutVars>
          <dgm:dir/>
          <dgm:resizeHandles val="exact"/>
        </dgm:presLayoutVars>
      </dgm:prSet>
      <dgm:spPr/>
    </dgm:pt>
    <dgm:pt modelId="{93B123ED-5C0F-45C9-B61C-9EE89D9A3DEC}" type="pres">
      <dgm:prSet presAssocID="{E3C43074-BF30-4DFA-AF56-7979A1B7918D}" presName="compNode" presStyleCnt="0"/>
      <dgm:spPr/>
    </dgm:pt>
    <dgm:pt modelId="{8038C924-B8BD-4F26-A24C-1C63463597FA}" type="pres">
      <dgm:prSet presAssocID="{E3C43074-BF30-4DFA-AF56-7979A1B7918D}" presName="bgRect" presStyleLbl="bgShp" presStyleIdx="0" presStyleCnt="5" custLinFactNeighborX="19693" custLinFactNeighborY="-19074"/>
      <dgm:spPr>
        <a:solidFill>
          <a:schemeClr val="bg2"/>
        </a:solidFill>
      </dgm:spPr>
    </dgm:pt>
    <dgm:pt modelId="{4B25AEC7-5CFB-4308-AE6D-33B745374D33}" type="pres">
      <dgm:prSet presAssocID="{E3C43074-BF30-4DFA-AF56-7979A1B7918D}" presName="iconRect" presStyleLbl="node1" presStyleIdx="0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36AAB22-EF71-4BA0-9157-562138D3AFED}" type="pres">
      <dgm:prSet presAssocID="{E3C43074-BF30-4DFA-AF56-7979A1B7918D}" presName="spaceRect" presStyleCnt="0"/>
      <dgm:spPr/>
    </dgm:pt>
    <dgm:pt modelId="{65E19F85-412F-4D08-928C-C676A15322A1}" type="pres">
      <dgm:prSet presAssocID="{E3C43074-BF30-4DFA-AF56-7979A1B7918D}" presName="parTx" presStyleLbl="revTx" presStyleIdx="0" presStyleCnt="5">
        <dgm:presLayoutVars>
          <dgm:chMax val="0"/>
          <dgm:chPref val="0"/>
        </dgm:presLayoutVars>
      </dgm:prSet>
      <dgm:spPr/>
    </dgm:pt>
    <dgm:pt modelId="{FA890A55-F79A-4242-9997-67426A34461E}" type="pres">
      <dgm:prSet presAssocID="{5C5207F8-B61B-4256-B654-D1EBA1FE9F3A}" presName="sibTrans" presStyleCnt="0"/>
      <dgm:spPr/>
    </dgm:pt>
    <dgm:pt modelId="{5B2F9502-3306-416D-A3F6-E49C87EAC41F}" type="pres">
      <dgm:prSet presAssocID="{588EB142-43EC-4CEB-8B7C-B240C8A03503}" presName="compNode" presStyleCnt="0"/>
      <dgm:spPr/>
    </dgm:pt>
    <dgm:pt modelId="{760D61B0-296F-409F-BF91-47DBFCDC0B78}" type="pres">
      <dgm:prSet presAssocID="{588EB142-43EC-4CEB-8B7C-B240C8A03503}" presName="bgRect" presStyleLbl="bgShp" presStyleIdx="1" presStyleCnt="5"/>
      <dgm:spPr>
        <a:solidFill>
          <a:schemeClr val="bg1">
            <a:lumMod val="95000"/>
            <a:lumOff val="5000"/>
          </a:schemeClr>
        </a:solidFill>
      </dgm:spPr>
    </dgm:pt>
    <dgm:pt modelId="{CC45EAB4-F90D-4D69-9FE5-467932AFA223}" type="pres">
      <dgm:prSet presAssocID="{588EB142-43EC-4CEB-8B7C-B240C8A03503}" presName="iconRect" presStyleLbl="node1" presStyleIdx="1" presStyleCnt="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0B12D90-B1BE-406A-A579-9106AB57C238}" type="pres">
      <dgm:prSet presAssocID="{588EB142-43EC-4CEB-8B7C-B240C8A03503}" presName="spaceRect" presStyleCnt="0"/>
      <dgm:spPr/>
    </dgm:pt>
    <dgm:pt modelId="{BC7E199A-83F7-4309-B0B2-19CBA4E1744F}" type="pres">
      <dgm:prSet presAssocID="{588EB142-43EC-4CEB-8B7C-B240C8A03503}" presName="parTx" presStyleLbl="revTx" presStyleIdx="1" presStyleCnt="5">
        <dgm:presLayoutVars>
          <dgm:chMax val="0"/>
          <dgm:chPref val="0"/>
        </dgm:presLayoutVars>
      </dgm:prSet>
      <dgm:spPr/>
    </dgm:pt>
    <dgm:pt modelId="{ADABC54C-17F4-4310-977C-083D047CAF7E}" type="pres">
      <dgm:prSet presAssocID="{89E162BF-552A-446E-A548-4B32353D3E36}" presName="sibTrans" presStyleCnt="0"/>
      <dgm:spPr/>
    </dgm:pt>
    <dgm:pt modelId="{44D2C6F3-9D34-49DE-9494-BD6B6F4F4034}" type="pres">
      <dgm:prSet presAssocID="{BA468EDF-9A3C-4724-B783-E7CEF4503A81}" presName="compNode" presStyleCnt="0"/>
      <dgm:spPr/>
    </dgm:pt>
    <dgm:pt modelId="{07DACB3A-785F-4BB1-8686-1941987A0AEE}" type="pres">
      <dgm:prSet presAssocID="{BA468EDF-9A3C-4724-B783-E7CEF4503A81}" presName="bgRect" presStyleLbl="bgShp" presStyleIdx="2" presStyleCnt="5"/>
      <dgm:spPr>
        <a:solidFill>
          <a:schemeClr val="bg2"/>
        </a:solidFill>
      </dgm:spPr>
    </dgm:pt>
    <dgm:pt modelId="{095CC8A5-FF97-4D2B-A623-C489E0373A32}" type="pres">
      <dgm:prSet presAssocID="{BA468EDF-9A3C-4724-B783-E7CEF4503A81}" presName="iconRect" presStyleLbl="node1" presStyleIdx="2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F4EFB26-F3B3-418B-8E4A-702F771858FB}" type="pres">
      <dgm:prSet presAssocID="{BA468EDF-9A3C-4724-B783-E7CEF4503A81}" presName="spaceRect" presStyleCnt="0"/>
      <dgm:spPr/>
    </dgm:pt>
    <dgm:pt modelId="{0A0EC523-69CE-4783-9CD1-20D2D33179AC}" type="pres">
      <dgm:prSet presAssocID="{BA468EDF-9A3C-4724-B783-E7CEF4503A81}" presName="parTx" presStyleLbl="revTx" presStyleIdx="2" presStyleCnt="5">
        <dgm:presLayoutVars>
          <dgm:chMax val="0"/>
          <dgm:chPref val="0"/>
        </dgm:presLayoutVars>
      </dgm:prSet>
      <dgm:spPr/>
    </dgm:pt>
    <dgm:pt modelId="{6E26E5D3-E1B1-4B4F-837A-7BD35B9A7EEB}" type="pres">
      <dgm:prSet presAssocID="{E41F480E-C32D-4AB0-A7DD-F2F7BD062537}" presName="sibTrans" presStyleCnt="0"/>
      <dgm:spPr/>
    </dgm:pt>
    <dgm:pt modelId="{BDB8003A-BBC2-4943-8ED9-B833446D89E7}" type="pres">
      <dgm:prSet presAssocID="{B3F0EDBB-95DF-40D5-8AC1-77D3D6C4BEFA}" presName="compNode" presStyleCnt="0"/>
      <dgm:spPr/>
    </dgm:pt>
    <dgm:pt modelId="{38B728EC-856D-464A-A7D1-70C6C64A66C7}" type="pres">
      <dgm:prSet presAssocID="{B3F0EDBB-95DF-40D5-8AC1-77D3D6C4BEFA}" presName="bgRect" presStyleLbl="bgShp" presStyleIdx="3" presStyleCnt="5" custLinFactNeighborX="981"/>
      <dgm:spPr>
        <a:solidFill>
          <a:schemeClr val="bg1">
            <a:lumMod val="95000"/>
            <a:lumOff val="5000"/>
          </a:schemeClr>
        </a:solidFill>
      </dgm:spPr>
    </dgm:pt>
    <dgm:pt modelId="{DE4C3FE5-6758-4290-A292-E7FA6DEB0FEA}" type="pres">
      <dgm:prSet presAssocID="{B3F0EDBB-95DF-40D5-8AC1-77D3D6C4BEFA}" presName="iconRect" presStyleLbl="node1" presStyleIdx="3" presStyleCnt="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B390DE1-0CE1-406B-B9C2-B0EEA0B0BC78}" type="pres">
      <dgm:prSet presAssocID="{B3F0EDBB-95DF-40D5-8AC1-77D3D6C4BEFA}" presName="spaceRect" presStyleCnt="0"/>
      <dgm:spPr/>
    </dgm:pt>
    <dgm:pt modelId="{E132F99F-6C03-43DA-A2E1-2E8C62A8436D}" type="pres">
      <dgm:prSet presAssocID="{B3F0EDBB-95DF-40D5-8AC1-77D3D6C4BEFA}" presName="parTx" presStyleLbl="revTx" presStyleIdx="3" presStyleCnt="5">
        <dgm:presLayoutVars>
          <dgm:chMax val="0"/>
          <dgm:chPref val="0"/>
        </dgm:presLayoutVars>
      </dgm:prSet>
      <dgm:spPr/>
    </dgm:pt>
    <dgm:pt modelId="{4C5742D2-0DD9-40C3-B4E7-0472615C74D5}" type="pres">
      <dgm:prSet presAssocID="{D117D9C6-0FE2-4D3D-8128-56FC9A1A7226}" presName="sibTrans" presStyleCnt="0"/>
      <dgm:spPr/>
    </dgm:pt>
    <dgm:pt modelId="{982B2579-D1C8-4D1A-8E4F-3B47C40225EA}" type="pres">
      <dgm:prSet presAssocID="{8286B5AD-347A-4C84-84CE-D728A5DDC71C}" presName="compNode" presStyleCnt="0"/>
      <dgm:spPr/>
    </dgm:pt>
    <dgm:pt modelId="{EDF09812-E287-40BA-AA8F-EA78766BC11C}" type="pres">
      <dgm:prSet presAssocID="{8286B5AD-347A-4C84-84CE-D728A5DDC71C}" presName="bgRect" presStyleLbl="bgShp" presStyleIdx="4" presStyleCnt="5"/>
      <dgm:spPr>
        <a:solidFill>
          <a:schemeClr val="bg2"/>
        </a:solidFill>
      </dgm:spPr>
    </dgm:pt>
    <dgm:pt modelId="{9783DD80-BCE6-4A90-94BD-BC5F88149B29}" type="pres">
      <dgm:prSet presAssocID="{8286B5AD-347A-4C84-84CE-D728A5DDC71C}" presName="iconRect" presStyleLbl="node1" presStyleIdx="4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D63E098-0BA5-46AE-975D-0DCDCCBB8AD2}" type="pres">
      <dgm:prSet presAssocID="{8286B5AD-347A-4C84-84CE-D728A5DDC71C}" presName="spaceRect" presStyleCnt="0"/>
      <dgm:spPr/>
    </dgm:pt>
    <dgm:pt modelId="{567E4D7C-D120-4246-8B8D-412EE2D82EA8}" type="pres">
      <dgm:prSet presAssocID="{8286B5AD-347A-4C84-84CE-D728A5DDC71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8B7F41C-251B-4405-92BB-C830E41353FB}" type="presOf" srcId="{8286B5AD-347A-4C84-84CE-D728A5DDC71C}" destId="{567E4D7C-D120-4246-8B8D-412EE2D82EA8}" srcOrd="0" destOrd="0" presId="urn:microsoft.com/office/officeart/2018/2/layout/IconVerticalSolidList"/>
    <dgm:cxn modelId="{B510461E-AF80-42FA-8F70-77B4744DBDBE}" srcId="{EDD81565-ED70-4F1D-A9AE-C4C5BEDE96CC}" destId="{588EB142-43EC-4CEB-8B7C-B240C8A03503}" srcOrd="1" destOrd="0" parTransId="{06F322C7-3E0E-4EFD-8DD9-81F28F2D9FB8}" sibTransId="{89E162BF-552A-446E-A548-4B32353D3E36}"/>
    <dgm:cxn modelId="{5AB5225E-0F76-4B01-8B73-FD27678BC420}" srcId="{EDD81565-ED70-4F1D-A9AE-C4C5BEDE96CC}" destId="{8286B5AD-347A-4C84-84CE-D728A5DDC71C}" srcOrd="4" destOrd="0" parTransId="{CDC14184-789A-4407-B06E-6C2F8ACE7B2F}" sibTransId="{D251DBAE-3D39-4BD0-B6AA-7A5F71E85C50}"/>
    <dgm:cxn modelId="{D7663944-FC71-494D-8B4B-7AB0F173F2F6}" type="presOf" srcId="{E3C43074-BF30-4DFA-AF56-7979A1B7918D}" destId="{65E19F85-412F-4D08-928C-C676A15322A1}" srcOrd="0" destOrd="0" presId="urn:microsoft.com/office/officeart/2018/2/layout/IconVerticalSolidList"/>
    <dgm:cxn modelId="{2361B066-71DD-43A9-A0F1-50468CF4E997}" type="presOf" srcId="{BA468EDF-9A3C-4724-B783-E7CEF4503A81}" destId="{0A0EC523-69CE-4783-9CD1-20D2D33179AC}" srcOrd="0" destOrd="0" presId="urn:microsoft.com/office/officeart/2018/2/layout/IconVerticalSolidList"/>
    <dgm:cxn modelId="{EDE5E55A-C658-4323-AD1D-501039AFA6ED}" type="presOf" srcId="{B3F0EDBB-95DF-40D5-8AC1-77D3D6C4BEFA}" destId="{E132F99F-6C03-43DA-A2E1-2E8C62A8436D}" srcOrd="0" destOrd="0" presId="urn:microsoft.com/office/officeart/2018/2/layout/IconVerticalSolidList"/>
    <dgm:cxn modelId="{174A9E9C-6669-4BB0-ACF0-0C6ADD16CB35}" srcId="{EDD81565-ED70-4F1D-A9AE-C4C5BEDE96CC}" destId="{BA468EDF-9A3C-4724-B783-E7CEF4503A81}" srcOrd="2" destOrd="0" parTransId="{CD17282E-9C16-4635-90C2-E414E889CAC4}" sibTransId="{E41F480E-C32D-4AB0-A7DD-F2F7BD062537}"/>
    <dgm:cxn modelId="{7BB239C3-7F97-4FB5-95E6-FD743E98B52F}" type="presOf" srcId="{588EB142-43EC-4CEB-8B7C-B240C8A03503}" destId="{BC7E199A-83F7-4309-B0B2-19CBA4E1744F}" srcOrd="0" destOrd="0" presId="urn:microsoft.com/office/officeart/2018/2/layout/IconVerticalSolidList"/>
    <dgm:cxn modelId="{811770CE-3B5A-4CF8-931C-CE10EAB1171A}" srcId="{EDD81565-ED70-4F1D-A9AE-C4C5BEDE96CC}" destId="{E3C43074-BF30-4DFA-AF56-7979A1B7918D}" srcOrd="0" destOrd="0" parTransId="{7096F33C-9ACE-47B6-8904-DC737557078F}" sibTransId="{5C5207F8-B61B-4256-B654-D1EBA1FE9F3A}"/>
    <dgm:cxn modelId="{D4AC28D2-4CE9-47A8-95B3-B3DA03A9D8B0}" type="presOf" srcId="{EDD81565-ED70-4F1D-A9AE-C4C5BEDE96CC}" destId="{EC0B5000-F585-4FD5-8068-0CB9433EA7FF}" srcOrd="0" destOrd="0" presId="urn:microsoft.com/office/officeart/2018/2/layout/IconVerticalSolidList"/>
    <dgm:cxn modelId="{A71B02F3-7DBE-414A-B051-2393195896E6}" srcId="{EDD81565-ED70-4F1D-A9AE-C4C5BEDE96CC}" destId="{B3F0EDBB-95DF-40D5-8AC1-77D3D6C4BEFA}" srcOrd="3" destOrd="0" parTransId="{35ACC8C2-0CB9-4E70-8FE7-B3DE31051478}" sibTransId="{D117D9C6-0FE2-4D3D-8128-56FC9A1A7226}"/>
    <dgm:cxn modelId="{790595CB-5EFC-4512-B4BD-34936BE1BF1A}" type="presParOf" srcId="{EC0B5000-F585-4FD5-8068-0CB9433EA7FF}" destId="{93B123ED-5C0F-45C9-B61C-9EE89D9A3DEC}" srcOrd="0" destOrd="0" presId="urn:microsoft.com/office/officeart/2018/2/layout/IconVerticalSolidList"/>
    <dgm:cxn modelId="{24C81509-6013-4E8E-9ABA-4B7DD5A8D5F1}" type="presParOf" srcId="{93B123ED-5C0F-45C9-B61C-9EE89D9A3DEC}" destId="{8038C924-B8BD-4F26-A24C-1C63463597FA}" srcOrd="0" destOrd="0" presId="urn:microsoft.com/office/officeart/2018/2/layout/IconVerticalSolidList"/>
    <dgm:cxn modelId="{B0F86E89-8EA5-41B4-9311-674D971C97C1}" type="presParOf" srcId="{93B123ED-5C0F-45C9-B61C-9EE89D9A3DEC}" destId="{4B25AEC7-5CFB-4308-AE6D-33B745374D33}" srcOrd="1" destOrd="0" presId="urn:microsoft.com/office/officeart/2018/2/layout/IconVerticalSolidList"/>
    <dgm:cxn modelId="{9086AFEA-AC8B-4501-8950-C85C426CC319}" type="presParOf" srcId="{93B123ED-5C0F-45C9-B61C-9EE89D9A3DEC}" destId="{336AAB22-EF71-4BA0-9157-562138D3AFED}" srcOrd="2" destOrd="0" presId="urn:microsoft.com/office/officeart/2018/2/layout/IconVerticalSolidList"/>
    <dgm:cxn modelId="{71C28305-9F3A-4D7E-9A5C-52914398C8DD}" type="presParOf" srcId="{93B123ED-5C0F-45C9-B61C-9EE89D9A3DEC}" destId="{65E19F85-412F-4D08-928C-C676A15322A1}" srcOrd="3" destOrd="0" presId="urn:microsoft.com/office/officeart/2018/2/layout/IconVerticalSolidList"/>
    <dgm:cxn modelId="{9ADAB4C4-385C-47DE-8883-3082EE2EDF00}" type="presParOf" srcId="{EC0B5000-F585-4FD5-8068-0CB9433EA7FF}" destId="{FA890A55-F79A-4242-9997-67426A34461E}" srcOrd="1" destOrd="0" presId="urn:microsoft.com/office/officeart/2018/2/layout/IconVerticalSolidList"/>
    <dgm:cxn modelId="{6E26D211-545B-4214-8BB4-DBC75D5271B0}" type="presParOf" srcId="{EC0B5000-F585-4FD5-8068-0CB9433EA7FF}" destId="{5B2F9502-3306-416D-A3F6-E49C87EAC41F}" srcOrd="2" destOrd="0" presId="urn:microsoft.com/office/officeart/2018/2/layout/IconVerticalSolidList"/>
    <dgm:cxn modelId="{7218ED1A-BEB9-4F11-B75D-94555C72F8AC}" type="presParOf" srcId="{5B2F9502-3306-416D-A3F6-E49C87EAC41F}" destId="{760D61B0-296F-409F-BF91-47DBFCDC0B78}" srcOrd="0" destOrd="0" presId="urn:microsoft.com/office/officeart/2018/2/layout/IconVerticalSolidList"/>
    <dgm:cxn modelId="{F475F730-4798-44B4-953B-8BFE681A7DB8}" type="presParOf" srcId="{5B2F9502-3306-416D-A3F6-E49C87EAC41F}" destId="{CC45EAB4-F90D-4D69-9FE5-467932AFA223}" srcOrd="1" destOrd="0" presId="urn:microsoft.com/office/officeart/2018/2/layout/IconVerticalSolidList"/>
    <dgm:cxn modelId="{A9EF69D7-76D7-4DF9-A476-C8143EC60C9C}" type="presParOf" srcId="{5B2F9502-3306-416D-A3F6-E49C87EAC41F}" destId="{00B12D90-B1BE-406A-A579-9106AB57C238}" srcOrd="2" destOrd="0" presId="urn:microsoft.com/office/officeart/2018/2/layout/IconVerticalSolidList"/>
    <dgm:cxn modelId="{D7E652C5-9068-4B8C-8ED1-B8D0347CB839}" type="presParOf" srcId="{5B2F9502-3306-416D-A3F6-E49C87EAC41F}" destId="{BC7E199A-83F7-4309-B0B2-19CBA4E1744F}" srcOrd="3" destOrd="0" presId="urn:microsoft.com/office/officeart/2018/2/layout/IconVerticalSolidList"/>
    <dgm:cxn modelId="{89010AF4-5B2A-41A7-8D4C-7A3D1FB1319D}" type="presParOf" srcId="{EC0B5000-F585-4FD5-8068-0CB9433EA7FF}" destId="{ADABC54C-17F4-4310-977C-083D047CAF7E}" srcOrd="3" destOrd="0" presId="urn:microsoft.com/office/officeart/2018/2/layout/IconVerticalSolidList"/>
    <dgm:cxn modelId="{B49AAE03-0C2E-42C3-B94E-D91BA121F287}" type="presParOf" srcId="{EC0B5000-F585-4FD5-8068-0CB9433EA7FF}" destId="{44D2C6F3-9D34-49DE-9494-BD6B6F4F4034}" srcOrd="4" destOrd="0" presId="urn:microsoft.com/office/officeart/2018/2/layout/IconVerticalSolidList"/>
    <dgm:cxn modelId="{3CA7300A-0B03-4A6F-AFF9-97811FA8BF25}" type="presParOf" srcId="{44D2C6F3-9D34-49DE-9494-BD6B6F4F4034}" destId="{07DACB3A-785F-4BB1-8686-1941987A0AEE}" srcOrd="0" destOrd="0" presId="urn:microsoft.com/office/officeart/2018/2/layout/IconVerticalSolidList"/>
    <dgm:cxn modelId="{BB0A5647-7003-4F32-9D86-4776B46DE8B9}" type="presParOf" srcId="{44D2C6F3-9D34-49DE-9494-BD6B6F4F4034}" destId="{095CC8A5-FF97-4D2B-A623-C489E0373A32}" srcOrd="1" destOrd="0" presId="urn:microsoft.com/office/officeart/2018/2/layout/IconVerticalSolidList"/>
    <dgm:cxn modelId="{98BCCE35-0036-49DB-B992-242886384940}" type="presParOf" srcId="{44D2C6F3-9D34-49DE-9494-BD6B6F4F4034}" destId="{3F4EFB26-F3B3-418B-8E4A-702F771858FB}" srcOrd="2" destOrd="0" presId="urn:microsoft.com/office/officeart/2018/2/layout/IconVerticalSolidList"/>
    <dgm:cxn modelId="{7DC03AA4-C3DC-40F8-B995-7ECBCF2925D8}" type="presParOf" srcId="{44D2C6F3-9D34-49DE-9494-BD6B6F4F4034}" destId="{0A0EC523-69CE-4783-9CD1-20D2D33179AC}" srcOrd="3" destOrd="0" presId="urn:microsoft.com/office/officeart/2018/2/layout/IconVerticalSolidList"/>
    <dgm:cxn modelId="{9545851E-BCE7-41D2-B356-92CCDED12B04}" type="presParOf" srcId="{EC0B5000-F585-4FD5-8068-0CB9433EA7FF}" destId="{6E26E5D3-E1B1-4B4F-837A-7BD35B9A7EEB}" srcOrd="5" destOrd="0" presId="urn:microsoft.com/office/officeart/2018/2/layout/IconVerticalSolidList"/>
    <dgm:cxn modelId="{2F987E00-14ED-4D21-930F-1C41A59A5AE6}" type="presParOf" srcId="{EC0B5000-F585-4FD5-8068-0CB9433EA7FF}" destId="{BDB8003A-BBC2-4943-8ED9-B833446D89E7}" srcOrd="6" destOrd="0" presId="urn:microsoft.com/office/officeart/2018/2/layout/IconVerticalSolidList"/>
    <dgm:cxn modelId="{072372FB-C90D-4047-B942-A8E6A5F0A9DD}" type="presParOf" srcId="{BDB8003A-BBC2-4943-8ED9-B833446D89E7}" destId="{38B728EC-856D-464A-A7D1-70C6C64A66C7}" srcOrd="0" destOrd="0" presId="urn:microsoft.com/office/officeart/2018/2/layout/IconVerticalSolidList"/>
    <dgm:cxn modelId="{7CB69A06-C8D3-407C-872D-6524949E476D}" type="presParOf" srcId="{BDB8003A-BBC2-4943-8ED9-B833446D89E7}" destId="{DE4C3FE5-6758-4290-A292-E7FA6DEB0FEA}" srcOrd="1" destOrd="0" presId="urn:microsoft.com/office/officeart/2018/2/layout/IconVerticalSolidList"/>
    <dgm:cxn modelId="{D77B31BA-D15A-43A3-ADB0-9F03520CE551}" type="presParOf" srcId="{BDB8003A-BBC2-4943-8ED9-B833446D89E7}" destId="{9B390DE1-0CE1-406B-B9C2-B0EEA0B0BC78}" srcOrd="2" destOrd="0" presId="urn:microsoft.com/office/officeart/2018/2/layout/IconVerticalSolidList"/>
    <dgm:cxn modelId="{1EE60774-3A14-4BB2-99F4-E9B31CA34604}" type="presParOf" srcId="{BDB8003A-BBC2-4943-8ED9-B833446D89E7}" destId="{E132F99F-6C03-43DA-A2E1-2E8C62A8436D}" srcOrd="3" destOrd="0" presId="urn:microsoft.com/office/officeart/2018/2/layout/IconVerticalSolidList"/>
    <dgm:cxn modelId="{85CB16EF-930C-4AF5-97C0-018162A8B585}" type="presParOf" srcId="{EC0B5000-F585-4FD5-8068-0CB9433EA7FF}" destId="{4C5742D2-0DD9-40C3-B4E7-0472615C74D5}" srcOrd="7" destOrd="0" presId="urn:microsoft.com/office/officeart/2018/2/layout/IconVerticalSolidList"/>
    <dgm:cxn modelId="{CF12B2BC-BCD8-4DF6-9C59-5FA4F5EF31D6}" type="presParOf" srcId="{EC0B5000-F585-4FD5-8068-0CB9433EA7FF}" destId="{982B2579-D1C8-4D1A-8E4F-3B47C40225EA}" srcOrd="8" destOrd="0" presId="urn:microsoft.com/office/officeart/2018/2/layout/IconVerticalSolidList"/>
    <dgm:cxn modelId="{6281E3FB-D1E3-4926-B3C2-7B7A7C4BA7A8}" type="presParOf" srcId="{982B2579-D1C8-4D1A-8E4F-3B47C40225EA}" destId="{EDF09812-E287-40BA-AA8F-EA78766BC11C}" srcOrd="0" destOrd="0" presId="urn:microsoft.com/office/officeart/2018/2/layout/IconVerticalSolidList"/>
    <dgm:cxn modelId="{9DEAA971-A26A-4084-8335-906D39060398}" type="presParOf" srcId="{982B2579-D1C8-4D1A-8E4F-3B47C40225EA}" destId="{9783DD80-BCE6-4A90-94BD-BC5F88149B29}" srcOrd="1" destOrd="0" presId="urn:microsoft.com/office/officeart/2018/2/layout/IconVerticalSolidList"/>
    <dgm:cxn modelId="{6B991956-7B87-4D0E-935E-3CCDCE5C4BFE}" type="presParOf" srcId="{982B2579-D1C8-4D1A-8E4F-3B47C40225EA}" destId="{1D63E098-0BA5-46AE-975D-0DCDCCBB8AD2}" srcOrd="2" destOrd="0" presId="urn:microsoft.com/office/officeart/2018/2/layout/IconVerticalSolidList"/>
    <dgm:cxn modelId="{16E6F47E-FA57-44D4-8756-C669F2707478}" type="presParOf" srcId="{982B2579-D1C8-4D1A-8E4F-3B47C40225EA}" destId="{567E4D7C-D120-4246-8B8D-412EE2D82E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8C924-B8BD-4F26-A24C-1C63463597FA}">
      <dsp:nvSpPr>
        <dsp:cNvPr id="0" name=""/>
        <dsp:cNvSpPr/>
      </dsp:nvSpPr>
      <dsp:spPr>
        <a:xfrm>
          <a:off x="0" y="4251"/>
          <a:ext cx="7601141" cy="905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5AEC7-5CFB-4308-AE6D-33B745374D33}">
      <dsp:nvSpPr>
        <dsp:cNvPr id="0" name=""/>
        <dsp:cNvSpPr/>
      </dsp:nvSpPr>
      <dsp:spPr>
        <a:xfrm>
          <a:off x="273915" y="207990"/>
          <a:ext cx="498028" cy="4980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19F85-412F-4D08-928C-C676A15322A1}">
      <dsp:nvSpPr>
        <dsp:cNvPr id="0" name=""/>
        <dsp:cNvSpPr/>
      </dsp:nvSpPr>
      <dsp:spPr>
        <a:xfrm>
          <a:off x="1045860" y="4251"/>
          <a:ext cx="6555280" cy="905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3" tIns="95833" rIns="95833" bIns="958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E6EDF3"/>
              </a:solidFill>
              <a:effectLst/>
              <a:latin typeface="-apple-system"/>
            </a:rPr>
            <a:t>Perform exploratory data analysis (EDA) to gain insights into the data.</a:t>
          </a:r>
          <a:endParaRPr lang="en-US" sz="1800" kern="1200" dirty="0"/>
        </a:p>
      </dsp:txBody>
      <dsp:txXfrm>
        <a:off x="1045860" y="4251"/>
        <a:ext cx="6555280" cy="905506"/>
      </dsp:txXfrm>
    </dsp:sp>
    <dsp:sp modelId="{760D61B0-296F-409F-BF91-47DBFCDC0B78}">
      <dsp:nvSpPr>
        <dsp:cNvPr id="0" name=""/>
        <dsp:cNvSpPr/>
      </dsp:nvSpPr>
      <dsp:spPr>
        <a:xfrm>
          <a:off x="0" y="1170969"/>
          <a:ext cx="7601141" cy="905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5EAB4-F90D-4D69-9FE5-467932AFA223}">
      <dsp:nvSpPr>
        <dsp:cNvPr id="0" name=""/>
        <dsp:cNvSpPr/>
      </dsp:nvSpPr>
      <dsp:spPr>
        <a:xfrm>
          <a:off x="273915" y="1339873"/>
          <a:ext cx="498028" cy="4980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E199A-83F7-4309-B0B2-19CBA4E1744F}">
      <dsp:nvSpPr>
        <dsp:cNvPr id="0" name=""/>
        <dsp:cNvSpPr/>
      </dsp:nvSpPr>
      <dsp:spPr>
        <a:xfrm>
          <a:off x="1045860" y="1136134"/>
          <a:ext cx="6555280" cy="905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3" tIns="95833" rIns="95833" bIns="958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solidFill>
                <a:srgbClr val="E6EDF3"/>
              </a:solidFill>
              <a:effectLst/>
              <a:latin typeface="-apple-system"/>
            </a:rPr>
            <a:t>Identify key drivers of sales.</a:t>
          </a:r>
          <a:endParaRPr lang="en-US" sz="1900" kern="1200" dirty="0"/>
        </a:p>
      </dsp:txBody>
      <dsp:txXfrm>
        <a:off x="1045860" y="1136134"/>
        <a:ext cx="6555280" cy="905506"/>
      </dsp:txXfrm>
    </dsp:sp>
    <dsp:sp modelId="{07DACB3A-785F-4BB1-8686-1941987A0AEE}">
      <dsp:nvSpPr>
        <dsp:cNvPr id="0" name=""/>
        <dsp:cNvSpPr/>
      </dsp:nvSpPr>
      <dsp:spPr>
        <a:xfrm>
          <a:off x="0" y="2268018"/>
          <a:ext cx="7601141" cy="905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5CC8A5-FF97-4D2B-A623-C489E0373A32}">
      <dsp:nvSpPr>
        <dsp:cNvPr id="0" name=""/>
        <dsp:cNvSpPr/>
      </dsp:nvSpPr>
      <dsp:spPr>
        <a:xfrm>
          <a:off x="273915" y="2471757"/>
          <a:ext cx="498028" cy="4980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EC523-69CE-4783-9CD1-20D2D33179AC}">
      <dsp:nvSpPr>
        <dsp:cNvPr id="0" name=""/>
        <dsp:cNvSpPr/>
      </dsp:nvSpPr>
      <dsp:spPr>
        <a:xfrm>
          <a:off x="1045860" y="2268018"/>
          <a:ext cx="6555280" cy="905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3" tIns="95833" rIns="95833" bIns="958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Develop recommendations for the superstore to improve its business performance. </a:t>
          </a:r>
        </a:p>
      </dsp:txBody>
      <dsp:txXfrm>
        <a:off x="1045860" y="2268018"/>
        <a:ext cx="6555280" cy="905506"/>
      </dsp:txXfrm>
    </dsp:sp>
    <dsp:sp modelId="{38B728EC-856D-464A-A7D1-70C6C64A66C7}">
      <dsp:nvSpPr>
        <dsp:cNvPr id="0" name=""/>
        <dsp:cNvSpPr/>
      </dsp:nvSpPr>
      <dsp:spPr>
        <a:xfrm>
          <a:off x="0" y="3399901"/>
          <a:ext cx="7601141" cy="905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C3FE5-6758-4290-A292-E7FA6DEB0FEA}">
      <dsp:nvSpPr>
        <dsp:cNvPr id="0" name=""/>
        <dsp:cNvSpPr/>
      </dsp:nvSpPr>
      <dsp:spPr>
        <a:xfrm>
          <a:off x="273915" y="3603640"/>
          <a:ext cx="498028" cy="4980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2F99F-6C03-43DA-A2E1-2E8C62A8436D}">
      <dsp:nvSpPr>
        <dsp:cNvPr id="0" name=""/>
        <dsp:cNvSpPr/>
      </dsp:nvSpPr>
      <dsp:spPr>
        <a:xfrm>
          <a:off x="1045860" y="3399901"/>
          <a:ext cx="6555280" cy="905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3" tIns="95833" rIns="95833" bIns="958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solidFill>
                <a:srgbClr val="E6EDF3"/>
              </a:solidFill>
              <a:effectLst/>
              <a:latin typeface="-apple-system"/>
            </a:rPr>
            <a:t>Increasing sales of high-margin products Targeting its marketing efforts to specific customer segments.</a:t>
          </a:r>
          <a:endParaRPr lang="en-US" sz="1900" kern="1200" dirty="0"/>
        </a:p>
      </dsp:txBody>
      <dsp:txXfrm>
        <a:off x="1045860" y="3399901"/>
        <a:ext cx="6555280" cy="905506"/>
      </dsp:txXfrm>
    </dsp:sp>
    <dsp:sp modelId="{EDF09812-E287-40BA-AA8F-EA78766BC11C}">
      <dsp:nvSpPr>
        <dsp:cNvPr id="0" name=""/>
        <dsp:cNvSpPr/>
      </dsp:nvSpPr>
      <dsp:spPr>
        <a:xfrm>
          <a:off x="0" y="4531785"/>
          <a:ext cx="7601141" cy="905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3DD80-BCE6-4A90-94BD-BC5F88149B29}">
      <dsp:nvSpPr>
        <dsp:cNvPr id="0" name=""/>
        <dsp:cNvSpPr/>
      </dsp:nvSpPr>
      <dsp:spPr>
        <a:xfrm>
          <a:off x="273915" y="4735524"/>
          <a:ext cx="498028" cy="4980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E4D7C-D120-4246-8B8D-412EE2D82EA8}">
      <dsp:nvSpPr>
        <dsp:cNvPr id="0" name=""/>
        <dsp:cNvSpPr/>
      </dsp:nvSpPr>
      <dsp:spPr>
        <a:xfrm>
          <a:off x="1045860" y="4531785"/>
          <a:ext cx="6555280" cy="905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3" tIns="95833" rIns="95833" bIns="958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solidFill>
                <a:srgbClr val="E6EDF3"/>
              </a:solidFill>
              <a:effectLst/>
              <a:latin typeface="-apple-system"/>
            </a:rPr>
            <a:t>Identify trends and patterns in the data that can help the superstore improve its business performance.</a:t>
          </a:r>
          <a:endParaRPr lang="en-US" sz="1900" kern="1200" dirty="0"/>
        </a:p>
      </dsp:txBody>
      <dsp:txXfrm>
        <a:off x="1045860" y="4531785"/>
        <a:ext cx="6555280" cy="905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8C924-B8BD-4F26-A24C-1C63463597FA}">
      <dsp:nvSpPr>
        <dsp:cNvPr id="0" name=""/>
        <dsp:cNvSpPr/>
      </dsp:nvSpPr>
      <dsp:spPr>
        <a:xfrm>
          <a:off x="0" y="0"/>
          <a:ext cx="4436855" cy="905506"/>
        </a:xfrm>
        <a:prstGeom prst="roundRect">
          <a:avLst>
            <a:gd name="adj" fmla="val 10000"/>
          </a:avLst>
        </a:prstGeom>
        <a:solidFill>
          <a:srgbClr val="8E6C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5AEC7-5CFB-4308-AE6D-33B745374D33}">
      <dsp:nvSpPr>
        <dsp:cNvPr id="0" name=""/>
        <dsp:cNvSpPr/>
      </dsp:nvSpPr>
      <dsp:spPr>
        <a:xfrm>
          <a:off x="273915" y="207990"/>
          <a:ext cx="498028" cy="4980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19F85-412F-4D08-928C-C676A15322A1}">
      <dsp:nvSpPr>
        <dsp:cNvPr id="0" name=""/>
        <dsp:cNvSpPr/>
      </dsp:nvSpPr>
      <dsp:spPr>
        <a:xfrm>
          <a:off x="1045860" y="4251"/>
          <a:ext cx="3390994" cy="905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3" tIns="95833" rIns="95833" bIns="958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Software developers</a:t>
          </a:r>
        </a:p>
      </dsp:txBody>
      <dsp:txXfrm>
        <a:off x="1045860" y="4251"/>
        <a:ext cx="3390994" cy="905506"/>
      </dsp:txXfrm>
    </dsp:sp>
    <dsp:sp modelId="{760D61B0-296F-409F-BF91-47DBFCDC0B78}">
      <dsp:nvSpPr>
        <dsp:cNvPr id="0" name=""/>
        <dsp:cNvSpPr/>
      </dsp:nvSpPr>
      <dsp:spPr>
        <a:xfrm>
          <a:off x="0" y="1136134"/>
          <a:ext cx="4436855" cy="905506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5EAB4-F90D-4D69-9FE5-467932AFA223}">
      <dsp:nvSpPr>
        <dsp:cNvPr id="0" name=""/>
        <dsp:cNvSpPr/>
      </dsp:nvSpPr>
      <dsp:spPr>
        <a:xfrm>
          <a:off x="273915" y="1339873"/>
          <a:ext cx="498028" cy="49802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E199A-83F7-4309-B0B2-19CBA4E1744F}">
      <dsp:nvSpPr>
        <dsp:cNvPr id="0" name=""/>
        <dsp:cNvSpPr/>
      </dsp:nvSpPr>
      <dsp:spPr>
        <a:xfrm>
          <a:off x="1045860" y="1136134"/>
          <a:ext cx="3390994" cy="905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3" tIns="95833" rIns="95833" bIns="958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solidFill>
                <a:srgbClr val="E6EDF3"/>
              </a:solidFill>
              <a:effectLst/>
              <a:latin typeface="-apple-system"/>
            </a:rPr>
            <a:t>Region Customer segments</a:t>
          </a:r>
          <a:endParaRPr lang="en-US" sz="1900" kern="1200" dirty="0"/>
        </a:p>
      </dsp:txBody>
      <dsp:txXfrm>
        <a:off x="1045860" y="1136134"/>
        <a:ext cx="3390994" cy="905506"/>
      </dsp:txXfrm>
    </dsp:sp>
    <dsp:sp modelId="{07DACB3A-785F-4BB1-8686-1941987A0AEE}">
      <dsp:nvSpPr>
        <dsp:cNvPr id="0" name=""/>
        <dsp:cNvSpPr/>
      </dsp:nvSpPr>
      <dsp:spPr>
        <a:xfrm>
          <a:off x="0" y="2268018"/>
          <a:ext cx="4436855" cy="905506"/>
        </a:xfrm>
        <a:prstGeom prst="roundRect">
          <a:avLst>
            <a:gd name="adj" fmla="val 10000"/>
          </a:avLst>
        </a:prstGeom>
        <a:solidFill>
          <a:srgbClr val="8E6C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5CC8A5-FF97-4D2B-A623-C489E0373A32}">
      <dsp:nvSpPr>
        <dsp:cNvPr id="0" name=""/>
        <dsp:cNvSpPr/>
      </dsp:nvSpPr>
      <dsp:spPr>
        <a:xfrm>
          <a:off x="273915" y="2471757"/>
          <a:ext cx="498028" cy="49802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EC523-69CE-4783-9CD1-20D2D33179AC}">
      <dsp:nvSpPr>
        <dsp:cNvPr id="0" name=""/>
        <dsp:cNvSpPr/>
      </dsp:nvSpPr>
      <dsp:spPr>
        <a:xfrm>
          <a:off x="1045860" y="2268018"/>
          <a:ext cx="3390994" cy="905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3" tIns="95833" rIns="95833" bIns="958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Salesperson</a:t>
          </a:r>
        </a:p>
      </dsp:txBody>
      <dsp:txXfrm>
        <a:off x="1045860" y="2268018"/>
        <a:ext cx="3390994" cy="905506"/>
      </dsp:txXfrm>
    </dsp:sp>
    <dsp:sp modelId="{38B728EC-856D-464A-A7D1-70C6C64A66C7}">
      <dsp:nvSpPr>
        <dsp:cNvPr id="0" name=""/>
        <dsp:cNvSpPr/>
      </dsp:nvSpPr>
      <dsp:spPr>
        <a:xfrm>
          <a:off x="0" y="3399901"/>
          <a:ext cx="4436855" cy="905506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C3FE5-6758-4290-A292-E7FA6DEB0FEA}">
      <dsp:nvSpPr>
        <dsp:cNvPr id="0" name=""/>
        <dsp:cNvSpPr/>
      </dsp:nvSpPr>
      <dsp:spPr>
        <a:xfrm>
          <a:off x="273915" y="3603640"/>
          <a:ext cx="498028" cy="49802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2F99F-6C03-43DA-A2E1-2E8C62A8436D}">
      <dsp:nvSpPr>
        <dsp:cNvPr id="0" name=""/>
        <dsp:cNvSpPr/>
      </dsp:nvSpPr>
      <dsp:spPr>
        <a:xfrm>
          <a:off x="1045860" y="3399901"/>
          <a:ext cx="3390994" cy="905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3" tIns="95833" rIns="95833" bIns="958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/>
            <a:t>Retailers </a:t>
          </a:r>
          <a:endParaRPr lang="en-US" sz="1900" kern="1200" dirty="0"/>
        </a:p>
      </dsp:txBody>
      <dsp:txXfrm>
        <a:off x="1045860" y="3399901"/>
        <a:ext cx="3390994" cy="905506"/>
      </dsp:txXfrm>
    </dsp:sp>
    <dsp:sp modelId="{EDF09812-E287-40BA-AA8F-EA78766BC11C}">
      <dsp:nvSpPr>
        <dsp:cNvPr id="0" name=""/>
        <dsp:cNvSpPr/>
      </dsp:nvSpPr>
      <dsp:spPr>
        <a:xfrm>
          <a:off x="0" y="4531785"/>
          <a:ext cx="4436855" cy="905506"/>
        </a:xfrm>
        <a:prstGeom prst="roundRect">
          <a:avLst>
            <a:gd name="adj" fmla="val 10000"/>
          </a:avLst>
        </a:prstGeom>
        <a:solidFill>
          <a:srgbClr val="8E6C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3DD80-BCE6-4A90-94BD-BC5F88149B29}">
      <dsp:nvSpPr>
        <dsp:cNvPr id="0" name=""/>
        <dsp:cNvSpPr/>
      </dsp:nvSpPr>
      <dsp:spPr>
        <a:xfrm>
          <a:off x="273915" y="4735524"/>
          <a:ext cx="498028" cy="49802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E4D7C-D120-4246-8B8D-412EE2D82EA8}">
      <dsp:nvSpPr>
        <dsp:cNvPr id="0" name=""/>
        <dsp:cNvSpPr/>
      </dsp:nvSpPr>
      <dsp:spPr>
        <a:xfrm>
          <a:off x="1045860" y="4531785"/>
          <a:ext cx="3390994" cy="905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3" tIns="95833" rIns="95833" bIns="958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Producers</a:t>
          </a:r>
        </a:p>
      </dsp:txBody>
      <dsp:txXfrm>
        <a:off x="1045860" y="4531785"/>
        <a:ext cx="3390994" cy="9055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8C924-B8BD-4F26-A24C-1C63463597FA}">
      <dsp:nvSpPr>
        <dsp:cNvPr id="0" name=""/>
        <dsp:cNvSpPr/>
      </dsp:nvSpPr>
      <dsp:spPr>
        <a:xfrm>
          <a:off x="0" y="0"/>
          <a:ext cx="4436855" cy="905506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5AEC7-5CFB-4308-AE6D-33B745374D33}">
      <dsp:nvSpPr>
        <dsp:cNvPr id="0" name=""/>
        <dsp:cNvSpPr/>
      </dsp:nvSpPr>
      <dsp:spPr>
        <a:xfrm>
          <a:off x="273915" y="207990"/>
          <a:ext cx="498028" cy="49802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19F85-412F-4D08-928C-C676A15322A1}">
      <dsp:nvSpPr>
        <dsp:cNvPr id="0" name=""/>
        <dsp:cNvSpPr/>
      </dsp:nvSpPr>
      <dsp:spPr>
        <a:xfrm>
          <a:off x="1045860" y="4251"/>
          <a:ext cx="3390994" cy="905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3" tIns="95833" rIns="95833" bIns="9583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The project was implemented using the following tools and technologies: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Python, Pandas, NumPy, Matplotlib</a:t>
          </a:r>
          <a:endParaRPr lang="en-US" sz="1500" b="0" kern="1200" dirty="0"/>
        </a:p>
      </dsp:txBody>
      <dsp:txXfrm>
        <a:off x="1045860" y="4251"/>
        <a:ext cx="3390994" cy="905506"/>
      </dsp:txXfrm>
    </dsp:sp>
    <dsp:sp modelId="{760D61B0-296F-409F-BF91-47DBFCDC0B78}">
      <dsp:nvSpPr>
        <dsp:cNvPr id="0" name=""/>
        <dsp:cNvSpPr/>
      </dsp:nvSpPr>
      <dsp:spPr>
        <a:xfrm>
          <a:off x="0" y="1136134"/>
          <a:ext cx="4436855" cy="905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lumOff val="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5EAB4-F90D-4D69-9FE5-467932AFA223}">
      <dsp:nvSpPr>
        <dsp:cNvPr id="0" name=""/>
        <dsp:cNvSpPr/>
      </dsp:nvSpPr>
      <dsp:spPr>
        <a:xfrm>
          <a:off x="273915" y="1339873"/>
          <a:ext cx="498028" cy="49802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E199A-83F7-4309-B0B2-19CBA4E1744F}">
      <dsp:nvSpPr>
        <dsp:cNvPr id="0" name=""/>
        <dsp:cNvSpPr/>
      </dsp:nvSpPr>
      <dsp:spPr>
        <a:xfrm>
          <a:off x="1045860" y="1136134"/>
          <a:ext cx="3390994" cy="905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3" tIns="95833" rIns="95833" bIns="9583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/>
            <a:t>Importing Libraries</a:t>
          </a:r>
          <a:endParaRPr lang="en-US" sz="1500" kern="1200" dirty="0"/>
        </a:p>
      </dsp:txBody>
      <dsp:txXfrm>
        <a:off x="1045860" y="1136134"/>
        <a:ext cx="3390994" cy="905506"/>
      </dsp:txXfrm>
    </dsp:sp>
    <dsp:sp modelId="{07DACB3A-785F-4BB1-8686-1941987A0AEE}">
      <dsp:nvSpPr>
        <dsp:cNvPr id="0" name=""/>
        <dsp:cNvSpPr/>
      </dsp:nvSpPr>
      <dsp:spPr>
        <a:xfrm>
          <a:off x="0" y="2268018"/>
          <a:ext cx="4436855" cy="905506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5CC8A5-FF97-4D2B-A623-C489E0373A32}">
      <dsp:nvSpPr>
        <dsp:cNvPr id="0" name=""/>
        <dsp:cNvSpPr/>
      </dsp:nvSpPr>
      <dsp:spPr>
        <a:xfrm>
          <a:off x="273915" y="2471757"/>
          <a:ext cx="498028" cy="49802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EC523-69CE-4783-9CD1-20D2D33179AC}">
      <dsp:nvSpPr>
        <dsp:cNvPr id="0" name=""/>
        <dsp:cNvSpPr/>
      </dsp:nvSpPr>
      <dsp:spPr>
        <a:xfrm>
          <a:off x="1045860" y="2268018"/>
          <a:ext cx="3390994" cy="905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3" tIns="95833" rIns="95833" bIns="9583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Pre-Processing of data &amp; Exploratory data analysis</a:t>
          </a:r>
          <a:endParaRPr lang="en-US" sz="1500" kern="1200" dirty="0"/>
        </a:p>
      </dsp:txBody>
      <dsp:txXfrm>
        <a:off x="1045860" y="2268018"/>
        <a:ext cx="3390994" cy="905506"/>
      </dsp:txXfrm>
    </dsp:sp>
    <dsp:sp modelId="{38B728EC-856D-464A-A7D1-70C6C64A66C7}">
      <dsp:nvSpPr>
        <dsp:cNvPr id="0" name=""/>
        <dsp:cNvSpPr/>
      </dsp:nvSpPr>
      <dsp:spPr>
        <a:xfrm>
          <a:off x="0" y="3399901"/>
          <a:ext cx="4436855" cy="905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lumOff val="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C3FE5-6758-4290-A292-E7FA6DEB0FEA}">
      <dsp:nvSpPr>
        <dsp:cNvPr id="0" name=""/>
        <dsp:cNvSpPr/>
      </dsp:nvSpPr>
      <dsp:spPr>
        <a:xfrm>
          <a:off x="273915" y="3603640"/>
          <a:ext cx="498028" cy="49802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2F99F-6C03-43DA-A2E1-2E8C62A8436D}">
      <dsp:nvSpPr>
        <dsp:cNvPr id="0" name=""/>
        <dsp:cNvSpPr/>
      </dsp:nvSpPr>
      <dsp:spPr>
        <a:xfrm>
          <a:off x="1045860" y="3399901"/>
          <a:ext cx="3390994" cy="905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3" tIns="95833" rIns="95833" bIns="9583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Dropping of Postal Code Column</a:t>
          </a:r>
          <a:endParaRPr lang="en-US" sz="1500" kern="1200" dirty="0"/>
        </a:p>
      </dsp:txBody>
      <dsp:txXfrm>
        <a:off x="1045860" y="3399901"/>
        <a:ext cx="3390994" cy="905506"/>
      </dsp:txXfrm>
    </dsp:sp>
    <dsp:sp modelId="{EDF09812-E287-40BA-AA8F-EA78766BC11C}">
      <dsp:nvSpPr>
        <dsp:cNvPr id="0" name=""/>
        <dsp:cNvSpPr/>
      </dsp:nvSpPr>
      <dsp:spPr>
        <a:xfrm>
          <a:off x="0" y="4531785"/>
          <a:ext cx="4436855" cy="905506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3DD80-BCE6-4A90-94BD-BC5F88149B29}">
      <dsp:nvSpPr>
        <dsp:cNvPr id="0" name=""/>
        <dsp:cNvSpPr/>
      </dsp:nvSpPr>
      <dsp:spPr>
        <a:xfrm>
          <a:off x="273915" y="4735524"/>
          <a:ext cx="498028" cy="49802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E4D7C-D120-4246-8B8D-412EE2D82EA8}">
      <dsp:nvSpPr>
        <dsp:cNvPr id="0" name=""/>
        <dsp:cNvSpPr/>
      </dsp:nvSpPr>
      <dsp:spPr>
        <a:xfrm>
          <a:off x="1045860" y="4531785"/>
          <a:ext cx="3390994" cy="905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3" tIns="95833" rIns="95833" bIns="9583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Heatmap of covariance among the set of variables</a:t>
          </a:r>
          <a:endParaRPr lang="en-US" sz="1500" kern="1200" dirty="0"/>
        </a:p>
      </dsp:txBody>
      <dsp:txXfrm>
        <a:off x="1045860" y="4531785"/>
        <a:ext cx="3390994" cy="905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D291B17-9318-49DB-B28B-6E5994AE9581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3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646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354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0208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728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38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076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68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7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4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2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5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3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54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hyperlink" Target="https://docs.python.org/3/library/tkint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812" y="1696015"/>
            <a:ext cx="5993674" cy="572376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GB" dirty="0"/>
              <a:t>tu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GB" dirty="0"/>
              <a:t>ent </a:t>
            </a:r>
            <a:r>
              <a:rPr lang="en-GB" sz="6000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GB" sz="6000" dirty="0"/>
              <a:t>et</a:t>
            </a:r>
            <a:r>
              <a:rPr lang="en-GB" sz="6000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GB" sz="6000" dirty="0"/>
              <a:t>il</a:t>
            </a:r>
            <a:r>
              <a:rPr lang="en-GB" sz="6000" dirty="0">
                <a:solidFill>
                  <a:schemeClr val="tx2">
                    <a:lumMod val="75000"/>
                  </a:schemeClr>
                </a:solidFill>
              </a:rPr>
              <a:t>s</a:t>
            </a:r>
            <a:endParaRPr lang="en-US"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AB0C1-68D4-AB08-6AF4-8CEBE81BC315}"/>
              </a:ext>
            </a:extLst>
          </p:cNvPr>
          <p:cNvSpPr txBox="1"/>
          <p:nvPr/>
        </p:nvSpPr>
        <p:spPr>
          <a:xfrm>
            <a:off x="1924594" y="3280199"/>
            <a:ext cx="10930160" cy="2231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								:</a:t>
            </a:r>
            <a:r>
              <a:rPr lang="en-GB" sz="1900" b="1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GB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AKANKSHA KUMARI</a:t>
            </a:r>
          </a:p>
          <a:p>
            <a:pPr>
              <a:lnSpc>
                <a:spcPct val="150000"/>
              </a:lnSpc>
            </a:pPr>
            <a:r>
              <a:rPr lang="en-GB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SkillsBuild Email ID 				:</a:t>
            </a:r>
            <a:r>
              <a:rPr lang="en-GB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rmahto1969@gmail.com</a:t>
            </a:r>
          </a:p>
          <a:p>
            <a:pPr>
              <a:lnSpc>
                <a:spcPct val="150000"/>
              </a:lnSpc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College Details 						: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 		C. V. Raman Global University, Bhubaneswar</a:t>
            </a:r>
          </a:p>
          <a:p>
            <a:pPr>
              <a:lnSpc>
                <a:spcPct val="150000"/>
              </a:lnSpc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Internship Domain 					: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 		Data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Analytics </a:t>
            </a:r>
            <a:endParaRPr lang="en-IN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Internship Start and End Date 		: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 		12/06/2023	 to   24/07/2023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E9D8E-6B3A-80D6-3D2A-10C4490FC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320" y="762535"/>
            <a:ext cx="1550034" cy="201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chemeClr val="bg2">
                <a:lumMod val="50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474" y="856025"/>
            <a:ext cx="6050713" cy="1478570"/>
          </a:xfrm>
        </p:spPr>
        <p:txBody>
          <a:bodyPr>
            <a:normAutofit/>
          </a:bodyPr>
          <a:lstStyle/>
          <a:p>
            <a:r>
              <a:rPr lang="en-GB" sz="6000" b="1" dirty="0"/>
              <a:t>L</a:t>
            </a:r>
            <a:r>
              <a:rPr lang="en-GB" sz="6000" b="1" dirty="0">
                <a:solidFill>
                  <a:srgbClr val="00B0F0"/>
                </a:solidFill>
              </a:rPr>
              <a:t>inks</a:t>
            </a:r>
            <a:endParaRPr lang="en-US" sz="6000" b="1" dirty="0">
              <a:solidFill>
                <a:srgbClr val="00B0F0"/>
              </a:solidFill>
            </a:endParaRPr>
          </a:p>
        </p:txBody>
      </p:sp>
      <p:sp>
        <p:nvSpPr>
          <p:cNvPr id="172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5107" y="2411956"/>
            <a:ext cx="9366802" cy="2632076"/>
          </a:xfrm>
        </p:spPr>
        <p:txBody>
          <a:bodyPr>
            <a:noAutofit/>
          </a:bodyPr>
          <a:lstStyle/>
          <a:p>
            <a:pPr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https://docs.python.org/3/library/tkinter.html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en-GB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https://github.com/Akanks-cell/Analysis-of-superstore-database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https://chat.openai.com/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A wireframe of a grid with blue and purple dots&#10;&#10;Description automatically generated">
            <a:extLst>
              <a:ext uri="{FF2B5EF4-FFF2-40B4-BE49-F238E27FC236}">
                <a16:creationId xmlns:a16="http://schemas.microsoft.com/office/drawing/2014/main" id="{838BC287-D628-05EB-B043-ACA79BA0CB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565" r="14533" b="2"/>
          <a:stretch/>
        </p:blipFill>
        <p:spPr>
          <a:xfrm>
            <a:off x="-5597" y="10"/>
            <a:ext cx="16210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D34E90-737E-E9F1-2215-1001B50C80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5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BB946D2-01FC-DE12-F443-B9457C2C4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9" r="40192" b="-1"/>
          <a:stretch/>
        </p:blipFill>
        <p:spPr>
          <a:xfrm>
            <a:off x="-5597" y="10"/>
            <a:ext cx="2209301" cy="68579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5F85B9C-FBF8-0702-42CC-D7F887D7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060" y="1274903"/>
            <a:ext cx="5966467" cy="1478570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bg2">
                    <a:lumMod val="50000"/>
                  </a:schemeClr>
                </a:solidFill>
              </a:rPr>
              <a:t>problem Statement:</a:t>
            </a:r>
            <a:br>
              <a:rPr lang="en-GB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IN" sz="2800" b="1" i="0" u="sng" dirty="0">
                <a:solidFill>
                  <a:schemeClr val="bg2">
                    <a:lumMod val="75000"/>
                  </a:schemeClr>
                </a:solidFill>
                <a:effectLst/>
                <a:latin typeface="docs-Roboto"/>
              </a:rPr>
              <a:t>Analysis of superstore database</a:t>
            </a:r>
            <a:endParaRPr lang="en-US" sz="2400" b="1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5610CB7-8965-3E40-1D09-49E46AA9E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060" y="2622845"/>
            <a:ext cx="8499356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This project analyzes a dataset of sales data from a fictional superstore. The goal of the project is to identify trends and patterns in the data that can help the superstore improve its business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50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pPr algn="ctr"/>
            <a:r>
              <a:rPr lang="en-US" sz="5500" dirty="0"/>
              <a:t>A</a:t>
            </a:r>
            <a:r>
              <a:rPr lang="en-US" sz="4800" dirty="0">
                <a:solidFill>
                  <a:srgbClr val="FFFF00"/>
                </a:solidFill>
              </a:rPr>
              <a:t>G</a:t>
            </a:r>
            <a:r>
              <a:rPr lang="en-US" sz="4800" dirty="0"/>
              <a:t>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BE4AB8-F848-EDA8-4587-443F145BD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918544"/>
              </p:ext>
            </p:extLst>
          </p:nvPr>
        </p:nvGraphicFramePr>
        <p:xfrm>
          <a:off x="4351544" y="768485"/>
          <a:ext cx="7601141" cy="5441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chemeClr val="bg2">
                <a:lumMod val="50000"/>
              </a:schemeClr>
            </a:gs>
            <a:gs pos="67800">
              <a:schemeClr val="bg2">
                <a:lumMod val="75000"/>
              </a:schemeClr>
            </a:gs>
            <a:gs pos="50000">
              <a:srgbClr val="21481D"/>
            </a:gs>
            <a:gs pos="0">
              <a:schemeClr val="bg2"/>
            </a:gs>
            <a:gs pos="100000">
              <a:schemeClr val="bg2">
                <a:lumMod val="50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chemeClr val="tx1">
                    <a:lumMod val="75000"/>
                  </a:schemeClr>
                </a:solidFill>
              </a:rPr>
              <a:t>P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R</a:t>
            </a:r>
            <a:r>
              <a:rPr lang="en-US" sz="4000" dirty="0">
                <a:solidFill>
                  <a:srgbClr val="FFFF00"/>
                </a:solidFill>
              </a:rPr>
              <a:t>O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JECT</a:t>
            </a:r>
            <a:r>
              <a:rPr lang="en-US" sz="4000" dirty="0"/>
              <a:t> </a:t>
            </a:r>
            <a:r>
              <a:rPr lang="en-US" sz="4100" dirty="0">
                <a:solidFill>
                  <a:srgbClr val="FFFF00"/>
                </a:solidFill>
              </a:rPr>
              <a:t>O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VERVIEW</a:t>
            </a:r>
            <a:r>
              <a:rPr lang="en-US" sz="4400" dirty="0">
                <a:solidFill>
                  <a:srgbClr val="FFFF00"/>
                </a:solidFill>
              </a:rPr>
              <a:t>!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763D3-F9C3-1FF0-A37C-D48BE133C3E0}"/>
              </a:ext>
            </a:extLst>
          </p:cNvPr>
          <p:cNvSpPr txBox="1"/>
          <p:nvPr/>
        </p:nvSpPr>
        <p:spPr>
          <a:xfrm>
            <a:off x="3940628" y="1194734"/>
            <a:ext cx="7894320" cy="4468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Steps to be performed for analysis: </a:t>
            </a:r>
          </a:p>
          <a:p>
            <a:pPr algn="l"/>
            <a:endParaRPr lang="en-US" sz="500" b="1" i="0" dirty="0">
              <a:solidFill>
                <a:schemeClr val="tx2">
                  <a:lumMod val="75000"/>
                </a:schemeClr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effectLst/>
                <a:latin typeface="Arial Rounded MT Bold" panose="020F0704030504030204" pitchFamily="34" charset="0"/>
              </a:rPr>
              <a:t>1.Define the problems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effectLst/>
                <a:latin typeface="Arial Rounded MT Bold" panose="020F0704030504030204" pitchFamily="34" charset="0"/>
              </a:rPr>
              <a:t>2.Importing Libraries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effectLst/>
                <a:latin typeface="Arial Rounded MT Bold" panose="020F0704030504030204" pitchFamily="34" charset="0"/>
              </a:rPr>
              <a:t>3.Importing the dataset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effectLst/>
                <a:latin typeface="Arial Rounded MT Bold" panose="020F0704030504030204" pitchFamily="34" charset="0"/>
              </a:rPr>
              <a:t>4.Cleaning of data-Pre-Processing of data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effectLst/>
                <a:latin typeface="Arial Rounded MT Bold" panose="020F0704030504030204" pitchFamily="34" charset="0"/>
              </a:rPr>
              <a:t>5.summarizing data set to extract insights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effectLst/>
                <a:latin typeface="Arial Rounded MT Bold" panose="020F0704030504030204" pitchFamily="34" charset="0"/>
              </a:rPr>
              <a:t>6.Visualization Of Data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effectLst/>
                <a:latin typeface="Arial Rounded MT Bold" panose="020F0704030504030204" pitchFamily="34" charset="0"/>
              </a:rPr>
              <a:t>7.Conclusion</a:t>
            </a:r>
          </a:p>
        </p:txBody>
      </p:sp>
    </p:spTree>
    <p:extLst>
      <p:ext uri="{BB962C8B-B14F-4D97-AF65-F5344CB8AC3E}">
        <p14:creationId xmlns:p14="http://schemas.microsoft.com/office/powerpoint/2010/main" val="405393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100000">
              <a:schemeClr val="bg2">
                <a:lumMod val="50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920" y="1449534"/>
            <a:ext cx="4310741" cy="425502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W</a:t>
            </a:r>
            <a:r>
              <a:rPr lang="en-US" sz="4000" dirty="0">
                <a:solidFill>
                  <a:srgbClr val="FFFFFF"/>
                </a:solidFill>
              </a:rPr>
              <a:t>HO A</a:t>
            </a:r>
            <a:r>
              <a:rPr lang="en-US" sz="4000" dirty="0">
                <a:solidFill>
                  <a:srgbClr val="FFC000"/>
                </a:solidFill>
              </a:rPr>
              <a:t>R</a:t>
            </a:r>
            <a:r>
              <a:rPr lang="en-US" sz="4000" dirty="0">
                <a:solidFill>
                  <a:srgbClr val="FFFFFF"/>
                </a:solidFill>
              </a:rPr>
              <a:t>E THE </a:t>
            </a:r>
            <a:r>
              <a:rPr lang="en-US" sz="4000" dirty="0">
                <a:solidFill>
                  <a:srgbClr val="FFC000"/>
                </a:solidFill>
              </a:rPr>
              <a:t>E</a:t>
            </a:r>
            <a:r>
              <a:rPr lang="en-US" sz="4000" dirty="0">
                <a:solidFill>
                  <a:srgbClr val="FFFFFF"/>
                </a:solidFill>
              </a:rPr>
              <a:t>ND </a:t>
            </a:r>
            <a:r>
              <a:rPr lang="en-US" sz="4000" dirty="0">
                <a:solidFill>
                  <a:srgbClr val="FFC000"/>
                </a:solidFill>
              </a:rPr>
              <a:t>U</a:t>
            </a:r>
            <a:r>
              <a:rPr lang="en-US" sz="4000" dirty="0">
                <a:solidFill>
                  <a:srgbClr val="FFFFFF"/>
                </a:solidFill>
              </a:rPr>
              <a:t>SERS </a:t>
            </a:r>
            <a:r>
              <a:rPr lang="en-US" sz="4000" dirty="0">
                <a:solidFill>
                  <a:srgbClr val="FFC000"/>
                </a:solidFill>
              </a:rPr>
              <a:t>o</a:t>
            </a:r>
            <a:r>
              <a:rPr lang="en-US" sz="4000" dirty="0">
                <a:solidFill>
                  <a:srgbClr val="FFFFFF"/>
                </a:solidFill>
              </a:rPr>
              <a:t>f t</a:t>
            </a:r>
            <a:r>
              <a:rPr lang="en-US" sz="4000" dirty="0">
                <a:solidFill>
                  <a:srgbClr val="FFC000"/>
                </a:solidFill>
              </a:rPr>
              <a:t>h</a:t>
            </a:r>
            <a:r>
              <a:rPr lang="en-US" sz="4000" dirty="0">
                <a:solidFill>
                  <a:srgbClr val="FFFFFF"/>
                </a:solidFill>
              </a:rPr>
              <a:t>is </a:t>
            </a:r>
            <a:r>
              <a:rPr lang="en-US" sz="4400" dirty="0">
                <a:solidFill>
                  <a:srgbClr val="FFC000"/>
                </a:solidFill>
              </a:rPr>
              <a:t>p</a:t>
            </a:r>
            <a:r>
              <a:rPr lang="en-US" sz="4000" dirty="0">
                <a:solidFill>
                  <a:srgbClr val="FFFFFF"/>
                </a:solidFill>
              </a:rPr>
              <a:t>roject</a:t>
            </a:r>
            <a:r>
              <a:rPr lang="en-US" sz="4400" dirty="0">
                <a:solidFill>
                  <a:srgbClr val="FFC000"/>
                </a:solidFill>
              </a:rPr>
              <a:t>?</a:t>
            </a:r>
            <a:endParaRPr lang="en-US" sz="4000" dirty="0">
              <a:solidFill>
                <a:srgbClr val="FFC000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BE4AB8-F848-EDA8-4587-443F145BD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999668"/>
              </p:ext>
            </p:extLst>
          </p:nvPr>
        </p:nvGraphicFramePr>
        <p:xfrm>
          <a:off x="5956825" y="788805"/>
          <a:ext cx="4436855" cy="5441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911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2">
                <a:lumMod val="50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2045" y="488137"/>
            <a:ext cx="10302241" cy="60133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M</a:t>
            </a:r>
            <a:r>
              <a:rPr lang="en-US" sz="4000" b="1" dirty="0"/>
              <a:t>y S</a:t>
            </a:r>
            <a:r>
              <a:rPr lang="en-US" sz="4000" b="1" dirty="0">
                <a:solidFill>
                  <a:srgbClr val="FFC000"/>
                </a:solidFill>
              </a:rPr>
              <a:t>O</a:t>
            </a:r>
            <a:r>
              <a:rPr lang="en-US" sz="4000" b="1" dirty="0"/>
              <a:t>LUTION </a:t>
            </a:r>
            <a:r>
              <a:rPr lang="en-US" sz="4000" b="1" dirty="0">
                <a:solidFill>
                  <a:srgbClr val="FFC000"/>
                </a:solidFill>
              </a:rPr>
              <a:t>A</a:t>
            </a:r>
            <a:r>
              <a:rPr lang="en-US" sz="4000" b="1" dirty="0"/>
              <a:t>ND I</a:t>
            </a:r>
            <a:r>
              <a:rPr lang="en-US" sz="4000" b="1" dirty="0">
                <a:solidFill>
                  <a:srgbClr val="FFC000"/>
                </a:solidFill>
              </a:rPr>
              <a:t>T</a:t>
            </a:r>
            <a:r>
              <a:rPr lang="en-US" sz="4000" b="1" dirty="0"/>
              <a:t>S </a:t>
            </a:r>
            <a:r>
              <a:rPr lang="en-US" sz="4000" b="1" dirty="0">
                <a:solidFill>
                  <a:srgbClr val="FFC000"/>
                </a:solidFill>
              </a:rPr>
              <a:t>V</a:t>
            </a:r>
            <a:r>
              <a:rPr lang="en-US" sz="4000" b="1" dirty="0"/>
              <a:t>ALUE PRO</a:t>
            </a:r>
            <a:r>
              <a:rPr lang="en-US" sz="4000" b="1" dirty="0">
                <a:solidFill>
                  <a:srgbClr val="FFC000"/>
                </a:solidFill>
              </a:rPr>
              <a:t>P</a:t>
            </a:r>
            <a:r>
              <a:rPr lang="en-US" sz="4000" b="1" dirty="0"/>
              <a:t>OSI</a:t>
            </a:r>
            <a:r>
              <a:rPr lang="en-US" sz="4000" b="1" dirty="0">
                <a:solidFill>
                  <a:srgbClr val="FFC000"/>
                </a:solidFill>
              </a:rPr>
              <a:t>T</a:t>
            </a:r>
            <a:r>
              <a:rPr lang="en-US" sz="4000" b="1" dirty="0"/>
              <a:t>ION </a:t>
            </a:r>
            <a:r>
              <a:rPr lang="en-US" sz="4400" b="1" dirty="0">
                <a:solidFill>
                  <a:srgbClr val="FFC000"/>
                </a:solidFill>
              </a:rPr>
              <a:t>! 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62250-B418-EE3B-EDAE-D474ACB3F3BC}"/>
              </a:ext>
            </a:extLst>
          </p:cNvPr>
          <p:cNvSpPr txBox="1"/>
          <p:nvPr/>
        </p:nvSpPr>
        <p:spPr>
          <a:xfrm>
            <a:off x="1320800" y="1811867"/>
            <a:ext cx="4512733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800" b="1" i="0" dirty="0">
                <a:solidFill>
                  <a:srgbClr val="E6EDF3"/>
                </a:solidFill>
                <a:effectLst/>
                <a:latin typeface="-apple-system"/>
              </a:rPr>
              <a:t>The project found that the following factors are key drivers of sales:</a:t>
            </a:r>
          </a:p>
          <a:p>
            <a:pPr marL="0" indent="0" algn="l">
              <a:buNone/>
            </a:pPr>
            <a:endParaRPr lang="en-US" sz="1800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Product category Region Customer segment Sales channel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Increasing sales of high-margin products Targeting its marketing efforts to specific customer segments.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E10524-6721-B55E-C2AE-D425D659F5FA}"/>
              </a:ext>
            </a:extLst>
          </p:cNvPr>
          <p:cNvSpPr txBox="1"/>
          <p:nvPr/>
        </p:nvSpPr>
        <p:spPr>
          <a:xfrm>
            <a:off x="6096000" y="1811867"/>
            <a:ext cx="4775199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rgbClr val="E6EDF3"/>
                </a:solidFill>
                <a:effectLst/>
                <a:latin typeface="-apple-system"/>
              </a:rPr>
              <a:t>The project also found that the superstore could improve its business performance by:</a:t>
            </a:r>
          </a:p>
          <a:p>
            <a:endParaRPr lang="en-US" sz="1800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Increasing sales of high-margin products Targeting its marketing efforts to specific customer segments </a:t>
            </a:r>
          </a:p>
          <a:p>
            <a:endParaRPr lang="en-US" sz="1600" b="0" i="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Expanding into new regions </a:t>
            </a:r>
          </a:p>
          <a:p>
            <a:endParaRPr lang="en-US" sz="1800" b="0" i="0" dirty="0">
              <a:solidFill>
                <a:srgbClr val="E6EDF3"/>
              </a:solidFill>
              <a:effectLst/>
              <a:latin typeface="-apple-syste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5AF3A0-F416-65C3-1BEA-7138B4DA094E}"/>
              </a:ext>
            </a:extLst>
          </p:cNvPr>
          <p:cNvSpPr txBox="1"/>
          <p:nvPr/>
        </p:nvSpPr>
        <p:spPr>
          <a:xfrm>
            <a:off x="1456267" y="4758266"/>
            <a:ext cx="9093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b="1" i="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Project Contributions</a:t>
            </a:r>
          </a:p>
          <a:p>
            <a:pPr marL="0" indent="0" algn="l">
              <a:buNone/>
            </a:pPr>
            <a:r>
              <a:rPr lang="en-US" sz="1800" b="1" i="0" dirty="0">
                <a:solidFill>
                  <a:srgbClr val="E6EDF3"/>
                </a:solidFill>
                <a:effectLst/>
                <a:latin typeface="-apple-system"/>
              </a:rPr>
              <a:t>I contributed to this project by: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E6EDF3"/>
                </a:solidFill>
                <a:effectLst/>
                <a:latin typeface="-apple-system"/>
              </a:rPr>
              <a:t>Cleaning and preprocessing the data Performing EDA Identifying key drivers of sales Developing recommendations for the superstore Project.</a:t>
            </a:r>
          </a:p>
        </p:txBody>
      </p:sp>
    </p:spTree>
    <p:extLst>
      <p:ext uri="{BB962C8B-B14F-4D97-AF65-F5344CB8AC3E}">
        <p14:creationId xmlns:p14="http://schemas.microsoft.com/office/powerpoint/2010/main" val="217757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br>
              <a:rPr lang="en-US" sz="3300" dirty="0"/>
            </a:br>
            <a:endParaRPr lang="en-US" sz="33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926" y="2268782"/>
            <a:ext cx="9562011" cy="384919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2800" b="1" i="0" dirty="0">
                <a:solidFill>
                  <a:schemeClr val="accent6"/>
                </a:solidFill>
                <a:effectLst/>
                <a:latin typeface="-apple-system"/>
              </a:rPr>
              <a:t>Project Challenges</a:t>
            </a:r>
            <a:endParaRPr lang="en-US" sz="36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biggest challenge of this project was cleaning and preprocessing the data</a:t>
            </a:r>
          </a:p>
          <a:p>
            <a:r>
              <a:rPr lang="en-US" sz="20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dataset was not well-formatted and contained a lot of missing values.</a:t>
            </a:r>
          </a:p>
          <a:p>
            <a:pPr marL="0" indent="0">
              <a:buNone/>
            </a:pPr>
            <a:endParaRPr lang="en-US" sz="700" b="0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Customized Approach</a:t>
            </a:r>
            <a:endParaRPr lang="en-US" b="1" i="0" dirty="0"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Tx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Rounded MT Bold" panose="020F0704030504030204" pitchFamily="34" charset="0"/>
              </a:rPr>
              <a:t>Identify trends and patterns in the data that can help the superstore improve its business performance.</a:t>
            </a:r>
          </a:p>
          <a:p>
            <a:pPr>
              <a:lnSpc>
                <a:spcPct val="150000"/>
              </a:lnSpc>
              <a:spcBef>
                <a:spcPts val="0"/>
              </a:spcBef>
              <a:buSzTx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Rounded MT Bold" panose="020F0704030504030204" pitchFamily="34" charset="0"/>
              </a:rPr>
              <a:t>Develop recommendations for the superstore to improve its business performance. </a:t>
            </a:r>
          </a:p>
          <a:p>
            <a:pPr>
              <a:lnSpc>
                <a:spcPct val="150000"/>
              </a:lnSpc>
              <a:spcBef>
                <a:spcPts val="0"/>
              </a:spcBef>
              <a:buSzTx/>
              <a:defRPr/>
            </a:pPr>
            <a:r>
              <a:rPr lang="en-US" sz="18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Rounded MT Bold" panose="020F0704030504030204" pitchFamily="34" charset="0"/>
              </a:rPr>
              <a:t>Perform exploratory data analysis (EDA) to gain insights into the data.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B9E75-1D97-9027-A88C-526D600DA5C6}"/>
              </a:ext>
            </a:extLst>
          </p:cNvPr>
          <p:cNvSpPr txBox="1"/>
          <p:nvPr/>
        </p:nvSpPr>
        <p:spPr>
          <a:xfrm>
            <a:off x="3600293" y="790212"/>
            <a:ext cx="74471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uLnTx/>
                <a:uFillTx/>
                <a:latin typeface="Tw Cen MT" panose="020B0602020104020603"/>
                <a:ea typeface="+mj-ea"/>
                <a:cs typeface="+mj-cs"/>
              </a:rPr>
              <a:t>H</a:t>
            </a: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uLnTx/>
                <a:uFillTx/>
                <a:latin typeface="Tw Cen MT" panose="020B0602020104020603"/>
                <a:ea typeface="+mj-ea"/>
                <a:cs typeface="+mj-cs"/>
              </a:rPr>
              <a:t>ow </a:t>
            </a: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uLnTx/>
                <a:uFillTx/>
                <a:latin typeface="Tw Cen MT" panose="020B0602020104020603"/>
                <a:ea typeface="+mj-ea"/>
                <a:cs typeface="+mj-cs"/>
              </a:rPr>
              <a:t>d</a:t>
            </a: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uLnTx/>
                <a:uFillTx/>
                <a:latin typeface="Tw Cen MT" panose="020B0602020104020603"/>
                <a:ea typeface="+mj-ea"/>
                <a:cs typeface="+mj-cs"/>
              </a:rPr>
              <a:t>id y</a:t>
            </a: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uLnTx/>
                <a:uFillTx/>
                <a:latin typeface="Tw Cen MT" panose="020B0602020104020603"/>
                <a:ea typeface="+mj-ea"/>
                <a:cs typeface="+mj-cs"/>
              </a:rPr>
              <a:t>o</a:t>
            </a: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uLnTx/>
                <a:uFillTx/>
                <a:latin typeface="Tw Cen MT" panose="020B0602020104020603"/>
                <a:ea typeface="+mj-ea"/>
                <a:cs typeface="+mj-cs"/>
              </a:rPr>
              <a:t>u </a:t>
            </a: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uLnTx/>
                <a:uFillTx/>
                <a:latin typeface="Tw Cen MT" panose="020B0602020104020603"/>
                <a:ea typeface="+mj-ea"/>
                <a:cs typeface="+mj-cs"/>
              </a:rPr>
              <a:t>c</a:t>
            </a: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uLnTx/>
                <a:uFillTx/>
                <a:latin typeface="Tw Cen MT" panose="020B0602020104020603"/>
                <a:ea typeface="+mj-ea"/>
                <a:cs typeface="+mj-cs"/>
              </a:rPr>
              <a:t>ustomize </a:t>
            </a: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uLnTx/>
                <a:uFillTx/>
                <a:latin typeface="Tw Cen MT" panose="020B0602020104020603"/>
                <a:ea typeface="+mj-ea"/>
                <a:cs typeface="+mj-cs"/>
              </a:rPr>
              <a:t>t</a:t>
            </a: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uLnTx/>
                <a:uFillTx/>
                <a:latin typeface="Tw Cen MT" panose="020B0602020104020603"/>
                <a:ea typeface="+mj-ea"/>
                <a:cs typeface="+mj-cs"/>
              </a:rPr>
              <a:t>he </a:t>
            </a: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uLnTx/>
                <a:uFillTx/>
                <a:latin typeface="Tw Cen MT" panose="020B0602020104020603"/>
                <a:ea typeface="+mj-ea"/>
                <a:cs typeface="+mj-cs"/>
              </a:rPr>
              <a:t>p</a:t>
            </a: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uLnTx/>
                <a:uFillTx/>
                <a:latin typeface="Tw Cen MT" panose="020B0602020104020603"/>
                <a:ea typeface="+mj-ea"/>
                <a:cs typeface="+mj-cs"/>
              </a:rPr>
              <a:t>roject a</a:t>
            </a: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uLnTx/>
                <a:uFillTx/>
                <a:latin typeface="Tw Cen MT" panose="020B0602020104020603"/>
                <a:ea typeface="+mj-ea"/>
                <a:cs typeface="+mj-cs"/>
              </a:rPr>
              <a:t>n</a:t>
            </a: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uLnTx/>
                <a:uFillTx/>
                <a:latin typeface="Tw Cen MT" panose="020B0602020104020603"/>
                <a:ea typeface="+mj-ea"/>
                <a:cs typeface="+mj-cs"/>
              </a:rPr>
              <a:t>d m</a:t>
            </a: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uLnTx/>
                <a:uFillTx/>
                <a:latin typeface="Tw Cen MT" panose="020B0602020104020603"/>
                <a:ea typeface="+mj-ea"/>
                <a:cs typeface="+mj-cs"/>
              </a:rPr>
              <a:t>a</a:t>
            </a: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uLnTx/>
                <a:uFillTx/>
                <a:latin typeface="Tw Cen MT" panose="020B0602020104020603"/>
                <a:ea typeface="+mj-ea"/>
                <a:cs typeface="+mj-cs"/>
              </a:rPr>
              <a:t>ke it </a:t>
            </a: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uLnTx/>
                <a:uFillTx/>
                <a:latin typeface="Tw Cen MT" panose="020B0602020104020603"/>
                <a:ea typeface="+mj-ea"/>
                <a:cs typeface="+mj-cs"/>
              </a:rPr>
              <a:t>y</a:t>
            </a: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uLnTx/>
                <a:uFillTx/>
                <a:latin typeface="Tw Cen MT" panose="020B0602020104020603"/>
                <a:ea typeface="+mj-ea"/>
                <a:cs typeface="+mj-cs"/>
              </a:rPr>
              <a:t>our o</a:t>
            </a: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uLnTx/>
                <a:uFillTx/>
                <a:latin typeface="Tw Cen MT" panose="020B0602020104020603"/>
                <a:ea typeface="+mj-ea"/>
                <a:cs typeface="+mj-cs"/>
              </a:rPr>
              <a:t>w</a:t>
            </a: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uLnTx/>
                <a:uFillTx/>
                <a:latin typeface="Tw Cen MT" panose="020B0602020104020603"/>
                <a:ea typeface="+mj-ea"/>
                <a:cs typeface="+mj-cs"/>
              </a:rPr>
              <a:t>n</a:t>
            </a:r>
            <a:endParaRPr lang="en-IN" sz="2800" b="1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F68410DA-D578-D314-0FED-503088CDA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40" r="6789"/>
          <a:stretch/>
        </p:blipFill>
        <p:spPr>
          <a:xfrm>
            <a:off x="1964945" y="437444"/>
            <a:ext cx="1519935" cy="1659644"/>
          </a:xfrm>
          <a:prstGeom prst="rect">
            <a:avLst/>
          </a:prstGeom>
          <a:effectLst>
            <a:glow rad="1905000">
              <a:schemeClr val="accent1">
                <a:alpha val="0"/>
              </a:schemeClr>
            </a:glow>
            <a:softEdge rad="215900"/>
          </a:effectLst>
        </p:spPr>
      </p:pic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53" y="1301488"/>
            <a:ext cx="3753394" cy="42550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sz="4800" dirty="0"/>
              <a:t>ODE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sz="4800" dirty="0"/>
              <a:t>LING</a:t>
            </a:r>
            <a:br>
              <a:rPr lang="en-US" sz="4800" dirty="0"/>
            </a:br>
            <a:r>
              <a:rPr lang="en-US" sz="4800" dirty="0"/>
              <a:t>T</a:t>
            </a:r>
            <a:r>
              <a:rPr lang="en-US" sz="4800" dirty="0">
                <a:solidFill>
                  <a:schemeClr val="tx2"/>
                </a:solidFill>
              </a:rPr>
              <a:t>O</a:t>
            </a:r>
            <a:r>
              <a:rPr lang="en-US" sz="4800" dirty="0"/>
              <a:t>OLS</a:t>
            </a:r>
            <a:endParaRPr lang="en-US" sz="40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25294CF-B129-92E6-6FB2-E9190063F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356810"/>
              </p:ext>
            </p:extLst>
          </p:nvPr>
        </p:nvGraphicFramePr>
        <p:xfrm>
          <a:off x="5956825" y="788805"/>
          <a:ext cx="4436855" cy="5441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5373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2">
                <a:lumMod val="50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BB946D2-01FC-DE12-F443-B9457C2C4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" r="40192" b="-1"/>
          <a:stretch/>
        </p:blipFill>
        <p:spPr>
          <a:xfrm>
            <a:off x="-5597" y="10"/>
            <a:ext cx="2209301" cy="68579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5F85B9C-FBF8-0702-42CC-D7F887D7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100" y="495077"/>
            <a:ext cx="5966467" cy="1478570"/>
          </a:xfrm>
        </p:spPr>
        <p:txBody>
          <a:bodyPr>
            <a:normAutofit/>
          </a:bodyPr>
          <a:lstStyle/>
          <a:p>
            <a:r>
              <a:rPr lang="en-IN" sz="6600" b="1" dirty="0"/>
              <a:t>R</a:t>
            </a:r>
            <a:r>
              <a:rPr lang="en-IN" sz="6600" b="1" dirty="0">
                <a:solidFill>
                  <a:schemeClr val="tx2">
                    <a:lumMod val="75000"/>
                  </a:schemeClr>
                </a:solidFill>
              </a:rPr>
              <a:t>ESULT</a:t>
            </a:r>
            <a:endParaRPr lang="en-US" sz="54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5610CB7-8965-3E40-1D09-49E46AA9E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220" y="1546779"/>
            <a:ext cx="8499356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This project was a valuable learning experience for me. I learned how to collect, clean, and analyze data. I also learned how to identify key drivers of business performance and develop recommendations for improvement. I am confident that the skills I learned in this project will be valuable in my future career.</a:t>
            </a:r>
          </a:p>
        </p:txBody>
      </p:sp>
      <p:pic>
        <p:nvPicPr>
          <p:cNvPr id="2" name="Picture 1" descr="Light bulb on yellow background with sketched light beams and cord">
            <a:extLst>
              <a:ext uri="{FF2B5EF4-FFF2-40B4-BE49-F238E27FC236}">
                <a16:creationId xmlns:a16="http://schemas.microsoft.com/office/drawing/2014/main" id="{E6C4F257-C440-58BD-C6FF-AD2CD7D6B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40" r="6789"/>
          <a:stretch/>
        </p:blipFill>
        <p:spPr>
          <a:xfrm>
            <a:off x="2840220" y="4282151"/>
            <a:ext cx="2056900" cy="2284912"/>
          </a:xfrm>
          <a:prstGeom prst="rect">
            <a:avLst/>
          </a:prstGeom>
          <a:effectLst>
            <a:glow rad="127000">
              <a:schemeClr val="accent1">
                <a:alpha val="99000"/>
              </a:schemeClr>
            </a:glow>
            <a:softEdge rad="2794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B4F233-600F-04BE-2094-9CBBC24FF312}"/>
              </a:ext>
            </a:extLst>
          </p:cNvPr>
          <p:cNvSpPr txBox="1"/>
          <p:nvPr/>
        </p:nvSpPr>
        <p:spPr>
          <a:xfrm>
            <a:off x="5067808" y="5187027"/>
            <a:ext cx="61010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https://github.com/Akanks-cell/Analysis-of-superstore-database</a:t>
            </a:r>
            <a:endParaRPr lang="en-IN" sz="28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1441D9-31F3-7D10-6492-19DB2E2FD8DD}"/>
              </a:ext>
            </a:extLst>
          </p:cNvPr>
          <p:cNvSpPr txBox="1">
            <a:spLocks/>
          </p:cNvSpPr>
          <p:nvPr/>
        </p:nvSpPr>
        <p:spPr>
          <a:xfrm>
            <a:off x="5067808" y="4080618"/>
            <a:ext cx="5966467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rgbClr val="FFC000"/>
                </a:solidFill>
              </a:rPr>
              <a:t>Outcomes of Project:</a:t>
            </a:r>
            <a:endParaRPr lang="en-US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82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2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278</TotalTime>
  <Words>582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Arial Rounded MT Bold</vt:lpstr>
      <vt:lpstr>Calibri</vt:lpstr>
      <vt:lpstr>docs-Roboto</vt:lpstr>
      <vt:lpstr>Tw Cen MT</vt:lpstr>
      <vt:lpstr>Wingdings</vt:lpstr>
      <vt:lpstr>Circuit</vt:lpstr>
      <vt:lpstr>Student Details</vt:lpstr>
      <vt:lpstr>problem Statement: Analysis of superstore database</vt:lpstr>
      <vt:lpstr>AGENDA</vt:lpstr>
      <vt:lpstr>PROJECT OVERVIEW!</vt:lpstr>
      <vt:lpstr>WHO ARE THE END USERS of this project?</vt:lpstr>
      <vt:lpstr>My SOLUTION AND ITS VALUE PROPOSITION ! </vt:lpstr>
      <vt:lpstr> </vt:lpstr>
      <vt:lpstr>MODELLING TOOLS</vt:lpstr>
      <vt:lpstr>RESULT</vt:lpstr>
      <vt:lpstr>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Details</dc:title>
  <dc:creator>AKANKSHA KUMARI</dc:creator>
  <cp:lastModifiedBy>AKANKSHA KUMARI</cp:lastModifiedBy>
  <cp:revision>7</cp:revision>
  <dcterms:created xsi:type="dcterms:W3CDTF">2023-07-23T08:59:35Z</dcterms:created>
  <dcterms:modified xsi:type="dcterms:W3CDTF">2023-07-23T18:45:09Z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