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15D26E4-01FD-451B-811A-B3CA2A853D44}"/>
              </a:ext>
            </a:extLst>
          </p:cNvPr>
          <p:cNvCxnSpPr>
            <a:cxnSpLocks/>
            <a:stCxn id="68" idx="2"/>
            <a:endCxn id="20" idx="0"/>
          </p:cNvCxnSpPr>
          <p:nvPr/>
        </p:nvCxnSpPr>
        <p:spPr>
          <a:xfrm>
            <a:off x="1850131" y="811399"/>
            <a:ext cx="15571" cy="713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345C189-2B48-4CB6-B340-52F974C83A08}"/>
              </a:ext>
            </a:extLst>
          </p:cNvPr>
          <p:cNvSpPr/>
          <p:nvPr/>
        </p:nvSpPr>
        <p:spPr>
          <a:xfrm>
            <a:off x="1360144" y="1524794"/>
            <a:ext cx="1011115" cy="6575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9628" tIns="29814" rIns="59628" bIns="29814" rtlCol="0" anchor="ctr"/>
          <a:lstStyle/>
          <a:p>
            <a:pPr algn="ctr"/>
            <a:r>
              <a:rPr lang="en-US" sz="900" dirty="0"/>
              <a:t>Print Welcome Screen and Application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4CBAD443-4E86-4351-ABA0-BDF0937B6D84}"/>
              </a:ext>
            </a:extLst>
          </p:cNvPr>
          <p:cNvSpPr/>
          <p:nvPr/>
        </p:nvSpPr>
        <p:spPr>
          <a:xfrm>
            <a:off x="1361316" y="2563582"/>
            <a:ext cx="1011115" cy="694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9628" tIns="29814" rIns="59628" bIns="29814" rtlCol="0" anchor="ctr"/>
          <a:lstStyle/>
          <a:p>
            <a:pPr algn="ctr"/>
            <a:r>
              <a:rPr lang="en-US" sz="900" dirty="0"/>
              <a:t>Display Initial Menu and Take User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40EBA50-438E-4774-9A72-761A89470D57}"/>
              </a:ext>
            </a:extLst>
          </p:cNvPr>
          <p:cNvSpPr/>
          <p:nvPr/>
        </p:nvSpPr>
        <p:spPr>
          <a:xfrm>
            <a:off x="2842510" y="485870"/>
            <a:ext cx="648036" cy="5579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59628" tIns="29814" rIns="59628" bIns="29814" rtlCol="0" anchor="ctr"/>
          <a:lstStyle/>
          <a:p>
            <a:pPr algn="ctr"/>
            <a:r>
              <a:rPr lang="en-US" sz="800" dirty="0"/>
              <a:t>Switch Input</a:t>
            </a:r>
          </a:p>
          <a:p>
            <a:pPr algn="ctr"/>
            <a:r>
              <a:rPr lang="en-US" sz="800" dirty="0"/>
              <a:t>Value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73168D8D-503C-4990-B200-FD139DFAD18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1865702" y="2182368"/>
            <a:ext cx="1172" cy="38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xmlns="" id="{951018D9-1B79-47B7-A45A-89E705FB8AAF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2372431" y="764863"/>
            <a:ext cx="470079" cy="2146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xmlns="" id="{0BE37228-F36B-44ED-BE06-E3DF9B867943}"/>
              </a:ext>
            </a:extLst>
          </p:cNvPr>
          <p:cNvSpPr/>
          <p:nvPr/>
        </p:nvSpPr>
        <p:spPr>
          <a:xfrm>
            <a:off x="2790947" y="1454292"/>
            <a:ext cx="754673" cy="668275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59628" tIns="29814" rIns="59628" bIns="29814" rtlCol="0" anchor="ctr"/>
          <a:lstStyle/>
          <a:p>
            <a:pPr algn="ctr"/>
            <a:r>
              <a:rPr lang="en-US" sz="800" dirty="0"/>
              <a:t>Case 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xmlns="" id="{31A7A6D2-824F-4A34-8195-23177E73D81F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rot="16200000" flipH="1">
            <a:off x="2962187" y="1248196"/>
            <a:ext cx="410436" cy="17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xmlns="" id="{ABF55715-100B-425B-90D4-1E81CAE3D60D}"/>
              </a:ext>
            </a:extLst>
          </p:cNvPr>
          <p:cNvSpPr/>
          <p:nvPr/>
        </p:nvSpPr>
        <p:spPr>
          <a:xfrm>
            <a:off x="2791516" y="2555320"/>
            <a:ext cx="754673" cy="668275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59628" tIns="29814" rIns="59628" bIns="29814" rtlCol="0" anchor="ctr"/>
          <a:lstStyle/>
          <a:p>
            <a:pPr algn="ctr"/>
            <a:r>
              <a:rPr lang="en-US" sz="800" dirty="0"/>
              <a:t>Case 2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xmlns="" id="{E6CC8C32-7E91-4DE4-A1B5-456F2D248B67}"/>
              </a:ext>
            </a:extLst>
          </p:cNvPr>
          <p:cNvSpPr/>
          <p:nvPr/>
        </p:nvSpPr>
        <p:spPr>
          <a:xfrm>
            <a:off x="2790340" y="3626185"/>
            <a:ext cx="754673" cy="668275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59628" tIns="29814" rIns="59628" bIns="29814" rtlCol="0" anchor="ctr"/>
          <a:lstStyle/>
          <a:p>
            <a:pPr algn="ctr"/>
            <a:r>
              <a:rPr lang="en-US" sz="800" dirty="0"/>
              <a:t>Case 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xmlns="" id="{3755535B-1FC8-414F-865B-A22DA33F1675}"/>
              </a:ext>
            </a:extLst>
          </p:cNvPr>
          <p:cNvSpPr/>
          <p:nvPr/>
        </p:nvSpPr>
        <p:spPr>
          <a:xfrm>
            <a:off x="3812486" y="1377994"/>
            <a:ext cx="948489" cy="820871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9628" tIns="29814" rIns="59628" bIns="29814" rtlCol="0" anchor="ctr"/>
          <a:lstStyle/>
          <a:p>
            <a:pPr algn="ctr"/>
            <a:r>
              <a:rPr lang="en-US" sz="800" dirty="0" smtClean="0"/>
              <a:t>Display all </a:t>
            </a:r>
            <a:r>
              <a:rPr lang="en-US" sz="800" dirty="0"/>
              <a:t>files </a:t>
            </a:r>
            <a:endParaRPr lang="en-US" sz="800" dirty="0" smtClean="0"/>
          </a:p>
          <a:p>
            <a:pPr algn="ctr"/>
            <a:r>
              <a:rPr lang="en-IN" sz="800" dirty="0" smtClean="0"/>
              <a:t>In the directory</a:t>
            </a:r>
            <a:endParaRPr lang="en-US" sz="800" dirty="0" smtClean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9329E872-8FE0-4CA6-B375-A0DFECAEEC03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3545619" y="1788429"/>
            <a:ext cx="266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DFEEDDC-F33B-4159-8CF4-59023A1E3EE6}"/>
              </a:ext>
            </a:extLst>
          </p:cNvPr>
          <p:cNvSpPr txBox="1"/>
          <p:nvPr/>
        </p:nvSpPr>
        <p:spPr>
          <a:xfrm>
            <a:off x="3546843" y="1558052"/>
            <a:ext cx="311178" cy="183321"/>
          </a:xfrm>
          <a:prstGeom prst="rect">
            <a:avLst/>
          </a:prstGeom>
          <a:noFill/>
        </p:spPr>
        <p:txBody>
          <a:bodyPr wrap="none" lIns="59628" tIns="29814" rIns="59628" bIns="29814" rtlCol="0">
            <a:spAutoFit/>
          </a:bodyPr>
          <a:lstStyle/>
          <a:p>
            <a:r>
              <a:rPr lang="en-US" sz="800" dirty="0"/>
              <a:t>True</a:t>
            </a:r>
          </a:p>
        </p:txBody>
      </p: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xmlns="" id="{ACD05CFA-7355-4BE7-8FFE-16E0EEF9D00B}"/>
              </a:ext>
            </a:extLst>
          </p:cNvPr>
          <p:cNvSpPr/>
          <p:nvPr/>
        </p:nvSpPr>
        <p:spPr>
          <a:xfrm>
            <a:off x="7926835" y="6157235"/>
            <a:ext cx="804961" cy="441417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59628" tIns="29814" rIns="59628" bIns="29814" rtlCol="0" anchor="ctr"/>
          <a:lstStyle/>
          <a:p>
            <a:pPr algn="ctr"/>
            <a:r>
              <a:rPr lang="en-US" sz="800" dirty="0"/>
              <a:t>End</a:t>
            </a:r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xmlns="" id="{85E562CA-9DEF-40E2-971E-EC91BD76CD2D}"/>
              </a:ext>
            </a:extLst>
          </p:cNvPr>
          <p:cNvSpPr/>
          <p:nvPr/>
        </p:nvSpPr>
        <p:spPr>
          <a:xfrm>
            <a:off x="1539240" y="350520"/>
            <a:ext cx="621782" cy="460879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59628" tIns="29814" rIns="59628" bIns="29814" rtlCol="0" anchor="ctr"/>
          <a:lstStyle/>
          <a:p>
            <a:pPr algn="ctr"/>
            <a:r>
              <a:rPr lang="en-US" sz="900" dirty="0"/>
              <a:t>Start</a:t>
            </a:r>
            <a:endParaRPr lang="en-US" sz="8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0A518589-6609-4E60-9CAB-A3EE780008A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3168284" y="2122568"/>
            <a:ext cx="569" cy="43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0B1EEA14-972A-4340-BAFC-DD4EF69848BC}"/>
              </a:ext>
            </a:extLst>
          </p:cNvPr>
          <p:cNvSpPr txBox="1"/>
          <p:nvPr/>
        </p:nvSpPr>
        <p:spPr>
          <a:xfrm>
            <a:off x="3131916" y="2168190"/>
            <a:ext cx="332017" cy="183321"/>
          </a:xfrm>
          <a:prstGeom prst="rect">
            <a:avLst/>
          </a:prstGeom>
          <a:noFill/>
        </p:spPr>
        <p:txBody>
          <a:bodyPr wrap="none" lIns="59628" tIns="29814" rIns="59628" bIns="29814" rtlCol="0">
            <a:spAutoFit/>
          </a:bodyPr>
          <a:lstStyle/>
          <a:p>
            <a:r>
              <a:rPr lang="en-US" sz="800" dirty="0"/>
              <a:t>False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F64F2479-E5EE-4DD4-BD62-B194306C4ACD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3167676" y="3223595"/>
            <a:ext cx="1176" cy="402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49C1113B-6946-4205-BC9F-D4A2E9D0739A}"/>
              </a:ext>
            </a:extLst>
          </p:cNvPr>
          <p:cNvSpPr txBox="1"/>
          <p:nvPr/>
        </p:nvSpPr>
        <p:spPr>
          <a:xfrm>
            <a:off x="3153442" y="3161989"/>
            <a:ext cx="332017" cy="183321"/>
          </a:xfrm>
          <a:prstGeom prst="rect">
            <a:avLst/>
          </a:prstGeom>
          <a:noFill/>
        </p:spPr>
        <p:txBody>
          <a:bodyPr wrap="none" lIns="59628" tIns="29814" rIns="59628" bIns="29814" rtlCol="0">
            <a:spAutoFit/>
          </a:bodyPr>
          <a:lstStyle/>
          <a:p>
            <a:r>
              <a:rPr lang="en-US" sz="800" dirty="0"/>
              <a:t>False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6CD1503D-EFEE-4AD6-B348-0BD9AE613D8C}"/>
              </a:ext>
            </a:extLst>
          </p:cNvPr>
          <p:cNvSpPr txBox="1"/>
          <p:nvPr/>
        </p:nvSpPr>
        <p:spPr>
          <a:xfrm>
            <a:off x="3705687" y="3602082"/>
            <a:ext cx="311178" cy="183321"/>
          </a:xfrm>
          <a:prstGeom prst="rect">
            <a:avLst/>
          </a:prstGeom>
          <a:noFill/>
        </p:spPr>
        <p:txBody>
          <a:bodyPr wrap="none" lIns="59628" tIns="29814" rIns="59628" bIns="29814" rtlCol="0">
            <a:spAutoFit/>
          </a:bodyPr>
          <a:lstStyle/>
          <a:p>
            <a:r>
              <a:rPr lang="en-US" sz="800" dirty="0"/>
              <a:t>True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1965F580-C941-46EB-AF4A-160500E84986}"/>
              </a:ext>
            </a:extLst>
          </p:cNvPr>
          <p:cNvCxnSpPr>
            <a:cxnSpLocks/>
            <a:stCxn id="54" idx="2"/>
            <a:endCxn id="91" idx="0"/>
          </p:cNvCxnSpPr>
          <p:nvPr/>
        </p:nvCxnSpPr>
        <p:spPr>
          <a:xfrm>
            <a:off x="3167676" y="4294460"/>
            <a:ext cx="8332" cy="37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A61FC1B2-DE87-469C-92D2-F82B52C2F14B}"/>
              </a:ext>
            </a:extLst>
          </p:cNvPr>
          <p:cNvSpPr txBox="1"/>
          <p:nvPr/>
        </p:nvSpPr>
        <p:spPr>
          <a:xfrm>
            <a:off x="6395848" y="5669280"/>
            <a:ext cx="945968" cy="183321"/>
          </a:xfrm>
          <a:prstGeom prst="rect">
            <a:avLst/>
          </a:prstGeom>
          <a:noFill/>
        </p:spPr>
        <p:txBody>
          <a:bodyPr wrap="none" lIns="59628" tIns="29814" rIns="59628" bIns="29814" rtlCol="0">
            <a:spAutoFit/>
          </a:bodyPr>
          <a:lstStyle/>
          <a:p>
            <a:r>
              <a:rPr lang="en-US" sz="800" dirty="0"/>
              <a:t>False / Wrong Input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xmlns="" id="{B894E7B9-2814-4B30-B4BB-763D536C58F2}"/>
              </a:ext>
            </a:extLst>
          </p:cNvPr>
          <p:cNvSpPr/>
          <p:nvPr/>
        </p:nvSpPr>
        <p:spPr>
          <a:xfrm>
            <a:off x="2699758" y="4674418"/>
            <a:ext cx="952500" cy="820871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9628" tIns="29814" rIns="59628" bIns="29814" rtlCol="0" anchor="ctr"/>
          <a:lstStyle/>
          <a:p>
            <a:pPr algn="ctr"/>
            <a:r>
              <a:rPr lang="en-US" sz="800" dirty="0"/>
              <a:t>Default Statement : Display Message to input correct value and retry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xmlns="" id="{0CB82321-3ACB-4782-AAF7-709AD5DF27A6}"/>
              </a:ext>
            </a:extLst>
          </p:cNvPr>
          <p:cNvCxnSpPr>
            <a:stCxn id="91" idx="1"/>
            <a:endCxn id="23" idx="2"/>
          </p:cNvCxnSpPr>
          <p:nvPr/>
        </p:nvCxnSpPr>
        <p:spPr>
          <a:xfrm rot="10800000">
            <a:off x="1866874" y="3258312"/>
            <a:ext cx="832884" cy="1826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xmlns="" id="{6FFD0B4C-DBC2-4312-8969-9D51BF861876}"/>
              </a:ext>
            </a:extLst>
          </p:cNvPr>
          <p:cNvSpPr/>
          <p:nvPr/>
        </p:nvSpPr>
        <p:spPr>
          <a:xfrm>
            <a:off x="7843922" y="4891404"/>
            <a:ext cx="952500" cy="820871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9628" tIns="29814" rIns="59628" bIns="29814" rtlCol="0" anchor="ctr"/>
          <a:lstStyle/>
          <a:p>
            <a:pPr algn="ctr"/>
            <a:r>
              <a:rPr lang="en-US" sz="800" dirty="0"/>
              <a:t>Display Program Terminated Successfully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xmlns="" id="{E0970BCE-4075-40A4-AA7F-5C63CC8E03FE}"/>
              </a:ext>
            </a:extLst>
          </p:cNvPr>
          <p:cNvCxnSpPr>
            <a:stCxn id="54" idx="3"/>
            <a:endCxn id="100" idx="0"/>
          </p:cNvCxnSpPr>
          <p:nvPr/>
        </p:nvCxnSpPr>
        <p:spPr>
          <a:xfrm>
            <a:off x="3545013" y="3960323"/>
            <a:ext cx="4775159" cy="931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xmlns="" id="{DEBEF8AF-BA86-48E3-91FB-02D783E62E67}"/>
              </a:ext>
            </a:extLst>
          </p:cNvPr>
          <p:cNvCxnSpPr>
            <a:cxnSpLocks/>
            <a:stCxn id="100" idx="2"/>
            <a:endCxn id="67" idx="0"/>
          </p:cNvCxnSpPr>
          <p:nvPr/>
        </p:nvCxnSpPr>
        <p:spPr>
          <a:xfrm>
            <a:off x="8320172" y="5712275"/>
            <a:ext cx="9144" cy="44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xmlns="" id="{A0B6DF11-F076-4B40-9F87-C38E3A306E63}"/>
              </a:ext>
            </a:extLst>
          </p:cNvPr>
          <p:cNvSpPr/>
          <p:nvPr/>
        </p:nvSpPr>
        <p:spPr>
          <a:xfrm>
            <a:off x="4357773" y="2500324"/>
            <a:ext cx="952500" cy="778267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9628" tIns="29814" rIns="59628" bIns="29814" rtlCol="0" anchor="ctr"/>
          <a:lstStyle/>
          <a:p>
            <a:pPr algn="ctr"/>
            <a:r>
              <a:rPr lang="en-US" sz="800" dirty="0"/>
              <a:t>Display </a:t>
            </a:r>
            <a:r>
              <a:rPr lang="en-US" sz="800" dirty="0" smtClean="0"/>
              <a:t>SubMenu</a:t>
            </a:r>
          </a:p>
          <a:p>
            <a:pPr algn="ctr"/>
            <a:r>
              <a:rPr lang="en-IN" sz="800" dirty="0" smtClean="0"/>
              <a:t>For  File Operations</a:t>
            </a:r>
            <a:endParaRPr lang="en-US" sz="800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73DD6314-D16A-407E-A1F7-73392B4BD58C}"/>
              </a:ext>
            </a:extLst>
          </p:cNvPr>
          <p:cNvCxnSpPr>
            <a:cxnSpLocks/>
            <a:stCxn id="53" idx="3"/>
            <a:endCxn id="109" idx="1"/>
          </p:cNvCxnSpPr>
          <p:nvPr/>
        </p:nvCxnSpPr>
        <p:spPr>
          <a:xfrm>
            <a:off x="3546189" y="2889457"/>
            <a:ext cx="811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D26923E4-42B2-4E49-BD83-FDEDF716D77D}"/>
              </a:ext>
            </a:extLst>
          </p:cNvPr>
          <p:cNvSpPr txBox="1"/>
          <p:nvPr/>
        </p:nvSpPr>
        <p:spPr>
          <a:xfrm>
            <a:off x="3636068" y="2595825"/>
            <a:ext cx="311178" cy="183321"/>
          </a:xfrm>
          <a:prstGeom prst="rect">
            <a:avLst/>
          </a:prstGeom>
          <a:noFill/>
        </p:spPr>
        <p:txBody>
          <a:bodyPr wrap="none" lIns="59628" tIns="29814" rIns="59628" bIns="29814" rtlCol="0">
            <a:spAutoFit/>
          </a:bodyPr>
          <a:lstStyle/>
          <a:p>
            <a:r>
              <a:rPr lang="en-US" sz="800" dirty="0"/>
              <a:t>True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821FFDB3-2717-4484-9F53-BE32478AC95B}"/>
              </a:ext>
            </a:extLst>
          </p:cNvPr>
          <p:cNvSpPr/>
          <p:nvPr/>
        </p:nvSpPr>
        <p:spPr>
          <a:xfrm>
            <a:off x="5149971" y="1506890"/>
            <a:ext cx="707205" cy="5579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59628" tIns="29814" rIns="59628" bIns="29814" rtlCol="0" anchor="ctr"/>
          <a:lstStyle/>
          <a:p>
            <a:pPr algn="ctr"/>
            <a:r>
              <a:rPr lang="en-US" sz="800" dirty="0"/>
              <a:t>Switch Input</a:t>
            </a:r>
          </a:p>
          <a:p>
            <a:pPr algn="ctr"/>
            <a:r>
              <a:rPr lang="en-US" sz="800" dirty="0"/>
              <a:t>Value</a:t>
            </a:r>
          </a:p>
        </p:txBody>
      </p:sp>
      <p:sp>
        <p:nvSpPr>
          <p:cNvPr id="130" name="Flowchart: Decision 129">
            <a:extLst>
              <a:ext uri="{FF2B5EF4-FFF2-40B4-BE49-F238E27FC236}">
                <a16:creationId xmlns:a16="http://schemas.microsoft.com/office/drawing/2014/main" xmlns="" id="{95AAFD1B-B44A-4202-B88D-85AFF2E06361}"/>
              </a:ext>
            </a:extLst>
          </p:cNvPr>
          <p:cNvSpPr/>
          <p:nvPr/>
        </p:nvSpPr>
        <p:spPr>
          <a:xfrm>
            <a:off x="6018617" y="579053"/>
            <a:ext cx="754673" cy="668275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59628" tIns="29814" rIns="59628" bIns="29814" rtlCol="0" anchor="ctr"/>
          <a:lstStyle/>
          <a:p>
            <a:pPr algn="ctr"/>
            <a:r>
              <a:rPr lang="en-US" sz="800" dirty="0"/>
              <a:t>Case 1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xmlns="" id="{44A5B45C-7EC9-44C6-8042-F774E52A68A7}"/>
              </a:ext>
            </a:extLst>
          </p:cNvPr>
          <p:cNvCxnSpPr>
            <a:stCxn id="115" idx="3"/>
            <a:endCxn id="130" idx="1"/>
          </p:cNvCxnSpPr>
          <p:nvPr/>
        </p:nvCxnSpPr>
        <p:spPr>
          <a:xfrm flipV="1">
            <a:off x="5857177" y="913192"/>
            <a:ext cx="161440" cy="8726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xmlns="" id="{E24D01F8-D77F-427C-B1F0-D513CD6CC142}"/>
              </a:ext>
            </a:extLst>
          </p:cNvPr>
          <p:cNvSpPr/>
          <p:nvPr/>
        </p:nvSpPr>
        <p:spPr>
          <a:xfrm>
            <a:off x="7441472" y="502755"/>
            <a:ext cx="952500" cy="820871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9628" tIns="29814" rIns="59628" bIns="29814" rtlCol="0" anchor="ctr"/>
          <a:lstStyle/>
          <a:p>
            <a:pPr algn="ctr"/>
            <a:r>
              <a:rPr lang="en-US" sz="800" dirty="0"/>
              <a:t>Allow user to add file to </a:t>
            </a:r>
            <a:r>
              <a:rPr lang="en-US" sz="800" dirty="0" smtClean="0"/>
              <a:t>the directory</a:t>
            </a:r>
            <a:endParaRPr lang="en-US" sz="800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xmlns="" id="{3D7065FF-F71F-4426-9A52-58DCC975FC01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>
            <a:off x="6773290" y="913191"/>
            <a:ext cx="668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D3CA32D5-4CD9-4078-AF96-1B90CE98FFF0}"/>
              </a:ext>
            </a:extLst>
          </p:cNvPr>
          <p:cNvSpPr txBox="1"/>
          <p:nvPr/>
        </p:nvSpPr>
        <p:spPr>
          <a:xfrm>
            <a:off x="6791470" y="734218"/>
            <a:ext cx="311178" cy="183321"/>
          </a:xfrm>
          <a:prstGeom prst="rect">
            <a:avLst/>
          </a:prstGeom>
          <a:noFill/>
        </p:spPr>
        <p:txBody>
          <a:bodyPr wrap="none" lIns="59628" tIns="29814" rIns="59628" bIns="29814" rtlCol="0">
            <a:spAutoFit/>
          </a:bodyPr>
          <a:lstStyle/>
          <a:p>
            <a:r>
              <a:rPr lang="en-US" sz="800" dirty="0"/>
              <a:t>True</a:t>
            </a:r>
          </a:p>
        </p:txBody>
      </p:sp>
      <p:sp>
        <p:nvSpPr>
          <p:cNvPr id="147" name="Flowchart: Decision 146">
            <a:extLst>
              <a:ext uri="{FF2B5EF4-FFF2-40B4-BE49-F238E27FC236}">
                <a16:creationId xmlns:a16="http://schemas.microsoft.com/office/drawing/2014/main" xmlns="" id="{D8FD1476-C42E-48BF-9142-2AA8C224DF41}"/>
              </a:ext>
            </a:extLst>
          </p:cNvPr>
          <p:cNvSpPr/>
          <p:nvPr/>
        </p:nvSpPr>
        <p:spPr>
          <a:xfrm>
            <a:off x="6018617" y="1478283"/>
            <a:ext cx="754673" cy="668275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59628" tIns="29814" rIns="59628" bIns="29814" rtlCol="0" anchor="ctr"/>
          <a:lstStyle/>
          <a:p>
            <a:pPr algn="ctr"/>
            <a:r>
              <a:rPr lang="en-US" sz="800" dirty="0"/>
              <a:t>Case 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xmlns="" id="{619B3905-37AB-4DC7-8DC9-93E01EEF5364}"/>
              </a:ext>
            </a:extLst>
          </p:cNvPr>
          <p:cNvCxnSpPr>
            <a:cxnSpLocks/>
            <a:stCxn id="130" idx="2"/>
            <a:endCxn id="147" idx="0"/>
          </p:cNvCxnSpPr>
          <p:nvPr/>
        </p:nvCxnSpPr>
        <p:spPr>
          <a:xfrm flipH="1">
            <a:off x="6395953" y="1247328"/>
            <a:ext cx="1" cy="230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FE9E221F-00A0-4381-92BA-84E05E8DD528}"/>
              </a:ext>
            </a:extLst>
          </p:cNvPr>
          <p:cNvSpPr txBox="1"/>
          <p:nvPr/>
        </p:nvSpPr>
        <p:spPr>
          <a:xfrm>
            <a:off x="6396711" y="1274619"/>
            <a:ext cx="332017" cy="183321"/>
          </a:xfrm>
          <a:prstGeom prst="rect">
            <a:avLst/>
          </a:prstGeom>
          <a:noFill/>
        </p:spPr>
        <p:txBody>
          <a:bodyPr wrap="none" lIns="59628" tIns="29814" rIns="59628" bIns="29814" rtlCol="0">
            <a:spAutoFit/>
          </a:bodyPr>
          <a:lstStyle/>
          <a:p>
            <a:r>
              <a:rPr lang="en-US" sz="800" dirty="0"/>
              <a:t>False</a:t>
            </a:r>
          </a:p>
        </p:txBody>
      </p:sp>
      <p:sp>
        <p:nvSpPr>
          <p:cNvPr id="153" name="Flowchart: Process 152">
            <a:extLst>
              <a:ext uri="{FF2B5EF4-FFF2-40B4-BE49-F238E27FC236}">
                <a16:creationId xmlns:a16="http://schemas.microsoft.com/office/drawing/2014/main" xmlns="" id="{697F6E1E-B71D-4E1B-ABDF-C0346F68503F}"/>
              </a:ext>
            </a:extLst>
          </p:cNvPr>
          <p:cNvSpPr/>
          <p:nvPr/>
        </p:nvSpPr>
        <p:spPr>
          <a:xfrm>
            <a:off x="7436641" y="1410668"/>
            <a:ext cx="952500" cy="820871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9628" tIns="29814" rIns="59628" bIns="29814" rtlCol="0" anchor="ctr"/>
          <a:lstStyle/>
          <a:p>
            <a:pPr algn="ctr"/>
            <a:r>
              <a:rPr lang="en-US" sz="800" dirty="0"/>
              <a:t>Allow user to </a:t>
            </a:r>
            <a:r>
              <a:rPr lang="en-US" sz="800" dirty="0" smtClean="0"/>
              <a:t>specify a file to delete from the directory</a:t>
            </a:r>
            <a:endParaRPr lang="en-US" sz="8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A824D152-F707-4849-913C-340BB38DB99A}"/>
              </a:ext>
            </a:extLst>
          </p:cNvPr>
          <p:cNvCxnSpPr>
            <a:cxnSpLocks/>
            <a:stCxn id="147" idx="3"/>
            <a:endCxn id="153" idx="1"/>
          </p:cNvCxnSpPr>
          <p:nvPr/>
        </p:nvCxnSpPr>
        <p:spPr>
          <a:xfrm>
            <a:off x="6773290" y="1812421"/>
            <a:ext cx="663351" cy="8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41296E5C-6E52-4075-B289-FFDA25C68123}"/>
              </a:ext>
            </a:extLst>
          </p:cNvPr>
          <p:cNvSpPr txBox="1"/>
          <p:nvPr/>
        </p:nvSpPr>
        <p:spPr>
          <a:xfrm>
            <a:off x="6725822" y="1650682"/>
            <a:ext cx="311178" cy="183321"/>
          </a:xfrm>
          <a:prstGeom prst="rect">
            <a:avLst/>
          </a:prstGeom>
          <a:noFill/>
        </p:spPr>
        <p:txBody>
          <a:bodyPr wrap="none" lIns="59628" tIns="29814" rIns="59628" bIns="29814" rtlCol="0">
            <a:spAutoFit/>
          </a:bodyPr>
          <a:lstStyle/>
          <a:p>
            <a:r>
              <a:rPr lang="en-US" sz="800" dirty="0"/>
              <a:t>True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xmlns="" id="{EAE794DE-17FB-4A36-9920-A6C595C955C1}"/>
              </a:ext>
            </a:extLst>
          </p:cNvPr>
          <p:cNvSpPr/>
          <p:nvPr/>
        </p:nvSpPr>
        <p:spPr>
          <a:xfrm>
            <a:off x="6016394" y="2573771"/>
            <a:ext cx="754673" cy="668275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59628" tIns="29814" rIns="59628" bIns="29814" rtlCol="0" anchor="ctr"/>
          <a:lstStyle/>
          <a:p>
            <a:pPr algn="ctr"/>
            <a:r>
              <a:rPr lang="en-US" sz="800" dirty="0"/>
              <a:t>Case 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xmlns="" id="{5954678D-DD78-4B3E-B291-2D63E881D743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6393731" y="2146559"/>
            <a:ext cx="2223" cy="42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3500B12A-4C07-45E4-99DD-436D99A444EE}"/>
              </a:ext>
            </a:extLst>
          </p:cNvPr>
          <p:cNvSpPr txBox="1"/>
          <p:nvPr/>
        </p:nvSpPr>
        <p:spPr>
          <a:xfrm>
            <a:off x="6408428" y="2129744"/>
            <a:ext cx="332017" cy="183321"/>
          </a:xfrm>
          <a:prstGeom prst="rect">
            <a:avLst/>
          </a:prstGeom>
          <a:noFill/>
        </p:spPr>
        <p:txBody>
          <a:bodyPr wrap="none" lIns="59628" tIns="29814" rIns="59628" bIns="29814" rtlCol="0">
            <a:spAutoFit/>
          </a:bodyPr>
          <a:lstStyle/>
          <a:p>
            <a:r>
              <a:rPr lang="en-US" sz="800" dirty="0"/>
              <a:t>False</a:t>
            </a:r>
          </a:p>
        </p:txBody>
      </p:sp>
      <p:sp>
        <p:nvSpPr>
          <p:cNvPr id="166" name="Flowchart: Process 165">
            <a:extLst>
              <a:ext uri="{FF2B5EF4-FFF2-40B4-BE49-F238E27FC236}">
                <a16:creationId xmlns:a16="http://schemas.microsoft.com/office/drawing/2014/main" xmlns="" id="{092A948C-9BD0-4CA5-99B2-B67092526DF4}"/>
              </a:ext>
            </a:extLst>
          </p:cNvPr>
          <p:cNvSpPr/>
          <p:nvPr/>
        </p:nvSpPr>
        <p:spPr>
          <a:xfrm>
            <a:off x="7446587" y="2417996"/>
            <a:ext cx="952500" cy="985529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9628" tIns="29814" rIns="59628" bIns="29814" rtlCol="0" anchor="ctr"/>
          <a:lstStyle/>
          <a:p>
            <a:pPr algn="ctr"/>
            <a:r>
              <a:rPr lang="en-US" sz="800" dirty="0"/>
              <a:t>Allow user to </a:t>
            </a:r>
            <a:r>
              <a:rPr lang="en-US" sz="800" dirty="0" smtClean="0"/>
              <a:t>search a file in the directory.</a:t>
            </a:r>
            <a:endParaRPr lang="en-US" sz="8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xmlns="" id="{819F4B8A-CFD3-486F-B03E-B44CBE6E2B7D}"/>
              </a:ext>
            </a:extLst>
          </p:cNvPr>
          <p:cNvCxnSpPr>
            <a:cxnSpLocks/>
            <a:stCxn id="160" idx="3"/>
            <a:endCxn id="166" idx="1"/>
          </p:cNvCxnSpPr>
          <p:nvPr/>
        </p:nvCxnSpPr>
        <p:spPr>
          <a:xfrm>
            <a:off x="6771067" y="2907909"/>
            <a:ext cx="675520" cy="2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D805D8E0-0551-4EB0-9DB9-32408BE42614}"/>
              </a:ext>
            </a:extLst>
          </p:cNvPr>
          <p:cNvSpPr txBox="1"/>
          <p:nvPr/>
        </p:nvSpPr>
        <p:spPr>
          <a:xfrm>
            <a:off x="6753991" y="2731254"/>
            <a:ext cx="311178" cy="183321"/>
          </a:xfrm>
          <a:prstGeom prst="rect">
            <a:avLst/>
          </a:prstGeom>
          <a:noFill/>
        </p:spPr>
        <p:txBody>
          <a:bodyPr wrap="none" lIns="59628" tIns="29814" rIns="59628" bIns="29814" rtlCol="0">
            <a:spAutoFit/>
          </a:bodyPr>
          <a:lstStyle/>
          <a:p>
            <a:r>
              <a:rPr lang="en-US" sz="800" dirty="0"/>
              <a:t>True</a:t>
            </a:r>
          </a:p>
        </p:txBody>
      </p:sp>
      <p:sp>
        <p:nvSpPr>
          <p:cNvPr id="177" name="Flowchart: Decision 176">
            <a:extLst>
              <a:ext uri="{FF2B5EF4-FFF2-40B4-BE49-F238E27FC236}">
                <a16:creationId xmlns:a16="http://schemas.microsoft.com/office/drawing/2014/main" xmlns="" id="{F5484223-96CB-4823-958C-62332A63693D}"/>
              </a:ext>
            </a:extLst>
          </p:cNvPr>
          <p:cNvSpPr/>
          <p:nvPr/>
        </p:nvSpPr>
        <p:spPr>
          <a:xfrm>
            <a:off x="6018616" y="4047634"/>
            <a:ext cx="754673" cy="668275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59628" tIns="29814" rIns="59628" bIns="29814" rtlCol="0" anchor="ctr"/>
          <a:lstStyle/>
          <a:p>
            <a:pPr algn="ctr"/>
            <a:r>
              <a:rPr lang="en-US" sz="800" dirty="0"/>
              <a:t>Case 4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xmlns="" id="{A3FB7F2C-B1C7-4C28-A78F-1781FDA7AC23}"/>
              </a:ext>
            </a:extLst>
          </p:cNvPr>
          <p:cNvCxnSpPr>
            <a:cxnSpLocks/>
            <a:stCxn id="160" idx="2"/>
            <a:endCxn id="177" idx="0"/>
          </p:cNvCxnSpPr>
          <p:nvPr/>
        </p:nvCxnSpPr>
        <p:spPr>
          <a:xfrm>
            <a:off x="6393731" y="3242046"/>
            <a:ext cx="2222" cy="80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C6AA31F6-4CF6-43CA-8F27-CAC4C69E2588}"/>
              </a:ext>
            </a:extLst>
          </p:cNvPr>
          <p:cNvSpPr txBox="1"/>
          <p:nvPr/>
        </p:nvSpPr>
        <p:spPr>
          <a:xfrm>
            <a:off x="6388302" y="3395112"/>
            <a:ext cx="469698" cy="183321"/>
          </a:xfrm>
          <a:prstGeom prst="rect">
            <a:avLst/>
          </a:prstGeom>
          <a:noFill/>
        </p:spPr>
        <p:txBody>
          <a:bodyPr wrap="square" lIns="59628" tIns="29814" rIns="59628" bIns="29814" rtlCol="0">
            <a:spAutoFit/>
          </a:bodyPr>
          <a:lstStyle/>
          <a:p>
            <a:r>
              <a:rPr lang="en-US" sz="800" dirty="0"/>
              <a:t>False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719D434C-41CB-4D98-B793-FA7220910C8C}"/>
              </a:ext>
            </a:extLst>
          </p:cNvPr>
          <p:cNvSpPr txBox="1"/>
          <p:nvPr/>
        </p:nvSpPr>
        <p:spPr>
          <a:xfrm>
            <a:off x="6763136" y="4160799"/>
            <a:ext cx="311178" cy="183321"/>
          </a:xfrm>
          <a:prstGeom prst="rect">
            <a:avLst/>
          </a:prstGeom>
          <a:noFill/>
        </p:spPr>
        <p:txBody>
          <a:bodyPr wrap="none" lIns="59628" tIns="29814" rIns="59628" bIns="29814" rtlCol="0">
            <a:spAutoFit/>
          </a:bodyPr>
          <a:lstStyle/>
          <a:p>
            <a:r>
              <a:rPr lang="en-US" sz="800" dirty="0"/>
              <a:t>True</a:t>
            </a:r>
          </a:p>
        </p:txBody>
      </p:sp>
      <p:sp>
        <p:nvSpPr>
          <p:cNvPr id="192" name="Flowchart: Process 191">
            <a:extLst>
              <a:ext uri="{FF2B5EF4-FFF2-40B4-BE49-F238E27FC236}">
                <a16:creationId xmlns:a16="http://schemas.microsoft.com/office/drawing/2014/main" xmlns="" id="{04139B64-B1EF-4B16-B0A3-A0B3AD9C61C7}"/>
              </a:ext>
            </a:extLst>
          </p:cNvPr>
          <p:cNvSpPr/>
          <p:nvPr/>
        </p:nvSpPr>
        <p:spPr>
          <a:xfrm>
            <a:off x="7154521" y="4125317"/>
            <a:ext cx="952500" cy="531197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9628" tIns="29814" rIns="59628" bIns="29814" rtlCol="0" anchor="ctr"/>
          <a:lstStyle/>
          <a:p>
            <a:pPr algn="ctr"/>
            <a:r>
              <a:rPr lang="en-US" sz="800" dirty="0"/>
              <a:t>Return to Previous Menu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xmlns="" id="{993581BD-8994-4EE5-A9A9-1FCCF5A2780F}"/>
              </a:ext>
            </a:extLst>
          </p:cNvPr>
          <p:cNvCxnSpPr>
            <a:stCxn id="177" idx="3"/>
            <a:endCxn id="192" idx="1"/>
          </p:cNvCxnSpPr>
          <p:nvPr/>
        </p:nvCxnSpPr>
        <p:spPr>
          <a:xfrm>
            <a:off x="6773289" y="4381772"/>
            <a:ext cx="381232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>
            <a:extLst>
              <a:ext uri="{FF2B5EF4-FFF2-40B4-BE49-F238E27FC236}">
                <a16:creationId xmlns:a16="http://schemas.microsoft.com/office/drawing/2014/main" xmlns="" id="{B447A4CF-C5B0-4398-8247-EB4B6F263326}"/>
              </a:ext>
            </a:extLst>
          </p:cNvPr>
          <p:cNvSpPr/>
          <p:nvPr/>
        </p:nvSpPr>
        <p:spPr>
          <a:xfrm>
            <a:off x="6019800" y="4953000"/>
            <a:ext cx="754673" cy="668275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59628" tIns="29814" rIns="59628" bIns="29814" rtlCol="0" anchor="ctr"/>
          <a:lstStyle/>
          <a:p>
            <a:pPr algn="ctr"/>
            <a:r>
              <a:rPr lang="en-US" sz="800" dirty="0"/>
              <a:t>Case 5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42A38B40-2CA9-4EE5-8B71-268142D4FA3D}"/>
              </a:ext>
            </a:extLst>
          </p:cNvPr>
          <p:cNvSpPr txBox="1"/>
          <p:nvPr/>
        </p:nvSpPr>
        <p:spPr>
          <a:xfrm>
            <a:off x="7086600" y="5105400"/>
            <a:ext cx="311178" cy="183321"/>
          </a:xfrm>
          <a:prstGeom prst="rect">
            <a:avLst/>
          </a:prstGeom>
          <a:noFill/>
        </p:spPr>
        <p:txBody>
          <a:bodyPr wrap="none" lIns="59628" tIns="29814" rIns="59628" bIns="29814" rtlCol="0">
            <a:spAutoFit/>
          </a:bodyPr>
          <a:lstStyle/>
          <a:p>
            <a:r>
              <a:rPr lang="en-US" sz="800" dirty="0"/>
              <a:t>True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xmlns="" id="{6FF01E73-C7DB-47DA-B497-53B14077AA89}"/>
              </a:ext>
            </a:extLst>
          </p:cNvPr>
          <p:cNvCxnSpPr>
            <a:cxnSpLocks/>
            <a:stCxn id="177" idx="2"/>
            <a:endCxn id="197" idx="0"/>
          </p:cNvCxnSpPr>
          <p:nvPr/>
        </p:nvCxnSpPr>
        <p:spPr>
          <a:xfrm>
            <a:off x="6395953" y="4715909"/>
            <a:ext cx="1184" cy="23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452463C3-0FEF-48E1-9196-1DEDA2649DA7}"/>
              </a:ext>
            </a:extLst>
          </p:cNvPr>
          <p:cNvSpPr txBox="1"/>
          <p:nvPr/>
        </p:nvSpPr>
        <p:spPr>
          <a:xfrm>
            <a:off x="6442431" y="4692459"/>
            <a:ext cx="461289" cy="183321"/>
          </a:xfrm>
          <a:prstGeom prst="rect">
            <a:avLst/>
          </a:prstGeom>
          <a:noFill/>
        </p:spPr>
        <p:txBody>
          <a:bodyPr wrap="square" lIns="59628" tIns="29814" rIns="59628" bIns="29814" rtlCol="0">
            <a:spAutoFit/>
          </a:bodyPr>
          <a:lstStyle/>
          <a:p>
            <a:r>
              <a:rPr lang="en-US" sz="800" dirty="0"/>
              <a:t>False</a:t>
            </a:r>
          </a:p>
        </p:txBody>
      </p: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xmlns="" id="{16599534-7F71-4BA7-AFAB-225FD02E6AA7}"/>
              </a:ext>
            </a:extLst>
          </p:cNvPr>
          <p:cNvSpPr/>
          <p:nvPr/>
        </p:nvSpPr>
        <p:spPr>
          <a:xfrm>
            <a:off x="5867400" y="5943600"/>
            <a:ext cx="1054798" cy="63646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9628" tIns="29814" rIns="59628" bIns="29814" rtlCol="0" anchor="ctr"/>
          <a:lstStyle/>
          <a:p>
            <a:pPr algn="ctr"/>
            <a:r>
              <a:rPr lang="en-US" sz="800" dirty="0"/>
              <a:t>Default Statement : Display Message to input correct value and retry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A2FDBD52-2BB6-4241-89D9-54AA161ABACA}"/>
              </a:ext>
            </a:extLst>
          </p:cNvPr>
          <p:cNvSpPr txBox="1"/>
          <p:nvPr/>
        </p:nvSpPr>
        <p:spPr>
          <a:xfrm>
            <a:off x="3206274" y="4300008"/>
            <a:ext cx="945968" cy="183321"/>
          </a:xfrm>
          <a:prstGeom prst="rect">
            <a:avLst/>
          </a:prstGeom>
          <a:noFill/>
        </p:spPr>
        <p:txBody>
          <a:bodyPr wrap="none" lIns="59628" tIns="29814" rIns="59628" bIns="29814" rtlCol="0">
            <a:spAutoFit/>
          </a:bodyPr>
          <a:lstStyle/>
          <a:p>
            <a:r>
              <a:rPr lang="en-US" sz="800" dirty="0"/>
              <a:t>False / Wrong Input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xmlns="" id="{3EAB1743-9F09-4F3C-BF22-ECA5AC228150}"/>
              </a:ext>
            </a:extLst>
          </p:cNvPr>
          <p:cNvCxnSpPr>
            <a:cxnSpLocks/>
            <a:stCxn id="197" idx="2"/>
            <a:endCxn id="212" idx="0"/>
          </p:cNvCxnSpPr>
          <p:nvPr/>
        </p:nvCxnSpPr>
        <p:spPr>
          <a:xfrm flipH="1">
            <a:off x="6394799" y="5621275"/>
            <a:ext cx="2338" cy="32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xmlns="" id="{9B697608-132A-4598-85B4-1AC808739C50}"/>
              </a:ext>
            </a:extLst>
          </p:cNvPr>
          <p:cNvCxnSpPr>
            <a:cxnSpLocks/>
            <a:stCxn id="212" idx="1"/>
            <a:endCxn id="109" idx="2"/>
          </p:cNvCxnSpPr>
          <p:nvPr/>
        </p:nvCxnSpPr>
        <p:spPr>
          <a:xfrm rot="10800000">
            <a:off x="4834024" y="3278591"/>
            <a:ext cx="1033377" cy="29832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xmlns="" id="{B6F2F7AE-1BCA-4C32-BA46-8CAC2EB2227A}"/>
              </a:ext>
            </a:extLst>
          </p:cNvPr>
          <p:cNvCxnSpPr>
            <a:stCxn id="197" idx="3"/>
            <a:endCxn id="100" idx="1"/>
          </p:cNvCxnSpPr>
          <p:nvPr/>
        </p:nvCxnSpPr>
        <p:spPr>
          <a:xfrm>
            <a:off x="6774473" y="5287138"/>
            <a:ext cx="1069449" cy="14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xmlns="" id="{450720E2-CC3E-45F1-B71B-7F2F31324C3E}"/>
              </a:ext>
            </a:extLst>
          </p:cNvPr>
          <p:cNvCxnSpPr>
            <a:cxnSpLocks/>
            <a:stCxn id="55" idx="0"/>
            <a:endCxn id="23" idx="1"/>
          </p:cNvCxnSpPr>
          <p:nvPr/>
        </p:nvCxnSpPr>
        <p:spPr>
          <a:xfrm rot="16200000" flipH="1" flipV="1">
            <a:off x="2057547" y="681762"/>
            <a:ext cx="1532953" cy="2925415"/>
          </a:xfrm>
          <a:prstGeom prst="bentConnector4">
            <a:avLst>
              <a:gd name="adj1" fmla="val -14912"/>
              <a:gd name="adj2" fmla="val 1078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xmlns="" id="{FDBBB324-F40B-42E9-83C4-431E9497BBA2}"/>
              </a:ext>
            </a:extLst>
          </p:cNvPr>
          <p:cNvCxnSpPr>
            <a:cxnSpLocks/>
            <a:stCxn id="109" idx="3"/>
            <a:endCxn id="115" idx="2"/>
          </p:cNvCxnSpPr>
          <p:nvPr/>
        </p:nvCxnSpPr>
        <p:spPr>
          <a:xfrm flipV="1">
            <a:off x="5310274" y="2064877"/>
            <a:ext cx="193301" cy="824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xmlns="" id="{6BDC6836-9D93-4941-B50E-4FC13E18ADA6}"/>
              </a:ext>
            </a:extLst>
          </p:cNvPr>
          <p:cNvCxnSpPr>
            <a:cxnSpLocks/>
            <a:stCxn id="166" idx="3"/>
            <a:endCxn id="109" idx="2"/>
          </p:cNvCxnSpPr>
          <p:nvPr/>
        </p:nvCxnSpPr>
        <p:spPr>
          <a:xfrm flipH="1">
            <a:off x="4834023" y="2910761"/>
            <a:ext cx="3565064" cy="367830"/>
          </a:xfrm>
          <a:prstGeom prst="bentConnector4">
            <a:avLst>
              <a:gd name="adj1" fmla="val -6412"/>
              <a:gd name="adj2" fmla="val 1961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xmlns="" id="{BD163693-1DEB-4473-9253-D6BD1D036799}"/>
              </a:ext>
            </a:extLst>
          </p:cNvPr>
          <p:cNvCxnSpPr>
            <a:stCxn id="153" idx="3"/>
            <a:endCxn id="109" idx="0"/>
          </p:cNvCxnSpPr>
          <p:nvPr/>
        </p:nvCxnSpPr>
        <p:spPr>
          <a:xfrm flipH="1">
            <a:off x="4834023" y="1821104"/>
            <a:ext cx="3555118" cy="679220"/>
          </a:xfrm>
          <a:prstGeom prst="bentConnector4">
            <a:avLst>
              <a:gd name="adj1" fmla="val -6430"/>
              <a:gd name="adj2" fmla="val 80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or: Elbow 426">
            <a:extLst>
              <a:ext uri="{FF2B5EF4-FFF2-40B4-BE49-F238E27FC236}">
                <a16:creationId xmlns:a16="http://schemas.microsoft.com/office/drawing/2014/main" xmlns="" id="{6C63C11B-D03D-43AF-8FDD-F36B6C9789ED}"/>
              </a:ext>
            </a:extLst>
          </p:cNvPr>
          <p:cNvCxnSpPr>
            <a:stCxn id="138" idx="0"/>
            <a:endCxn id="109" idx="0"/>
          </p:cNvCxnSpPr>
          <p:nvPr/>
        </p:nvCxnSpPr>
        <p:spPr>
          <a:xfrm rot="16200000" flipH="1" flipV="1">
            <a:off x="5377088" y="-40311"/>
            <a:ext cx="1997569" cy="3083699"/>
          </a:xfrm>
          <a:prstGeom prst="bentConnector3">
            <a:avLst>
              <a:gd name="adj1" fmla="val -11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92" idx="3"/>
          </p:cNvCxnSpPr>
          <p:nvPr/>
        </p:nvCxnSpPr>
        <p:spPr>
          <a:xfrm>
            <a:off x="8107021" y="4390916"/>
            <a:ext cx="884579" cy="23146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endCxn id="23" idx="2"/>
          </p:cNvCxnSpPr>
          <p:nvPr/>
        </p:nvCxnSpPr>
        <p:spPr>
          <a:xfrm rot="10800000">
            <a:off x="1866874" y="3258312"/>
            <a:ext cx="7124726" cy="34472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MATS Infotech</dc:creator>
  <cp:lastModifiedBy>Windows User</cp:lastModifiedBy>
  <cp:revision>1</cp:revision>
  <dcterms:created xsi:type="dcterms:W3CDTF">2006-08-16T00:00:00Z</dcterms:created>
  <dcterms:modified xsi:type="dcterms:W3CDTF">2022-07-29T08:50:44Z</dcterms:modified>
</cp:coreProperties>
</file>