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758184" y="252984"/>
            <a:ext cx="2133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489960" y="6196584"/>
            <a:ext cx="1447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33984" y="1252728"/>
            <a:ext cx="2438400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Home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48984" y="1014984"/>
            <a:ext cx="2133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Login/Sign </a:t>
            </a:r>
            <a:r>
              <a:rPr lang="en-IN" dirty="0" smtClean="0"/>
              <a:t>Up</a:t>
            </a:r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100584" y="1929384"/>
            <a:ext cx="2002536" cy="2956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Get All Participant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0584" y="2386584"/>
            <a:ext cx="2209800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 Participant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9184" y="3224784"/>
            <a:ext cx="1676400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 Question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52984" y="3758184"/>
            <a:ext cx="2133600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Find Question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2984" y="2843784"/>
            <a:ext cx="1905000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Quiz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425184" y="2081784"/>
            <a:ext cx="2133600" cy="381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Home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005584" y="5053584"/>
            <a:ext cx="49530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Results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" idx="2"/>
            <a:endCxn id="47" idx="3"/>
          </p:cNvCxnSpPr>
          <p:nvPr/>
        </p:nvCxnSpPr>
        <p:spPr>
          <a:xfrm flipH="1">
            <a:off x="3072384" y="557784"/>
            <a:ext cx="685800" cy="152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endCxn id="13" idx="3"/>
          </p:cNvCxnSpPr>
          <p:nvPr/>
        </p:nvCxnSpPr>
        <p:spPr>
          <a:xfrm rot="5400000">
            <a:off x="1472184" y="2615184"/>
            <a:ext cx="2209800" cy="38100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endCxn id="12" idx="3"/>
          </p:cNvCxnSpPr>
          <p:nvPr/>
        </p:nvCxnSpPr>
        <p:spPr>
          <a:xfrm rot="5400000">
            <a:off x="1548384" y="2157984"/>
            <a:ext cx="1676400" cy="76200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endCxn id="14" idx="3"/>
          </p:cNvCxnSpPr>
          <p:nvPr/>
        </p:nvCxnSpPr>
        <p:spPr>
          <a:xfrm rot="5400000">
            <a:off x="1815084" y="2043684"/>
            <a:ext cx="1295400" cy="60960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endCxn id="11" idx="3"/>
          </p:cNvCxnSpPr>
          <p:nvPr/>
        </p:nvCxnSpPr>
        <p:spPr>
          <a:xfrm rot="5400000">
            <a:off x="2119884" y="1891284"/>
            <a:ext cx="838200" cy="45720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endCxn id="10" idx="3"/>
          </p:cNvCxnSpPr>
          <p:nvPr/>
        </p:nvCxnSpPr>
        <p:spPr>
          <a:xfrm rot="10800000" flipV="1">
            <a:off x="2103120" y="1700784"/>
            <a:ext cx="740664" cy="376428"/>
          </a:xfrm>
          <a:prstGeom prst="bentConnector3">
            <a:avLst>
              <a:gd name="adj1" fmla="val 10494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" idx="6"/>
          </p:cNvCxnSpPr>
          <p:nvPr/>
        </p:nvCxnSpPr>
        <p:spPr>
          <a:xfrm>
            <a:off x="5891784" y="557784"/>
            <a:ext cx="762000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5" idx="0"/>
          </p:cNvCxnSpPr>
          <p:nvPr/>
        </p:nvCxnSpPr>
        <p:spPr>
          <a:xfrm>
            <a:off x="7491984" y="1472184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7" idx="2"/>
            <a:endCxn id="4" idx="0"/>
          </p:cNvCxnSpPr>
          <p:nvPr/>
        </p:nvCxnSpPr>
        <p:spPr>
          <a:xfrm>
            <a:off x="1853184" y="938784"/>
            <a:ext cx="0" cy="3139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33984" y="481584"/>
            <a:ext cx="24384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Admin Login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767584" y="3910584"/>
            <a:ext cx="0" cy="1143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491984" y="2462784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348984" y="3072384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Take Quiz</a:t>
            </a:r>
            <a:endParaRPr lang="en-US" dirty="0"/>
          </a:p>
        </p:txBody>
      </p:sp>
      <p:cxnSp>
        <p:nvCxnSpPr>
          <p:cNvPr id="65" name="Shape 64"/>
          <p:cNvCxnSpPr/>
          <p:nvPr/>
        </p:nvCxnSpPr>
        <p:spPr>
          <a:xfrm rot="10800000" flipV="1">
            <a:off x="5967984" y="2234184"/>
            <a:ext cx="457200" cy="285750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endCxn id="16" idx="3"/>
          </p:cNvCxnSpPr>
          <p:nvPr/>
        </p:nvCxnSpPr>
        <p:spPr>
          <a:xfrm rot="5400000">
            <a:off x="6463284" y="3948684"/>
            <a:ext cx="1828800" cy="83820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3" idx="0"/>
          </p:cNvCxnSpPr>
          <p:nvPr/>
        </p:nvCxnSpPr>
        <p:spPr>
          <a:xfrm flipH="1">
            <a:off x="4213860" y="5510784"/>
            <a:ext cx="1524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319784" y="436778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dobe Arabic" pitchFamily="18" charset="-78"/>
                <a:cs typeface="Adobe Arabic" pitchFamily="18" charset="-78"/>
              </a:rPr>
              <a:t>Result  by User id</a:t>
            </a:r>
            <a:endParaRPr lang="en-US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96784" y="413918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dobe Arabic" pitchFamily="18" charset="-78"/>
                <a:cs typeface="Adobe Arabic" pitchFamily="18" charset="-78"/>
              </a:rPr>
              <a:t>Result of  current Quiz</a:t>
            </a:r>
            <a:endParaRPr lang="en-US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053584" y="3834384"/>
            <a:ext cx="83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dobe Arabic" pitchFamily="18" charset="-78"/>
                <a:cs typeface="Adobe Arabic" pitchFamily="18" charset="-78"/>
              </a:rPr>
              <a:t>Result of  past Quiz</a:t>
            </a:r>
            <a:endParaRPr lang="en-US" dirty="0">
              <a:latin typeface="Adobe Arabic" pitchFamily="18" charset="-78"/>
              <a:cs typeface="Adobe Arabic" pitchFamily="18" charset="-78"/>
            </a:endParaRPr>
          </a:p>
        </p:txBody>
      </p:sp>
      <p:cxnSp>
        <p:nvCxnSpPr>
          <p:cNvPr id="84" name="Shape 83"/>
          <p:cNvCxnSpPr>
            <a:stCxn id="47" idx="1"/>
            <a:endCxn id="47" idx="0"/>
          </p:cNvCxnSpPr>
          <p:nvPr/>
        </p:nvCxnSpPr>
        <p:spPr>
          <a:xfrm rot="10800000" flipH="1">
            <a:off x="633984" y="481584"/>
            <a:ext cx="1219200" cy="228600"/>
          </a:xfrm>
          <a:prstGeom prst="curvedConnector4">
            <a:avLst>
              <a:gd name="adj1" fmla="val -18750"/>
              <a:gd name="adj2" fmla="val 244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stCxn id="8" idx="3"/>
            <a:endCxn id="8" idx="0"/>
          </p:cNvCxnSpPr>
          <p:nvPr/>
        </p:nvCxnSpPr>
        <p:spPr>
          <a:xfrm flipH="1" flipV="1">
            <a:off x="7415784" y="1014984"/>
            <a:ext cx="1066800" cy="228600"/>
          </a:xfrm>
          <a:prstGeom prst="curvedConnector4">
            <a:avLst>
              <a:gd name="adj1" fmla="val -15429"/>
              <a:gd name="adj2" fmla="val 276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10184" y="1005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False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8025384" y="2529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False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7491984" y="1624584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true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905000" y="9906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true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MATS Infotech</dc:creator>
  <cp:lastModifiedBy>Windows User</cp:lastModifiedBy>
  <cp:revision>2</cp:revision>
  <dcterms:created xsi:type="dcterms:W3CDTF">2006-08-16T00:00:00Z</dcterms:created>
  <dcterms:modified xsi:type="dcterms:W3CDTF">2022-09-02T18:26:10Z</dcterms:modified>
</cp:coreProperties>
</file>