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4BECF14B-E0EE-44D5-BADC-00DFD0AE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586257"/>
            <a:ext cx="6926703" cy="804161"/>
          </a:xfrm>
        </p:spPr>
        <p:txBody>
          <a:bodyPr anchor="ctr">
            <a:normAutofit/>
          </a:bodyPr>
          <a:lstStyle/>
          <a:p>
            <a:pPr algn="l"/>
            <a:r>
              <a:rPr lang="en-US" sz="2700" b="1" i="0">
                <a:effectLst/>
                <a:latin typeface="-apple-system"/>
              </a:rPr>
              <a:t>Product Design and Marketing Optimization</a:t>
            </a:r>
            <a:endParaRPr lang="en-US" sz="270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C202382E-352D-2678-CCC4-B13153976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" b="130"/>
          <a:stretch>
            <a:fillRect/>
          </a:stretch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🏠 Executive Overview">
            <a:extLst>
              <a:ext uri="{FF2B5EF4-FFF2-40B4-BE49-F238E27FC236}">
                <a16:creationId xmlns:a16="http://schemas.microsoft.com/office/drawing/2014/main" id="{D1D591CA-43B4-4924-9AD5-B6E973F0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9685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85D959-4DB6-16FE-71B8-20493E738D1C}"/>
              </a:ext>
            </a:extLst>
          </p:cNvPr>
          <p:cNvSpPr txBox="1"/>
          <p:nvPr/>
        </p:nvSpPr>
        <p:spPr>
          <a:xfrm>
            <a:off x="9144000" y="1166842"/>
            <a:ext cx="276422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Ads led with over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$100K in revenue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Marketing stood out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$15K budget increase could return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$76K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Pinterest Ads lagged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poor targeting, diluted spend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 more to email and rework Pinterest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📈 Performance Dashboard">
            <a:extLst>
              <a:ext uri="{FF2B5EF4-FFF2-40B4-BE49-F238E27FC236}">
                <a16:creationId xmlns:a16="http://schemas.microsoft.com/office/drawing/2014/main" id="{CA70EC8A-1B27-43D4-8029-2D5A90F7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02838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3D4E92-A04C-60E9-EB3A-21297CB4F02B}"/>
              </a:ext>
            </a:extLst>
          </p:cNvPr>
          <p:cNvSpPr txBox="1"/>
          <p:nvPr/>
        </p:nvSpPr>
        <p:spPr>
          <a:xfrm>
            <a:off x="9028386" y="1618593"/>
            <a:ext cx="31636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campaigns launched, 56 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 budget utilization → strong pacing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CTR: 3.86%, but multiple campaign alerts 🚨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activity, but alert frequency shows creative fatigue &amp; misaligned targeting. Real-time optimization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💰 Financial Dashboard">
            <a:extLst>
              <a:ext uri="{FF2B5EF4-FFF2-40B4-BE49-F238E27FC236}">
                <a16:creationId xmlns:a16="http://schemas.microsoft.com/office/drawing/2014/main" id="{D99C78D3-6C87-41C1-8914-595D506CA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246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38AB8-77DE-4BB3-C37D-890784576107}"/>
              </a:ext>
            </a:extLst>
          </p:cNvPr>
          <p:cNvSpPr txBox="1"/>
          <p:nvPr/>
        </p:nvSpPr>
        <p:spPr>
          <a:xfrm>
            <a:off x="9112469" y="1187669"/>
            <a:ext cx="30059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Score: 0.84 → spend not fully optimized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Overfunding in Meta &amp; Pinterest, underfunding in Google Ads +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Severe budget overallocation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underutilized despite ROI strength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Ads underinvested → missed potential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Smarter reallocation could dramatically improve ROI without increasing spend.</a:t>
            </a:r>
          </a:p>
          <a:p>
            <a:endParaRPr 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💄Product Dashboard">
            <a:extLst>
              <a:ext uri="{FF2B5EF4-FFF2-40B4-BE49-F238E27FC236}">
                <a16:creationId xmlns:a16="http://schemas.microsoft.com/office/drawing/2014/main" id="{8F25F086-17DC-4363-9CE7-DC51FA46A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0195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1AE5EC-E320-155A-E324-EBB62A4D3BF7}"/>
              </a:ext>
            </a:extLst>
          </p:cNvPr>
          <p:cNvSpPr txBox="1"/>
          <p:nvPr/>
        </p:nvSpPr>
        <p:spPr>
          <a:xfrm>
            <a:off x="9101960" y="1459230"/>
            <a:ext cx="309004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Holiday Lip Set – Limited Edition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&amp; Pinterest drove conversions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analysis showed drop-offs in the mid-journey</a:t>
            </a:r>
          </a:p>
          <a:p>
            <a:endParaRPr lang="en-US" dirty="0"/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education content + influencer storytelling to move hesitant buyers forward.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👥Audience Dashboard">
            <a:extLst>
              <a:ext uri="{FF2B5EF4-FFF2-40B4-BE49-F238E27FC236}">
                <a16:creationId xmlns:a16="http://schemas.microsoft.com/office/drawing/2014/main" id="{3ACF9238-29AC-4250-8A26-02B14718D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3348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2E9380-DABA-98EF-06F3-E34CA79F731E}"/>
              </a:ext>
            </a:extLst>
          </p:cNvPr>
          <p:cNvSpPr txBox="1"/>
          <p:nvPr/>
        </p:nvSpPr>
        <p:spPr>
          <a:xfrm>
            <a:off x="9133491" y="1474619"/>
            <a:ext cx="3058509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Reach: 170K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Rate: 4,000%+ (high interaction)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Strongest segments: Gen Z (16–28) &amp; Beauty Enthusiasts (20–45)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community-driven loyalty programs &amp; advocacy campaign audiences are primed for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224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Times New Roman</vt:lpstr>
      <vt:lpstr>Office Theme</vt:lpstr>
      <vt:lpstr>Product Design and Marketing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Book1</dc:title>
  <dc:creator/>
  <cp:lastModifiedBy>Akanksha Nakati</cp:lastModifiedBy>
  <cp:revision>4</cp:revision>
  <dcterms:created xsi:type="dcterms:W3CDTF">2025-09-18T23:23:57Z</dcterms:created>
  <dcterms:modified xsi:type="dcterms:W3CDTF">2025-09-24T14:37:54Z</dcterms:modified>
</cp:coreProperties>
</file>