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22"/>
  </p:notesMasterIdLst>
  <p:handoutMasterIdLst>
    <p:handoutMasterId r:id="rId23"/>
  </p:handoutMasterIdLst>
  <p:sldIdLst>
    <p:sldId id="256" r:id="rId5"/>
    <p:sldId id="270" r:id="rId6"/>
    <p:sldId id="280" r:id="rId7"/>
    <p:sldId id="259" r:id="rId8"/>
    <p:sldId id="261" r:id="rId9"/>
    <p:sldId id="271" r:id="rId10"/>
    <p:sldId id="273" r:id="rId11"/>
    <p:sldId id="275" r:id="rId12"/>
    <p:sldId id="276" r:id="rId13"/>
    <p:sldId id="263" r:id="rId14"/>
    <p:sldId id="277" r:id="rId15"/>
    <p:sldId id="278" r:id="rId16"/>
    <p:sldId id="279" r:id="rId17"/>
    <p:sldId id="264" r:id="rId18"/>
    <p:sldId id="281" r:id="rId19"/>
    <p:sldId id="282"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9758" autoAdjust="0"/>
  </p:normalViewPr>
  <p:slideViewPr>
    <p:cSldViewPr snapToGrid="0">
      <p:cViewPr varScale="1">
        <p:scale>
          <a:sx n="67" d="100"/>
          <a:sy n="67" d="100"/>
        </p:scale>
        <p:origin x="644"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pPr/>
              <a:t>4/8/2020</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pPr/>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pPr/>
              <a:t>4/8/2020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pPr/>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pPr/>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action step is what the audience is supposed to do or think about the topic.  It should be one sentence that is written clearly and with much thought. It may also be the thesis statement restated as an action.  The goal of this slide is to leave the audience with a clear message as to what they are to do or think at the end of the speech.  It may be a good idea to end with a powerful quote or image.  </a:t>
            </a:r>
          </a:p>
        </p:txBody>
      </p:sp>
      <p:sp>
        <p:nvSpPr>
          <p:cNvPr id="4" name="Slide Number Placeholder 3"/>
          <p:cNvSpPr>
            <a:spLocks noGrp="1"/>
          </p:cNvSpPr>
          <p:nvPr>
            <p:ph type="sldNum" sz="quarter" idx="10"/>
          </p:nvPr>
        </p:nvSpPr>
        <p:spPr/>
        <p:txBody>
          <a:bodyPr/>
          <a:lstStyle/>
          <a:p>
            <a:fld id="{E6AEB063-7F11-4E3B-BA52-07405B1C2D95}" type="slidenum">
              <a:rPr lang="en-US" smtClean="0"/>
              <a:pPr/>
              <a:t>17</a:t>
            </a:fld>
            <a:endParaRPr lang="en-US" dirty="0"/>
          </a:p>
        </p:txBody>
      </p:sp>
    </p:spTree>
    <p:extLst>
      <p:ext uri="{BB962C8B-B14F-4D97-AF65-F5344CB8AC3E}">
        <p14:creationId xmlns:p14="http://schemas.microsoft.com/office/powerpoint/2010/main" val="2906257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pPr/>
              <a:t>4</a:t>
            </a:fld>
            <a:endParaRPr lang="en-US" dirty="0"/>
          </a:p>
        </p:txBody>
      </p:sp>
    </p:spTree>
    <p:extLst>
      <p:ext uri="{BB962C8B-B14F-4D97-AF65-F5344CB8AC3E}">
        <p14:creationId xmlns:p14="http://schemas.microsoft.com/office/powerpoint/2010/main" val="3338027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#1 should be clear and concise.  Each piece of evidence should be summarized for clarity and cited correctly.  Do not simply read the pieces of evidence, but elaborate where needed.  </a:t>
            </a:r>
          </a:p>
          <a:p>
            <a:r>
              <a:rPr lang="en-US" dirty="0"/>
              <a:t>[type notes for elaboration here]</a:t>
            </a:r>
          </a:p>
          <a:p>
            <a:r>
              <a:rPr lang="en-US" dirty="0"/>
              <a:t>Be sure to transition to main point #2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pPr/>
              <a:t>5</a:t>
            </a:fld>
            <a:endParaRPr lang="en-US" dirty="0"/>
          </a:p>
        </p:txBody>
      </p:sp>
    </p:spTree>
    <p:extLst>
      <p:ext uri="{BB962C8B-B14F-4D97-AF65-F5344CB8AC3E}">
        <p14:creationId xmlns:p14="http://schemas.microsoft.com/office/powerpoint/2010/main" val="2639452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#1 should be clear and concise.  Each piece of evidence should be summarized for clarity and cited correctly.  Do not simply read the pieces of evidence, but elaborate where needed.  </a:t>
            </a:r>
          </a:p>
          <a:p>
            <a:r>
              <a:rPr lang="en-US" dirty="0"/>
              <a:t>[type notes for elaboration here]</a:t>
            </a:r>
          </a:p>
          <a:p>
            <a:r>
              <a:rPr lang="en-US" dirty="0"/>
              <a:t>Be sure to transition to main point #2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pPr/>
              <a:t>6</a:t>
            </a:fld>
            <a:endParaRPr lang="en-US" dirty="0"/>
          </a:p>
        </p:txBody>
      </p:sp>
    </p:spTree>
    <p:extLst>
      <p:ext uri="{BB962C8B-B14F-4D97-AF65-F5344CB8AC3E}">
        <p14:creationId xmlns:p14="http://schemas.microsoft.com/office/powerpoint/2010/main" val="2639452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#1 should be clear and concise.  Each piece of evidence should be summarized for clarity and cited correctly.  Do not simply read the pieces of evidence, but elaborate where needed.  </a:t>
            </a:r>
          </a:p>
          <a:p>
            <a:r>
              <a:rPr lang="en-US" dirty="0"/>
              <a:t>[type notes for elaboration here]</a:t>
            </a:r>
          </a:p>
          <a:p>
            <a:r>
              <a:rPr lang="en-US" dirty="0"/>
              <a:t>Be sure to transition to main point #2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pPr/>
              <a:t>7</a:t>
            </a:fld>
            <a:endParaRPr lang="en-US" dirty="0"/>
          </a:p>
        </p:txBody>
      </p:sp>
    </p:spTree>
    <p:extLst>
      <p:ext uri="{BB962C8B-B14F-4D97-AF65-F5344CB8AC3E}">
        <p14:creationId xmlns:p14="http://schemas.microsoft.com/office/powerpoint/2010/main" val="2639452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#2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main point #3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pPr/>
              <a:t>10</a:t>
            </a:fld>
            <a:endParaRPr lang="en-US" dirty="0"/>
          </a:p>
        </p:txBody>
      </p:sp>
    </p:spTree>
    <p:extLst>
      <p:ext uri="{BB962C8B-B14F-4D97-AF65-F5344CB8AC3E}">
        <p14:creationId xmlns:p14="http://schemas.microsoft.com/office/powerpoint/2010/main" val="750561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#1 should be clear and concise.  Each piece of evidence should be summarized for clarity and cited correctly.  Do not simply read the pieces of evidence, but elaborate where needed.  </a:t>
            </a:r>
          </a:p>
          <a:p>
            <a:r>
              <a:rPr lang="en-US" dirty="0"/>
              <a:t>[type notes for elaboration here]</a:t>
            </a:r>
          </a:p>
          <a:p>
            <a:r>
              <a:rPr lang="en-US" dirty="0"/>
              <a:t>Be sure to transition to main point #2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pPr/>
              <a:t>12</a:t>
            </a:fld>
            <a:endParaRPr lang="en-US" dirty="0"/>
          </a:p>
        </p:txBody>
      </p:sp>
    </p:spTree>
    <p:extLst>
      <p:ext uri="{BB962C8B-B14F-4D97-AF65-F5344CB8AC3E}">
        <p14:creationId xmlns:p14="http://schemas.microsoft.com/office/powerpoint/2010/main" val="2639452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#3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the counterargument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pPr/>
              <a:t>14</a:t>
            </a:fld>
            <a:endParaRPr lang="en-US" dirty="0"/>
          </a:p>
        </p:txBody>
      </p:sp>
    </p:spTree>
    <p:extLst>
      <p:ext uri="{BB962C8B-B14F-4D97-AF65-F5344CB8AC3E}">
        <p14:creationId xmlns:p14="http://schemas.microsoft.com/office/powerpoint/2010/main" val="418214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#2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main point #3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pPr/>
              <a:t>15</a:t>
            </a:fld>
            <a:endParaRPr lang="en-US" dirty="0"/>
          </a:p>
        </p:txBody>
      </p:sp>
    </p:spTree>
    <p:extLst>
      <p:ext uri="{BB962C8B-B14F-4D97-AF65-F5344CB8AC3E}">
        <p14:creationId xmlns:p14="http://schemas.microsoft.com/office/powerpoint/2010/main" val="75056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noProof="0"/>
              <a:t>Click to edit Master title style</a:t>
            </a:r>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p:txBody>
          <a:bodyPr/>
          <a:lstStyle/>
          <a:p>
            <a:fld id="{FB7F6C47-B260-4BB6-8230-7D14D5CDE026}" type="datetimeFigureOut">
              <a:rPr lang="en-US" noProof="0" smtClean="0"/>
              <a:pPr/>
              <a:t>4/8/2020</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A4942799-31AF-4FF8-9D79-C1A3E01FB207}" type="slidenum">
              <a:rPr lang="en-US" noProof="0" smtClean="0"/>
              <a:pPr/>
              <a:t>‹#›</a:t>
            </a:fld>
            <a:endParaRPr lang="en-US" noProof="0"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D4F5D18E-4241-429D-BEDB-6A7415C52F3D}"/>
              </a:ext>
            </a:extLst>
          </p:cNvPr>
          <p:cNvSpPr>
            <a:spLocks noGrp="1"/>
          </p:cNvSpPr>
          <p:nvPr>
            <p:ph type="dt" sz="half" idx="10"/>
          </p:nvPr>
        </p:nvSpPr>
        <p:spPr/>
        <p:txBody>
          <a:bodyPr/>
          <a:lstStyle/>
          <a:p>
            <a:fld id="{FB7F6C47-B260-4BB6-8230-7D14D5CDE026}" type="datetimeFigureOut">
              <a:rPr lang="en-US" noProof="0" smtClean="0"/>
              <a:pPr/>
              <a:t>4/8/2020</a:t>
            </a:fld>
            <a:endParaRPr lang="en-US" noProof="0" dirty="0"/>
          </a:p>
        </p:txBody>
      </p:sp>
      <p:sp>
        <p:nvSpPr>
          <p:cNvPr id="8" name="Footer Placeholder 7">
            <a:extLst>
              <a:ext uri="{FF2B5EF4-FFF2-40B4-BE49-F238E27FC236}">
                <a16:creationId xmlns:a16="http://schemas.microsoft.com/office/drawing/2014/main" id="{7F5CFD55-6AD5-4B7E-AC33-483174EF1EBD}"/>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14D43F5-DCFF-4B29-AC19-0BF28605BA8B}"/>
              </a:ext>
            </a:extLst>
          </p:cNvPr>
          <p:cNvSpPr>
            <a:spLocks noGrp="1"/>
          </p:cNvSpPr>
          <p:nvPr>
            <p:ph type="sldNum" sz="quarter" idx="12"/>
          </p:nvPr>
        </p:nvSpPr>
        <p:spPr/>
        <p:txBody>
          <a:bodyPr/>
          <a:lstStyle/>
          <a:p>
            <a:fld id="{A4942799-31AF-4FF8-9D79-C1A3E01FB207}" type="slidenum">
              <a:rPr lang="en-US" noProof="0" smtClean="0"/>
              <a:pPr/>
              <a:t>‹#›</a:t>
            </a:fld>
            <a:endParaRPr lang="en-US" noProof="0"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B3473E37-6504-470F-92FA-792C3ACA4FEC}"/>
              </a:ext>
            </a:extLst>
          </p:cNvPr>
          <p:cNvSpPr>
            <a:spLocks noGrp="1"/>
          </p:cNvSpPr>
          <p:nvPr>
            <p:ph type="dt" sz="half" idx="10"/>
          </p:nvPr>
        </p:nvSpPr>
        <p:spPr/>
        <p:txBody>
          <a:bodyPr/>
          <a:lstStyle/>
          <a:p>
            <a:fld id="{FB7F6C47-B260-4BB6-8230-7D14D5CDE026}" type="datetimeFigureOut">
              <a:rPr lang="en-US" noProof="0" smtClean="0"/>
              <a:pPr/>
              <a:t>4/8/2020</a:t>
            </a:fld>
            <a:endParaRPr lang="en-US" noProof="0" dirty="0"/>
          </a:p>
        </p:txBody>
      </p:sp>
      <p:sp>
        <p:nvSpPr>
          <p:cNvPr id="12" name="Footer Placeholder 11">
            <a:extLst>
              <a:ext uri="{FF2B5EF4-FFF2-40B4-BE49-F238E27FC236}">
                <a16:creationId xmlns:a16="http://schemas.microsoft.com/office/drawing/2014/main" id="{7523DE74-18E2-4EF3-A1FC-8A32CCFE2666}"/>
              </a:ext>
            </a:extLst>
          </p:cNvPr>
          <p:cNvSpPr>
            <a:spLocks noGrp="1"/>
          </p:cNvSpPr>
          <p:nvPr>
            <p:ph type="ftr" sz="quarter" idx="11"/>
          </p:nvPr>
        </p:nvSpPr>
        <p:spPr/>
        <p:txBody>
          <a:bodyPr/>
          <a:lstStyle/>
          <a:p>
            <a:r>
              <a:rPr lang="en-US" noProof="0" dirty="0"/>
              <a:t>Add a footer</a:t>
            </a:r>
          </a:p>
        </p:txBody>
      </p:sp>
      <p:sp>
        <p:nvSpPr>
          <p:cNvPr id="13" name="Slide Number Placeholder 12">
            <a:extLst>
              <a:ext uri="{FF2B5EF4-FFF2-40B4-BE49-F238E27FC236}">
                <a16:creationId xmlns:a16="http://schemas.microsoft.com/office/drawing/2014/main" id="{51B4AF82-5505-4A7E-AA81-139F21451D9A}"/>
              </a:ext>
            </a:extLst>
          </p:cNvPr>
          <p:cNvSpPr>
            <a:spLocks noGrp="1"/>
          </p:cNvSpPr>
          <p:nvPr>
            <p:ph type="sldNum" sz="quarter" idx="12"/>
          </p:nvPr>
        </p:nvSpPr>
        <p:spPr/>
        <p:txBody>
          <a:bodyPr/>
          <a:lstStyle/>
          <a:p>
            <a:fld id="{A4942799-31AF-4FF8-9D79-C1A3E01FB207}" type="slidenum">
              <a:rPr lang="en-US" noProof="0" smtClean="0"/>
              <a:pPr/>
              <a:t>‹#›</a:t>
            </a:fld>
            <a:endParaRPr lang="en-US" noProof="0"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noProof="0"/>
              <a:t>Click to edit Master title style</a:t>
            </a:r>
          </a:p>
        </p:txBody>
      </p:sp>
      <p:sp>
        <p:nvSpPr>
          <p:cNvPr id="7" name="Date Placeholder 6">
            <a:extLst>
              <a:ext uri="{FF2B5EF4-FFF2-40B4-BE49-F238E27FC236}">
                <a16:creationId xmlns:a16="http://schemas.microsoft.com/office/drawing/2014/main" id="{93AF03C3-E3F3-4845-8D9E-9BD2A676707E}"/>
              </a:ext>
            </a:extLst>
          </p:cNvPr>
          <p:cNvSpPr>
            <a:spLocks noGrp="1"/>
          </p:cNvSpPr>
          <p:nvPr>
            <p:ph type="dt" sz="half" idx="10"/>
          </p:nvPr>
        </p:nvSpPr>
        <p:spPr/>
        <p:txBody>
          <a:bodyPr/>
          <a:lstStyle/>
          <a:p>
            <a:fld id="{FB7F6C47-B260-4BB6-8230-7D14D5CDE026}" type="datetimeFigureOut">
              <a:rPr lang="en-US" noProof="0" smtClean="0"/>
              <a:pPr/>
              <a:t>4/8/2020</a:t>
            </a:fld>
            <a:endParaRPr lang="en-US" noProof="0" dirty="0"/>
          </a:p>
        </p:txBody>
      </p:sp>
      <p:sp>
        <p:nvSpPr>
          <p:cNvPr id="8" name="Footer Placeholder 7">
            <a:extLst>
              <a:ext uri="{FF2B5EF4-FFF2-40B4-BE49-F238E27FC236}">
                <a16:creationId xmlns:a16="http://schemas.microsoft.com/office/drawing/2014/main" id="{DB9C7230-29FF-42F2-A662-1BC1D19C5003}"/>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99EBD02D-5A68-4A14-892F-DE4953F2E3DD}"/>
              </a:ext>
            </a:extLst>
          </p:cNvPr>
          <p:cNvSpPr>
            <a:spLocks noGrp="1"/>
          </p:cNvSpPr>
          <p:nvPr>
            <p:ph type="sldNum" sz="quarter" idx="12"/>
          </p:nvPr>
        </p:nvSpPr>
        <p:spPr/>
        <p:txBody>
          <a:bodyPr/>
          <a:lstStyle/>
          <a:p>
            <a:fld id="{A4942799-31AF-4FF8-9D79-C1A3E01FB207}" type="slidenum">
              <a:rPr lang="en-US" noProof="0" smtClean="0"/>
              <a:pPr/>
              <a:t>‹#›</a:t>
            </a:fld>
            <a:endParaRPr lang="en-US" noProof="0"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76D14D8-4D13-4DFE-938B-B710F891BBA2}"/>
              </a:ext>
            </a:extLst>
          </p:cNvPr>
          <p:cNvSpPr>
            <a:spLocks noGrp="1"/>
          </p:cNvSpPr>
          <p:nvPr>
            <p:ph type="dt" sz="half" idx="10"/>
          </p:nvPr>
        </p:nvSpPr>
        <p:spPr/>
        <p:txBody>
          <a:bodyPr/>
          <a:lstStyle/>
          <a:p>
            <a:fld id="{FB7F6C47-B260-4BB6-8230-7D14D5CDE026}" type="datetimeFigureOut">
              <a:rPr lang="en-US" noProof="0" smtClean="0"/>
              <a:pPr/>
              <a:t>4/8/2020</a:t>
            </a:fld>
            <a:endParaRPr lang="en-US" noProof="0" dirty="0"/>
          </a:p>
        </p:txBody>
      </p:sp>
      <p:sp>
        <p:nvSpPr>
          <p:cNvPr id="6" name="Footer Placeholder 5">
            <a:extLst>
              <a:ext uri="{FF2B5EF4-FFF2-40B4-BE49-F238E27FC236}">
                <a16:creationId xmlns:a16="http://schemas.microsoft.com/office/drawing/2014/main" id="{6864B8A5-6021-4208-A587-B45576E66D48}"/>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3C96ABC-E632-4853-B7CC-A2FB4B7CF144}"/>
              </a:ext>
            </a:extLst>
          </p:cNvPr>
          <p:cNvSpPr>
            <a:spLocks noGrp="1"/>
          </p:cNvSpPr>
          <p:nvPr>
            <p:ph type="sldNum" sz="quarter" idx="12"/>
          </p:nvPr>
        </p:nvSpPr>
        <p:spPr/>
        <p:txBody>
          <a:bodyPr/>
          <a:lstStyle/>
          <a:p>
            <a:fld id="{A4942799-31AF-4FF8-9D79-C1A3E01FB207}" type="slidenum">
              <a:rPr lang="en-US" noProof="0" smtClean="0"/>
              <a:pPr/>
              <a:t>‹#›</a:t>
            </a:fld>
            <a:endParaRPr lang="en-US" noProof="0"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noProof="0"/>
              <a:t>Click to edit Master title style</a:t>
            </a:r>
          </a:p>
        </p:txBody>
      </p:sp>
      <p:sp>
        <p:nvSpPr>
          <p:cNvPr id="3" name="Content Placeholder 2"/>
          <p:cNvSpPr>
            <a:spLocks noGrp="1"/>
          </p:cNvSpPr>
          <p:nvPr>
            <p:ph idx="1" hasCustomPrompt="1"/>
          </p:nvPr>
        </p:nvSpPr>
        <p:spPr>
          <a:xfrm>
            <a:off x="4855633" y="446088"/>
            <a:ext cx="6252633" cy="5414963"/>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8" name="Date Placeholder 7">
            <a:extLst>
              <a:ext uri="{FF2B5EF4-FFF2-40B4-BE49-F238E27FC236}">
                <a16:creationId xmlns:a16="http://schemas.microsoft.com/office/drawing/2014/main" id="{CBF97433-9C09-4B71-A1E0-24F75011D99C}"/>
              </a:ext>
            </a:extLst>
          </p:cNvPr>
          <p:cNvSpPr>
            <a:spLocks noGrp="1"/>
          </p:cNvSpPr>
          <p:nvPr>
            <p:ph type="dt" sz="half" idx="10"/>
          </p:nvPr>
        </p:nvSpPr>
        <p:spPr/>
        <p:txBody>
          <a:bodyPr/>
          <a:lstStyle/>
          <a:p>
            <a:fld id="{FB7F6C47-B260-4BB6-8230-7D14D5CDE026}" type="datetimeFigureOut">
              <a:rPr lang="en-US" noProof="0" smtClean="0"/>
              <a:pPr/>
              <a:t>4/8/2020</a:t>
            </a:fld>
            <a:endParaRPr lang="en-US" noProof="0" dirty="0"/>
          </a:p>
        </p:txBody>
      </p:sp>
      <p:sp>
        <p:nvSpPr>
          <p:cNvPr id="9" name="Footer Placeholder 8">
            <a:extLst>
              <a:ext uri="{FF2B5EF4-FFF2-40B4-BE49-F238E27FC236}">
                <a16:creationId xmlns:a16="http://schemas.microsoft.com/office/drawing/2014/main" id="{46EDA271-FE91-46E6-ABB5-0A3AD2448B21}"/>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C44DCFF3-B944-4C24-A12C-689D1FF794E8}"/>
              </a:ext>
            </a:extLst>
          </p:cNvPr>
          <p:cNvSpPr>
            <a:spLocks noGrp="1"/>
          </p:cNvSpPr>
          <p:nvPr>
            <p:ph type="sldNum" sz="quarter" idx="12"/>
          </p:nvPr>
        </p:nvSpPr>
        <p:spPr/>
        <p:txBody>
          <a:bodyPr/>
          <a:lstStyle/>
          <a:p>
            <a:fld id="{A4942799-31AF-4FF8-9D79-C1A3E01FB207}" type="slidenum">
              <a:rPr lang="en-US" noProof="0" smtClean="0"/>
              <a:pPr/>
              <a:t>‹#›</a:t>
            </a:fld>
            <a:endParaRPr lang="en-US" noProof="0"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noProof="0"/>
              <a:t>Click to edit Master title style</a:t>
            </a:r>
          </a:p>
        </p:txBody>
      </p:sp>
      <p:sp>
        <p:nvSpPr>
          <p:cNvPr id="3" name="Text Placeholder 2"/>
          <p:cNvSpPr>
            <a:spLocks noGrp="1"/>
          </p:cNvSpPr>
          <p:nvPr>
            <p:ph type="body" idx="1" hasCustomPrompt="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9" name="Text Placeholder 5"/>
          <p:cNvSpPr>
            <a:spLocks noGrp="1"/>
          </p:cNvSpPr>
          <p:nvPr>
            <p:ph type="body" sz="quarter" idx="16" hasCustomPrompt="1"/>
          </p:nvPr>
        </p:nvSpPr>
        <p:spPr>
          <a:xfrm>
            <a:off x="7574642" y="1081456"/>
            <a:ext cx="3810001" cy="4075465"/>
          </a:xfrm>
        </p:spPr>
        <p:txBody>
          <a:bodyPr anchor="t" anchorCtr="0">
            <a:normAutofit/>
          </a:bodyPr>
          <a:lstStyle>
            <a:lvl1pPr marL="0" indent="0" algn="l">
              <a:buFontTx/>
              <a:buNone/>
              <a:defRPr sz="2800"/>
            </a:lvl1pPr>
          </a:lstStyle>
          <a:p>
            <a:pPr lvl="0"/>
            <a:r>
              <a:rPr lang="en-US" noProof="0"/>
              <a:t>Edit Master text styles</a:t>
            </a:r>
          </a:p>
        </p:txBody>
      </p:sp>
      <p:sp>
        <p:nvSpPr>
          <p:cNvPr id="7" name="Date Placeholder 6">
            <a:extLst>
              <a:ext uri="{FF2B5EF4-FFF2-40B4-BE49-F238E27FC236}">
                <a16:creationId xmlns:a16="http://schemas.microsoft.com/office/drawing/2014/main" id="{7964F81E-11BA-4BB3-AC2C-0A729DC676E6}"/>
              </a:ext>
            </a:extLst>
          </p:cNvPr>
          <p:cNvSpPr>
            <a:spLocks noGrp="1"/>
          </p:cNvSpPr>
          <p:nvPr>
            <p:ph type="dt" sz="half" idx="17"/>
          </p:nvPr>
        </p:nvSpPr>
        <p:spPr/>
        <p:txBody>
          <a:bodyPr/>
          <a:lstStyle/>
          <a:p>
            <a:fld id="{FB7F6C47-B260-4BB6-8230-7D14D5CDE026}" type="datetimeFigureOut">
              <a:rPr lang="en-US" noProof="0" smtClean="0"/>
              <a:pPr/>
              <a:t>4/8/2020</a:t>
            </a:fld>
            <a:endParaRPr lang="en-US" noProof="0" dirty="0"/>
          </a:p>
        </p:txBody>
      </p:sp>
      <p:sp>
        <p:nvSpPr>
          <p:cNvPr id="10" name="Footer Placeholder 9">
            <a:extLst>
              <a:ext uri="{FF2B5EF4-FFF2-40B4-BE49-F238E27FC236}">
                <a16:creationId xmlns:a16="http://schemas.microsoft.com/office/drawing/2014/main" id="{F93A4488-E8DE-4FEB-88F9-B37F95CC838A}"/>
              </a:ext>
            </a:extLst>
          </p:cNvPr>
          <p:cNvSpPr>
            <a:spLocks noGrp="1"/>
          </p:cNvSpPr>
          <p:nvPr>
            <p:ph type="ftr" sz="quarter" idx="18"/>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DF909D08-1E53-42D5-954B-F61B5083645D}"/>
              </a:ext>
            </a:extLst>
          </p:cNvPr>
          <p:cNvSpPr>
            <a:spLocks noGrp="1"/>
          </p:cNvSpPr>
          <p:nvPr>
            <p:ph type="sldNum" sz="quarter" idx="19"/>
          </p:nvPr>
        </p:nvSpPr>
        <p:spPr/>
        <p:txBody>
          <a:bodyPr/>
          <a:lstStyle/>
          <a:p>
            <a:fld id="{A4942799-31AF-4FF8-9D79-C1A3E01FB207}" type="slidenum">
              <a:rPr lang="en-US" noProof="0" smtClean="0"/>
              <a:pPr/>
              <a:t>‹#›</a:t>
            </a:fld>
            <a:endParaRPr lang="en-US" noProof="0"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noProof="0"/>
              <a:t>Click to edit Master title style</a:t>
            </a:r>
          </a:p>
        </p:txBody>
      </p:sp>
      <p:sp>
        <p:nvSpPr>
          <p:cNvPr id="6" name="Text Placeholder 5"/>
          <p:cNvSpPr>
            <a:spLocks noGrp="1"/>
          </p:cNvSpPr>
          <p:nvPr>
            <p:ph type="body" sz="quarter" idx="16" hasCustomPrompt="1"/>
          </p:nvPr>
        </p:nvSpPr>
        <p:spPr>
          <a:xfrm>
            <a:off x="6156000" y="2286000"/>
            <a:ext cx="4880300" cy="2295525"/>
          </a:xfrm>
        </p:spPr>
        <p:txBody>
          <a:bodyPr anchor="ctr" anchorCtr="0">
            <a:normAutofit/>
          </a:bodyPr>
          <a:lstStyle>
            <a:lvl1pPr marL="0" indent="0" algn="ctr">
              <a:buFontTx/>
              <a:buNone/>
              <a:defRPr sz="2800"/>
            </a:lvl1pPr>
          </a:lstStyle>
          <a:p>
            <a:pPr lvl="0"/>
            <a:r>
              <a:rPr lang="en-US" noProof="0"/>
              <a:t>Edit Master text styles</a:t>
            </a:r>
          </a:p>
        </p:txBody>
      </p:sp>
      <p:sp>
        <p:nvSpPr>
          <p:cNvPr id="5" name="Date Placeholder 4">
            <a:extLst>
              <a:ext uri="{FF2B5EF4-FFF2-40B4-BE49-F238E27FC236}">
                <a16:creationId xmlns:a16="http://schemas.microsoft.com/office/drawing/2014/main" id="{52142ECB-4FB1-4B01-80F3-04208C781B16}"/>
              </a:ext>
            </a:extLst>
          </p:cNvPr>
          <p:cNvSpPr>
            <a:spLocks noGrp="1"/>
          </p:cNvSpPr>
          <p:nvPr>
            <p:ph type="dt" sz="half" idx="17"/>
          </p:nvPr>
        </p:nvSpPr>
        <p:spPr/>
        <p:txBody>
          <a:bodyPr/>
          <a:lstStyle/>
          <a:p>
            <a:fld id="{FB7F6C47-B260-4BB6-8230-7D14D5CDE026}" type="datetimeFigureOut">
              <a:rPr lang="en-US" noProof="0" smtClean="0"/>
              <a:pPr/>
              <a:t>4/8/2020</a:t>
            </a:fld>
            <a:endParaRPr lang="en-US" noProof="0" dirty="0"/>
          </a:p>
        </p:txBody>
      </p:sp>
      <p:sp>
        <p:nvSpPr>
          <p:cNvPr id="7" name="Footer Placeholder 6">
            <a:extLst>
              <a:ext uri="{FF2B5EF4-FFF2-40B4-BE49-F238E27FC236}">
                <a16:creationId xmlns:a16="http://schemas.microsoft.com/office/drawing/2014/main" id="{776F215A-F354-440E-A263-A920F5950831}"/>
              </a:ext>
            </a:extLst>
          </p:cNvPr>
          <p:cNvSpPr>
            <a:spLocks noGrp="1"/>
          </p:cNvSpPr>
          <p:nvPr>
            <p:ph type="ftr" sz="quarter" idx="18"/>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E90FC50C-9C02-4BD6-9CBE-6880E1297783}"/>
              </a:ext>
            </a:extLst>
          </p:cNvPr>
          <p:cNvSpPr>
            <a:spLocks noGrp="1"/>
          </p:cNvSpPr>
          <p:nvPr>
            <p:ph type="sldNum" sz="quarter" idx="19"/>
          </p:nvPr>
        </p:nvSpPr>
        <p:spPr/>
        <p:txBody>
          <a:bodyPr/>
          <a:lstStyle/>
          <a:p>
            <a:fld id="{A4942799-31AF-4FF8-9D79-C1A3E01FB207}" type="slidenum">
              <a:rPr lang="en-US" noProof="0" smtClean="0"/>
              <a:pPr/>
              <a:t>‹#›</a:t>
            </a:fld>
            <a:endParaRPr lang="en-US" noProof="0"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noProof="0"/>
              <a:t>Click to edit Master title style</a:t>
            </a:r>
          </a:p>
        </p:txBody>
      </p:sp>
      <p:sp>
        <p:nvSpPr>
          <p:cNvPr id="3" name="Vertical Text Placeholder 2"/>
          <p:cNvSpPr>
            <a:spLocks noGrp="1"/>
          </p:cNvSpPr>
          <p:nvPr>
            <p:ph type="body" orient="vert" idx="1" hasCustomPrompt="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9D7128B4-F868-4384-A8AA-473DA3516902}"/>
              </a:ext>
            </a:extLst>
          </p:cNvPr>
          <p:cNvSpPr>
            <a:spLocks noGrp="1"/>
          </p:cNvSpPr>
          <p:nvPr>
            <p:ph type="dt" sz="half" idx="10"/>
          </p:nvPr>
        </p:nvSpPr>
        <p:spPr/>
        <p:txBody>
          <a:bodyPr/>
          <a:lstStyle/>
          <a:p>
            <a:fld id="{FB7F6C47-B260-4BB6-8230-7D14D5CDE026}" type="datetimeFigureOut">
              <a:rPr lang="en-US" noProof="0" smtClean="0"/>
              <a:pPr/>
              <a:t>4/8/2020</a:t>
            </a:fld>
            <a:endParaRPr lang="en-US" noProof="0" dirty="0"/>
          </a:p>
        </p:txBody>
      </p:sp>
      <p:sp>
        <p:nvSpPr>
          <p:cNvPr id="8" name="Footer Placeholder 7">
            <a:extLst>
              <a:ext uri="{FF2B5EF4-FFF2-40B4-BE49-F238E27FC236}">
                <a16:creationId xmlns:a16="http://schemas.microsoft.com/office/drawing/2014/main" id="{84FF940D-9281-4C2A-BA62-E5854A11F99B}"/>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FB1454F-842C-4F51-A7E7-0335B2FB16F1}"/>
              </a:ext>
            </a:extLst>
          </p:cNvPr>
          <p:cNvSpPr>
            <a:spLocks noGrp="1"/>
          </p:cNvSpPr>
          <p:nvPr>
            <p:ph type="sldNum" sz="quarter" idx="12"/>
          </p:nvPr>
        </p:nvSpPr>
        <p:spPr/>
        <p:txBody>
          <a:bodyPr/>
          <a:lstStyle/>
          <a:p>
            <a:fld id="{A4942799-31AF-4FF8-9D79-C1A3E01FB207}" type="slidenum">
              <a:rPr lang="en-US" noProof="0" smtClean="0"/>
              <a:pPr/>
              <a:t>‹#›</a:t>
            </a:fld>
            <a:endParaRPr lang="en-US" noProof="0"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C3AB4A3-AE75-4D00-9BE1-AF3996C6B77E}"/>
              </a:ext>
            </a:extLst>
          </p:cNvPr>
          <p:cNvSpPr>
            <a:spLocks noGrp="1"/>
          </p:cNvSpPr>
          <p:nvPr>
            <p:ph type="dt" sz="half" idx="10"/>
          </p:nvPr>
        </p:nvSpPr>
        <p:spPr/>
        <p:txBody>
          <a:bodyPr/>
          <a:lstStyle/>
          <a:p>
            <a:fld id="{FB7F6C47-B260-4BB6-8230-7D14D5CDE026}" type="datetimeFigureOut">
              <a:rPr lang="en-US" noProof="0" smtClean="0"/>
              <a:pPr/>
              <a:t>4/8/2020</a:t>
            </a:fld>
            <a:endParaRPr lang="en-US" noProof="0" dirty="0"/>
          </a:p>
        </p:txBody>
      </p:sp>
      <p:sp>
        <p:nvSpPr>
          <p:cNvPr id="10" name="Footer Placeholder 9">
            <a:extLst>
              <a:ext uri="{FF2B5EF4-FFF2-40B4-BE49-F238E27FC236}">
                <a16:creationId xmlns:a16="http://schemas.microsoft.com/office/drawing/2014/main" id="{9471F3C4-BAAF-4391-B574-8E340EDA39E9}"/>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FB8DD71F-FEC6-4AB5-974A-FD2B82A7BEE5}"/>
              </a:ext>
            </a:extLst>
          </p:cNvPr>
          <p:cNvSpPr>
            <a:spLocks noGrp="1"/>
          </p:cNvSpPr>
          <p:nvPr>
            <p:ph type="sldNum" sz="quarter" idx="12"/>
          </p:nvPr>
        </p:nvSpPr>
        <p:spPr/>
        <p:txBody>
          <a:bodyPr/>
          <a:lstStyle/>
          <a:p>
            <a:fld id="{A4942799-31AF-4FF8-9D79-C1A3E01FB207}" type="slidenum">
              <a:rPr lang="en-US" noProof="0" smtClean="0"/>
              <a:pPr/>
              <a:t>‹#›</a:t>
            </a:fld>
            <a:endParaRPr lang="en-US" noProof="0" dirty="0"/>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740B6DF-7478-4740-A710-DA5E9EBA7CBF}"/>
              </a:ext>
            </a:extLst>
          </p:cNvPr>
          <p:cNvSpPr>
            <a:spLocks noGrp="1"/>
          </p:cNvSpPr>
          <p:nvPr>
            <p:ph type="dt" sz="half" idx="10"/>
          </p:nvPr>
        </p:nvSpPr>
        <p:spPr/>
        <p:txBody>
          <a:bodyPr/>
          <a:lstStyle/>
          <a:p>
            <a:fld id="{FB7F6C47-B260-4BB6-8230-7D14D5CDE026}" type="datetimeFigureOut">
              <a:rPr lang="en-US" noProof="0" smtClean="0"/>
              <a:pPr/>
              <a:t>4/8/2020</a:t>
            </a:fld>
            <a:endParaRPr lang="en-US" noProof="0" dirty="0"/>
          </a:p>
        </p:txBody>
      </p:sp>
      <p:sp>
        <p:nvSpPr>
          <p:cNvPr id="7" name="Footer Placeholder 6">
            <a:extLst>
              <a:ext uri="{FF2B5EF4-FFF2-40B4-BE49-F238E27FC236}">
                <a16:creationId xmlns:a16="http://schemas.microsoft.com/office/drawing/2014/main" id="{42D89951-67E9-4086-AED0-C236A00A5330}"/>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38553809-8746-49E3-BCB5-0A9FF406C30C}"/>
              </a:ext>
            </a:extLst>
          </p:cNvPr>
          <p:cNvSpPr>
            <a:spLocks noGrp="1"/>
          </p:cNvSpPr>
          <p:nvPr>
            <p:ph type="sldNum" sz="quarter" idx="12"/>
          </p:nvPr>
        </p:nvSpPr>
        <p:spPr/>
        <p:txBody>
          <a:bodyPr/>
          <a:lstStyle/>
          <a:p>
            <a:fld id="{A4942799-31AF-4FF8-9D79-C1A3E01FB207}" type="slidenum">
              <a:rPr lang="en-US" noProof="0" smtClean="0"/>
              <a:pPr/>
              <a:t>‹#›</a:t>
            </a:fld>
            <a:endParaRPr lang="en-US" noProof="0"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F86C4-C3A0-4CA8-8809-1D90DE9E4D4F}"/>
              </a:ext>
            </a:extLst>
          </p:cNvPr>
          <p:cNvSpPr>
            <a:spLocks noGrp="1"/>
          </p:cNvSpPr>
          <p:nvPr>
            <p:ph type="dt" sz="half" idx="14"/>
          </p:nvPr>
        </p:nvSpPr>
        <p:spPr/>
        <p:txBody>
          <a:bodyPr/>
          <a:lstStyle/>
          <a:p>
            <a:fld id="{FB7F6C47-B260-4BB6-8230-7D14D5CDE026}" type="datetimeFigureOut">
              <a:rPr lang="en-US" noProof="0" smtClean="0"/>
              <a:pPr/>
              <a:t>4/8/2020</a:t>
            </a:fld>
            <a:endParaRPr lang="en-US" noProof="0" dirty="0"/>
          </a:p>
        </p:txBody>
      </p:sp>
      <p:sp>
        <p:nvSpPr>
          <p:cNvPr id="10" name="Footer Placeholder 9">
            <a:extLst>
              <a:ext uri="{FF2B5EF4-FFF2-40B4-BE49-F238E27FC236}">
                <a16:creationId xmlns:a16="http://schemas.microsoft.com/office/drawing/2014/main" id="{EDD26EA8-C9F2-49A7-8F7B-A782D30B827A}"/>
              </a:ext>
            </a:extLst>
          </p:cNvPr>
          <p:cNvSpPr>
            <a:spLocks noGrp="1"/>
          </p:cNvSpPr>
          <p:nvPr>
            <p:ph type="ftr" sz="quarter" idx="15"/>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241DD2E8-07A6-430F-A2FB-E2746C9352D4}"/>
              </a:ext>
            </a:extLst>
          </p:cNvPr>
          <p:cNvSpPr>
            <a:spLocks noGrp="1"/>
          </p:cNvSpPr>
          <p:nvPr>
            <p:ph type="sldNum" sz="quarter" idx="16"/>
          </p:nvPr>
        </p:nvSpPr>
        <p:spPr/>
        <p:txBody>
          <a:bodyPr/>
          <a:lstStyle/>
          <a:p>
            <a:fld id="{A4942799-31AF-4FF8-9D79-C1A3E01FB207}" type="slidenum">
              <a:rPr lang="en-US" noProof="0" smtClean="0"/>
              <a:pPr/>
              <a:t>‹#›</a:t>
            </a:fld>
            <a:endParaRPr lang="en-US" noProof="0" dirty="0"/>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82940641-87D1-48C5-879E-8A5FBA537AFD}"/>
              </a:ext>
            </a:extLst>
          </p:cNvPr>
          <p:cNvSpPr>
            <a:spLocks noGrp="1"/>
          </p:cNvSpPr>
          <p:nvPr>
            <p:ph type="dt" sz="half" idx="10"/>
          </p:nvPr>
        </p:nvSpPr>
        <p:spPr/>
        <p:txBody>
          <a:bodyPr/>
          <a:lstStyle/>
          <a:p>
            <a:fld id="{FB7F6C47-B260-4BB6-8230-7D14D5CDE026}" type="datetimeFigureOut">
              <a:rPr lang="en-US" noProof="0" smtClean="0"/>
              <a:pPr/>
              <a:t>4/8/2020</a:t>
            </a:fld>
            <a:endParaRPr lang="en-US" noProof="0" dirty="0"/>
          </a:p>
        </p:txBody>
      </p:sp>
      <p:sp>
        <p:nvSpPr>
          <p:cNvPr id="10" name="Footer Placeholder 9">
            <a:extLst>
              <a:ext uri="{FF2B5EF4-FFF2-40B4-BE49-F238E27FC236}">
                <a16:creationId xmlns:a16="http://schemas.microsoft.com/office/drawing/2014/main" id="{DBFA68A8-3A7A-430B-9A66-482C28DC5A76}"/>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96C17F98-4E3F-4327-8CCF-D13C337121AC}"/>
              </a:ext>
            </a:extLst>
          </p:cNvPr>
          <p:cNvSpPr>
            <a:spLocks noGrp="1"/>
          </p:cNvSpPr>
          <p:nvPr>
            <p:ph type="sldNum" sz="quarter" idx="12"/>
          </p:nvPr>
        </p:nvSpPr>
        <p:spPr/>
        <p:txBody>
          <a:bodyPr/>
          <a:lstStyle/>
          <a:p>
            <a:fld id="{A4942799-31AF-4FF8-9D79-C1A3E01FB207}" type="slidenum">
              <a:rPr lang="en-US" noProof="0" smtClean="0"/>
              <a:pPr/>
              <a:t>‹#›</a:t>
            </a:fld>
            <a:endParaRPr lang="en-US" noProof="0"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Date Placeholder 2">
            <a:extLst>
              <a:ext uri="{FF2B5EF4-FFF2-40B4-BE49-F238E27FC236}">
                <a16:creationId xmlns:a16="http://schemas.microsoft.com/office/drawing/2014/main" id="{5829ED24-3C5F-4326-A304-DBDBA6CE7E1A}"/>
              </a:ext>
            </a:extLst>
          </p:cNvPr>
          <p:cNvSpPr>
            <a:spLocks noGrp="1"/>
          </p:cNvSpPr>
          <p:nvPr>
            <p:ph type="dt" sz="half" idx="10"/>
          </p:nvPr>
        </p:nvSpPr>
        <p:spPr/>
        <p:txBody>
          <a:bodyPr/>
          <a:lstStyle/>
          <a:p>
            <a:fld id="{FB7F6C47-B260-4BB6-8230-7D14D5CDE026}" type="datetimeFigureOut">
              <a:rPr lang="en-US" noProof="0" smtClean="0"/>
              <a:pPr/>
              <a:t>4/8/2020</a:t>
            </a:fld>
            <a:endParaRPr lang="en-US" noProof="0" dirty="0"/>
          </a:p>
        </p:txBody>
      </p:sp>
      <p:sp>
        <p:nvSpPr>
          <p:cNvPr id="4" name="Footer Placeholder 3">
            <a:extLst>
              <a:ext uri="{FF2B5EF4-FFF2-40B4-BE49-F238E27FC236}">
                <a16:creationId xmlns:a16="http://schemas.microsoft.com/office/drawing/2014/main" id="{BF532AEE-3AAE-4FBF-969F-8A364CE8AEB6}"/>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6717C1A8-7DBE-4E24-BCA1-D820D780B9C5}"/>
              </a:ext>
            </a:extLst>
          </p:cNvPr>
          <p:cNvSpPr>
            <a:spLocks noGrp="1"/>
          </p:cNvSpPr>
          <p:nvPr>
            <p:ph type="sldNum" sz="quarter" idx="12"/>
          </p:nvPr>
        </p:nvSpPr>
        <p:spPr/>
        <p:txBody>
          <a:bodyPr/>
          <a:lstStyle/>
          <a:p>
            <a:fld id="{A4942799-31AF-4FF8-9D79-C1A3E01FB207}" type="slidenum">
              <a:rPr lang="en-US" noProof="0" smtClean="0"/>
              <a:pPr/>
              <a:t>‹#›</a:t>
            </a:fld>
            <a:endParaRPr lang="en-US" noProof="0" dirty="0"/>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20466CE2-DFEE-46B8-AFB2-817272E3B703}"/>
              </a:ext>
            </a:extLst>
          </p:cNvPr>
          <p:cNvSpPr>
            <a:spLocks noGrp="1"/>
          </p:cNvSpPr>
          <p:nvPr>
            <p:ph type="dt" sz="half" idx="10"/>
          </p:nvPr>
        </p:nvSpPr>
        <p:spPr/>
        <p:txBody>
          <a:bodyPr/>
          <a:lstStyle/>
          <a:p>
            <a:fld id="{FB7F6C47-B260-4BB6-8230-7D14D5CDE026}" type="datetimeFigureOut">
              <a:rPr lang="en-US" noProof="0" smtClean="0"/>
              <a:pPr/>
              <a:t>4/8/2020</a:t>
            </a:fld>
            <a:endParaRPr lang="en-US" noProof="0" dirty="0"/>
          </a:p>
        </p:txBody>
      </p:sp>
      <p:sp>
        <p:nvSpPr>
          <p:cNvPr id="9" name="Footer Placeholder 8">
            <a:extLst>
              <a:ext uri="{FF2B5EF4-FFF2-40B4-BE49-F238E27FC236}">
                <a16:creationId xmlns:a16="http://schemas.microsoft.com/office/drawing/2014/main" id="{27E9A94A-136A-4208-8F98-012BDAC1A23C}"/>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81459C8B-DA0F-4808-A642-40471D1D2C96}"/>
              </a:ext>
            </a:extLst>
          </p:cNvPr>
          <p:cNvSpPr>
            <a:spLocks noGrp="1"/>
          </p:cNvSpPr>
          <p:nvPr>
            <p:ph type="sldNum" sz="quarter" idx="12"/>
          </p:nvPr>
        </p:nvSpPr>
        <p:spPr/>
        <p:txBody>
          <a:bodyPr/>
          <a:lstStyle/>
          <a:p>
            <a:fld id="{A4942799-31AF-4FF8-9D79-C1A3E01FB207}" type="slidenum">
              <a:rPr lang="en-US" noProof="0" smtClean="0"/>
              <a:pPr/>
              <a:t>‹#›</a:t>
            </a:fld>
            <a:endParaRPr lang="en-US" noProof="0"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1FE71A4-2AD7-44A1-9075-3AB1A226C1C2}"/>
              </a:ext>
            </a:extLst>
          </p:cNvPr>
          <p:cNvSpPr>
            <a:spLocks noGrp="1"/>
          </p:cNvSpPr>
          <p:nvPr>
            <p:ph type="dt" sz="half" idx="15"/>
          </p:nvPr>
        </p:nvSpPr>
        <p:spPr/>
        <p:txBody>
          <a:bodyPr/>
          <a:lstStyle/>
          <a:p>
            <a:fld id="{FB7F6C47-B260-4BB6-8230-7D14D5CDE026}" type="datetimeFigureOut">
              <a:rPr lang="en-US" noProof="0" smtClean="0"/>
              <a:pPr/>
              <a:t>4/8/2020</a:t>
            </a:fld>
            <a:endParaRPr lang="en-US" noProof="0" dirty="0"/>
          </a:p>
        </p:txBody>
      </p:sp>
      <p:sp>
        <p:nvSpPr>
          <p:cNvPr id="4" name="Footer Placeholder 3">
            <a:extLst>
              <a:ext uri="{FF2B5EF4-FFF2-40B4-BE49-F238E27FC236}">
                <a16:creationId xmlns:a16="http://schemas.microsoft.com/office/drawing/2014/main" id="{0F5F74D3-28C0-4AA1-8508-75D32DA3C2A0}"/>
              </a:ext>
            </a:extLst>
          </p:cNvPr>
          <p:cNvSpPr>
            <a:spLocks noGrp="1"/>
          </p:cNvSpPr>
          <p:nvPr>
            <p:ph type="ftr" sz="quarter" idx="16"/>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77D83112-B341-46D2-8B30-46DBC3DAE35A}"/>
              </a:ext>
            </a:extLst>
          </p:cNvPr>
          <p:cNvSpPr>
            <a:spLocks noGrp="1"/>
          </p:cNvSpPr>
          <p:nvPr>
            <p:ph type="sldNum" sz="quarter" idx="17"/>
          </p:nvPr>
        </p:nvSpPr>
        <p:spPr/>
        <p:txBody>
          <a:bodyPr/>
          <a:lstStyle/>
          <a:p>
            <a:fld id="{A4942799-31AF-4FF8-9D79-C1A3E01FB207}" type="slidenum">
              <a:rPr lang="en-US" noProof="0" smtClean="0"/>
              <a:pPr/>
              <a:t>‹#›</a:t>
            </a:fld>
            <a:endParaRPr lang="en-US" noProof="0" dirty="0"/>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913A633-0BBE-491F-94FD-A319FC7D2B1A}"/>
              </a:ext>
            </a:extLst>
          </p:cNvPr>
          <p:cNvSpPr>
            <a:spLocks noGrp="1"/>
          </p:cNvSpPr>
          <p:nvPr>
            <p:ph type="dt" sz="half" idx="10"/>
          </p:nvPr>
        </p:nvSpPr>
        <p:spPr/>
        <p:txBody>
          <a:bodyPr/>
          <a:lstStyle/>
          <a:p>
            <a:fld id="{FB7F6C47-B260-4BB6-8230-7D14D5CDE026}" type="datetimeFigureOut">
              <a:rPr lang="en-US" noProof="0" smtClean="0"/>
              <a:pPr/>
              <a:t>4/8/2020</a:t>
            </a:fld>
            <a:endParaRPr lang="en-US" noProof="0" dirty="0"/>
          </a:p>
        </p:txBody>
      </p:sp>
      <p:sp>
        <p:nvSpPr>
          <p:cNvPr id="8" name="Footer Placeholder 7">
            <a:extLst>
              <a:ext uri="{FF2B5EF4-FFF2-40B4-BE49-F238E27FC236}">
                <a16:creationId xmlns:a16="http://schemas.microsoft.com/office/drawing/2014/main" id="{9916FEDE-3F7F-4F2C-A341-BDA56AA7C2AC}"/>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C1EE25F-3E3B-45D3-B259-498E69BF2D67}"/>
              </a:ext>
            </a:extLst>
          </p:cNvPr>
          <p:cNvSpPr>
            <a:spLocks noGrp="1"/>
          </p:cNvSpPr>
          <p:nvPr>
            <p:ph type="sldNum" sz="quarter" idx="12"/>
          </p:nvPr>
        </p:nvSpPr>
        <p:spPr/>
        <p:txBody>
          <a:bodyPr/>
          <a:lstStyle/>
          <a:p>
            <a:fld id="{A4942799-31AF-4FF8-9D79-C1A3E01FB207}" type="slidenum">
              <a:rPr lang="en-US" noProof="0" smtClean="0"/>
              <a:pPr/>
              <a:t>‹#›</a:t>
            </a:fld>
            <a:endParaRPr lang="en-US" noProof="0"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noProof="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noProof="0" dirty="0"/>
              <a:t>Add a footer</a:t>
            </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noProof="0" smtClean="0"/>
              <a:pPr/>
              <a:t>4/8/2020</a:t>
            </a:fld>
            <a:endParaRPr lang="en-US" noProof="0"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noProof="0" smtClean="0"/>
              <a:pPr/>
              <a:t>‹#›</a:t>
            </a:fld>
            <a:endParaRPr lang="en-US" noProof="0"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hyperlink" Target="https://www.google.com/url?q=https://github.com/shashankch292/Face-Detection-Recognition-Based-Attendance-System&amp;sa=D&amp;source=hangouts&amp;ust=1586426907417000&amp;usg=AFQjCNEadjJ1NC_VUc8iAW4nC5brng9qBQ"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a:xfrm>
            <a:off x="810001" y="1805940"/>
            <a:ext cx="10572000" cy="2614258"/>
          </a:xfrm>
        </p:spPr>
        <p:txBody>
          <a:bodyPr/>
          <a:lstStyle/>
          <a:p>
            <a:r>
              <a:rPr lang="en-IN" sz="7200" dirty="0"/>
              <a:t>HOSTEL ATTENDANCE SYSTEM</a:t>
            </a:r>
            <a:endParaRPr lang="en-US" sz="7200" b="0" dirty="0"/>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p:txBody>
          <a:bodyPr>
            <a:normAutofit lnSpcReduction="10000"/>
          </a:bodyPr>
          <a:lstStyle/>
          <a:p>
            <a:r>
              <a:rPr lang="en-IN" dirty="0"/>
              <a:t>Using Face Recognition</a:t>
            </a:r>
            <a:endParaRPr lang="en-US" sz="2400" dirty="0"/>
          </a:p>
        </p:txBody>
      </p:sp>
      <p:pic>
        <p:nvPicPr>
          <p:cNvPr id="5" name="Picture 4" descr="PinClipart.com_attendance-clip-art_3211384.png"/>
          <p:cNvPicPr>
            <a:picLocks noChangeAspect="1"/>
          </p:cNvPicPr>
          <p:nvPr/>
        </p:nvPicPr>
        <p:blipFill>
          <a:blip r:embed="rId3"/>
          <a:stretch>
            <a:fillRect/>
          </a:stretch>
        </p:blipFill>
        <p:spPr>
          <a:xfrm>
            <a:off x="9157716" y="121920"/>
            <a:ext cx="2394204" cy="2071110"/>
          </a:xfrm>
          <a:prstGeom prst="rect">
            <a:avLst/>
          </a:prstGeom>
        </p:spPr>
      </p:pic>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720854-4AFC-4B68-944A-8A368C9A8619}"/>
              </a:ext>
            </a:extLst>
          </p:cNvPr>
          <p:cNvSpPr>
            <a:spLocks noGrp="1"/>
          </p:cNvSpPr>
          <p:nvPr>
            <p:ph sz="half" idx="1"/>
          </p:nvPr>
        </p:nvSpPr>
        <p:spPr/>
        <p:txBody>
          <a:bodyPr/>
          <a:lstStyle/>
          <a:p>
            <a:pPr>
              <a:buNone/>
            </a:pPr>
            <a:endParaRPr lang="en-IN" dirty="0"/>
          </a:p>
          <a:p>
            <a:r>
              <a:rPr lang="en-IN" dirty="0"/>
              <a:t>Clicking on </a:t>
            </a:r>
            <a:r>
              <a:rPr lang="en-IN" b="1" dirty="0"/>
              <a:t>Take attendance </a:t>
            </a:r>
            <a:r>
              <a:rPr lang="en-IN" dirty="0"/>
              <a:t>button leads to this section where all the detected faces are recognised </a:t>
            </a:r>
          </a:p>
          <a:p>
            <a:r>
              <a:rPr lang="en-IN" dirty="0"/>
              <a:t>And attendance of that particular student get stored in database. </a:t>
            </a:r>
            <a:endParaRPr lang="en-US" dirty="0"/>
          </a:p>
        </p:txBody>
      </p:sp>
      <p:sp>
        <p:nvSpPr>
          <p:cNvPr id="2" name="Title 1">
            <a:extLst>
              <a:ext uri="{FF2B5EF4-FFF2-40B4-BE49-F238E27FC236}">
                <a16:creationId xmlns:a16="http://schemas.microsoft.com/office/drawing/2014/main" id="{2E63FF28-EDA9-498B-BF3A-243D718DD7DF}"/>
              </a:ext>
            </a:extLst>
          </p:cNvPr>
          <p:cNvSpPr>
            <a:spLocks noGrp="1"/>
          </p:cNvSpPr>
          <p:nvPr>
            <p:ph type="title"/>
          </p:nvPr>
        </p:nvSpPr>
        <p:spPr/>
        <p:txBody>
          <a:bodyPr/>
          <a:lstStyle/>
          <a:p>
            <a:r>
              <a:rPr lang="en-IN" dirty="0"/>
              <a:t>ATTENDANCE</a:t>
            </a:r>
            <a:endParaRPr lang="en-US" dirty="0"/>
          </a:p>
        </p:txBody>
      </p:sp>
      <p:pic>
        <p:nvPicPr>
          <p:cNvPr id="6" name="Content Placeholder 5" descr="8.jpg"/>
          <p:cNvPicPr>
            <a:picLocks noGrp="1" noChangeAspect="1"/>
          </p:cNvPicPr>
          <p:nvPr>
            <p:ph sz="half" idx="2"/>
          </p:nvPr>
        </p:nvPicPr>
        <p:blipFill>
          <a:blip r:embed="rId3"/>
          <a:stretch>
            <a:fillRect/>
          </a:stretch>
        </p:blipFill>
        <p:spPr>
          <a:xfrm>
            <a:off x="6856617" y="2222500"/>
            <a:ext cx="4549367" cy="3638550"/>
          </a:xfrm>
        </p:spPr>
      </p:pic>
      <p:pic>
        <p:nvPicPr>
          <p:cNvPr id="10" name="Picture 9" descr="kissclipart-white-home-screen-icon-clipart-computer-icons-home-b395953f9808dd02.png"/>
          <p:cNvPicPr>
            <a:picLocks noChangeAspect="1"/>
          </p:cNvPicPr>
          <p:nvPr/>
        </p:nvPicPr>
        <p:blipFill>
          <a:blip r:embed="rId4"/>
          <a:stretch>
            <a:fillRect/>
          </a:stretch>
        </p:blipFill>
        <p:spPr>
          <a:xfrm>
            <a:off x="10029014" y="6231"/>
            <a:ext cx="1679178" cy="1679178"/>
          </a:xfrm>
          <a:prstGeom prst="rect">
            <a:avLst/>
          </a:prstGeom>
        </p:spPr>
      </p:pic>
      <p:pic>
        <p:nvPicPr>
          <p:cNvPr id="4" name="Picture 3">
            <a:extLst>
              <a:ext uri="{FF2B5EF4-FFF2-40B4-BE49-F238E27FC236}">
                <a16:creationId xmlns:a16="http://schemas.microsoft.com/office/drawing/2014/main" id="{D7B4940E-EA38-49B6-9537-3E5623C7932F}"/>
              </a:ext>
            </a:extLst>
          </p:cNvPr>
          <p:cNvPicPr>
            <a:picLocks noChangeAspect="1"/>
          </p:cNvPicPr>
          <p:nvPr/>
        </p:nvPicPr>
        <p:blipFill>
          <a:blip r:embed="rId5"/>
          <a:stretch>
            <a:fillRect/>
          </a:stretch>
        </p:blipFill>
        <p:spPr>
          <a:xfrm>
            <a:off x="699160" y="4595812"/>
            <a:ext cx="5305425" cy="1952625"/>
          </a:xfrm>
          <a:prstGeom prst="rect">
            <a:avLst/>
          </a:prstGeom>
        </p:spPr>
      </p:pic>
    </p:spTree>
    <p:extLst>
      <p:ext uri="{BB962C8B-B14F-4D97-AF65-F5344CB8AC3E}">
        <p14:creationId xmlns:p14="http://schemas.microsoft.com/office/powerpoint/2010/main" val="3378919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ATTENDANCE (cont..)</a:t>
            </a:r>
            <a:endParaRPr lang="en-US" dirty="0"/>
          </a:p>
        </p:txBody>
      </p:sp>
      <p:sp>
        <p:nvSpPr>
          <p:cNvPr id="4" name="Content Placeholder 3"/>
          <p:cNvSpPr>
            <a:spLocks noGrp="1"/>
          </p:cNvSpPr>
          <p:nvPr>
            <p:ph sz="half" idx="1"/>
          </p:nvPr>
        </p:nvSpPr>
        <p:spPr/>
        <p:txBody>
          <a:bodyPr>
            <a:normAutofit fontScale="92500" lnSpcReduction="10000"/>
          </a:bodyPr>
          <a:lstStyle/>
          <a:p>
            <a:endParaRPr lang="en-IN" sz="2600" dirty="0"/>
          </a:p>
          <a:p>
            <a:endParaRPr lang="en-IN" sz="2600" dirty="0"/>
          </a:p>
          <a:p>
            <a:endParaRPr lang="en-IN" sz="2600" dirty="0"/>
          </a:p>
          <a:p>
            <a:r>
              <a:rPr lang="en-IN" sz="2600" b="1" dirty="0"/>
              <a:t>Show attendance </a:t>
            </a:r>
            <a:r>
              <a:rPr lang="en-IN" sz="2600" dirty="0"/>
              <a:t>section shows all the students present.</a:t>
            </a:r>
          </a:p>
          <a:p>
            <a:r>
              <a:rPr lang="en-IN" sz="2600" dirty="0"/>
              <a:t>Search by date option is to check the attendance of any specific day. </a:t>
            </a:r>
          </a:p>
          <a:p>
            <a:pPr>
              <a:buNone/>
            </a:pPr>
            <a:endParaRPr lang="en-US" dirty="0"/>
          </a:p>
        </p:txBody>
      </p:sp>
      <p:pic>
        <p:nvPicPr>
          <p:cNvPr id="7" name="Picture 6" descr="kissclipart-white-home-screen-icon-clipart-computer-icons-home-b395953f9808dd02.png"/>
          <p:cNvPicPr>
            <a:picLocks noChangeAspect="1"/>
          </p:cNvPicPr>
          <p:nvPr/>
        </p:nvPicPr>
        <p:blipFill>
          <a:blip r:embed="rId2"/>
          <a:stretch>
            <a:fillRect/>
          </a:stretch>
        </p:blipFill>
        <p:spPr>
          <a:xfrm>
            <a:off x="10029014" y="6231"/>
            <a:ext cx="1679178" cy="1679178"/>
          </a:xfrm>
          <a:prstGeom prst="rect">
            <a:avLst/>
          </a:prstGeom>
        </p:spPr>
      </p:pic>
      <p:pic>
        <p:nvPicPr>
          <p:cNvPr id="8" name="Picture 7">
            <a:extLst>
              <a:ext uri="{FF2B5EF4-FFF2-40B4-BE49-F238E27FC236}">
                <a16:creationId xmlns:a16="http://schemas.microsoft.com/office/drawing/2014/main" id="{6670567F-9C2A-418E-9D83-FDAD7358FD7A}"/>
              </a:ext>
            </a:extLst>
          </p:cNvPr>
          <p:cNvPicPr>
            <a:picLocks noChangeAspect="1"/>
          </p:cNvPicPr>
          <p:nvPr/>
        </p:nvPicPr>
        <p:blipFill>
          <a:blip r:embed="rId3"/>
          <a:stretch>
            <a:fillRect/>
          </a:stretch>
        </p:blipFill>
        <p:spPr>
          <a:xfrm>
            <a:off x="6526592" y="1990725"/>
            <a:ext cx="5181600" cy="4686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498D-2480-4101-BEA1-C21902705539}"/>
              </a:ext>
            </a:extLst>
          </p:cNvPr>
          <p:cNvSpPr>
            <a:spLocks noGrp="1"/>
          </p:cNvSpPr>
          <p:nvPr>
            <p:ph type="title"/>
          </p:nvPr>
        </p:nvSpPr>
        <p:spPr/>
        <p:txBody>
          <a:bodyPr/>
          <a:lstStyle/>
          <a:p>
            <a:r>
              <a:rPr lang="en-IN" dirty="0"/>
              <a:t>Update record</a:t>
            </a:r>
            <a:endParaRPr lang="en-US" dirty="0"/>
          </a:p>
        </p:txBody>
      </p:sp>
      <p:sp>
        <p:nvSpPr>
          <p:cNvPr id="4" name="Content Placeholder 3">
            <a:extLst>
              <a:ext uri="{FF2B5EF4-FFF2-40B4-BE49-F238E27FC236}">
                <a16:creationId xmlns:a16="http://schemas.microsoft.com/office/drawing/2014/main" id="{9353A980-ADD3-49DF-ACFE-8E50E3F2ABCF}"/>
              </a:ext>
            </a:extLst>
          </p:cNvPr>
          <p:cNvSpPr>
            <a:spLocks noGrp="1"/>
          </p:cNvSpPr>
          <p:nvPr>
            <p:ph sz="half" idx="13"/>
          </p:nvPr>
        </p:nvSpPr>
        <p:spPr>
          <a:xfrm>
            <a:off x="6408421" y="375312"/>
            <a:ext cx="5234042" cy="5606388"/>
          </a:xfrm>
        </p:spPr>
        <p:txBody>
          <a:bodyPr>
            <a:normAutofit/>
          </a:bodyPr>
          <a:lstStyle/>
          <a:p>
            <a:pPr>
              <a:buNone/>
            </a:pPr>
            <a:endParaRPr lang="en-IN" dirty="0"/>
          </a:p>
          <a:p>
            <a:pPr>
              <a:buNone/>
            </a:pPr>
            <a:endParaRPr lang="en-IN" dirty="0"/>
          </a:p>
          <a:p>
            <a:endParaRPr lang="en-IN" dirty="0"/>
          </a:p>
          <a:p>
            <a:r>
              <a:rPr lang="en-IN" sz="2600" dirty="0"/>
              <a:t>This section is to update the changes in record of a student.</a:t>
            </a:r>
          </a:p>
          <a:p>
            <a:r>
              <a:rPr lang="en-IN" sz="2600" dirty="0"/>
              <a:t>Process requires enrolment id of pre-existing student to update record.</a:t>
            </a:r>
          </a:p>
          <a:p>
            <a:endParaRPr lang="en-IN" sz="2600" dirty="0"/>
          </a:p>
          <a:p>
            <a:pPr>
              <a:buNone/>
            </a:pPr>
            <a:endParaRPr lang="en-IN" dirty="0"/>
          </a:p>
          <a:p>
            <a:pPr>
              <a:buNone/>
            </a:pPr>
            <a:endParaRPr lang="en-IN" dirty="0"/>
          </a:p>
        </p:txBody>
      </p:sp>
      <p:pic>
        <p:nvPicPr>
          <p:cNvPr id="6" name="Picture 5" descr="5.jpg"/>
          <p:cNvPicPr>
            <a:picLocks noChangeAspect="1"/>
          </p:cNvPicPr>
          <p:nvPr/>
        </p:nvPicPr>
        <p:blipFill>
          <a:blip r:embed="rId3"/>
          <a:stretch>
            <a:fillRect/>
          </a:stretch>
        </p:blipFill>
        <p:spPr>
          <a:xfrm>
            <a:off x="922019" y="2172278"/>
            <a:ext cx="4729163" cy="1860607"/>
          </a:xfrm>
          <a:prstGeom prst="rect">
            <a:avLst/>
          </a:prstGeom>
        </p:spPr>
      </p:pic>
      <p:pic>
        <p:nvPicPr>
          <p:cNvPr id="9" name="Picture 8" descr="kissclipart-white-home-screen-icon-clipart-computer-icons-home-b395953f9808dd02.png"/>
          <p:cNvPicPr>
            <a:picLocks noChangeAspect="1"/>
          </p:cNvPicPr>
          <p:nvPr/>
        </p:nvPicPr>
        <p:blipFill>
          <a:blip r:embed="rId4"/>
          <a:stretch>
            <a:fillRect/>
          </a:stretch>
        </p:blipFill>
        <p:spPr>
          <a:xfrm>
            <a:off x="10030611" y="6231"/>
            <a:ext cx="1675983" cy="1679178"/>
          </a:xfrm>
          <a:prstGeom prst="rect">
            <a:avLst/>
          </a:prstGeom>
        </p:spPr>
      </p:pic>
      <p:pic>
        <p:nvPicPr>
          <p:cNvPr id="3" name="Picture 2">
            <a:extLst>
              <a:ext uri="{FF2B5EF4-FFF2-40B4-BE49-F238E27FC236}">
                <a16:creationId xmlns:a16="http://schemas.microsoft.com/office/drawing/2014/main" id="{BF3B94E8-5BFA-48DB-B1E1-75433F070338}"/>
              </a:ext>
            </a:extLst>
          </p:cNvPr>
          <p:cNvPicPr>
            <a:picLocks noChangeAspect="1"/>
          </p:cNvPicPr>
          <p:nvPr/>
        </p:nvPicPr>
        <p:blipFill>
          <a:blip r:embed="rId5"/>
          <a:stretch>
            <a:fillRect/>
          </a:stretch>
        </p:blipFill>
        <p:spPr>
          <a:xfrm>
            <a:off x="922019" y="4146152"/>
            <a:ext cx="4729163" cy="2336535"/>
          </a:xfrm>
          <a:prstGeom prst="rect">
            <a:avLst/>
          </a:prstGeom>
        </p:spPr>
      </p:pic>
    </p:spTree>
    <p:extLst>
      <p:ext uri="{BB962C8B-B14F-4D97-AF65-F5344CB8AC3E}">
        <p14:creationId xmlns:p14="http://schemas.microsoft.com/office/powerpoint/2010/main" val="3895583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Update record(cont..)</a:t>
            </a:r>
            <a:endParaRPr lang="en-US" dirty="0"/>
          </a:p>
        </p:txBody>
      </p:sp>
      <p:sp>
        <p:nvSpPr>
          <p:cNvPr id="4" name="Content Placeholder 3"/>
          <p:cNvSpPr>
            <a:spLocks noGrp="1"/>
          </p:cNvSpPr>
          <p:nvPr>
            <p:ph sz="half" idx="1"/>
          </p:nvPr>
        </p:nvSpPr>
        <p:spPr/>
        <p:txBody>
          <a:bodyPr/>
          <a:lstStyle/>
          <a:p>
            <a:endParaRPr lang="en-IN" sz="2600" dirty="0"/>
          </a:p>
          <a:p>
            <a:endParaRPr lang="en-IN" sz="2600" dirty="0"/>
          </a:p>
          <a:p>
            <a:endParaRPr lang="en-IN" sz="2600" dirty="0"/>
          </a:p>
          <a:p>
            <a:endParaRPr lang="en-IN" sz="2600" dirty="0"/>
          </a:p>
          <a:p>
            <a:r>
              <a:rPr lang="en-IN" sz="2600" dirty="0"/>
              <a:t>Changes reflected in database.</a:t>
            </a:r>
          </a:p>
          <a:p>
            <a:endParaRPr lang="en-US" dirty="0"/>
          </a:p>
        </p:txBody>
      </p:sp>
      <p:pic>
        <p:nvPicPr>
          <p:cNvPr id="6" name="Picture 5" descr="kissclipart-white-home-screen-icon-clipart-computer-icons-home-b395953f9808dd02.png"/>
          <p:cNvPicPr>
            <a:picLocks noChangeAspect="1"/>
          </p:cNvPicPr>
          <p:nvPr/>
        </p:nvPicPr>
        <p:blipFill>
          <a:blip r:embed="rId2"/>
          <a:stretch>
            <a:fillRect/>
          </a:stretch>
        </p:blipFill>
        <p:spPr>
          <a:xfrm>
            <a:off x="10030611" y="6231"/>
            <a:ext cx="1675983" cy="1679178"/>
          </a:xfrm>
          <a:prstGeom prst="rect">
            <a:avLst/>
          </a:prstGeom>
        </p:spPr>
      </p:pic>
      <p:pic>
        <p:nvPicPr>
          <p:cNvPr id="8" name="Picture 7">
            <a:extLst>
              <a:ext uri="{FF2B5EF4-FFF2-40B4-BE49-F238E27FC236}">
                <a16:creationId xmlns:a16="http://schemas.microsoft.com/office/drawing/2014/main" id="{0140AAAA-08DE-4FFE-AABD-AD97F9485F83}"/>
              </a:ext>
            </a:extLst>
          </p:cNvPr>
          <p:cNvPicPr>
            <a:picLocks noChangeAspect="1"/>
          </p:cNvPicPr>
          <p:nvPr/>
        </p:nvPicPr>
        <p:blipFill>
          <a:blip r:embed="rId3"/>
          <a:stretch>
            <a:fillRect/>
          </a:stretch>
        </p:blipFill>
        <p:spPr>
          <a:xfrm>
            <a:off x="5896344" y="2222287"/>
            <a:ext cx="5810250" cy="1809750"/>
          </a:xfrm>
          <a:prstGeom prst="rect">
            <a:avLst/>
          </a:prstGeom>
        </p:spPr>
      </p:pic>
      <p:pic>
        <p:nvPicPr>
          <p:cNvPr id="9" name="Picture 8">
            <a:extLst>
              <a:ext uri="{FF2B5EF4-FFF2-40B4-BE49-F238E27FC236}">
                <a16:creationId xmlns:a16="http://schemas.microsoft.com/office/drawing/2014/main" id="{CBD76B11-278D-4BCA-863D-558BFB9E9E94}"/>
              </a:ext>
            </a:extLst>
          </p:cNvPr>
          <p:cNvPicPr>
            <a:picLocks noChangeAspect="1"/>
          </p:cNvPicPr>
          <p:nvPr/>
        </p:nvPicPr>
        <p:blipFill>
          <a:blip r:embed="rId4"/>
          <a:stretch>
            <a:fillRect/>
          </a:stretch>
        </p:blipFill>
        <p:spPr>
          <a:xfrm>
            <a:off x="5896343" y="4414837"/>
            <a:ext cx="5810251" cy="18954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EB31-E42B-4D0C-AFEC-3EBBBBE96FC6}"/>
              </a:ext>
            </a:extLst>
          </p:cNvPr>
          <p:cNvSpPr>
            <a:spLocks noGrp="1"/>
          </p:cNvSpPr>
          <p:nvPr>
            <p:ph type="title"/>
          </p:nvPr>
        </p:nvSpPr>
        <p:spPr/>
        <p:txBody>
          <a:bodyPr/>
          <a:lstStyle/>
          <a:p>
            <a:r>
              <a:rPr lang="en-IN" dirty="0"/>
              <a:t>Change Admin credentials</a:t>
            </a:r>
            <a:endParaRPr lang="en-US" dirty="0"/>
          </a:p>
        </p:txBody>
      </p:sp>
      <p:sp>
        <p:nvSpPr>
          <p:cNvPr id="7" name="Text Placeholder 6">
            <a:extLst>
              <a:ext uri="{FF2B5EF4-FFF2-40B4-BE49-F238E27FC236}">
                <a16:creationId xmlns:a16="http://schemas.microsoft.com/office/drawing/2014/main" id="{7AEDA915-86E4-4D85-B4D0-551FDABC6F00}"/>
              </a:ext>
            </a:extLst>
          </p:cNvPr>
          <p:cNvSpPr>
            <a:spLocks noGrp="1"/>
          </p:cNvSpPr>
          <p:nvPr>
            <p:ph type="body" sz="half" idx="4294967295"/>
          </p:nvPr>
        </p:nvSpPr>
        <p:spPr>
          <a:xfrm>
            <a:off x="590395" y="1905001"/>
            <a:ext cx="5334449" cy="3956049"/>
          </a:xfrm>
        </p:spPr>
        <p:txBody>
          <a:bodyPr>
            <a:normAutofit/>
          </a:bodyPr>
          <a:lstStyle/>
          <a:p>
            <a:pPr lvl="0"/>
            <a:r>
              <a:rPr lang="en-IN" sz="2600" dirty="0"/>
              <a:t>This section ensures that admin can change his/her password whenever he/she want to.</a:t>
            </a:r>
          </a:p>
          <a:p>
            <a:pPr lvl="0"/>
            <a:endParaRPr lang="en-US" dirty="0"/>
          </a:p>
        </p:txBody>
      </p:sp>
      <p:pic>
        <p:nvPicPr>
          <p:cNvPr id="6" name="Content Placeholder 5" descr="6.jpg"/>
          <p:cNvPicPr>
            <a:picLocks noGrp="1" noChangeAspect="1"/>
          </p:cNvPicPr>
          <p:nvPr>
            <p:ph sz="quarter" idx="4294967295"/>
          </p:nvPr>
        </p:nvPicPr>
        <p:blipFill>
          <a:blip r:embed="rId3"/>
          <a:stretch>
            <a:fillRect/>
          </a:stretch>
        </p:blipFill>
        <p:spPr>
          <a:xfrm>
            <a:off x="7428607" y="2072595"/>
            <a:ext cx="3860998" cy="1752690"/>
          </a:xfrm>
        </p:spPr>
      </p:pic>
      <p:pic>
        <p:nvPicPr>
          <p:cNvPr id="10" name="Picture 9" descr="6.1.jpg"/>
          <p:cNvPicPr>
            <a:picLocks noChangeAspect="1"/>
          </p:cNvPicPr>
          <p:nvPr/>
        </p:nvPicPr>
        <p:blipFill>
          <a:blip r:embed="rId4"/>
          <a:stretch>
            <a:fillRect/>
          </a:stretch>
        </p:blipFill>
        <p:spPr>
          <a:xfrm>
            <a:off x="7459980" y="3813734"/>
            <a:ext cx="3794760" cy="2933851"/>
          </a:xfrm>
          <a:prstGeom prst="rect">
            <a:avLst/>
          </a:prstGeom>
        </p:spPr>
      </p:pic>
      <p:pic>
        <p:nvPicPr>
          <p:cNvPr id="11" name="Picture 10" descr="kissclipart-white-home-screen-icon-clipart-computer-icons-home-b395953f9808dd02.png"/>
          <p:cNvPicPr>
            <a:picLocks noChangeAspect="1"/>
          </p:cNvPicPr>
          <p:nvPr/>
        </p:nvPicPr>
        <p:blipFill>
          <a:blip r:embed="rId5"/>
          <a:stretch>
            <a:fillRect/>
          </a:stretch>
        </p:blipFill>
        <p:spPr>
          <a:xfrm>
            <a:off x="10030611" y="6974"/>
            <a:ext cx="1675983" cy="1677691"/>
          </a:xfrm>
          <a:prstGeom prst="rect">
            <a:avLst/>
          </a:prstGeom>
        </p:spPr>
      </p:pic>
    </p:spTree>
    <p:extLst>
      <p:ext uri="{BB962C8B-B14F-4D97-AF65-F5344CB8AC3E}">
        <p14:creationId xmlns:p14="http://schemas.microsoft.com/office/powerpoint/2010/main" val="1541546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720854-4AFC-4B68-944A-8A368C9A8619}"/>
              </a:ext>
            </a:extLst>
          </p:cNvPr>
          <p:cNvSpPr>
            <a:spLocks noGrp="1"/>
          </p:cNvSpPr>
          <p:nvPr>
            <p:ph sz="half" idx="1"/>
          </p:nvPr>
        </p:nvSpPr>
        <p:spPr/>
        <p:txBody>
          <a:bodyPr/>
          <a:lstStyle/>
          <a:p>
            <a:pPr>
              <a:buNone/>
            </a:pPr>
            <a:endParaRPr lang="en-IN" dirty="0"/>
          </a:p>
          <a:p>
            <a:pPr>
              <a:buNone/>
            </a:pPr>
            <a:endParaRPr lang="en-IN" dirty="0"/>
          </a:p>
          <a:p>
            <a:pPr>
              <a:buNone/>
            </a:pPr>
            <a:endParaRPr lang="en-IN" dirty="0"/>
          </a:p>
          <a:p>
            <a:pPr>
              <a:buNone/>
            </a:pPr>
            <a:endParaRPr lang="en-IN" dirty="0"/>
          </a:p>
          <a:p>
            <a:pPr>
              <a:buNone/>
            </a:pPr>
            <a:endParaRPr lang="en-IN" dirty="0"/>
          </a:p>
          <a:p>
            <a:r>
              <a:rPr lang="en-IN" dirty="0"/>
              <a:t>This section is to delete the records of the students who are no longer staying in the hostel.</a:t>
            </a:r>
            <a:endParaRPr lang="en-US" dirty="0"/>
          </a:p>
        </p:txBody>
      </p:sp>
      <p:sp>
        <p:nvSpPr>
          <p:cNvPr id="2" name="Title 1">
            <a:extLst>
              <a:ext uri="{FF2B5EF4-FFF2-40B4-BE49-F238E27FC236}">
                <a16:creationId xmlns:a16="http://schemas.microsoft.com/office/drawing/2014/main" id="{2E63FF28-EDA9-498B-BF3A-243D718DD7DF}"/>
              </a:ext>
            </a:extLst>
          </p:cNvPr>
          <p:cNvSpPr>
            <a:spLocks noGrp="1"/>
          </p:cNvSpPr>
          <p:nvPr>
            <p:ph type="title"/>
          </p:nvPr>
        </p:nvSpPr>
        <p:spPr/>
        <p:txBody>
          <a:bodyPr/>
          <a:lstStyle/>
          <a:p>
            <a:r>
              <a:rPr lang="en-IN" dirty="0"/>
              <a:t>Deleted records</a:t>
            </a:r>
            <a:endParaRPr lang="en-US" dirty="0"/>
          </a:p>
        </p:txBody>
      </p:sp>
      <p:pic>
        <p:nvPicPr>
          <p:cNvPr id="6" name="Content Placeholder 5" descr="8.jpg"/>
          <p:cNvPicPr>
            <a:picLocks noGrp="1" noChangeAspect="1"/>
          </p:cNvPicPr>
          <p:nvPr>
            <p:ph sz="half" idx="2"/>
          </p:nvPr>
        </p:nvPicPr>
        <p:blipFill>
          <a:blip r:embed="rId3"/>
          <a:stretch>
            <a:fillRect/>
          </a:stretch>
        </p:blipFill>
        <p:spPr>
          <a:xfrm>
            <a:off x="6856617" y="2867884"/>
            <a:ext cx="4549367" cy="2347782"/>
          </a:xfrm>
        </p:spPr>
      </p:pic>
      <p:pic>
        <p:nvPicPr>
          <p:cNvPr id="7" name="Picture 6" descr="PinClipart.com_free-business-clipart_1597907(1).png"/>
          <p:cNvPicPr>
            <a:picLocks noChangeAspect="1"/>
          </p:cNvPicPr>
          <p:nvPr/>
        </p:nvPicPr>
        <p:blipFill>
          <a:blip r:embed="rId4"/>
          <a:stretch>
            <a:fillRect/>
          </a:stretch>
        </p:blipFill>
        <p:spPr>
          <a:xfrm>
            <a:off x="716889" y="213361"/>
            <a:ext cx="1531011" cy="1527886"/>
          </a:xfrm>
          <a:prstGeom prst="rect">
            <a:avLst/>
          </a:prstGeom>
        </p:spPr>
      </p:pic>
    </p:spTree>
    <p:extLst>
      <p:ext uri="{BB962C8B-B14F-4D97-AF65-F5344CB8AC3E}">
        <p14:creationId xmlns:p14="http://schemas.microsoft.com/office/powerpoint/2010/main" val="3378919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2D0B-DCD7-4136-AEEB-0F1A71B23E53}"/>
              </a:ext>
            </a:extLst>
          </p:cNvPr>
          <p:cNvSpPr>
            <a:spLocks noGrp="1"/>
          </p:cNvSpPr>
          <p:nvPr>
            <p:ph type="title"/>
          </p:nvPr>
        </p:nvSpPr>
        <p:spPr/>
        <p:txBody>
          <a:bodyPr/>
          <a:lstStyle/>
          <a:p>
            <a:r>
              <a:rPr lang="en-US" b="1" u="sng" dirty="0">
                <a:solidFill>
                  <a:schemeClr val="tx1"/>
                </a:solidFill>
              </a:rPr>
              <a:t>References </a:t>
            </a:r>
          </a:p>
        </p:txBody>
      </p:sp>
      <p:sp>
        <p:nvSpPr>
          <p:cNvPr id="3" name="Rectangle 2">
            <a:extLst>
              <a:ext uri="{FF2B5EF4-FFF2-40B4-BE49-F238E27FC236}">
                <a16:creationId xmlns:a16="http://schemas.microsoft.com/office/drawing/2014/main" id="{CB627E97-5E6C-473C-AF34-E846D3288B90}"/>
              </a:ext>
            </a:extLst>
          </p:cNvPr>
          <p:cNvSpPr/>
          <p:nvPr/>
        </p:nvSpPr>
        <p:spPr>
          <a:xfrm>
            <a:off x="438150" y="2704326"/>
            <a:ext cx="10571996" cy="646331"/>
          </a:xfrm>
          <a:prstGeom prst="rect">
            <a:avLst/>
          </a:prstGeom>
        </p:spPr>
        <p:txBody>
          <a:bodyPr wrap="square">
            <a:spAutoFit/>
          </a:bodyPr>
          <a:lstStyle/>
          <a:p>
            <a:pPr marL="285750" indent="-285750">
              <a:buFont typeface="Courier New" panose="02070309020205020404" pitchFamily="49" charset="0"/>
              <a:buChar char="o"/>
            </a:pPr>
            <a:r>
              <a:rPr lang="en-US" b="1" u="sng" dirty="0"/>
              <a:t>https://www.google.com/url?q=https://stackoverflow.com/questions/45510477/python-tkinter-how-to-read-the-second-drop-down-values</a:t>
            </a:r>
          </a:p>
        </p:txBody>
      </p:sp>
      <p:sp>
        <p:nvSpPr>
          <p:cNvPr id="4" name="Rectangle 3">
            <a:extLst>
              <a:ext uri="{FF2B5EF4-FFF2-40B4-BE49-F238E27FC236}">
                <a16:creationId xmlns:a16="http://schemas.microsoft.com/office/drawing/2014/main" id="{2FE4CC59-4C08-4149-A8B6-7E92CD4D69AC}"/>
              </a:ext>
            </a:extLst>
          </p:cNvPr>
          <p:cNvSpPr/>
          <p:nvPr/>
        </p:nvSpPr>
        <p:spPr>
          <a:xfrm>
            <a:off x="438149" y="3429000"/>
            <a:ext cx="10571997" cy="646331"/>
          </a:xfrm>
          <a:prstGeom prst="rect">
            <a:avLst/>
          </a:prstGeom>
        </p:spPr>
        <p:txBody>
          <a:bodyPr wrap="square">
            <a:spAutoFit/>
          </a:bodyPr>
          <a:lstStyle/>
          <a:p>
            <a:pPr marL="285750" indent="-285750">
              <a:buFont typeface="Courier New" panose="02070309020205020404" pitchFamily="49" charset="0"/>
              <a:buChar char="o"/>
            </a:pPr>
            <a:r>
              <a:rPr lang="en-US" b="1" u="sng" dirty="0">
                <a:hlinkClick r:id="rId2">
                  <a:extLst>
                    <a:ext uri="{A12FA001-AC4F-418D-AE19-62706E023703}">
                      <ahyp:hlinkClr xmlns:ahyp="http://schemas.microsoft.com/office/drawing/2018/hyperlinkcolor" val="tx"/>
                    </a:ext>
                  </a:extLst>
                </a:hlinkClick>
              </a:rPr>
              <a:t>https://www.google.com/url?q=https://github.com/shashankch292/Face-Detection-Recognition-Based-Attendance</a:t>
            </a:r>
            <a:endParaRPr lang="en-US" b="1" u="sng" dirty="0"/>
          </a:p>
        </p:txBody>
      </p:sp>
      <p:sp>
        <p:nvSpPr>
          <p:cNvPr id="5" name="Rectangle 4">
            <a:extLst>
              <a:ext uri="{FF2B5EF4-FFF2-40B4-BE49-F238E27FC236}">
                <a16:creationId xmlns:a16="http://schemas.microsoft.com/office/drawing/2014/main" id="{B0BB4B90-F1D8-4FF7-B219-4C6B022CBD37}"/>
              </a:ext>
            </a:extLst>
          </p:cNvPr>
          <p:cNvSpPr/>
          <p:nvPr/>
        </p:nvSpPr>
        <p:spPr>
          <a:xfrm>
            <a:off x="438149" y="4153674"/>
            <a:ext cx="10801350" cy="646331"/>
          </a:xfrm>
          <a:prstGeom prst="rect">
            <a:avLst/>
          </a:prstGeom>
        </p:spPr>
        <p:txBody>
          <a:bodyPr wrap="square">
            <a:spAutoFit/>
          </a:bodyPr>
          <a:lstStyle/>
          <a:p>
            <a:pPr marL="285750" indent="-285750">
              <a:buFont typeface="Courier New" panose="02070309020205020404" pitchFamily="49" charset="0"/>
              <a:buChar char="o"/>
            </a:pPr>
            <a:r>
              <a:rPr lang="en-US" b="1" u="sng" dirty="0"/>
              <a:t>https://www.google.com/url?q=https://github.com/shashankch292/Face-Detection-Recognition-Based-Attendance-System/tree/master</a:t>
            </a:r>
          </a:p>
        </p:txBody>
      </p:sp>
      <p:sp>
        <p:nvSpPr>
          <p:cNvPr id="6" name="Rectangle 5">
            <a:extLst>
              <a:ext uri="{FF2B5EF4-FFF2-40B4-BE49-F238E27FC236}">
                <a16:creationId xmlns:a16="http://schemas.microsoft.com/office/drawing/2014/main" id="{ECB30B98-2687-4F99-9E6F-78CBE4ADDCF8}"/>
              </a:ext>
            </a:extLst>
          </p:cNvPr>
          <p:cNvSpPr/>
          <p:nvPr/>
        </p:nvSpPr>
        <p:spPr>
          <a:xfrm>
            <a:off x="438149" y="4800005"/>
            <a:ext cx="10639426" cy="646331"/>
          </a:xfrm>
          <a:prstGeom prst="rect">
            <a:avLst/>
          </a:prstGeom>
        </p:spPr>
        <p:txBody>
          <a:bodyPr wrap="square">
            <a:spAutoFit/>
          </a:bodyPr>
          <a:lstStyle/>
          <a:p>
            <a:pPr marL="285750" indent="-285750">
              <a:buFont typeface="Courier New" panose="02070309020205020404" pitchFamily="49" charset="0"/>
              <a:buChar char="o"/>
            </a:pPr>
            <a:r>
              <a:rPr lang="en-US" b="1" u="sng" dirty="0"/>
              <a:t>https://www.google.com/url?q=https://docs.opencv.org/2.4/modules/contrib/doc/facerec/facerec_tutorial.html</a:t>
            </a:r>
          </a:p>
        </p:txBody>
      </p:sp>
    </p:spTree>
    <p:extLst>
      <p:ext uri="{BB962C8B-B14F-4D97-AF65-F5344CB8AC3E}">
        <p14:creationId xmlns:p14="http://schemas.microsoft.com/office/powerpoint/2010/main" val="3789966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A7EC95-D971-4A86-9927-619CED5AB4B2}"/>
              </a:ext>
            </a:extLst>
          </p:cNvPr>
          <p:cNvSpPr>
            <a:spLocks noGrp="1"/>
          </p:cNvSpPr>
          <p:nvPr>
            <p:ph type="title"/>
          </p:nvPr>
        </p:nvSpPr>
        <p:spPr>
          <a:xfrm>
            <a:off x="810000" y="4489884"/>
            <a:ext cx="10561418" cy="1426004"/>
          </a:xfrm>
        </p:spPr>
        <p:txBody>
          <a:bodyPr/>
          <a:lstStyle/>
          <a:p>
            <a:r>
              <a:rPr lang="en-US" dirty="0"/>
              <a:t>Thank you</a:t>
            </a:r>
          </a:p>
        </p:txBody>
      </p:sp>
      <p:pic>
        <p:nvPicPr>
          <p:cNvPr id="1027" name="Picture 3" descr="C:\Users\neeraj\AppData\Local\Microsoft\Windows\INetCache\IE\53A2V6VM\smiley-silhouette[1].jpg"/>
          <p:cNvPicPr>
            <a:picLocks noGrp="1" noChangeAspect="1" noChangeArrowheads="1"/>
          </p:cNvPicPr>
          <p:nvPr>
            <p:ph sz="quarter" idx="14"/>
          </p:nvPr>
        </p:nvPicPr>
        <p:blipFill>
          <a:blip r:embed="rId3"/>
          <a:srcRect/>
          <a:stretch>
            <a:fillRect/>
          </a:stretch>
        </p:blipFill>
        <p:spPr bwMode="auto">
          <a:xfrm>
            <a:off x="3732212" y="25400"/>
            <a:ext cx="4686300" cy="4686300"/>
          </a:xfrm>
          <a:prstGeom prst="rect">
            <a:avLst/>
          </a:prstGeom>
          <a:noFill/>
        </p:spPr>
      </p:pic>
    </p:spTree>
    <p:extLst>
      <p:ext uri="{BB962C8B-B14F-4D97-AF65-F5344CB8AC3E}">
        <p14:creationId xmlns:p14="http://schemas.microsoft.com/office/powerpoint/2010/main" val="1980296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Group Members</a:t>
            </a:r>
            <a:endParaRPr lang="en-US" dirty="0"/>
          </a:p>
        </p:txBody>
      </p:sp>
      <p:sp>
        <p:nvSpPr>
          <p:cNvPr id="3" name="Content Placeholder 2"/>
          <p:cNvSpPr>
            <a:spLocks noGrp="1"/>
          </p:cNvSpPr>
          <p:nvPr>
            <p:ph sz="half" idx="1"/>
          </p:nvPr>
        </p:nvSpPr>
        <p:spPr/>
        <p:txBody>
          <a:bodyPr/>
          <a:lstStyle/>
          <a:p>
            <a:endParaRPr lang="en-IN" dirty="0"/>
          </a:p>
          <a:p>
            <a:endParaRPr lang="en-IN" dirty="0"/>
          </a:p>
          <a:p>
            <a:endParaRPr lang="en-IN" dirty="0"/>
          </a:p>
          <a:p>
            <a:endParaRPr lang="en-IN" dirty="0"/>
          </a:p>
          <a:p>
            <a:endParaRPr lang="en-IN" dirty="0"/>
          </a:p>
          <a:p>
            <a:endParaRPr lang="en-IN" dirty="0"/>
          </a:p>
          <a:p>
            <a:pPr>
              <a:buNone/>
            </a:pPr>
            <a:r>
              <a:rPr lang="en-IN" dirty="0"/>
              <a:t>MENTORED BY:</a:t>
            </a:r>
          </a:p>
          <a:p>
            <a:pPr>
              <a:buNone/>
            </a:pPr>
            <a:r>
              <a:rPr lang="en-IN" b="1" dirty="0"/>
              <a:t>Mr. </a:t>
            </a:r>
            <a:r>
              <a:rPr lang="en-IN" b="1" dirty="0" err="1"/>
              <a:t>Manoj</a:t>
            </a:r>
            <a:r>
              <a:rPr lang="en-IN" b="1" dirty="0"/>
              <a:t> </a:t>
            </a:r>
            <a:r>
              <a:rPr lang="en-IN" b="1" dirty="0" err="1"/>
              <a:t>Purohit</a:t>
            </a:r>
            <a:endParaRPr lang="en-IN" b="1" dirty="0"/>
          </a:p>
        </p:txBody>
      </p:sp>
      <p:sp>
        <p:nvSpPr>
          <p:cNvPr id="4" name="Content Placeholder 3"/>
          <p:cNvSpPr>
            <a:spLocks noGrp="1"/>
          </p:cNvSpPr>
          <p:nvPr>
            <p:ph sz="half" idx="2"/>
          </p:nvPr>
        </p:nvSpPr>
        <p:spPr/>
        <p:txBody>
          <a:bodyPr/>
          <a:lstStyle/>
          <a:p>
            <a:r>
              <a:rPr lang="en-IN" dirty="0" err="1"/>
              <a:t>Sumit</a:t>
            </a:r>
            <a:r>
              <a:rPr lang="en-IN" dirty="0"/>
              <a:t> </a:t>
            </a:r>
            <a:r>
              <a:rPr lang="en-IN" dirty="0" err="1"/>
              <a:t>Payal</a:t>
            </a:r>
            <a:endParaRPr lang="en-IN" dirty="0"/>
          </a:p>
          <a:p>
            <a:r>
              <a:rPr lang="en-IN" dirty="0" err="1"/>
              <a:t>Akanksha</a:t>
            </a:r>
            <a:r>
              <a:rPr lang="en-IN" dirty="0"/>
              <a:t> </a:t>
            </a:r>
            <a:r>
              <a:rPr lang="en-IN" dirty="0" err="1"/>
              <a:t>Tyagi</a:t>
            </a:r>
            <a:endParaRPr lang="en-IN" dirty="0"/>
          </a:p>
          <a:p>
            <a:r>
              <a:rPr lang="en-IN" dirty="0" err="1"/>
              <a:t>Deeksha</a:t>
            </a:r>
            <a:r>
              <a:rPr lang="en-IN" dirty="0"/>
              <a:t> </a:t>
            </a:r>
            <a:r>
              <a:rPr lang="en-IN" dirty="0" err="1"/>
              <a:t>Chhetri</a:t>
            </a:r>
            <a:endParaRPr lang="en-IN" dirty="0"/>
          </a:p>
          <a:p>
            <a:r>
              <a:rPr lang="en-IN" dirty="0" err="1"/>
              <a:t>Shubham</a:t>
            </a:r>
            <a:r>
              <a:rPr lang="en-IN" dirty="0"/>
              <a:t> Chandra</a:t>
            </a:r>
          </a:p>
          <a:p>
            <a:r>
              <a:rPr lang="en-IN" dirty="0" err="1"/>
              <a:t>Suraj</a:t>
            </a:r>
            <a:r>
              <a:rPr lang="en-IN" dirty="0"/>
              <a:t> </a:t>
            </a:r>
            <a:r>
              <a:rPr lang="en-IN" dirty="0" err="1"/>
              <a:t>Rawat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US" dirty="0"/>
          </a:p>
        </p:txBody>
      </p:sp>
      <p:pic>
        <p:nvPicPr>
          <p:cNvPr id="5" name="Content Placeholder 4" descr="PinClipart.com_carpenter-clipart_1943167.png"/>
          <p:cNvPicPr>
            <a:picLocks noGrp="1" noChangeAspect="1"/>
          </p:cNvPicPr>
          <p:nvPr>
            <p:ph sz="half" idx="2"/>
          </p:nvPr>
        </p:nvPicPr>
        <p:blipFill>
          <a:blip r:embed="rId2"/>
          <a:stretch>
            <a:fillRect/>
          </a:stretch>
        </p:blipFill>
        <p:spPr>
          <a:xfrm>
            <a:off x="7775458" y="2230120"/>
            <a:ext cx="3125029" cy="3561080"/>
          </a:xfrm>
          <a:prstGeom prst="rect">
            <a:avLst/>
          </a:prstGeom>
          <a:ln>
            <a:noFill/>
          </a:ln>
          <a:effectLst>
            <a:outerShdw blurRad="292100" dist="139700" dir="2700000" algn="tl" rotWithShape="0">
              <a:srgbClr val="333333">
                <a:alpha val="65000"/>
              </a:srgbClr>
            </a:outerShdw>
          </a:effectLst>
        </p:spPr>
      </p:pic>
      <p:sp>
        <p:nvSpPr>
          <p:cNvPr id="4" name="Content Placeholder 3"/>
          <p:cNvSpPr>
            <a:spLocks noGrp="1"/>
          </p:cNvSpPr>
          <p:nvPr>
            <p:ph sz="half" idx="1"/>
          </p:nvPr>
        </p:nvSpPr>
        <p:spPr/>
        <p:txBody>
          <a:bodyPr/>
          <a:lstStyle/>
          <a:p>
            <a:r>
              <a:rPr lang="en-IN" dirty="0"/>
              <a:t>Main aim of this project is to automate the conventional hostel attendance system. </a:t>
            </a:r>
          </a:p>
          <a:p>
            <a:r>
              <a:rPr lang="en-IN" dirty="0"/>
              <a:t>With face recognition we are reducing efforts required in available attendance systems.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IN" sz="7200" dirty="0"/>
              <a:t>Project details</a:t>
            </a:r>
            <a:endParaRPr lang="en-US" sz="7200" dirty="0"/>
          </a:p>
        </p:txBody>
      </p:sp>
    </p:spTree>
    <p:extLst>
      <p:ext uri="{BB962C8B-B14F-4D97-AF65-F5344CB8AC3E}">
        <p14:creationId xmlns:p14="http://schemas.microsoft.com/office/powerpoint/2010/main" val="386909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498D-2480-4101-BEA1-C21902705539}"/>
              </a:ext>
            </a:extLst>
          </p:cNvPr>
          <p:cNvSpPr>
            <a:spLocks noGrp="1"/>
          </p:cNvSpPr>
          <p:nvPr>
            <p:ph type="title"/>
          </p:nvPr>
        </p:nvSpPr>
        <p:spPr/>
        <p:txBody>
          <a:bodyPr/>
          <a:lstStyle/>
          <a:p>
            <a:r>
              <a:rPr lang="en-IN" dirty="0"/>
              <a:t>LOGIN</a:t>
            </a:r>
            <a:endParaRPr lang="en-US" dirty="0"/>
          </a:p>
        </p:txBody>
      </p:sp>
      <p:sp>
        <p:nvSpPr>
          <p:cNvPr id="4" name="Content Placeholder 3">
            <a:extLst>
              <a:ext uri="{FF2B5EF4-FFF2-40B4-BE49-F238E27FC236}">
                <a16:creationId xmlns:a16="http://schemas.microsoft.com/office/drawing/2014/main" id="{9353A980-ADD3-49DF-ACFE-8E50E3F2ABCF}"/>
              </a:ext>
            </a:extLst>
          </p:cNvPr>
          <p:cNvSpPr>
            <a:spLocks noGrp="1"/>
          </p:cNvSpPr>
          <p:nvPr>
            <p:ph sz="half" idx="13"/>
          </p:nvPr>
        </p:nvSpPr>
        <p:spPr/>
        <p:txBody>
          <a:bodyPr/>
          <a:lstStyle/>
          <a:p>
            <a:pPr>
              <a:buNone/>
            </a:pPr>
            <a:endParaRPr lang="en-IN" dirty="0"/>
          </a:p>
          <a:p>
            <a:pPr>
              <a:buNone/>
            </a:pPr>
            <a:endParaRPr lang="en-IN" dirty="0"/>
          </a:p>
          <a:p>
            <a:endParaRPr lang="en-IN" dirty="0"/>
          </a:p>
          <a:p>
            <a:endParaRPr lang="en-IN" dirty="0"/>
          </a:p>
          <a:p>
            <a:endParaRPr lang="en-IN" dirty="0"/>
          </a:p>
          <a:p>
            <a:r>
              <a:rPr lang="en-IN" dirty="0"/>
              <a:t>This section ensures admin only access.</a:t>
            </a:r>
          </a:p>
          <a:p>
            <a:r>
              <a:rPr lang="en-IN" dirty="0"/>
              <a:t>As, all the changes in the </a:t>
            </a:r>
            <a:r>
              <a:rPr lang="en-IN" dirty="0" err="1"/>
              <a:t>the</a:t>
            </a:r>
            <a:r>
              <a:rPr lang="en-IN" dirty="0"/>
              <a:t> further sections is done  by Admin only. </a:t>
            </a:r>
            <a:endParaRPr lang="en-US" dirty="0"/>
          </a:p>
        </p:txBody>
      </p:sp>
      <p:pic>
        <p:nvPicPr>
          <p:cNvPr id="6" name="Picture 5" descr="1.jpg"/>
          <p:cNvPicPr>
            <a:picLocks noChangeAspect="1"/>
          </p:cNvPicPr>
          <p:nvPr/>
        </p:nvPicPr>
        <p:blipFill>
          <a:blip r:embed="rId3"/>
          <a:stretch>
            <a:fillRect/>
          </a:stretch>
        </p:blipFill>
        <p:spPr>
          <a:xfrm>
            <a:off x="815340" y="2125980"/>
            <a:ext cx="4434840" cy="3695700"/>
          </a:xfrm>
          <a:prstGeom prst="rect">
            <a:avLst/>
          </a:prstGeom>
        </p:spPr>
      </p:pic>
      <p:pic>
        <p:nvPicPr>
          <p:cNvPr id="7" name="Picture 6" descr="FAVPNG_user-login-icon-design-clip-art_zymLCHd7.png"/>
          <p:cNvPicPr>
            <a:picLocks noChangeAspect="1"/>
          </p:cNvPicPr>
          <p:nvPr/>
        </p:nvPicPr>
        <p:blipFill>
          <a:blip r:embed="rId4"/>
          <a:stretch>
            <a:fillRect/>
          </a:stretch>
        </p:blipFill>
        <p:spPr>
          <a:xfrm>
            <a:off x="9669780" y="-205740"/>
            <a:ext cx="2072640" cy="2072640"/>
          </a:xfrm>
          <a:prstGeom prst="rect">
            <a:avLst/>
          </a:prstGeom>
        </p:spPr>
      </p:pic>
    </p:spTree>
    <p:extLst>
      <p:ext uri="{BB962C8B-B14F-4D97-AF65-F5344CB8AC3E}">
        <p14:creationId xmlns:p14="http://schemas.microsoft.com/office/powerpoint/2010/main" val="3895583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498D-2480-4101-BEA1-C21902705539}"/>
              </a:ext>
            </a:extLst>
          </p:cNvPr>
          <p:cNvSpPr>
            <a:spLocks noGrp="1"/>
          </p:cNvSpPr>
          <p:nvPr>
            <p:ph type="title"/>
          </p:nvPr>
        </p:nvSpPr>
        <p:spPr/>
        <p:txBody>
          <a:bodyPr/>
          <a:lstStyle/>
          <a:p>
            <a:r>
              <a:rPr lang="en-IN" dirty="0"/>
              <a:t>OPTIONS(HOME)</a:t>
            </a:r>
            <a:endParaRPr lang="en-US" dirty="0"/>
          </a:p>
        </p:txBody>
      </p:sp>
      <p:sp>
        <p:nvSpPr>
          <p:cNvPr id="4" name="Content Placeholder 3">
            <a:extLst>
              <a:ext uri="{FF2B5EF4-FFF2-40B4-BE49-F238E27FC236}">
                <a16:creationId xmlns:a16="http://schemas.microsoft.com/office/drawing/2014/main" id="{9353A980-ADD3-49DF-ACFE-8E50E3F2ABCF}"/>
              </a:ext>
            </a:extLst>
          </p:cNvPr>
          <p:cNvSpPr>
            <a:spLocks noGrp="1"/>
          </p:cNvSpPr>
          <p:nvPr>
            <p:ph sz="half" idx="13"/>
          </p:nvPr>
        </p:nvSpPr>
        <p:spPr>
          <a:xfrm>
            <a:off x="6408421" y="375312"/>
            <a:ext cx="5234042" cy="5606388"/>
          </a:xfrm>
        </p:spPr>
        <p:txBody>
          <a:bodyPr>
            <a:normAutofit fontScale="92500" lnSpcReduction="10000"/>
          </a:bodyPr>
          <a:lstStyle/>
          <a:p>
            <a:pPr>
              <a:buNone/>
            </a:pPr>
            <a:endParaRPr lang="en-IN" dirty="0"/>
          </a:p>
          <a:p>
            <a:pPr>
              <a:buNone/>
            </a:pPr>
            <a:endParaRPr lang="en-IN" dirty="0"/>
          </a:p>
          <a:p>
            <a:endParaRPr lang="en-IN" dirty="0"/>
          </a:p>
          <a:p>
            <a:endParaRPr lang="en-IN" dirty="0"/>
          </a:p>
          <a:p>
            <a:endParaRPr lang="en-IN" dirty="0"/>
          </a:p>
          <a:p>
            <a:endParaRPr lang="en-IN" dirty="0"/>
          </a:p>
          <a:p>
            <a:r>
              <a:rPr lang="en-IN" dirty="0"/>
              <a:t>This section appears just after logging in.</a:t>
            </a:r>
          </a:p>
          <a:p>
            <a:r>
              <a:rPr lang="en-IN" dirty="0"/>
              <a:t>Admin can perform several tasks from registering the student to deleting the record.</a:t>
            </a:r>
          </a:p>
        </p:txBody>
      </p:sp>
      <p:pic>
        <p:nvPicPr>
          <p:cNvPr id="9" name="Picture 8" descr="kissclipart-white-home-screen-icon-clipart-computer-icons-home-b395953f9808dd02.png"/>
          <p:cNvPicPr>
            <a:picLocks noChangeAspect="1"/>
          </p:cNvPicPr>
          <p:nvPr/>
        </p:nvPicPr>
        <p:blipFill>
          <a:blip r:embed="rId3"/>
          <a:stretch>
            <a:fillRect/>
          </a:stretch>
        </p:blipFill>
        <p:spPr>
          <a:xfrm>
            <a:off x="10027920" y="0"/>
            <a:ext cx="1681367" cy="1691640"/>
          </a:xfrm>
          <a:prstGeom prst="rect">
            <a:avLst/>
          </a:prstGeom>
        </p:spPr>
      </p:pic>
      <p:pic>
        <p:nvPicPr>
          <p:cNvPr id="3" name="Picture 2">
            <a:extLst>
              <a:ext uri="{FF2B5EF4-FFF2-40B4-BE49-F238E27FC236}">
                <a16:creationId xmlns:a16="http://schemas.microsoft.com/office/drawing/2014/main" id="{1800FDA0-D504-484B-BFE8-40183670509C}"/>
              </a:ext>
            </a:extLst>
          </p:cNvPr>
          <p:cNvPicPr>
            <a:picLocks noChangeAspect="1"/>
          </p:cNvPicPr>
          <p:nvPr/>
        </p:nvPicPr>
        <p:blipFill>
          <a:blip r:embed="rId4"/>
          <a:stretch>
            <a:fillRect/>
          </a:stretch>
        </p:blipFill>
        <p:spPr>
          <a:xfrm>
            <a:off x="742978" y="2024871"/>
            <a:ext cx="5040602" cy="4746377"/>
          </a:xfrm>
          <a:prstGeom prst="rect">
            <a:avLst/>
          </a:prstGeom>
        </p:spPr>
      </p:pic>
    </p:spTree>
    <p:extLst>
      <p:ext uri="{BB962C8B-B14F-4D97-AF65-F5344CB8AC3E}">
        <p14:creationId xmlns:p14="http://schemas.microsoft.com/office/powerpoint/2010/main" val="389558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498D-2480-4101-BEA1-C21902705539}"/>
              </a:ext>
            </a:extLst>
          </p:cNvPr>
          <p:cNvSpPr>
            <a:spLocks noGrp="1"/>
          </p:cNvSpPr>
          <p:nvPr>
            <p:ph type="title"/>
          </p:nvPr>
        </p:nvSpPr>
        <p:spPr/>
        <p:txBody>
          <a:bodyPr/>
          <a:lstStyle/>
          <a:p>
            <a:r>
              <a:rPr lang="en-IN" dirty="0"/>
              <a:t>Registration</a:t>
            </a:r>
            <a:endParaRPr lang="en-US" dirty="0"/>
          </a:p>
        </p:txBody>
      </p:sp>
      <p:sp>
        <p:nvSpPr>
          <p:cNvPr id="4" name="Content Placeholder 3">
            <a:extLst>
              <a:ext uri="{FF2B5EF4-FFF2-40B4-BE49-F238E27FC236}">
                <a16:creationId xmlns:a16="http://schemas.microsoft.com/office/drawing/2014/main" id="{9353A980-ADD3-49DF-ACFE-8E50E3F2ABCF}"/>
              </a:ext>
            </a:extLst>
          </p:cNvPr>
          <p:cNvSpPr>
            <a:spLocks noGrp="1"/>
          </p:cNvSpPr>
          <p:nvPr>
            <p:ph sz="half" idx="13"/>
          </p:nvPr>
        </p:nvSpPr>
        <p:spPr/>
        <p:txBody>
          <a:bodyPr/>
          <a:lstStyle/>
          <a:p>
            <a:pPr>
              <a:buNone/>
            </a:pPr>
            <a:endParaRPr lang="en-IN" dirty="0"/>
          </a:p>
          <a:p>
            <a:pPr>
              <a:buNone/>
            </a:pPr>
            <a:endParaRPr lang="en-IN" dirty="0"/>
          </a:p>
          <a:p>
            <a:endParaRPr lang="en-IN" dirty="0"/>
          </a:p>
          <a:p>
            <a:endParaRPr lang="en-IN" dirty="0"/>
          </a:p>
          <a:p>
            <a:r>
              <a:rPr lang="en-IN" dirty="0"/>
              <a:t>This section of UI is for registering the new student</a:t>
            </a:r>
          </a:p>
          <a:p>
            <a:r>
              <a:rPr lang="en-IN" dirty="0"/>
              <a:t>And storing their detected face along with their details.</a:t>
            </a:r>
          </a:p>
        </p:txBody>
      </p:sp>
      <p:pic>
        <p:nvPicPr>
          <p:cNvPr id="8" name="Picture 7" descr="kissclipart-white-home-screen-icon-clipart-computer-icons-home-b395953f9808dd02.png"/>
          <p:cNvPicPr>
            <a:picLocks noChangeAspect="1"/>
          </p:cNvPicPr>
          <p:nvPr/>
        </p:nvPicPr>
        <p:blipFill>
          <a:blip r:embed="rId3"/>
          <a:stretch>
            <a:fillRect/>
          </a:stretch>
        </p:blipFill>
        <p:spPr>
          <a:xfrm>
            <a:off x="10029014" y="0"/>
            <a:ext cx="1679178" cy="1691640"/>
          </a:xfrm>
          <a:prstGeom prst="rect">
            <a:avLst/>
          </a:prstGeom>
        </p:spPr>
      </p:pic>
      <p:pic>
        <p:nvPicPr>
          <p:cNvPr id="5" name="Picture 4">
            <a:extLst>
              <a:ext uri="{FF2B5EF4-FFF2-40B4-BE49-F238E27FC236}">
                <a16:creationId xmlns:a16="http://schemas.microsoft.com/office/drawing/2014/main" id="{0CA88740-B0FC-4780-865B-2FB3CC54F3F2}"/>
              </a:ext>
            </a:extLst>
          </p:cNvPr>
          <p:cNvPicPr>
            <a:picLocks noChangeAspect="1"/>
          </p:cNvPicPr>
          <p:nvPr/>
        </p:nvPicPr>
        <p:blipFill>
          <a:blip r:embed="rId4"/>
          <a:stretch>
            <a:fillRect/>
          </a:stretch>
        </p:blipFill>
        <p:spPr>
          <a:xfrm>
            <a:off x="269999" y="2091690"/>
            <a:ext cx="5826001" cy="4544721"/>
          </a:xfrm>
          <a:prstGeom prst="rect">
            <a:avLst/>
          </a:prstGeom>
        </p:spPr>
      </p:pic>
    </p:spTree>
    <p:extLst>
      <p:ext uri="{BB962C8B-B14F-4D97-AF65-F5344CB8AC3E}">
        <p14:creationId xmlns:p14="http://schemas.microsoft.com/office/powerpoint/2010/main" val="3895583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Registration(cont..)</a:t>
            </a:r>
            <a:endParaRPr lang="en-US" dirty="0"/>
          </a:p>
        </p:txBody>
      </p:sp>
      <p:pic>
        <p:nvPicPr>
          <p:cNvPr id="5" name="Content Placeholder 4" descr="4.jpg"/>
          <p:cNvPicPr>
            <a:picLocks noGrp="1" noChangeAspect="1"/>
          </p:cNvPicPr>
          <p:nvPr>
            <p:ph sz="half" idx="2"/>
          </p:nvPr>
        </p:nvPicPr>
        <p:blipFill>
          <a:blip r:embed="rId2"/>
          <a:stretch>
            <a:fillRect/>
          </a:stretch>
        </p:blipFill>
        <p:spPr>
          <a:xfrm>
            <a:off x="6492081" y="2222500"/>
            <a:ext cx="4586288" cy="3638550"/>
          </a:xfrm>
        </p:spPr>
      </p:pic>
      <p:sp>
        <p:nvSpPr>
          <p:cNvPr id="4" name="Content Placeholder 3"/>
          <p:cNvSpPr>
            <a:spLocks noGrp="1"/>
          </p:cNvSpPr>
          <p:nvPr>
            <p:ph sz="half" idx="1"/>
          </p:nvPr>
        </p:nvSpPr>
        <p:spPr/>
        <p:txBody>
          <a:bodyPr>
            <a:normAutofit fontScale="92500" lnSpcReduction="20000"/>
          </a:bodyPr>
          <a:lstStyle/>
          <a:p>
            <a:endParaRPr lang="en-IN" sz="2600" dirty="0"/>
          </a:p>
          <a:p>
            <a:endParaRPr lang="en-IN" sz="2600" dirty="0"/>
          </a:p>
          <a:p>
            <a:endParaRPr lang="en-IN" sz="2600" dirty="0"/>
          </a:p>
          <a:p>
            <a:endParaRPr lang="en-IN" sz="2600" dirty="0"/>
          </a:p>
          <a:p>
            <a:r>
              <a:rPr lang="en-IN" sz="2600" dirty="0"/>
              <a:t>Clicking on </a:t>
            </a:r>
            <a:r>
              <a:rPr lang="en-IN" sz="2600" b="1" dirty="0"/>
              <a:t>capture</a:t>
            </a:r>
            <a:r>
              <a:rPr lang="en-IN" sz="2600" dirty="0"/>
              <a:t> button leads to this part where we capture the image of a student at the time of registration.</a:t>
            </a:r>
          </a:p>
          <a:p>
            <a:pPr marL="0" indent="0">
              <a:buNone/>
            </a:pPr>
            <a:endParaRPr lang="en-IN" dirty="0"/>
          </a:p>
          <a:p>
            <a:endParaRPr lang="en-US" dirty="0"/>
          </a:p>
        </p:txBody>
      </p:sp>
      <p:pic>
        <p:nvPicPr>
          <p:cNvPr id="6" name="Picture 5" descr="kissclipart-white-home-screen-icon-clipart-computer-icons-home-b395953f9808dd02.png"/>
          <p:cNvPicPr>
            <a:picLocks noChangeAspect="1"/>
          </p:cNvPicPr>
          <p:nvPr/>
        </p:nvPicPr>
        <p:blipFill>
          <a:blip r:embed="rId3"/>
          <a:stretch>
            <a:fillRect/>
          </a:stretch>
        </p:blipFill>
        <p:spPr>
          <a:xfrm>
            <a:off x="10029014" y="0"/>
            <a:ext cx="1679178" cy="1691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Registration(cont..)</a:t>
            </a:r>
            <a:endParaRPr lang="en-US" dirty="0"/>
          </a:p>
        </p:txBody>
      </p:sp>
      <p:sp>
        <p:nvSpPr>
          <p:cNvPr id="4" name="Content Placeholder 3"/>
          <p:cNvSpPr>
            <a:spLocks noGrp="1"/>
          </p:cNvSpPr>
          <p:nvPr>
            <p:ph sz="half" idx="1"/>
          </p:nvPr>
        </p:nvSpPr>
        <p:spPr/>
        <p:txBody>
          <a:bodyPr/>
          <a:lstStyle/>
          <a:p>
            <a:endParaRPr lang="en-IN" sz="2600" dirty="0"/>
          </a:p>
          <a:p>
            <a:endParaRPr lang="en-IN" sz="2600" dirty="0"/>
          </a:p>
          <a:p>
            <a:endParaRPr lang="en-IN" sz="2600" dirty="0"/>
          </a:p>
          <a:p>
            <a:endParaRPr lang="en-IN" sz="2600" dirty="0"/>
          </a:p>
          <a:p>
            <a:r>
              <a:rPr lang="en-IN" sz="2600" dirty="0"/>
              <a:t>All the details of the student get stored after submission.</a:t>
            </a:r>
          </a:p>
          <a:p>
            <a:endParaRPr lang="en-US" dirty="0"/>
          </a:p>
        </p:txBody>
      </p:sp>
      <p:pic>
        <p:nvPicPr>
          <p:cNvPr id="6" name="Picture 5" descr="kissclipart-white-home-screen-icon-clipart-computer-icons-home-b395953f9808dd02.png"/>
          <p:cNvPicPr>
            <a:picLocks noChangeAspect="1"/>
          </p:cNvPicPr>
          <p:nvPr/>
        </p:nvPicPr>
        <p:blipFill>
          <a:blip r:embed="rId2"/>
          <a:stretch>
            <a:fillRect/>
          </a:stretch>
        </p:blipFill>
        <p:spPr>
          <a:xfrm>
            <a:off x="10029014" y="0"/>
            <a:ext cx="1679178" cy="1691640"/>
          </a:xfrm>
          <a:prstGeom prst="rect">
            <a:avLst/>
          </a:prstGeom>
        </p:spPr>
      </p:pic>
      <p:pic>
        <p:nvPicPr>
          <p:cNvPr id="8" name="Picture 7">
            <a:extLst>
              <a:ext uri="{FF2B5EF4-FFF2-40B4-BE49-F238E27FC236}">
                <a16:creationId xmlns:a16="http://schemas.microsoft.com/office/drawing/2014/main" id="{0C4020EE-B984-4451-997B-6E5EC0E54F71}"/>
              </a:ext>
            </a:extLst>
          </p:cNvPr>
          <p:cNvPicPr>
            <a:picLocks noChangeAspect="1"/>
          </p:cNvPicPr>
          <p:nvPr/>
        </p:nvPicPr>
        <p:blipFill>
          <a:blip r:embed="rId3"/>
          <a:stretch>
            <a:fillRect/>
          </a:stretch>
        </p:blipFill>
        <p:spPr>
          <a:xfrm>
            <a:off x="5876548" y="3495675"/>
            <a:ext cx="6029702" cy="27432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f45182065">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F45182065_Persuasive speech outline_RVA_v3" id="{9991F312-7BAB-436D-8583-A5078171179B}" vid="{06C31F6F-9DBF-4ED0-83AC-3AFD01C902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E580CA-3EBF-40A1-848D-12B3B18BB82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2D07FD5-8A16-4741-957C-8B91E43CA4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A0FB75-2DC0-41F8-9602-F83475C3A4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tf45182065</Template>
  <TotalTime>0</TotalTime>
  <Words>1071</Words>
  <Application>Microsoft Office PowerPoint</Application>
  <PresentationFormat>Widescreen</PresentationFormat>
  <Paragraphs>133</Paragraphs>
  <Slides>17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Century Gothic</vt:lpstr>
      <vt:lpstr>Courier New</vt:lpstr>
      <vt:lpstr>Tahoma</vt:lpstr>
      <vt:lpstr>Wingdings 2</vt:lpstr>
      <vt:lpstr>tf45182065</vt:lpstr>
      <vt:lpstr>HOSTEL ATTENDANCE SYSTEM</vt:lpstr>
      <vt:lpstr>Group Members</vt:lpstr>
      <vt:lpstr>INTRODUCTION</vt:lpstr>
      <vt:lpstr>Project details</vt:lpstr>
      <vt:lpstr>LOGIN</vt:lpstr>
      <vt:lpstr>OPTIONS(HOME)</vt:lpstr>
      <vt:lpstr>Registration</vt:lpstr>
      <vt:lpstr>Registration(cont..)</vt:lpstr>
      <vt:lpstr>Registration(cont..)</vt:lpstr>
      <vt:lpstr>ATTENDANCE</vt:lpstr>
      <vt:lpstr>ATTENDANCE (cont..)</vt:lpstr>
      <vt:lpstr>Update record</vt:lpstr>
      <vt:lpstr>Update record(cont..)</vt:lpstr>
      <vt:lpstr>Change Admin credentials</vt:lpstr>
      <vt:lpstr>Deleted records</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2020-04-08T04:03:51Z</dcterms:created>
  <dcterms:modified xsi:type="dcterms:W3CDTF">2020-04-08T10:22:33Z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