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91B4-F140-495C-A576-E6070E9A3827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B5AA-E732-48FB-AFCE-59890D67C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29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91B4-F140-495C-A576-E6070E9A3827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B5AA-E732-48FB-AFCE-59890D67C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66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91B4-F140-495C-A576-E6070E9A3827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B5AA-E732-48FB-AFCE-59890D67C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11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91B4-F140-495C-A576-E6070E9A3827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B5AA-E732-48FB-AFCE-59890D67C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65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91B4-F140-495C-A576-E6070E9A3827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B5AA-E732-48FB-AFCE-59890D67C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56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91B4-F140-495C-A576-E6070E9A3827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B5AA-E732-48FB-AFCE-59890D67C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37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91B4-F140-495C-A576-E6070E9A3827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B5AA-E732-48FB-AFCE-59890D67C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66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91B4-F140-495C-A576-E6070E9A3827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B5AA-E732-48FB-AFCE-59890D67C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59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91B4-F140-495C-A576-E6070E9A3827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B5AA-E732-48FB-AFCE-59890D67C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02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91B4-F140-495C-A576-E6070E9A3827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B5AA-E732-48FB-AFCE-59890D67C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24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91B4-F140-495C-A576-E6070E9A3827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B5AA-E732-48FB-AFCE-59890D67C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5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E91B4-F140-495C-A576-E6070E9A3827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EB5AA-E732-48FB-AFCE-59890D67C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110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3FF55F-B4BD-B8BA-890A-CD0F3834A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574" y="1359673"/>
            <a:ext cx="6972308" cy="538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80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Akanksha Sinha</dc:creator>
  <cp:lastModifiedBy>Akanksha Sinha</cp:lastModifiedBy>
  <cp:revision>3</cp:revision>
  <dcterms:created xsi:type="dcterms:W3CDTF">2023-12-03T09:45:00Z</dcterms:created>
  <dcterms:modified xsi:type="dcterms:W3CDTF">2023-12-03T09:59:51Z</dcterms:modified>
</cp:coreProperties>
</file>