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7" r:id="rId6"/>
    <p:sldId id="261" r:id="rId7"/>
    <p:sldId id="263" r:id="rId8"/>
    <p:sldId id="264"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0F9104-8F39-4175-89B7-1FBF3D012FE3}" v="3" dt="2023-09-25T08:04:52.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48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shul Sharma" userId="bb4d793663dc719f" providerId="LiveId" clId="{110F9104-8F39-4175-89B7-1FBF3D012FE3}"/>
    <pc:docChg chg="undo redo custSel addSld delSld modSld">
      <pc:chgData name="Anshul Sharma" userId="bb4d793663dc719f" providerId="LiveId" clId="{110F9104-8F39-4175-89B7-1FBF3D012FE3}" dt="2023-09-25T08:57:23.601" v="335" actId="47"/>
      <pc:docMkLst>
        <pc:docMk/>
      </pc:docMkLst>
      <pc:sldChg chg="modSp mod">
        <pc:chgData name="Anshul Sharma" userId="bb4d793663dc719f" providerId="LiveId" clId="{110F9104-8F39-4175-89B7-1FBF3D012FE3}" dt="2023-09-25T08:31:55.425" v="333" actId="113"/>
        <pc:sldMkLst>
          <pc:docMk/>
          <pc:sldMk cId="440059064" sldId="256"/>
        </pc:sldMkLst>
        <pc:spChg chg="mod">
          <ac:chgData name="Anshul Sharma" userId="bb4d793663dc719f" providerId="LiveId" clId="{110F9104-8F39-4175-89B7-1FBF3D012FE3}" dt="2023-09-25T08:31:55.425" v="333" actId="113"/>
          <ac:spMkLst>
            <pc:docMk/>
            <pc:sldMk cId="440059064" sldId="256"/>
            <ac:spMk id="2" creationId="{A948DDB9-DBBF-DC77-1AE3-8FF0BB4289B5}"/>
          </ac:spMkLst>
        </pc:spChg>
        <pc:spChg chg="mod">
          <ac:chgData name="Anshul Sharma" userId="bb4d793663dc719f" providerId="LiveId" clId="{110F9104-8F39-4175-89B7-1FBF3D012FE3}" dt="2023-09-25T05:17:55.389" v="4" actId="1076"/>
          <ac:spMkLst>
            <pc:docMk/>
            <pc:sldMk cId="440059064" sldId="256"/>
            <ac:spMk id="3" creationId="{46207054-A6EA-6CA8-C089-99868F853414}"/>
          </ac:spMkLst>
        </pc:spChg>
      </pc:sldChg>
      <pc:sldChg chg="modSp mod">
        <pc:chgData name="Anshul Sharma" userId="bb4d793663dc719f" providerId="LiveId" clId="{110F9104-8F39-4175-89B7-1FBF3D012FE3}" dt="2023-09-25T07:35:18.275" v="11" actId="5793"/>
        <pc:sldMkLst>
          <pc:docMk/>
          <pc:sldMk cId="2147070529" sldId="257"/>
        </pc:sldMkLst>
        <pc:spChg chg="mod">
          <ac:chgData name="Anshul Sharma" userId="bb4d793663dc719f" providerId="LiveId" clId="{110F9104-8F39-4175-89B7-1FBF3D012FE3}" dt="2023-09-25T07:35:18.275" v="11" actId="5793"/>
          <ac:spMkLst>
            <pc:docMk/>
            <pc:sldMk cId="2147070529" sldId="257"/>
            <ac:spMk id="3" creationId="{F3BD3E8B-0709-388B-458A-AEF01E26D159}"/>
          </ac:spMkLst>
        </pc:spChg>
      </pc:sldChg>
      <pc:sldChg chg="modSp mod">
        <pc:chgData name="Anshul Sharma" userId="bb4d793663dc719f" providerId="LiveId" clId="{110F9104-8F39-4175-89B7-1FBF3D012FE3}" dt="2023-09-25T07:36:51.532" v="23" actId="20577"/>
        <pc:sldMkLst>
          <pc:docMk/>
          <pc:sldMk cId="597251623" sldId="258"/>
        </pc:sldMkLst>
        <pc:spChg chg="mod">
          <ac:chgData name="Anshul Sharma" userId="bb4d793663dc719f" providerId="LiveId" clId="{110F9104-8F39-4175-89B7-1FBF3D012FE3}" dt="2023-09-25T07:36:51.532" v="23" actId="20577"/>
          <ac:spMkLst>
            <pc:docMk/>
            <pc:sldMk cId="597251623" sldId="258"/>
            <ac:spMk id="3" creationId="{9181BEE4-040B-E441-AE7B-CECFB272C133}"/>
          </ac:spMkLst>
        </pc:spChg>
      </pc:sldChg>
      <pc:sldChg chg="modSp mod">
        <pc:chgData name="Anshul Sharma" userId="bb4d793663dc719f" providerId="LiveId" clId="{110F9104-8F39-4175-89B7-1FBF3D012FE3}" dt="2023-09-25T07:50:42.964" v="102" actId="14100"/>
        <pc:sldMkLst>
          <pc:docMk/>
          <pc:sldMk cId="337596697" sldId="259"/>
        </pc:sldMkLst>
        <pc:spChg chg="mod">
          <ac:chgData name="Anshul Sharma" userId="bb4d793663dc719f" providerId="LiveId" clId="{110F9104-8F39-4175-89B7-1FBF3D012FE3}" dt="2023-09-25T07:50:42.964" v="102" actId="14100"/>
          <ac:spMkLst>
            <pc:docMk/>
            <pc:sldMk cId="337596697" sldId="259"/>
            <ac:spMk id="3" creationId="{8A5B179F-098B-C6BE-CCDC-17FFD09F1CE9}"/>
          </ac:spMkLst>
        </pc:spChg>
      </pc:sldChg>
      <pc:sldChg chg="modSp mod">
        <pc:chgData name="Anshul Sharma" userId="bb4d793663dc719f" providerId="LiveId" clId="{110F9104-8F39-4175-89B7-1FBF3D012FE3}" dt="2023-09-25T08:18:00.398" v="329" actId="27636"/>
        <pc:sldMkLst>
          <pc:docMk/>
          <pc:sldMk cId="1311006052" sldId="260"/>
        </pc:sldMkLst>
        <pc:spChg chg="mod">
          <ac:chgData name="Anshul Sharma" userId="bb4d793663dc719f" providerId="LiveId" clId="{110F9104-8F39-4175-89B7-1FBF3D012FE3}" dt="2023-09-25T08:18:00.398" v="329" actId="27636"/>
          <ac:spMkLst>
            <pc:docMk/>
            <pc:sldMk cId="1311006052" sldId="260"/>
            <ac:spMk id="3" creationId="{4C01EA55-2671-1ED1-6C8C-4C1D7BA6AE89}"/>
          </ac:spMkLst>
        </pc:spChg>
      </pc:sldChg>
      <pc:sldChg chg="addSp delSp modSp mod">
        <pc:chgData name="Anshul Sharma" userId="bb4d793663dc719f" providerId="LiveId" clId="{110F9104-8F39-4175-89B7-1FBF3D012FE3}" dt="2023-09-25T07:55:19.019" v="155" actId="14100"/>
        <pc:sldMkLst>
          <pc:docMk/>
          <pc:sldMk cId="1116752823" sldId="261"/>
        </pc:sldMkLst>
        <pc:spChg chg="mod">
          <ac:chgData name="Anshul Sharma" userId="bb4d793663dc719f" providerId="LiveId" clId="{110F9104-8F39-4175-89B7-1FBF3D012FE3}" dt="2023-09-25T07:39:25.263" v="40" actId="1076"/>
          <ac:spMkLst>
            <pc:docMk/>
            <pc:sldMk cId="1116752823" sldId="261"/>
            <ac:spMk id="2" creationId="{899C9CE5-B130-0EC8-B8B5-AA89DA3F1294}"/>
          </ac:spMkLst>
        </pc:spChg>
        <pc:spChg chg="del mod">
          <ac:chgData name="Anshul Sharma" userId="bb4d793663dc719f" providerId="LiveId" clId="{110F9104-8F39-4175-89B7-1FBF3D012FE3}" dt="2023-09-25T07:38:51.745" v="29" actId="478"/>
          <ac:spMkLst>
            <pc:docMk/>
            <pc:sldMk cId="1116752823" sldId="261"/>
            <ac:spMk id="3" creationId="{E46F2962-0FCA-5EFB-BF51-FD90A8C00BC9}"/>
          </ac:spMkLst>
        </pc:spChg>
        <pc:spChg chg="add del mod">
          <ac:chgData name="Anshul Sharma" userId="bb4d793663dc719f" providerId="LiveId" clId="{110F9104-8F39-4175-89B7-1FBF3D012FE3}" dt="2023-09-25T07:38:55.115" v="31" actId="478"/>
          <ac:spMkLst>
            <pc:docMk/>
            <pc:sldMk cId="1116752823" sldId="261"/>
            <ac:spMk id="5" creationId="{C1DDA80C-D7A2-6015-E917-E381BEF06E0D}"/>
          </ac:spMkLst>
        </pc:spChg>
        <pc:picChg chg="add del mod">
          <ac:chgData name="Anshul Sharma" userId="bb4d793663dc719f" providerId="LiveId" clId="{110F9104-8F39-4175-89B7-1FBF3D012FE3}" dt="2023-09-25T07:54:21.729" v="148" actId="478"/>
          <ac:picMkLst>
            <pc:docMk/>
            <pc:sldMk cId="1116752823" sldId="261"/>
            <ac:picMk id="6" creationId="{DF8DD479-0544-D06C-769A-3A7ED851E7EE}"/>
          </ac:picMkLst>
        </pc:picChg>
        <pc:picChg chg="add mod">
          <ac:chgData name="Anshul Sharma" userId="bb4d793663dc719f" providerId="LiveId" clId="{110F9104-8F39-4175-89B7-1FBF3D012FE3}" dt="2023-09-25T07:55:19.019" v="155" actId="14100"/>
          <ac:picMkLst>
            <pc:docMk/>
            <pc:sldMk cId="1116752823" sldId="261"/>
            <ac:picMk id="8" creationId="{0653810F-AE05-AD5B-3AEF-1E2411FD58B8}"/>
          </ac:picMkLst>
        </pc:picChg>
      </pc:sldChg>
      <pc:sldChg chg="addSp delSp modSp mod">
        <pc:chgData name="Anshul Sharma" userId="bb4d793663dc719f" providerId="LiveId" clId="{110F9104-8F39-4175-89B7-1FBF3D012FE3}" dt="2023-09-25T07:57:12.977" v="161" actId="14100"/>
        <pc:sldMkLst>
          <pc:docMk/>
          <pc:sldMk cId="3047737711" sldId="262"/>
        </pc:sldMkLst>
        <pc:spChg chg="del mod">
          <ac:chgData name="Anshul Sharma" userId="bb4d793663dc719f" providerId="LiveId" clId="{110F9104-8F39-4175-89B7-1FBF3D012FE3}" dt="2023-09-25T07:57:00.563" v="157" actId="931"/>
          <ac:spMkLst>
            <pc:docMk/>
            <pc:sldMk cId="3047737711" sldId="262"/>
            <ac:spMk id="3" creationId="{0F9B0AAD-8D90-3D7E-4D66-651E410AEB0F}"/>
          </ac:spMkLst>
        </pc:spChg>
        <pc:picChg chg="add mod">
          <ac:chgData name="Anshul Sharma" userId="bb4d793663dc719f" providerId="LiveId" clId="{110F9104-8F39-4175-89B7-1FBF3D012FE3}" dt="2023-09-25T07:57:12.977" v="161" actId="14100"/>
          <ac:picMkLst>
            <pc:docMk/>
            <pc:sldMk cId="3047737711" sldId="262"/>
            <ac:picMk id="5" creationId="{6ED47404-0F8D-EC8D-61BF-F5B5D655EBD0}"/>
          </ac:picMkLst>
        </pc:picChg>
      </pc:sldChg>
      <pc:sldChg chg="addSp delSp modSp mod">
        <pc:chgData name="Anshul Sharma" userId="bb4d793663dc719f" providerId="LiveId" clId="{110F9104-8F39-4175-89B7-1FBF3D012FE3}" dt="2023-09-25T08:12:45.219" v="313" actId="1076"/>
        <pc:sldMkLst>
          <pc:docMk/>
          <pc:sldMk cId="124965368" sldId="263"/>
        </pc:sldMkLst>
        <pc:spChg chg="mod">
          <ac:chgData name="Anshul Sharma" userId="bb4d793663dc719f" providerId="LiveId" clId="{110F9104-8F39-4175-89B7-1FBF3D012FE3}" dt="2023-09-25T08:12:33.052" v="309" actId="20577"/>
          <ac:spMkLst>
            <pc:docMk/>
            <pc:sldMk cId="124965368" sldId="263"/>
            <ac:spMk id="2" creationId="{F623349F-CF9E-17A5-E471-C091975083ED}"/>
          </ac:spMkLst>
        </pc:spChg>
        <pc:spChg chg="del mod">
          <ac:chgData name="Anshul Sharma" userId="bb4d793663dc719f" providerId="LiveId" clId="{110F9104-8F39-4175-89B7-1FBF3D012FE3}" dt="2023-09-25T07:45:18.740" v="51" actId="478"/>
          <ac:spMkLst>
            <pc:docMk/>
            <pc:sldMk cId="124965368" sldId="263"/>
            <ac:spMk id="3" creationId="{565BFEEB-FA9E-5BB0-6DD3-DD04A44AC574}"/>
          </ac:spMkLst>
        </pc:spChg>
        <pc:picChg chg="add del mod">
          <ac:chgData name="Anshul Sharma" userId="bb4d793663dc719f" providerId="LiveId" clId="{110F9104-8F39-4175-89B7-1FBF3D012FE3}" dt="2023-09-25T07:46:46.255" v="58" actId="478"/>
          <ac:picMkLst>
            <pc:docMk/>
            <pc:sldMk cId="124965368" sldId="263"/>
            <ac:picMk id="5" creationId="{6881FCB9-1D1B-4400-3467-6297C144A464}"/>
          </ac:picMkLst>
        </pc:picChg>
        <pc:picChg chg="add mod">
          <ac:chgData name="Anshul Sharma" userId="bb4d793663dc719f" providerId="LiveId" clId="{110F9104-8F39-4175-89B7-1FBF3D012FE3}" dt="2023-09-25T08:12:45.219" v="313" actId="1076"/>
          <ac:picMkLst>
            <pc:docMk/>
            <pc:sldMk cId="124965368" sldId="263"/>
            <ac:picMk id="7" creationId="{013EF6FA-98AD-A517-70CA-CEBE95764218}"/>
          </ac:picMkLst>
        </pc:picChg>
      </pc:sldChg>
      <pc:sldChg chg="addSp delSp modSp mod">
        <pc:chgData name="Anshul Sharma" userId="bb4d793663dc719f" providerId="LiveId" clId="{110F9104-8F39-4175-89B7-1FBF3D012FE3}" dt="2023-09-25T08:05:24.773" v="178" actId="14100"/>
        <pc:sldMkLst>
          <pc:docMk/>
          <pc:sldMk cId="1681855933" sldId="264"/>
        </pc:sldMkLst>
        <pc:spChg chg="mod">
          <ac:chgData name="Anshul Sharma" userId="bb4d793663dc719f" providerId="LiveId" clId="{110F9104-8F39-4175-89B7-1FBF3D012FE3}" dt="2023-09-25T08:05:14.456" v="175" actId="27636"/>
          <ac:spMkLst>
            <pc:docMk/>
            <pc:sldMk cId="1681855933" sldId="264"/>
            <ac:spMk id="2" creationId="{3A0AD8C4-46AF-202F-1151-B2A4DC6910AA}"/>
          </ac:spMkLst>
        </pc:spChg>
        <pc:spChg chg="del mod">
          <ac:chgData name="Anshul Sharma" userId="bb4d793663dc719f" providerId="LiveId" clId="{110F9104-8F39-4175-89B7-1FBF3D012FE3}" dt="2023-09-25T08:04:38.427" v="164" actId="478"/>
          <ac:spMkLst>
            <pc:docMk/>
            <pc:sldMk cId="1681855933" sldId="264"/>
            <ac:spMk id="3" creationId="{0F9042DA-95B9-0846-B411-D53C06C6A171}"/>
          </ac:spMkLst>
        </pc:spChg>
        <pc:spChg chg="add del">
          <ac:chgData name="Anshul Sharma" userId="bb4d793663dc719f" providerId="LiveId" clId="{110F9104-8F39-4175-89B7-1FBF3D012FE3}" dt="2023-09-25T08:04:40.359" v="166" actId="22"/>
          <ac:spMkLst>
            <pc:docMk/>
            <pc:sldMk cId="1681855933" sldId="264"/>
            <ac:spMk id="5" creationId="{C34560D6-5646-52D3-28AD-A8D09E6F60C1}"/>
          </ac:spMkLst>
        </pc:spChg>
        <pc:picChg chg="add mod">
          <ac:chgData name="Anshul Sharma" userId="bb4d793663dc719f" providerId="LiveId" clId="{110F9104-8F39-4175-89B7-1FBF3D012FE3}" dt="2023-09-25T08:05:24.773" v="178" actId="14100"/>
          <ac:picMkLst>
            <pc:docMk/>
            <pc:sldMk cId="1681855933" sldId="264"/>
            <ac:picMk id="7" creationId="{26C3BE3C-BE44-7B31-3CD8-9402C675044A}"/>
          </ac:picMkLst>
        </pc:picChg>
      </pc:sldChg>
      <pc:sldChg chg="modSp mod">
        <pc:chgData name="Anshul Sharma" userId="bb4d793663dc719f" providerId="LiveId" clId="{110F9104-8F39-4175-89B7-1FBF3D012FE3}" dt="2023-09-25T08:09:57.257" v="273" actId="20577"/>
        <pc:sldMkLst>
          <pc:docMk/>
          <pc:sldMk cId="2736883156" sldId="265"/>
        </pc:sldMkLst>
        <pc:spChg chg="mod">
          <ac:chgData name="Anshul Sharma" userId="bb4d793663dc719f" providerId="LiveId" clId="{110F9104-8F39-4175-89B7-1FBF3D012FE3}" dt="2023-09-25T08:09:57.257" v="273" actId="20577"/>
          <ac:spMkLst>
            <pc:docMk/>
            <pc:sldMk cId="2736883156" sldId="265"/>
            <ac:spMk id="3" creationId="{CA81EDF1-E847-732B-B515-11B953BE4975}"/>
          </ac:spMkLst>
        </pc:spChg>
      </pc:sldChg>
      <pc:sldChg chg="new del">
        <pc:chgData name="Anshul Sharma" userId="bb4d793663dc719f" providerId="LiveId" clId="{110F9104-8F39-4175-89B7-1FBF3D012FE3}" dt="2023-09-25T08:57:23.601" v="335" actId="47"/>
        <pc:sldMkLst>
          <pc:docMk/>
          <pc:sldMk cId="2410719363" sldId="266"/>
        </pc:sldMkLst>
      </pc:sldChg>
      <pc:sldChg chg="modSp new del mod">
        <pc:chgData name="Anshul Sharma" userId="bb4d793663dc719f" providerId="LiveId" clId="{110F9104-8F39-4175-89B7-1FBF3D012FE3}" dt="2023-09-25T07:45:11.436" v="49" actId="47"/>
        <pc:sldMkLst>
          <pc:docMk/>
          <pc:sldMk cId="2644790621" sldId="266"/>
        </pc:sldMkLst>
        <pc:spChg chg="mod">
          <ac:chgData name="Anshul Sharma" userId="bb4d793663dc719f" providerId="LiveId" clId="{110F9104-8F39-4175-89B7-1FBF3D012FE3}" dt="2023-09-25T07:44:56.002" v="48"/>
          <ac:spMkLst>
            <pc:docMk/>
            <pc:sldMk cId="2644790621" sldId="266"/>
            <ac:spMk id="3" creationId="{7FED78F4-9772-5639-D8DA-A6F78AC7AFB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12-05-2024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6F3A92-86D8-F270-C40D-65E6BE7C8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84BA8210-DED0-254D-9359-A63CAD76B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A68FFB2B-42CF-BBCC-CD66-F2E6CA693D12}"/>
              </a:ext>
            </a:extLst>
          </p:cNvPr>
          <p:cNvSpPr>
            <a:spLocks noGrp="1"/>
          </p:cNvSpPr>
          <p:nvPr>
            <p:ph type="dt" sz="half" idx="10"/>
          </p:nvPr>
        </p:nvSpPr>
        <p:spPr/>
        <p:txBody>
          <a:bodyPr/>
          <a:lstStyle/>
          <a:p>
            <a:fld id="{AED75D64-2596-4CD3-88B1-63A1A557245C}" type="datetimeFigureOut">
              <a:rPr lang="en-IN" smtClean="0"/>
              <a:t>12-05-2024</a:t>
            </a:fld>
            <a:endParaRPr lang="en-IN"/>
          </a:p>
        </p:txBody>
      </p:sp>
      <p:sp>
        <p:nvSpPr>
          <p:cNvPr id="5" name="Footer Placeholder 4">
            <a:extLst>
              <a:ext uri="{FF2B5EF4-FFF2-40B4-BE49-F238E27FC236}">
                <a16:creationId xmlns="" xmlns:a16="http://schemas.microsoft.com/office/drawing/2014/main" id="{C17CBCD3-08F9-8C7F-1F01-819E9DA85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D9E3EEE-2045-09C2-EBB3-CCEE218485E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4380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76A04A-7375-9A89-465C-8710CCFBF5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5D2670C-10FE-A289-E584-420837366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34A6A14-0851-CC34-5DB0-71E9D46922DA}"/>
              </a:ext>
            </a:extLst>
          </p:cNvPr>
          <p:cNvSpPr>
            <a:spLocks noGrp="1"/>
          </p:cNvSpPr>
          <p:nvPr>
            <p:ph type="dt" sz="half" idx="10"/>
          </p:nvPr>
        </p:nvSpPr>
        <p:spPr/>
        <p:txBody>
          <a:bodyPr/>
          <a:lstStyle/>
          <a:p>
            <a:fld id="{AED75D64-2596-4CD3-88B1-63A1A557245C}" type="datetimeFigureOut">
              <a:rPr lang="en-IN" smtClean="0"/>
              <a:t>12-05-2024</a:t>
            </a:fld>
            <a:endParaRPr lang="en-IN"/>
          </a:p>
        </p:txBody>
      </p:sp>
      <p:sp>
        <p:nvSpPr>
          <p:cNvPr id="5" name="Footer Placeholder 4">
            <a:extLst>
              <a:ext uri="{FF2B5EF4-FFF2-40B4-BE49-F238E27FC236}">
                <a16:creationId xmlns="" xmlns:a16="http://schemas.microsoft.com/office/drawing/2014/main" id="{56B11896-97CA-4C88-7C45-CC1B4768C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D16824D-902A-6D06-6962-9D054D3AFB2B}"/>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55792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3360BD5-766F-5196-BDE5-C3A1862891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219D6EFF-F0DA-9EB3-34D8-F2955F2F0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2B40BCD-472A-EC23-8A6E-F46BC767CE36}"/>
              </a:ext>
            </a:extLst>
          </p:cNvPr>
          <p:cNvSpPr>
            <a:spLocks noGrp="1"/>
          </p:cNvSpPr>
          <p:nvPr>
            <p:ph type="dt" sz="half" idx="10"/>
          </p:nvPr>
        </p:nvSpPr>
        <p:spPr/>
        <p:txBody>
          <a:bodyPr/>
          <a:lstStyle/>
          <a:p>
            <a:fld id="{AED75D64-2596-4CD3-88B1-63A1A557245C}" type="datetimeFigureOut">
              <a:rPr lang="en-IN" smtClean="0"/>
              <a:t>12-05-2024</a:t>
            </a:fld>
            <a:endParaRPr lang="en-IN"/>
          </a:p>
        </p:txBody>
      </p:sp>
      <p:sp>
        <p:nvSpPr>
          <p:cNvPr id="5" name="Footer Placeholder 4">
            <a:extLst>
              <a:ext uri="{FF2B5EF4-FFF2-40B4-BE49-F238E27FC236}">
                <a16:creationId xmlns="" xmlns:a16="http://schemas.microsoft.com/office/drawing/2014/main" id="{A349664F-0A96-0FBD-FBF7-34F3F6DB9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75998E6-173B-2439-1CA6-820BD95353C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67419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52F397-2D92-EB8B-B186-2A6AC7236C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93992F4-728D-29F1-3E6A-01E08508B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69033B8-0209-4B30-2C6F-179BDB5EA371}"/>
              </a:ext>
            </a:extLst>
          </p:cNvPr>
          <p:cNvSpPr>
            <a:spLocks noGrp="1"/>
          </p:cNvSpPr>
          <p:nvPr>
            <p:ph type="dt" sz="half" idx="10"/>
          </p:nvPr>
        </p:nvSpPr>
        <p:spPr/>
        <p:txBody>
          <a:bodyPr/>
          <a:lstStyle/>
          <a:p>
            <a:fld id="{AED75D64-2596-4CD3-88B1-63A1A557245C}" type="datetimeFigureOut">
              <a:rPr lang="en-IN" smtClean="0"/>
              <a:t>12-05-2024</a:t>
            </a:fld>
            <a:endParaRPr lang="en-IN"/>
          </a:p>
        </p:txBody>
      </p:sp>
      <p:sp>
        <p:nvSpPr>
          <p:cNvPr id="5" name="Footer Placeholder 4">
            <a:extLst>
              <a:ext uri="{FF2B5EF4-FFF2-40B4-BE49-F238E27FC236}">
                <a16:creationId xmlns="" xmlns:a16="http://schemas.microsoft.com/office/drawing/2014/main" id="{E8B3AEA0-CAC8-CBC3-8B78-8E15E747A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7D57642-71D4-ACC2-1F3E-9CD2EB3C85C9}"/>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5657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71B908-6DF8-1FCB-67DB-D4C942CEA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9510CA8-9B2B-C19F-B910-2492826F7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42A16AB4-BD58-87EF-4EAA-D937616E72AB}"/>
              </a:ext>
            </a:extLst>
          </p:cNvPr>
          <p:cNvSpPr>
            <a:spLocks noGrp="1"/>
          </p:cNvSpPr>
          <p:nvPr>
            <p:ph type="dt" sz="half" idx="10"/>
          </p:nvPr>
        </p:nvSpPr>
        <p:spPr/>
        <p:txBody>
          <a:bodyPr/>
          <a:lstStyle/>
          <a:p>
            <a:fld id="{AED75D64-2596-4CD3-88B1-63A1A557245C}" type="datetimeFigureOut">
              <a:rPr lang="en-IN" smtClean="0"/>
              <a:t>12-05-2024</a:t>
            </a:fld>
            <a:endParaRPr lang="en-IN"/>
          </a:p>
        </p:txBody>
      </p:sp>
      <p:sp>
        <p:nvSpPr>
          <p:cNvPr id="5" name="Footer Placeholder 4">
            <a:extLst>
              <a:ext uri="{FF2B5EF4-FFF2-40B4-BE49-F238E27FC236}">
                <a16:creationId xmlns="" xmlns:a16="http://schemas.microsoft.com/office/drawing/2014/main" id="{1ECC2809-E745-F7C2-6A01-BC8F6B70E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2BDE8E4-6D8B-78E8-2F14-2BB6B916E96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1380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F6D1C9-1CC3-7FB3-A237-5B66A8D00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F1BA8A5-7D8E-6E43-B5A9-4FF7A871A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9AE17264-E4E6-D981-052C-0DEBCE666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DADA7FD2-9EB8-87E3-4536-329064C6216F}"/>
              </a:ext>
            </a:extLst>
          </p:cNvPr>
          <p:cNvSpPr>
            <a:spLocks noGrp="1"/>
          </p:cNvSpPr>
          <p:nvPr>
            <p:ph type="dt" sz="half" idx="10"/>
          </p:nvPr>
        </p:nvSpPr>
        <p:spPr/>
        <p:txBody>
          <a:bodyPr/>
          <a:lstStyle/>
          <a:p>
            <a:fld id="{AED75D64-2596-4CD3-88B1-63A1A557245C}" type="datetimeFigureOut">
              <a:rPr lang="en-IN" smtClean="0"/>
              <a:t>12-05-2024</a:t>
            </a:fld>
            <a:endParaRPr lang="en-IN"/>
          </a:p>
        </p:txBody>
      </p:sp>
      <p:sp>
        <p:nvSpPr>
          <p:cNvPr id="6" name="Footer Placeholder 5">
            <a:extLst>
              <a:ext uri="{FF2B5EF4-FFF2-40B4-BE49-F238E27FC236}">
                <a16:creationId xmlns="" xmlns:a16="http://schemas.microsoft.com/office/drawing/2014/main" id="{8D4B1988-64D6-18A0-C06B-6906365A8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07463ACB-1015-9737-CB84-6CD79AF8A64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3038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735957-610B-1FA8-33A1-21AA1F08F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9A74B68-FBC8-3B10-7A46-9BC1DAAE6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87AA7A9-404A-3973-5D77-68ABACAAB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7406A909-3E94-8941-8704-1F1A6CBB5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5FDA87C4-9EB4-7EA7-FDCF-2E6959AB9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1BE0EC0D-6631-72AD-D41E-8F4E4E117C12}"/>
              </a:ext>
            </a:extLst>
          </p:cNvPr>
          <p:cNvSpPr>
            <a:spLocks noGrp="1"/>
          </p:cNvSpPr>
          <p:nvPr>
            <p:ph type="dt" sz="half" idx="10"/>
          </p:nvPr>
        </p:nvSpPr>
        <p:spPr/>
        <p:txBody>
          <a:bodyPr/>
          <a:lstStyle/>
          <a:p>
            <a:fld id="{AED75D64-2596-4CD3-88B1-63A1A557245C}" type="datetimeFigureOut">
              <a:rPr lang="en-IN" smtClean="0"/>
              <a:t>12-05-2024</a:t>
            </a:fld>
            <a:endParaRPr lang="en-IN"/>
          </a:p>
        </p:txBody>
      </p:sp>
      <p:sp>
        <p:nvSpPr>
          <p:cNvPr id="8" name="Footer Placeholder 7">
            <a:extLst>
              <a:ext uri="{FF2B5EF4-FFF2-40B4-BE49-F238E27FC236}">
                <a16:creationId xmlns="" xmlns:a16="http://schemas.microsoft.com/office/drawing/2014/main" id="{FAE0D36D-F4A6-803E-B571-B8C086DEB2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13BC6852-B339-61A5-289C-8D7BB16136C5}"/>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2764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F3C899-F595-98B5-34AB-445F8E42F1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669F2222-716C-BAA8-1750-0C0559796984}"/>
              </a:ext>
            </a:extLst>
          </p:cNvPr>
          <p:cNvSpPr>
            <a:spLocks noGrp="1"/>
          </p:cNvSpPr>
          <p:nvPr>
            <p:ph type="dt" sz="half" idx="10"/>
          </p:nvPr>
        </p:nvSpPr>
        <p:spPr/>
        <p:txBody>
          <a:bodyPr/>
          <a:lstStyle/>
          <a:p>
            <a:fld id="{AED75D64-2596-4CD3-88B1-63A1A557245C}" type="datetimeFigureOut">
              <a:rPr lang="en-IN" smtClean="0"/>
              <a:t>12-05-2024</a:t>
            </a:fld>
            <a:endParaRPr lang="en-IN"/>
          </a:p>
        </p:txBody>
      </p:sp>
      <p:sp>
        <p:nvSpPr>
          <p:cNvPr id="4" name="Footer Placeholder 3">
            <a:extLst>
              <a:ext uri="{FF2B5EF4-FFF2-40B4-BE49-F238E27FC236}">
                <a16:creationId xmlns="" xmlns:a16="http://schemas.microsoft.com/office/drawing/2014/main" id="{38192E02-5B08-5EDA-33BB-3C303DEBB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A65C514D-1B04-26B1-F22A-042E1DB9E94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63421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1C404C8-2BAE-9849-5F70-9E400CA2EA1B}"/>
              </a:ext>
            </a:extLst>
          </p:cNvPr>
          <p:cNvSpPr>
            <a:spLocks noGrp="1"/>
          </p:cNvSpPr>
          <p:nvPr>
            <p:ph type="dt" sz="half" idx="10"/>
          </p:nvPr>
        </p:nvSpPr>
        <p:spPr/>
        <p:txBody>
          <a:bodyPr/>
          <a:lstStyle/>
          <a:p>
            <a:fld id="{AED75D64-2596-4CD3-88B1-63A1A557245C}" type="datetimeFigureOut">
              <a:rPr lang="en-IN" smtClean="0"/>
              <a:t>12-05-2024</a:t>
            </a:fld>
            <a:endParaRPr lang="en-IN"/>
          </a:p>
        </p:txBody>
      </p:sp>
      <p:sp>
        <p:nvSpPr>
          <p:cNvPr id="3" name="Footer Placeholder 2">
            <a:extLst>
              <a:ext uri="{FF2B5EF4-FFF2-40B4-BE49-F238E27FC236}">
                <a16:creationId xmlns="" xmlns:a16="http://schemas.microsoft.com/office/drawing/2014/main" id="{42588F1E-D2C7-ED7B-8A5E-8E2AE2CA28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6AD2471C-B9E9-F0D6-6B57-65A4011512D3}"/>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9469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EE6307-F6C1-2E59-6E21-7D6E8FDE3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122EA03-CAA3-5197-8A90-FE0DF1B88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422EF38A-009D-280B-ED9B-4724A75E9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5B2A297-1B5E-319E-4621-F4E414D4BC90}"/>
              </a:ext>
            </a:extLst>
          </p:cNvPr>
          <p:cNvSpPr>
            <a:spLocks noGrp="1"/>
          </p:cNvSpPr>
          <p:nvPr>
            <p:ph type="dt" sz="half" idx="10"/>
          </p:nvPr>
        </p:nvSpPr>
        <p:spPr/>
        <p:txBody>
          <a:bodyPr/>
          <a:lstStyle/>
          <a:p>
            <a:fld id="{AED75D64-2596-4CD3-88B1-63A1A557245C}" type="datetimeFigureOut">
              <a:rPr lang="en-IN" smtClean="0"/>
              <a:t>12-05-2024</a:t>
            </a:fld>
            <a:endParaRPr lang="en-IN"/>
          </a:p>
        </p:txBody>
      </p:sp>
      <p:sp>
        <p:nvSpPr>
          <p:cNvPr id="6" name="Footer Placeholder 5">
            <a:extLst>
              <a:ext uri="{FF2B5EF4-FFF2-40B4-BE49-F238E27FC236}">
                <a16:creationId xmlns="" xmlns:a16="http://schemas.microsoft.com/office/drawing/2014/main" id="{428E0FBC-59F7-C727-3DBF-C24C99819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925830C-09EE-0399-4A59-0F41F5AF9C7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4695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7A98D5-7B6D-8F5A-713C-A40E2A7D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B721CA0C-C6B4-128B-B882-DEA2AFF58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A8C7A70E-114A-C610-17B7-5464121BF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0E279CB-9BA5-C74A-9EB3-1C1C7A24E41E}"/>
              </a:ext>
            </a:extLst>
          </p:cNvPr>
          <p:cNvSpPr>
            <a:spLocks noGrp="1"/>
          </p:cNvSpPr>
          <p:nvPr>
            <p:ph type="dt" sz="half" idx="10"/>
          </p:nvPr>
        </p:nvSpPr>
        <p:spPr/>
        <p:txBody>
          <a:bodyPr/>
          <a:lstStyle/>
          <a:p>
            <a:fld id="{AED75D64-2596-4CD3-88B1-63A1A557245C}" type="datetimeFigureOut">
              <a:rPr lang="en-IN" smtClean="0"/>
              <a:t>12-05-2024</a:t>
            </a:fld>
            <a:endParaRPr lang="en-IN"/>
          </a:p>
        </p:txBody>
      </p:sp>
      <p:sp>
        <p:nvSpPr>
          <p:cNvPr id="6" name="Footer Placeholder 5">
            <a:extLst>
              <a:ext uri="{FF2B5EF4-FFF2-40B4-BE49-F238E27FC236}">
                <a16:creationId xmlns="" xmlns:a16="http://schemas.microsoft.com/office/drawing/2014/main" id="{12FC573E-DC7B-4E5A-050C-0A885D151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CFF75DD-277F-8B43-84EC-3CC52D51A1EE}"/>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1829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F2E82E1-AEE7-C28D-8A9A-CE7D19823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FB563C3-ADA2-F126-9715-1CC6FB860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FD768EC-4765-2B9C-1173-1C62E8C72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75D64-2596-4CD3-88B1-63A1A557245C}" type="datetimeFigureOut">
              <a:rPr lang="en-IN" smtClean="0"/>
              <a:t>12-05-2024</a:t>
            </a:fld>
            <a:endParaRPr lang="en-IN"/>
          </a:p>
        </p:txBody>
      </p:sp>
      <p:sp>
        <p:nvSpPr>
          <p:cNvPr id="5" name="Footer Placeholder 4">
            <a:extLst>
              <a:ext uri="{FF2B5EF4-FFF2-40B4-BE49-F238E27FC236}">
                <a16:creationId xmlns="" xmlns:a16="http://schemas.microsoft.com/office/drawing/2014/main" id="{480248C3-D768-145C-06D7-5C195AE6A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92AFE74A-E301-B8D7-E62A-5F534542D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46571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48DDB9-DBBF-DC77-1AE3-8FF0BB4289B5}"/>
              </a:ext>
            </a:extLst>
          </p:cNvPr>
          <p:cNvSpPr>
            <a:spLocks noGrp="1"/>
          </p:cNvSpPr>
          <p:nvPr>
            <p:ph type="ctrTitle"/>
          </p:nvPr>
        </p:nvSpPr>
        <p:spPr>
          <a:xfrm>
            <a:off x="1421364" y="107686"/>
            <a:ext cx="9144000" cy="3118113"/>
          </a:xfrm>
        </p:spPr>
        <p:txBody>
          <a:bodyPr>
            <a:normAutofit fontScale="90000"/>
          </a:bodyPr>
          <a:lstStyle/>
          <a:p>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sz="4900" dirty="0"/>
              <a:t>I Project Presentation (KCS 753</a:t>
            </a:r>
            <a:r>
              <a:rPr lang="en-IN" sz="4900" dirty="0"/>
              <a:t>) </a:t>
            </a:r>
            <a:r>
              <a:rPr lang="en-IN" sz="4900" dirty="0" smtClean="0"/>
              <a:t>I</a:t>
            </a:r>
            <a:r>
              <a:rPr lang="en-IN" sz="4900" dirty="0" smtClean="0"/>
              <a:t/>
            </a:r>
            <a:br>
              <a:rPr lang="en-IN" sz="4900" dirty="0" smtClean="0"/>
            </a:br>
            <a:r>
              <a:rPr lang="en-US" sz="3200" b="0" dirty="0" smtClean="0">
                <a:effectLst/>
              </a:rPr>
              <a:t>“</a:t>
            </a:r>
            <a:r>
              <a:rPr lang="en-US" sz="3200" dirty="0" smtClean="0"/>
              <a:t>Grievance </a:t>
            </a:r>
            <a:r>
              <a:rPr lang="en-US" sz="3200" dirty="0" err="1" smtClean="0"/>
              <a:t>Redressal</a:t>
            </a:r>
            <a:r>
              <a:rPr lang="en-US" sz="3200" dirty="0" smtClean="0"/>
              <a:t> System”</a:t>
            </a:r>
            <a:endParaRPr lang="en-IN" sz="4900" dirty="0"/>
          </a:p>
        </p:txBody>
      </p:sp>
      <p:sp>
        <p:nvSpPr>
          <p:cNvPr id="3" name="Subtitle 2">
            <a:extLst>
              <a:ext uri="{FF2B5EF4-FFF2-40B4-BE49-F238E27FC236}">
                <a16:creationId xmlns="" xmlns:a16="http://schemas.microsoft.com/office/drawing/2014/main" id="{46207054-A6EA-6CA8-C089-99868F853414}"/>
              </a:ext>
            </a:extLst>
          </p:cNvPr>
          <p:cNvSpPr>
            <a:spLocks noGrp="1"/>
          </p:cNvSpPr>
          <p:nvPr>
            <p:ph type="subTitle" idx="1"/>
          </p:nvPr>
        </p:nvSpPr>
        <p:spPr>
          <a:xfrm>
            <a:off x="3342757" y="3906522"/>
            <a:ext cx="5506486" cy="2256896"/>
          </a:xfrm>
        </p:spPr>
        <p:txBody>
          <a:bodyPr>
            <a:normAutofit/>
          </a:bodyPr>
          <a:lstStyle/>
          <a:p>
            <a:pPr algn="l"/>
            <a:r>
              <a:rPr lang="en-IN" dirty="0"/>
              <a:t>Guide Name: </a:t>
            </a:r>
            <a:r>
              <a:rPr lang="en-IN" dirty="0" smtClean="0"/>
              <a:t>Prof. </a:t>
            </a:r>
            <a:r>
              <a:rPr lang="en-IN" dirty="0" err="1" smtClean="0"/>
              <a:t>Pallavi</a:t>
            </a:r>
            <a:r>
              <a:rPr lang="en-IN" dirty="0" smtClean="0"/>
              <a:t> Sharma</a:t>
            </a:r>
            <a:endParaRPr lang="en-IN" dirty="0"/>
          </a:p>
          <a:p>
            <a:pPr algn="l"/>
            <a:r>
              <a:rPr lang="en-IN" dirty="0"/>
              <a:t>Project Members :</a:t>
            </a:r>
          </a:p>
          <a:p>
            <a:pPr algn="l"/>
            <a:r>
              <a:rPr lang="en-IN" dirty="0" smtClean="0"/>
              <a:t>1.Vishal </a:t>
            </a:r>
            <a:r>
              <a:rPr lang="en-IN" dirty="0" err="1" smtClean="0"/>
              <a:t>Yadav</a:t>
            </a:r>
            <a:r>
              <a:rPr lang="en-IN" dirty="0" smtClean="0"/>
              <a:t>(2000290120194)</a:t>
            </a:r>
            <a:endParaRPr lang="en-IN" dirty="0"/>
          </a:p>
          <a:p>
            <a:pPr algn="l"/>
            <a:r>
              <a:rPr lang="en-IN" dirty="0" smtClean="0"/>
              <a:t>2.Yuvraj Narayan Mishra(2000290120200)</a:t>
            </a:r>
          </a:p>
          <a:p>
            <a:pPr algn="l"/>
            <a:r>
              <a:rPr lang="en-US" dirty="0" smtClean="0"/>
              <a:t>3.Shruti </a:t>
            </a:r>
            <a:r>
              <a:rPr lang="en-US" dirty="0" err="1" smtClean="0"/>
              <a:t>Gautam</a:t>
            </a:r>
            <a:r>
              <a:rPr lang="en-US" dirty="0" smtClean="0"/>
              <a:t>(2000290120155)</a:t>
            </a:r>
            <a:endParaRPr lang="en-IN" dirty="0"/>
          </a:p>
        </p:txBody>
      </p:sp>
      <p:pic>
        <p:nvPicPr>
          <p:cNvPr id="2049" name="Picture 1170367094" descr="A close-up of a stamp  Description automatically generated with low confidence">
            <a:extLst>
              <a:ext uri="{FF2B5EF4-FFF2-40B4-BE49-F238E27FC236}">
                <a16:creationId xmlns="" xmlns:a16="http://schemas.microsoft.com/office/drawing/2014/main" id="{9C1EB33F-6C7A-B47B-2E93-BD229C27D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94" y="90304"/>
            <a:ext cx="1367367" cy="12467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2.jpeg" descr="Logo, company name  Description automatically generated">
            <a:extLst>
              <a:ext uri="{FF2B5EF4-FFF2-40B4-BE49-F238E27FC236}">
                <a16:creationId xmlns="" xmlns:a16="http://schemas.microsoft.com/office/drawing/2014/main" id="{77C69760-3BB0-8C8D-F3D3-171721973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3976" y="217140"/>
            <a:ext cx="1203406" cy="11198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sp>
        <p:nvSpPr>
          <p:cNvPr id="8" name="Rectangle 4">
            <a:extLst>
              <a:ext uri="{FF2B5EF4-FFF2-40B4-BE49-F238E27FC236}">
                <a16:creationId xmlns="" xmlns:a16="http://schemas.microsoft.com/office/drawing/2014/main" id="{47430BB7-426F-66D8-9DFD-8A2D28F878DC}"/>
              </a:ext>
            </a:extLst>
          </p:cNvPr>
          <p:cNvSpPr>
            <a:spLocks noChangeArrowheads="1"/>
          </p:cNvSpPr>
          <p:nvPr/>
        </p:nvSpPr>
        <p:spPr bwMode="auto">
          <a:xfrm>
            <a:off x="2013472" y="331858"/>
            <a:ext cx="816505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KIET Group of Institutions, Ghaziabad	</a:t>
            </a:r>
            <a:endParaRPr kumimoji="0" lang="en-US" altLang="en-US" sz="2000" b="1"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 ISO – 9001: 2008 Certified &amp; ‘A+’ Grade accredited Institution by NAAC)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005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99170A-0FBE-5C45-B43F-5165573FA890}"/>
              </a:ext>
            </a:extLst>
          </p:cNvPr>
          <p:cNvSpPr>
            <a:spLocks noGrp="1"/>
          </p:cNvSpPr>
          <p:nvPr>
            <p:ph type="title"/>
          </p:nvPr>
        </p:nvSpPr>
        <p:spPr>
          <a:xfrm>
            <a:off x="563880" y="100965"/>
            <a:ext cx="10515600" cy="1189355"/>
          </a:xfrm>
        </p:spPr>
        <p:txBody>
          <a:bodyPr/>
          <a:lstStyle/>
          <a:p>
            <a:r>
              <a:rPr lang="en-IN" dirty="0"/>
              <a:t>References	</a:t>
            </a:r>
          </a:p>
        </p:txBody>
      </p:sp>
      <p:sp>
        <p:nvSpPr>
          <p:cNvPr id="3" name="Content Placeholder 2">
            <a:extLst>
              <a:ext uri="{FF2B5EF4-FFF2-40B4-BE49-F238E27FC236}">
                <a16:creationId xmlns="" xmlns:a16="http://schemas.microsoft.com/office/drawing/2014/main" id="{CA81EDF1-E847-732B-B515-11B953BE4975}"/>
              </a:ext>
            </a:extLst>
          </p:cNvPr>
          <p:cNvSpPr>
            <a:spLocks noGrp="1"/>
          </p:cNvSpPr>
          <p:nvPr>
            <p:ph idx="1"/>
          </p:nvPr>
        </p:nvSpPr>
        <p:spPr>
          <a:xfrm>
            <a:off x="599440" y="1216024"/>
            <a:ext cx="11043920" cy="5560696"/>
          </a:xfrm>
        </p:spPr>
        <p:txBody>
          <a:bodyPr>
            <a:normAutofit lnSpcReduction="10000"/>
          </a:bodyPr>
          <a:lstStyle/>
          <a:p>
            <a:pPr algn="just"/>
            <a:r>
              <a:rPr lang="en-US" sz="1800" dirty="0"/>
              <a:t>[1</a:t>
            </a:r>
            <a:r>
              <a:rPr lang="en-US" sz="1800" dirty="0" smtClean="0"/>
              <a:t>]</a:t>
            </a:r>
            <a:r>
              <a:rPr lang="en-GB" sz="1800" dirty="0"/>
              <a:t> </a:t>
            </a:r>
            <a:r>
              <a:rPr lang="en-GB" sz="1800" dirty="0" err="1"/>
              <a:t>Rana</a:t>
            </a:r>
            <a:r>
              <a:rPr lang="en-GB" sz="1800" dirty="0"/>
              <a:t>, </a:t>
            </a:r>
            <a:r>
              <a:rPr lang="en-GB" sz="1800" dirty="0" err="1"/>
              <a:t>Nripendra</a:t>
            </a:r>
            <a:r>
              <a:rPr lang="en-GB" sz="1800" dirty="0"/>
              <a:t> P., et al. "Adoption of online public grievance </a:t>
            </a:r>
            <a:r>
              <a:rPr lang="en-GB" sz="1800" dirty="0" err="1"/>
              <a:t>redressal</a:t>
            </a:r>
            <a:r>
              <a:rPr lang="en-GB" sz="1800" dirty="0"/>
              <a:t> system in India: Toward developing a unified view." </a:t>
            </a:r>
            <a:r>
              <a:rPr lang="en-GB" sz="1800" i="1" dirty="0"/>
              <a:t>Computers in Human </a:t>
            </a:r>
            <a:r>
              <a:rPr lang="en-GB" sz="1800" i="1" dirty="0" err="1"/>
              <a:t>Behavior</a:t>
            </a:r>
            <a:r>
              <a:rPr lang="en-GB" sz="1800" dirty="0"/>
              <a:t> 59 (2016): 265-282.</a:t>
            </a:r>
            <a:endParaRPr lang="en-IN" sz="1800" dirty="0"/>
          </a:p>
          <a:p>
            <a:pPr lvl="0" algn="just"/>
            <a:r>
              <a:rPr lang="en-US" sz="1800" dirty="0"/>
              <a:t>[2] </a:t>
            </a:r>
            <a:r>
              <a:rPr lang="en-AU" sz="1800" dirty="0"/>
              <a:t>Rana, </a:t>
            </a:r>
            <a:r>
              <a:rPr lang="en-AU" sz="1800" dirty="0" err="1"/>
              <a:t>Nripendra</a:t>
            </a:r>
            <a:r>
              <a:rPr lang="en-AU" sz="1800" dirty="0"/>
              <a:t>, Michael Williams, and </a:t>
            </a:r>
            <a:r>
              <a:rPr lang="en-AU" sz="1800" dirty="0" err="1"/>
              <a:t>Yogesh</a:t>
            </a:r>
            <a:r>
              <a:rPr lang="en-AU" sz="1800" dirty="0"/>
              <a:t> </a:t>
            </a:r>
            <a:r>
              <a:rPr lang="en-AU" sz="1800" dirty="0" err="1"/>
              <a:t>Dwivedi</a:t>
            </a:r>
            <a:r>
              <a:rPr lang="en-AU" sz="1800" dirty="0"/>
              <a:t>. "Examining factors affecting adoption of online public grievance </a:t>
            </a:r>
            <a:r>
              <a:rPr lang="en-AU" sz="1800" dirty="0" err="1"/>
              <a:t>redressal</a:t>
            </a:r>
            <a:r>
              <a:rPr lang="en-AU" sz="1800" dirty="0"/>
              <a:t> system: A case of India." (2013).</a:t>
            </a:r>
            <a:endParaRPr lang="en-IN" sz="1800" dirty="0"/>
          </a:p>
          <a:p>
            <a:pPr algn="just"/>
            <a:r>
              <a:rPr lang="en-US" sz="1800" dirty="0" smtClean="0"/>
              <a:t>[</a:t>
            </a:r>
            <a:r>
              <a:rPr lang="en-US" sz="1800" dirty="0"/>
              <a:t>3] </a:t>
            </a:r>
            <a:r>
              <a:rPr lang="en-AU" sz="1800" dirty="0"/>
              <a:t>Rana, </a:t>
            </a:r>
            <a:r>
              <a:rPr lang="en-AU" sz="1800" dirty="0" err="1"/>
              <a:t>Nripendra</a:t>
            </a:r>
            <a:r>
              <a:rPr lang="en-AU" sz="1800" dirty="0"/>
              <a:t> P., </a:t>
            </a:r>
            <a:r>
              <a:rPr lang="en-AU" sz="1800" dirty="0" err="1"/>
              <a:t>Yogesh</a:t>
            </a:r>
            <a:r>
              <a:rPr lang="en-AU" sz="1800" dirty="0"/>
              <a:t> K. </a:t>
            </a:r>
            <a:r>
              <a:rPr lang="en-AU" sz="1800" dirty="0" err="1"/>
              <a:t>Dwivedi</a:t>
            </a:r>
            <a:r>
              <a:rPr lang="en-AU" sz="1800" dirty="0"/>
              <a:t>, and Michael D. Williams. "Examining the factors affecting intention to use of, and user satisfaction with online public grievance </a:t>
            </a:r>
            <a:r>
              <a:rPr lang="en-AU" sz="1800" dirty="0" err="1"/>
              <a:t>redressal</a:t>
            </a:r>
            <a:r>
              <a:rPr lang="en-AU" sz="1800" dirty="0"/>
              <a:t> system (OPGRS) in India." </a:t>
            </a:r>
            <a:r>
              <a:rPr lang="en-AU" sz="1800" i="1" dirty="0"/>
              <a:t>Grand Successes and Failures in IT. Public and Private Sectors: IFIP WG 8.6 International Working Conference on Transfer and Diffusion of IT, TDIT 2013, Bangalore, India, June 27-29, 2013. Proceedings</a:t>
            </a:r>
            <a:r>
              <a:rPr lang="en-AU" sz="1800" dirty="0"/>
              <a:t>. Springer Berlin Heidelberg, 2013.</a:t>
            </a:r>
            <a:endParaRPr lang="en-IN" sz="1800" dirty="0"/>
          </a:p>
          <a:p>
            <a:pPr algn="just"/>
            <a:r>
              <a:rPr lang="en-US" sz="1800" dirty="0" smtClean="0"/>
              <a:t>[</a:t>
            </a:r>
            <a:r>
              <a:rPr lang="en-US" sz="1800" dirty="0"/>
              <a:t>4</a:t>
            </a:r>
            <a:r>
              <a:rPr lang="en-US" sz="1800" dirty="0" smtClean="0"/>
              <a:t>]</a:t>
            </a:r>
            <a:r>
              <a:rPr lang="en-IN" sz="1800" dirty="0" smtClean="0"/>
              <a:t> </a:t>
            </a:r>
            <a:r>
              <a:rPr lang="en-IN" sz="1800" dirty="0" err="1"/>
              <a:t>Chowdhury</a:t>
            </a:r>
            <a:r>
              <a:rPr lang="en-IN" sz="1800" dirty="0"/>
              <a:t>, </a:t>
            </a:r>
            <a:r>
              <a:rPr lang="en-IN" sz="1800" dirty="0" err="1"/>
              <a:t>Md</a:t>
            </a:r>
            <a:r>
              <a:rPr lang="en-IN" sz="1800" dirty="0"/>
              <a:t> </a:t>
            </a:r>
            <a:r>
              <a:rPr lang="en-IN" sz="1800" dirty="0" err="1"/>
              <a:t>Shahidul</a:t>
            </a:r>
            <a:r>
              <a:rPr lang="en-IN" sz="1800" dirty="0"/>
              <a:t> Islam. "Strengthening Grievance Redress System: A Case of </a:t>
            </a:r>
            <a:r>
              <a:rPr lang="en-IN" sz="1800" dirty="0" err="1"/>
              <a:t>Narsingdi</a:t>
            </a:r>
            <a:r>
              <a:rPr lang="en-IN" sz="1800" dirty="0"/>
              <a:t> District Administration." </a:t>
            </a:r>
            <a:r>
              <a:rPr lang="en-IN" sz="1800" i="1" dirty="0" err="1"/>
              <a:t>angladesh</a:t>
            </a:r>
            <a:r>
              <a:rPr lang="en-IN" sz="1800" i="1" dirty="0"/>
              <a:t> </a:t>
            </a:r>
            <a:r>
              <a:rPr lang="en-IN" sz="1800" i="1" dirty="0" err="1"/>
              <a:t>ournal</a:t>
            </a:r>
            <a:r>
              <a:rPr lang="en-IN" sz="1800" i="1" dirty="0"/>
              <a:t> of </a:t>
            </a:r>
            <a:r>
              <a:rPr lang="en-IN" sz="1800" i="1" dirty="0" err="1"/>
              <a:t>ublic</a:t>
            </a:r>
            <a:r>
              <a:rPr lang="en-IN" sz="1800" i="1" dirty="0"/>
              <a:t> </a:t>
            </a:r>
            <a:r>
              <a:rPr lang="en-IN" sz="1800" i="1" dirty="0" err="1"/>
              <a:t>dministration</a:t>
            </a:r>
            <a:r>
              <a:rPr lang="en-IN" sz="1800" dirty="0"/>
              <a:t> 31.1 (2023): 23-46.</a:t>
            </a:r>
          </a:p>
          <a:p>
            <a:pPr lvl="0" algn="just"/>
            <a:r>
              <a:rPr lang="en-US" sz="1800" dirty="0" smtClean="0"/>
              <a:t>[5]</a:t>
            </a:r>
            <a:r>
              <a:rPr lang="en-IN" sz="1800" dirty="0" smtClean="0"/>
              <a:t> </a:t>
            </a:r>
            <a:r>
              <a:rPr lang="en-AU" sz="1800" dirty="0" err="1"/>
              <a:t>Shettigar</a:t>
            </a:r>
            <a:r>
              <a:rPr lang="en-AU" sz="1800" dirty="0"/>
              <a:t>, </a:t>
            </a:r>
            <a:r>
              <a:rPr lang="en-AU" sz="1800" dirty="0" err="1"/>
              <a:t>Rakshitha</a:t>
            </a:r>
            <a:r>
              <a:rPr lang="en-AU" sz="1800" dirty="0"/>
              <a:t>, et al. "</a:t>
            </a:r>
            <a:r>
              <a:rPr lang="en-AU" sz="1800" dirty="0" err="1"/>
              <a:t>Blockchain</a:t>
            </a:r>
            <a:r>
              <a:rPr lang="en-AU" sz="1800" dirty="0"/>
              <a:t>-Based Grievance Management System." </a:t>
            </a:r>
            <a:r>
              <a:rPr lang="en-AU" sz="1800" i="1" dirty="0"/>
              <a:t>Evolution in Computational Intelligence: Frontiers in Intelligent Computing: Theory and Applications (FICTA 2020), Volume 1</a:t>
            </a:r>
            <a:r>
              <a:rPr lang="en-AU" sz="1800" dirty="0"/>
              <a:t>. Springer Singapore, 2021.</a:t>
            </a:r>
            <a:endParaRPr lang="en-IN" sz="1800" dirty="0"/>
          </a:p>
          <a:p>
            <a:pPr lvl="0" algn="just"/>
            <a:r>
              <a:rPr lang="en-US" sz="1800" dirty="0" smtClean="0"/>
              <a:t>[6]</a:t>
            </a:r>
            <a:r>
              <a:rPr lang="en-IN" sz="1800" dirty="0" smtClean="0"/>
              <a:t> </a:t>
            </a:r>
            <a:r>
              <a:rPr lang="en-AU" sz="1800" dirty="0" err="1"/>
              <a:t>Chander</a:t>
            </a:r>
            <a:r>
              <a:rPr lang="en-AU" sz="1800" dirty="0"/>
              <a:t>, </a:t>
            </a:r>
            <a:r>
              <a:rPr lang="en-AU" sz="1800" dirty="0" err="1"/>
              <a:t>Subhash</a:t>
            </a:r>
            <a:r>
              <a:rPr lang="en-AU" sz="1800" dirty="0"/>
              <a:t>, and </a:t>
            </a:r>
            <a:r>
              <a:rPr lang="en-AU" sz="1800" dirty="0" err="1"/>
              <a:t>Ashwani</a:t>
            </a:r>
            <a:r>
              <a:rPr lang="en-AU" sz="1800" dirty="0"/>
              <a:t> Kush. "Assessing grievances redressing mechanism in India." </a:t>
            </a:r>
            <a:r>
              <a:rPr lang="en-AU" sz="1800" i="1" dirty="0"/>
              <a:t>International Journal of Computer Applications</a:t>
            </a:r>
            <a:r>
              <a:rPr lang="en-AU" sz="1800" dirty="0"/>
              <a:t> 52.5 (2012).</a:t>
            </a:r>
            <a:endParaRPr lang="en-IN" sz="1800" dirty="0"/>
          </a:p>
          <a:p>
            <a:pPr lvl="0" algn="just"/>
            <a:r>
              <a:rPr lang="en-US" sz="1800" dirty="0" smtClean="0"/>
              <a:t>[7]</a:t>
            </a:r>
            <a:r>
              <a:rPr lang="en-IN" sz="1800" dirty="0" smtClean="0"/>
              <a:t> </a:t>
            </a:r>
            <a:r>
              <a:rPr lang="en-AU" sz="1800" dirty="0" err="1"/>
              <a:t>Prajapat</a:t>
            </a:r>
            <a:r>
              <a:rPr lang="en-AU" sz="1800" dirty="0"/>
              <a:t>, </a:t>
            </a:r>
            <a:r>
              <a:rPr lang="en-AU" sz="1800" dirty="0" err="1"/>
              <a:t>Shaligram</a:t>
            </a:r>
            <a:r>
              <a:rPr lang="en-AU" sz="1800" dirty="0"/>
              <a:t>, </a:t>
            </a:r>
            <a:r>
              <a:rPr lang="en-AU" sz="1800" dirty="0" err="1"/>
              <a:t>Vaibhav</a:t>
            </a:r>
            <a:r>
              <a:rPr lang="en-AU" sz="1800" dirty="0"/>
              <a:t> </a:t>
            </a:r>
            <a:r>
              <a:rPr lang="en-AU" sz="1800" dirty="0" err="1"/>
              <a:t>Sabharwal</a:t>
            </a:r>
            <a:r>
              <a:rPr lang="en-AU" sz="1800" dirty="0"/>
              <a:t>, and </a:t>
            </a:r>
            <a:r>
              <a:rPr lang="en-AU" sz="1800" dirty="0" err="1"/>
              <a:t>Varun</a:t>
            </a:r>
            <a:r>
              <a:rPr lang="en-AU" sz="1800" dirty="0"/>
              <a:t> </a:t>
            </a:r>
            <a:r>
              <a:rPr lang="en-AU" sz="1800" dirty="0" err="1"/>
              <a:t>Wadhwani</a:t>
            </a:r>
            <a:r>
              <a:rPr lang="en-AU" sz="1800" dirty="0"/>
              <a:t>. "A prototype for grievance </a:t>
            </a:r>
            <a:r>
              <a:rPr lang="en-AU" sz="1800" dirty="0" err="1"/>
              <a:t>redressal</a:t>
            </a:r>
            <a:r>
              <a:rPr lang="en-AU" sz="1800" dirty="0"/>
              <a:t> system." </a:t>
            </a:r>
            <a:r>
              <a:rPr lang="en-AU" sz="1800" i="1" dirty="0"/>
              <a:t>Proceedings of International Conference on Recent Advancement on Computer and Communication: ICRAC 2017</a:t>
            </a:r>
            <a:r>
              <a:rPr lang="en-AU" sz="1800" dirty="0"/>
              <a:t>. Springer Singapore, 2018.</a:t>
            </a:r>
            <a:endParaRPr lang="en-IN" sz="1800" dirty="0"/>
          </a:p>
          <a:p>
            <a:pPr lvl="0" algn="just"/>
            <a:r>
              <a:rPr lang="en-US" sz="1800" dirty="0" smtClean="0"/>
              <a:t>[8]</a:t>
            </a:r>
            <a:r>
              <a:rPr lang="en-IN" sz="1800" dirty="0" smtClean="0"/>
              <a:t> </a:t>
            </a:r>
            <a:r>
              <a:rPr lang="en-IN" sz="1800" dirty="0" err="1"/>
              <a:t>Shahi</a:t>
            </a:r>
            <a:r>
              <a:rPr lang="en-IN" sz="1800" dirty="0"/>
              <a:t>, </a:t>
            </a:r>
            <a:r>
              <a:rPr lang="en-IN" sz="1800" dirty="0" err="1"/>
              <a:t>Abhinav</a:t>
            </a:r>
            <a:r>
              <a:rPr lang="en-IN" sz="1800" dirty="0"/>
              <a:t>. "Grievance </a:t>
            </a:r>
            <a:r>
              <a:rPr lang="en-IN" sz="1800" dirty="0" err="1"/>
              <a:t>Redressal</a:t>
            </a:r>
            <a:r>
              <a:rPr lang="en-IN" sz="1800" dirty="0"/>
              <a:t> in India during Pandemic and the Way Forward." </a:t>
            </a:r>
            <a:r>
              <a:rPr lang="en-IN" sz="1800" i="1" dirty="0"/>
              <a:t>ASCI Journal of Management</a:t>
            </a:r>
            <a:r>
              <a:rPr lang="en-IN" sz="1800" dirty="0"/>
              <a:t> 51.1 (2022</a:t>
            </a:r>
            <a:r>
              <a:rPr lang="en-IN" sz="1800" dirty="0" smtClean="0"/>
              <a:t>).</a:t>
            </a:r>
            <a:endParaRPr lang="en-IN" sz="1800" dirty="0"/>
          </a:p>
          <a:p>
            <a:pPr marL="0" indent="0" algn="just">
              <a:buNone/>
              <a:tabLst>
                <a:tab pos="457200" algn="l"/>
              </a:tabLst>
            </a:pPr>
            <a:endParaRPr lang="en-IN"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736883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FDDEC6-EFF5-7794-A8B1-E128B433790E}"/>
              </a:ext>
            </a:extLst>
          </p:cNvPr>
          <p:cNvSpPr>
            <a:spLocks noGrp="1"/>
          </p:cNvSpPr>
          <p:nvPr>
            <p:ph type="title"/>
          </p:nvPr>
        </p:nvSpPr>
        <p:spPr>
          <a:xfrm>
            <a:off x="594360" y="306705"/>
            <a:ext cx="10515600" cy="1325563"/>
          </a:xfrm>
        </p:spPr>
        <p:txBody>
          <a:bodyPr/>
          <a:lstStyle/>
          <a:p>
            <a:r>
              <a:rPr lang="en-IN" dirty="0" smtClean="0"/>
              <a:t>Problem </a:t>
            </a:r>
            <a:r>
              <a:rPr lang="en-IN" dirty="0"/>
              <a:t>Statement</a:t>
            </a:r>
          </a:p>
        </p:txBody>
      </p:sp>
      <p:sp>
        <p:nvSpPr>
          <p:cNvPr id="3" name="Content Placeholder 2">
            <a:extLst>
              <a:ext uri="{FF2B5EF4-FFF2-40B4-BE49-F238E27FC236}">
                <a16:creationId xmlns="" xmlns:a16="http://schemas.microsoft.com/office/drawing/2014/main" id="{F3BD3E8B-0709-388B-458A-AEF01E26D159}"/>
              </a:ext>
            </a:extLst>
          </p:cNvPr>
          <p:cNvSpPr>
            <a:spLocks noGrp="1"/>
          </p:cNvSpPr>
          <p:nvPr>
            <p:ph idx="1"/>
          </p:nvPr>
        </p:nvSpPr>
        <p:spPr>
          <a:xfrm>
            <a:off x="583028" y="1535722"/>
            <a:ext cx="10943492" cy="4712678"/>
          </a:xfrm>
        </p:spPr>
        <p:txBody>
          <a:bodyPr>
            <a:normAutofit/>
          </a:bodyPr>
          <a:lstStyle/>
          <a:p>
            <a:pPr marL="0" indent="0" algn="just">
              <a:buNone/>
            </a:pPr>
            <a:r>
              <a:rPr lang="en-US" dirty="0" smtClean="0"/>
              <a:t>In </a:t>
            </a:r>
            <a:r>
              <a:rPr lang="en-US" dirty="0"/>
              <a:t>the context of India's progress towards cleanliness and digitalization, there's a need for a convenient grievance communication system regarding issues like cleanliness, drainage, and unauthorized construction. Current methods are hindered by long queues and limited service hours, leading to neglected problems and citizen disengagement. An online platform is required to facilitate easy reporting of issues, promoting citizen involvement and efficient problem-solving by authorities.</a:t>
            </a:r>
            <a:endParaRPr lang="en-IN" dirty="0"/>
          </a:p>
        </p:txBody>
      </p:sp>
    </p:spTree>
    <p:extLst>
      <p:ext uri="{BB962C8B-B14F-4D97-AF65-F5344CB8AC3E}">
        <p14:creationId xmlns:p14="http://schemas.microsoft.com/office/powerpoint/2010/main" val="21470705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4526ED-2672-46AF-F082-D3355874295C}"/>
              </a:ext>
            </a:extLst>
          </p:cNvPr>
          <p:cNvSpPr>
            <a:spLocks noGrp="1"/>
          </p:cNvSpPr>
          <p:nvPr>
            <p:ph type="title"/>
          </p:nvPr>
        </p:nvSpPr>
        <p:spPr>
          <a:xfrm>
            <a:off x="635000" y="192405"/>
            <a:ext cx="10515600" cy="1325563"/>
          </a:xfrm>
        </p:spPr>
        <p:txBody>
          <a:bodyPr/>
          <a:lstStyle/>
          <a:p>
            <a:r>
              <a:rPr lang="en-IN" dirty="0"/>
              <a:t>Objectives</a:t>
            </a:r>
          </a:p>
        </p:txBody>
      </p:sp>
      <p:sp>
        <p:nvSpPr>
          <p:cNvPr id="3" name="Content Placeholder 2">
            <a:extLst>
              <a:ext uri="{FF2B5EF4-FFF2-40B4-BE49-F238E27FC236}">
                <a16:creationId xmlns="" xmlns:a16="http://schemas.microsoft.com/office/drawing/2014/main" id="{9181BEE4-040B-E441-AE7B-CECFB272C133}"/>
              </a:ext>
            </a:extLst>
          </p:cNvPr>
          <p:cNvSpPr>
            <a:spLocks noGrp="1"/>
          </p:cNvSpPr>
          <p:nvPr>
            <p:ph idx="1"/>
          </p:nvPr>
        </p:nvSpPr>
        <p:spPr>
          <a:xfrm>
            <a:off x="680328" y="1148080"/>
            <a:ext cx="10891912" cy="5262879"/>
          </a:xfrm>
        </p:spPr>
        <p:txBody>
          <a:bodyPr>
            <a:normAutofit fontScale="55000" lnSpcReduction="20000"/>
          </a:bodyPr>
          <a:lstStyle/>
          <a:p>
            <a:pPr marL="0" indent="0">
              <a:buNone/>
            </a:pPr>
            <a:r>
              <a:rPr lang="en-US" b="1" dirty="0"/>
              <a:t> </a:t>
            </a:r>
            <a:endParaRPr lang="en-IN" dirty="0"/>
          </a:p>
          <a:p>
            <a:pPr algn="just"/>
            <a:r>
              <a:rPr lang="en-US" sz="3600" dirty="0" smtClean="0"/>
              <a:t>To </a:t>
            </a:r>
            <a:r>
              <a:rPr lang="en-US" sz="3600" dirty="0"/>
              <a:t>create a user-friendly online interface for citizens to communicate with administrative body and, reduce the distance and time barrier between citizens and </a:t>
            </a:r>
            <a:r>
              <a:rPr lang="en-US" sz="3600" dirty="0" smtClean="0"/>
              <a:t>administration.</a:t>
            </a:r>
          </a:p>
          <a:p>
            <a:pPr algn="just"/>
            <a:r>
              <a:rPr lang="en-US" sz="3600" dirty="0" smtClean="0"/>
              <a:t>To </a:t>
            </a:r>
            <a:r>
              <a:rPr lang="en-US" sz="3600" dirty="0"/>
              <a:t>create a online platform where people can share ideas, invoke discussions, issue complaints, create suggestion/petitions for improvement of city administration</a:t>
            </a:r>
            <a:r>
              <a:rPr lang="en-US" sz="3600" dirty="0" smtClean="0"/>
              <a:t>.</a:t>
            </a:r>
          </a:p>
          <a:p>
            <a:pPr algn="just"/>
            <a:r>
              <a:rPr lang="en-US" sz="3600" dirty="0" smtClean="0"/>
              <a:t>To </a:t>
            </a:r>
            <a:r>
              <a:rPr lang="en-US" sz="3600" dirty="0"/>
              <a:t>encourage the citizens to actively participate in city administration to bring transparency and flexibility in system.</a:t>
            </a:r>
            <a:endParaRPr lang="en-IN" sz="3600" dirty="0"/>
          </a:p>
          <a:p>
            <a:pPr marL="0" indent="0" algn="just">
              <a:buNone/>
            </a:pPr>
            <a:r>
              <a:rPr lang="en-US" sz="3600" dirty="0"/>
              <a:t/>
            </a:r>
            <a:br>
              <a:rPr lang="en-US" sz="3600" dirty="0"/>
            </a:br>
            <a:r>
              <a:rPr lang="en-US" sz="3600" dirty="0"/>
              <a:t/>
            </a:r>
            <a:br>
              <a:rPr lang="en-US" sz="3600" dirty="0"/>
            </a:br>
            <a:r>
              <a:rPr lang="en-US" sz="3600" u="sng" dirty="0"/>
              <a:t>NEED FOR </a:t>
            </a:r>
            <a:r>
              <a:rPr lang="en-US" sz="3600" u="sng" dirty="0" smtClean="0"/>
              <a:t>GRIEVANCE REDRESSAL</a:t>
            </a:r>
            <a:r>
              <a:rPr lang="en-US" sz="3600" u="sng" dirty="0" smtClean="0"/>
              <a:t> SYSTEM:</a:t>
            </a:r>
            <a:r>
              <a:rPr lang="en-US" sz="3600" dirty="0"/>
              <a:t> </a:t>
            </a:r>
            <a:endParaRPr lang="en-IN" sz="3600" dirty="0"/>
          </a:p>
          <a:p>
            <a:pPr lvl="0" algn="just"/>
            <a:r>
              <a:rPr lang="en-US" sz="3600" dirty="0"/>
              <a:t>Limited hour service availability in the current system.</a:t>
            </a:r>
            <a:br>
              <a:rPr lang="en-US" sz="3600" dirty="0"/>
            </a:br>
            <a:endParaRPr lang="en-IN" sz="3600" dirty="0"/>
          </a:p>
          <a:p>
            <a:pPr lvl="0" algn="just"/>
            <a:r>
              <a:rPr lang="en-US" sz="3600" dirty="0" smtClean="0"/>
              <a:t>Lack </a:t>
            </a:r>
            <a:r>
              <a:rPr lang="en-US" sz="3600" dirty="0"/>
              <a:t>of involvement of people in exhibiting their responsibilities towards society.</a:t>
            </a:r>
            <a:br>
              <a:rPr lang="en-US" sz="3600" dirty="0"/>
            </a:br>
            <a:endParaRPr lang="en-IN" sz="3600" dirty="0"/>
          </a:p>
          <a:p>
            <a:pPr lvl="0" algn="just"/>
            <a:r>
              <a:rPr lang="en-US" sz="3600" dirty="0" smtClean="0"/>
              <a:t>Consider </a:t>
            </a:r>
            <a:r>
              <a:rPr lang="en-US" sz="3600" dirty="0"/>
              <a:t>a scenario where a society is facing overflowing drains and garbage bins or if there are uncovered potholes and other related issues that need immediate response. Then these problems can be directly addressed through this website  with the help of geo-tagging facility so that authorities can efficiently locate and solve these issues with just a click.</a:t>
            </a:r>
            <a:endParaRPr lang="en-IN" sz="3600" dirty="0"/>
          </a:p>
          <a:p>
            <a:pPr marL="0" indent="0">
              <a:buNone/>
            </a:pPr>
            <a:r>
              <a:rPr lang="en-US" dirty="0"/>
              <a:t/>
            </a:r>
            <a:br>
              <a:rPr lang="en-US" dirty="0"/>
            </a:br>
            <a:endParaRPr lang="en-US" dirty="0"/>
          </a:p>
        </p:txBody>
      </p:sp>
    </p:spTree>
    <p:extLst>
      <p:ext uri="{BB962C8B-B14F-4D97-AF65-F5344CB8AC3E}">
        <p14:creationId xmlns:p14="http://schemas.microsoft.com/office/powerpoint/2010/main" val="597251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1C568D-3050-6438-93B2-E5AF9F44308B}"/>
              </a:ext>
            </a:extLst>
          </p:cNvPr>
          <p:cNvSpPr>
            <a:spLocks noGrp="1"/>
          </p:cNvSpPr>
          <p:nvPr>
            <p:ph type="title"/>
          </p:nvPr>
        </p:nvSpPr>
        <p:spPr>
          <a:xfrm>
            <a:off x="655320" y="192405"/>
            <a:ext cx="10515600" cy="1325563"/>
          </a:xfrm>
        </p:spPr>
        <p:txBody>
          <a:bodyPr/>
          <a:lstStyle/>
          <a:p>
            <a:r>
              <a:rPr lang="en-IN" dirty="0"/>
              <a:t>Technology Used	</a:t>
            </a:r>
          </a:p>
        </p:txBody>
      </p:sp>
      <p:sp>
        <p:nvSpPr>
          <p:cNvPr id="3" name="Content Placeholder 2">
            <a:extLst>
              <a:ext uri="{FF2B5EF4-FFF2-40B4-BE49-F238E27FC236}">
                <a16:creationId xmlns="" xmlns:a16="http://schemas.microsoft.com/office/drawing/2014/main" id="{8A5B179F-098B-C6BE-CCDC-17FFD09F1CE9}"/>
              </a:ext>
            </a:extLst>
          </p:cNvPr>
          <p:cNvSpPr>
            <a:spLocks noGrp="1"/>
          </p:cNvSpPr>
          <p:nvPr>
            <p:ph idx="1"/>
          </p:nvPr>
        </p:nvSpPr>
        <p:spPr>
          <a:xfrm>
            <a:off x="765208" y="1683384"/>
            <a:ext cx="10680032" cy="4575175"/>
          </a:xfrm>
        </p:spPr>
        <p:txBody>
          <a:bodyPr>
            <a:normAutofit/>
          </a:bodyPr>
          <a:lstStyle/>
          <a:p>
            <a:pPr marL="342900" lvl="0" indent="-342900" algn="just">
              <a:lnSpc>
                <a:spcPct val="115000"/>
              </a:lnSpc>
              <a:spcAft>
                <a:spcPts val="1000"/>
              </a:spcAft>
              <a:buFont typeface="Arial" panose="020B0604020202020204" pitchFamily="34" charset="0"/>
              <a:buChar char="●"/>
            </a:pPr>
            <a:r>
              <a:rPr lang="en-IN" sz="1800" dirty="0" smtClean="0">
                <a:solidFill>
                  <a:srgbClr val="222222"/>
                </a:solidFill>
                <a:effectLst/>
                <a:highlight>
                  <a:srgbClr val="FFFFFF"/>
                </a:highlight>
                <a:ea typeface="Times New Roman" panose="02020603050405020304" pitchFamily="18" charset="0"/>
                <a:cs typeface="Noto Sans Symbols"/>
              </a:rPr>
              <a:t>PHP</a:t>
            </a:r>
          </a:p>
          <a:p>
            <a:pPr marL="342900" lvl="0" indent="-342900" algn="just">
              <a:lnSpc>
                <a:spcPct val="115000"/>
              </a:lnSpc>
              <a:spcAft>
                <a:spcPts val="1000"/>
              </a:spcAft>
              <a:buFont typeface="Arial" panose="020B0604020202020204" pitchFamily="34" charset="0"/>
              <a:buChar char="●"/>
            </a:pPr>
            <a:r>
              <a:rPr lang="en-IN" sz="1800" dirty="0" smtClean="0">
                <a:solidFill>
                  <a:srgbClr val="222222"/>
                </a:solidFill>
                <a:effectLst/>
                <a:highlight>
                  <a:srgbClr val="FFFFFF"/>
                </a:highlight>
                <a:ea typeface="Times New Roman" panose="02020603050405020304" pitchFamily="18" charset="0"/>
                <a:cs typeface="Noto Sans Symbols"/>
              </a:rPr>
              <a:t>JAVASCRIPT</a:t>
            </a:r>
          </a:p>
          <a:p>
            <a:pPr marL="342900" lvl="0" indent="-342900" algn="just">
              <a:lnSpc>
                <a:spcPct val="115000"/>
              </a:lnSpc>
              <a:spcAft>
                <a:spcPts val="1000"/>
              </a:spcAft>
              <a:buFont typeface="Arial" panose="020B0604020202020204" pitchFamily="34" charset="0"/>
              <a:buChar char="●"/>
            </a:pPr>
            <a:r>
              <a:rPr lang="en-IN" sz="1800" dirty="0" smtClean="0">
                <a:solidFill>
                  <a:srgbClr val="222222"/>
                </a:solidFill>
                <a:effectLst/>
                <a:highlight>
                  <a:srgbClr val="FFFFFF"/>
                </a:highlight>
                <a:ea typeface="Times New Roman" panose="02020603050405020304" pitchFamily="18" charset="0"/>
                <a:cs typeface="Noto Sans Symbols"/>
              </a:rPr>
              <a:t>HTML</a:t>
            </a:r>
            <a:endParaRPr lang="en-IN" sz="1800" dirty="0">
              <a:effectLst/>
              <a:ea typeface="Noto Sans Symbols"/>
              <a:cs typeface="Noto Sans Symbols"/>
            </a:endParaRPr>
          </a:p>
          <a:p>
            <a:pPr marL="342900" lvl="0" indent="-342900" algn="just">
              <a:lnSpc>
                <a:spcPct val="115000"/>
              </a:lnSpc>
              <a:spcAft>
                <a:spcPts val="1000"/>
              </a:spcAft>
              <a:buFont typeface="Arial" panose="020B0604020202020204" pitchFamily="34" charset="0"/>
              <a:buChar char="●"/>
            </a:pPr>
            <a:r>
              <a:rPr lang="en-IN" sz="1800" dirty="0">
                <a:solidFill>
                  <a:srgbClr val="222222"/>
                </a:solidFill>
                <a:effectLst/>
                <a:highlight>
                  <a:srgbClr val="FFFFFF"/>
                </a:highlight>
                <a:ea typeface="Times New Roman" panose="02020603050405020304" pitchFamily="18" charset="0"/>
                <a:cs typeface="Noto Sans Symbols"/>
              </a:rPr>
              <a:t>CSS</a:t>
            </a:r>
            <a:endParaRPr lang="en-IN" sz="1800" dirty="0">
              <a:effectLst/>
              <a:ea typeface="Noto Sans Symbols"/>
              <a:cs typeface="Noto Sans Symbols"/>
            </a:endParaRPr>
          </a:p>
          <a:p>
            <a:pPr marL="342900" lvl="0" indent="-342900" algn="just">
              <a:lnSpc>
                <a:spcPct val="115000"/>
              </a:lnSpc>
              <a:spcAft>
                <a:spcPts val="1000"/>
              </a:spcAft>
              <a:buFont typeface="Arial" panose="020B0604020202020204" pitchFamily="34" charset="0"/>
              <a:buChar char="●"/>
            </a:pPr>
            <a:r>
              <a:rPr lang="en-US" sz="1800" dirty="0" smtClean="0">
                <a:ea typeface="Noto Sans Symbols"/>
                <a:cs typeface="Times New Roman" panose="02020603050405020304" pitchFamily="18" charset="0"/>
              </a:rPr>
              <a:t>BOOTSTRAP</a:t>
            </a:r>
            <a:endParaRPr lang="en-IN" sz="1800" dirty="0">
              <a:ea typeface="Noto Sans Symbols"/>
              <a:cs typeface="Times New Roman" panose="02020603050405020304" pitchFamily="18" charset="0"/>
            </a:endParaRPr>
          </a:p>
          <a:p>
            <a:pPr marL="342900" lvl="0" indent="-342900" algn="just">
              <a:lnSpc>
                <a:spcPct val="115000"/>
              </a:lnSpc>
              <a:spcAft>
                <a:spcPts val="1000"/>
              </a:spcAft>
              <a:buFont typeface="Arial" panose="020B0604020202020204" pitchFamily="34" charset="0"/>
              <a:buChar char="●"/>
            </a:pPr>
            <a:r>
              <a:rPr lang="en-IN" sz="1800" dirty="0" smtClean="0">
                <a:ea typeface="Noto Sans Symbols"/>
                <a:cs typeface="Times New Roman" panose="02020603050405020304" pitchFamily="18" charset="0"/>
              </a:rPr>
              <a:t>DATABASE - MYSQL</a:t>
            </a:r>
            <a:endParaRPr lang="en-US" sz="1800" dirty="0" smtClean="0">
              <a:ea typeface="Noto Sans Symbols"/>
              <a:cs typeface="Times New Roman" panose="02020603050405020304" pitchFamily="18" charset="0"/>
            </a:endParaRPr>
          </a:p>
        </p:txBody>
      </p:sp>
    </p:spTree>
    <p:extLst>
      <p:ext uri="{BB962C8B-B14F-4D97-AF65-F5344CB8AC3E}">
        <p14:creationId xmlns:p14="http://schemas.microsoft.com/office/powerpoint/2010/main" val="337596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400" y="71120"/>
            <a:ext cx="10515600" cy="1325563"/>
          </a:xfrm>
        </p:spPr>
        <p:txBody>
          <a:bodyPr/>
          <a:lstStyle/>
          <a:p>
            <a:r>
              <a:rPr lang="en-IN" dirty="0" smtClean="0"/>
              <a:t>Workflow Diagram</a:t>
            </a:r>
            <a:endParaRPr lang="en-IN" dirty="0"/>
          </a:p>
        </p:txBody>
      </p:sp>
      <p:pic>
        <p:nvPicPr>
          <p:cNvPr id="8" name="Content Placeholder 7"/>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702560" y="1493520"/>
            <a:ext cx="6664960" cy="4775200"/>
          </a:xfrm>
          <a:prstGeom prst="rect">
            <a:avLst/>
          </a:prstGeom>
        </p:spPr>
      </p:pic>
    </p:spTree>
    <p:extLst>
      <p:ext uri="{BB962C8B-B14F-4D97-AF65-F5344CB8AC3E}">
        <p14:creationId xmlns:p14="http://schemas.microsoft.com/office/powerpoint/2010/main" val="683704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9C9CE5-B130-0EC8-B8B5-AA89DA3F1294}"/>
              </a:ext>
            </a:extLst>
          </p:cNvPr>
          <p:cNvSpPr>
            <a:spLocks noGrp="1"/>
          </p:cNvSpPr>
          <p:nvPr>
            <p:ph type="title"/>
          </p:nvPr>
        </p:nvSpPr>
        <p:spPr>
          <a:xfrm>
            <a:off x="713072" y="230372"/>
            <a:ext cx="7699408" cy="895784"/>
          </a:xfrm>
        </p:spPr>
        <p:txBody>
          <a:bodyPr/>
          <a:lstStyle/>
          <a:p>
            <a:r>
              <a:rPr lang="en-US" dirty="0"/>
              <a:t>P</a:t>
            </a:r>
            <a:r>
              <a:rPr lang="en-IN" dirty="0" err="1"/>
              <a:t>roject</a:t>
            </a:r>
            <a:r>
              <a:rPr lang="en-IN" dirty="0"/>
              <a:t> Scope</a:t>
            </a:r>
          </a:p>
        </p:txBody>
      </p:sp>
      <p:sp>
        <p:nvSpPr>
          <p:cNvPr id="4" name="TextBox 3">
            <a:extLst>
              <a:ext uri="{FF2B5EF4-FFF2-40B4-BE49-F238E27FC236}">
                <a16:creationId xmlns="" xmlns:a16="http://schemas.microsoft.com/office/drawing/2014/main" id="{3A67086F-9E90-27AA-49A2-4F2368945221}"/>
              </a:ext>
            </a:extLst>
          </p:cNvPr>
          <p:cNvSpPr txBox="1"/>
          <p:nvPr/>
        </p:nvSpPr>
        <p:spPr>
          <a:xfrm>
            <a:off x="802640" y="1244310"/>
            <a:ext cx="10474960" cy="5262979"/>
          </a:xfrm>
          <a:prstGeom prst="rect">
            <a:avLst/>
          </a:prstGeom>
          <a:noFill/>
        </p:spPr>
        <p:txBody>
          <a:bodyPr wrap="square">
            <a:spAutoFit/>
          </a:bodyPr>
          <a:lstStyle/>
          <a:p>
            <a:pPr marL="285750" indent="-285750" algn="just">
              <a:buFont typeface="Arial" pitchFamily="34" charset="0"/>
              <a:buChar char="•"/>
            </a:pPr>
            <a:r>
              <a:rPr lang="en-IN" sz="2000" b="1" dirty="0"/>
              <a:t>Secure Communication</a:t>
            </a:r>
            <a:r>
              <a:rPr lang="en-IN" sz="2000" dirty="0"/>
              <a:t>: Users can submit grievances and interact with authorities through a secure messaging system, ensuring confidentiality of sensitive information with end-to-end encryption.</a:t>
            </a:r>
          </a:p>
          <a:p>
            <a:pPr marL="285750" indent="-285750" algn="just">
              <a:buFont typeface="Arial" pitchFamily="34" charset="0"/>
              <a:buChar char="•"/>
            </a:pPr>
            <a:r>
              <a:rPr lang="en-IN" sz="2000" b="1" dirty="0" smtClean="0"/>
              <a:t>Transparent </a:t>
            </a:r>
            <a:r>
              <a:rPr lang="en-IN" sz="2000" b="1" dirty="0"/>
              <a:t>Tracking</a:t>
            </a:r>
            <a:r>
              <a:rPr lang="en-IN" sz="2000" dirty="0"/>
              <a:t>: Users can track the status of their grievances transparently, with access to a public ledger or dashboard displaying the progress of complaints from submission to resolution, fostering accountability and trust.</a:t>
            </a:r>
          </a:p>
          <a:p>
            <a:pPr marL="285750" indent="-285750" algn="just">
              <a:buFont typeface="Arial" pitchFamily="34" charset="0"/>
              <a:buChar char="•"/>
            </a:pPr>
            <a:r>
              <a:rPr lang="en-IN" sz="2000" b="1" dirty="0" smtClean="0"/>
              <a:t>Feedback </a:t>
            </a:r>
            <a:r>
              <a:rPr lang="en-IN" sz="2000" b="1" dirty="0"/>
              <a:t>Mechanism</a:t>
            </a:r>
            <a:r>
              <a:rPr lang="en-IN" sz="2000" dirty="0"/>
              <a:t>: Users are provided with avenues to provide feedback on the grievance </a:t>
            </a:r>
            <a:r>
              <a:rPr lang="en-IN" sz="2000" dirty="0" err="1"/>
              <a:t>redressal</a:t>
            </a:r>
            <a:r>
              <a:rPr lang="en-IN" sz="2000" dirty="0"/>
              <a:t> process, enabling continuous improvement and refinement of the system to better serve the needs of stakeholders</a:t>
            </a:r>
            <a:r>
              <a:rPr lang="en-IN" sz="2000" dirty="0" smtClean="0"/>
              <a:t>.</a:t>
            </a:r>
          </a:p>
          <a:p>
            <a:pPr marL="285750" indent="-285750" algn="just">
              <a:buFont typeface="Arial" pitchFamily="34" charset="0"/>
              <a:buChar char="•"/>
            </a:pPr>
            <a:r>
              <a:rPr lang="en-IN" sz="2000" b="1" dirty="0"/>
              <a:t>User Authentication and Authorization</a:t>
            </a:r>
            <a:r>
              <a:rPr lang="en-IN" sz="2000" dirty="0"/>
              <a:t>: Robust authentication and authorization mechanisms are implemented to ensure that only authorized individuals can access and interact with the grievance </a:t>
            </a:r>
            <a:r>
              <a:rPr lang="en-IN" sz="2000" dirty="0" err="1"/>
              <a:t>redressal</a:t>
            </a:r>
            <a:r>
              <a:rPr lang="en-IN" sz="2000" dirty="0"/>
              <a:t> system, maintaining data security and </a:t>
            </a:r>
            <a:r>
              <a:rPr lang="en-IN" sz="2000" dirty="0" smtClean="0"/>
              <a:t>privacy.</a:t>
            </a:r>
          </a:p>
          <a:p>
            <a:pPr marL="285750" indent="-285750" algn="just">
              <a:buFont typeface="Arial" pitchFamily="34" charset="0"/>
              <a:buChar char="•"/>
            </a:pPr>
            <a:r>
              <a:rPr lang="en-IN" sz="2000" b="1" dirty="0"/>
              <a:t>Offline Access</a:t>
            </a:r>
            <a:r>
              <a:rPr lang="en-IN" sz="2000" dirty="0"/>
              <a:t>: </a:t>
            </a:r>
            <a:r>
              <a:rPr lang="en-IN" sz="2000" dirty="0" smtClean="0"/>
              <a:t>While real-time communication is prioritized, features </a:t>
            </a:r>
            <a:r>
              <a:rPr lang="en-IN" sz="2000" dirty="0"/>
              <a:t>for offline submission of grievances or accessing previously submitted complaints may be considered for future iterations to accommodate users with limited connectivity.</a:t>
            </a:r>
          </a:p>
          <a:p>
            <a:pPr marL="285750" indent="-285750" algn="just">
              <a:buFont typeface="Arial" pitchFamily="34" charset="0"/>
              <a:buChar char="•"/>
            </a:pPr>
            <a:endParaRPr lang="en-US" b="0" i="0" dirty="0" smtClean="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endParaRPr lang="en-US" b="0" i="0" dirty="0">
              <a:effectLst/>
              <a:latin typeface="Söhne"/>
            </a:endParaRPr>
          </a:p>
        </p:txBody>
      </p:sp>
    </p:spTree>
    <p:extLst>
      <p:ext uri="{BB962C8B-B14F-4D97-AF65-F5344CB8AC3E}">
        <p14:creationId xmlns:p14="http://schemas.microsoft.com/office/powerpoint/2010/main" val="1116752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23349F-CF9E-17A5-E471-C091975083ED}"/>
              </a:ext>
            </a:extLst>
          </p:cNvPr>
          <p:cNvSpPr>
            <a:spLocks noGrp="1"/>
          </p:cNvSpPr>
          <p:nvPr>
            <p:ph type="title"/>
          </p:nvPr>
        </p:nvSpPr>
        <p:spPr>
          <a:xfrm>
            <a:off x="1417319" y="-132080"/>
            <a:ext cx="8729313" cy="1155667"/>
          </a:xfrm>
        </p:spPr>
        <p:txBody>
          <a:bodyPr>
            <a:normAutofit fontScale="90000"/>
          </a:bodyPr>
          <a:lstStyle/>
          <a:p>
            <a:pPr algn="just"/>
            <a:r>
              <a:rPr lang="en-IN" dirty="0"/>
              <a:t>Research Paper Status : </a:t>
            </a:r>
            <a:r>
              <a:rPr lang="en-IN" dirty="0" smtClean="0"/>
              <a:t>100% Completed</a:t>
            </a: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301" t="346" r="5518" b="-1"/>
          <a:stretch/>
        </p:blipFill>
        <p:spPr>
          <a:xfrm>
            <a:off x="3180080" y="711200"/>
            <a:ext cx="5588000" cy="60756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4965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0AD8C4-46AF-202F-1151-B2A4DC6910AA}"/>
              </a:ext>
            </a:extLst>
          </p:cNvPr>
          <p:cNvSpPr>
            <a:spLocks noGrp="1"/>
          </p:cNvSpPr>
          <p:nvPr>
            <p:ph type="title"/>
          </p:nvPr>
        </p:nvSpPr>
        <p:spPr>
          <a:xfrm>
            <a:off x="1966494" y="172720"/>
            <a:ext cx="7675346" cy="894080"/>
          </a:xfrm>
        </p:spPr>
        <p:txBody>
          <a:bodyPr>
            <a:noAutofit/>
          </a:bodyPr>
          <a:lstStyle/>
          <a:p>
            <a:r>
              <a:rPr lang="en-IN" dirty="0"/>
              <a:t>Project </a:t>
            </a:r>
            <a:r>
              <a:rPr lang="en-IN" dirty="0" smtClean="0"/>
              <a:t>Status : 100% Completed</a:t>
            </a:r>
            <a:endParaRPr lang="en-IN"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442719" y="1180306"/>
            <a:ext cx="4276407" cy="2538253"/>
          </a:xfrm>
          <a:prstGeom prst="rect">
            <a:avLst/>
          </a:prstGeom>
        </p:spPr>
      </p:pic>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6319520" y="1166177"/>
            <a:ext cx="4276407" cy="2552381"/>
          </a:xfrm>
          <a:prstGeom prst="rect">
            <a:avLst/>
          </a:prstGeom>
        </p:spPr>
      </p:pic>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a:off x="1442718" y="3964147"/>
            <a:ext cx="4276407" cy="2473960"/>
          </a:xfrm>
          <a:prstGeom prst="rect">
            <a:avLst/>
          </a:prstGeom>
        </p:spPr>
      </p:pic>
      <p:pic>
        <p:nvPicPr>
          <p:cNvPr id="7" name="Picture 6"/>
          <p:cNvPicPr/>
          <p:nvPr/>
        </p:nvPicPr>
        <p:blipFill>
          <a:blip r:embed="rId5" cstate="print">
            <a:extLst>
              <a:ext uri="{28A0092B-C50C-407E-A947-70E740481C1C}">
                <a14:useLocalDpi xmlns:a14="http://schemas.microsoft.com/office/drawing/2010/main" val="0"/>
              </a:ext>
            </a:extLst>
          </a:blip>
          <a:stretch>
            <a:fillRect/>
          </a:stretch>
        </p:blipFill>
        <p:spPr>
          <a:xfrm>
            <a:off x="6319521" y="3964147"/>
            <a:ext cx="4276406" cy="2473960"/>
          </a:xfrm>
          <a:prstGeom prst="rect">
            <a:avLst/>
          </a:prstGeom>
        </p:spPr>
      </p:pic>
    </p:spTree>
    <p:extLst>
      <p:ext uri="{BB962C8B-B14F-4D97-AF65-F5344CB8AC3E}">
        <p14:creationId xmlns:p14="http://schemas.microsoft.com/office/powerpoint/2010/main" val="1681855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FFB044-92CC-EF20-CDBE-17D87645EBB9}"/>
              </a:ext>
            </a:extLst>
          </p:cNvPr>
          <p:cNvSpPr>
            <a:spLocks noGrp="1"/>
          </p:cNvSpPr>
          <p:nvPr>
            <p:ph type="title"/>
          </p:nvPr>
        </p:nvSpPr>
        <p:spPr>
          <a:xfrm>
            <a:off x="807720" y="202565"/>
            <a:ext cx="10515600" cy="1077595"/>
          </a:xfrm>
        </p:spPr>
        <p:txBody>
          <a:bodyPr/>
          <a:lstStyle/>
          <a:p>
            <a:r>
              <a:rPr lang="en-US" dirty="0"/>
              <a:t>Future Work</a:t>
            </a:r>
            <a:endParaRPr lang="en-IN" dirty="0"/>
          </a:p>
        </p:txBody>
      </p:sp>
      <p:sp>
        <p:nvSpPr>
          <p:cNvPr id="3" name="Content Placeholder 2">
            <a:extLst>
              <a:ext uri="{FF2B5EF4-FFF2-40B4-BE49-F238E27FC236}">
                <a16:creationId xmlns="" xmlns:a16="http://schemas.microsoft.com/office/drawing/2014/main" id="{7620ADB5-48BD-6F84-8299-54142BDD822B}"/>
              </a:ext>
            </a:extLst>
          </p:cNvPr>
          <p:cNvSpPr>
            <a:spLocks noGrp="1"/>
          </p:cNvSpPr>
          <p:nvPr>
            <p:ph idx="1"/>
          </p:nvPr>
        </p:nvSpPr>
        <p:spPr>
          <a:xfrm>
            <a:off x="838200" y="1351280"/>
            <a:ext cx="10515600" cy="4825683"/>
          </a:xfrm>
        </p:spPr>
        <p:txBody>
          <a:bodyPr>
            <a:normAutofit/>
          </a:bodyPr>
          <a:lstStyle/>
          <a:p>
            <a:pPr algn="just"/>
            <a:r>
              <a:rPr lang="en-IN" b="1" dirty="0"/>
              <a:t>Mobile Application Development</a:t>
            </a:r>
            <a:r>
              <a:rPr lang="en-IN" dirty="0"/>
              <a:t>: Developing dedicated mobile applications for online grievance </a:t>
            </a:r>
            <a:r>
              <a:rPr lang="en-IN" dirty="0" err="1"/>
              <a:t>redressal</a:t>
            </a:r>
            <a:r>
              <a:rPr lang="en-IN" dirty="0"/>
              <a:t> systems can improve accessibility and user experience, allowing individuals to submit and track grievances conveniently from their smartphones.</a:t>
            </a:r>
          </a:p>
          <a:p>
            <a:pPr algn="just"/>
            <a:r>
              <a:rPr lang="en-IN" b="1" dirty="0" err="1"/>
              <a:t>Blockchain</a:t>
            </a:r>
            <a:r>
              <a:rPr lang="en-IN" b="1" dirty="0"/>
              <a:t> Technology</a:t>
            </a:r>
            <a:r>
              <a:rPr lang="en-IN" dirty="0"/>
              <a:t>: Utilizing </a:t>
            </a:r>
            <a:r>
              <a:rPr lang="en-IN" dirty="0" err="1"/>
              <a:t>blockchain</a:t>
            </a:r>
            <a:r>
              <a:rPr lang="en-IN" dirty="0"/>
              <a:t> technology for secure and transparent record-keeping of grievance-related data could enhance trust and transparency in the grievance </a:t>
            </a:r>
            <a:r>
              <a:rPr lang="en-IN" dirty="0" err="1"/>
              <a:t>redressal</a:t>
            </a:r>
            <a:r>
              <a:rPr lang="en-IN" dirty="0"/>
              <a:t> process.</a:t>
            </a:r>
          </a:p>
          <a:p>
            <a:pPr algn="just"/>
            <a:r>
              <a:rPr lang="en-US" b="1" dirty="0" smtClean="0"/>
              <a:t>Offline </a:t>
            </a:r>
            <a:r>
              <a:rPr lang="en-US" b="1" dirty="0" err="1" smtClean="0"/>
              <a:t>Functionality</a:t>
            </a:r>
            <a:r>
              <a:rPr lang="en-US" dirty="0" err="1" smtClean="0"/>
              <a:t>:Develop</a:t>
            </a:r>
            <a:r>
              <a:rPr lang="en-US" dirty="0" smtClean="0"/>
              <a:t> a robust offline complaint registering system, allowing users to register complaints even in low or no internet </a:t>
            </a:r>
            <a:r>
              <a:rPr lang="en-US" dirty="0" err="1" smtClean="0"/>
              <a:t>connevtivity</a:t>
            </a:r>
            <a:r>
              <a:rPr lang="en-US" dirty="0" smtClean="0"/>
              <a:t> scenarios, ensuring uninterrupted communication.</a:t>
            </a:r>
            <a:endParaRPr lang="en-IN" dirty="0"/>
          </a:p>
        </p:txBody>
      </p:sp>
    </p:spTree>
    <p:extLst>
      <p:ext uri="{BB962C8B-B14F-4D97-AF65-F5344CB8AC3E}">
        <p14:creationId xmlns:p14="http://schemas.microsoft.com/office/powerpoint/2010/main" val="19172601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400</Words>
  <Application>Microsoft Office PowerPoint</Application>
  <PresentationFormat>Custom</PresentationFormat>
  <Paragraphs>49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I Project Presentation (KCS 753) I “Grievance Redressal System”</vt:lpstr>
      <vt:lpstr>Problem Statement</vt:lpstr>
      <vt:lpstr>Objectives</vt:lpstr>
      <vt:lpstr>Technology Used </vt:lpstr>
      <vt:lpstr>Workflow Diagram</vt:lpstr>
      <vt:lpstr>Project Scope</vt:lpstr>
      <vt:lpstr>Research Paper Status : 100% Completed</vt:lpstr>
      <vt:lpstr>Project Status : 100% Completed</vt:lpstr>
      <vt:lpstr>Future Work</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Windows User</cp:lastModifiedBy>
  <cp:revision>22</cp:revision>
  <dcterms:created xsi:type="dcterms:W3CDTF">2023-09-23T09:10:50Z</dcterms:created>
  <dcterms:modified xsi:type="dcterms:W3CDTF">2024-05-12T13:52:32Z</dcterms:modified>
</cp:coreProperties>
</file>