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Driver</a:t>
          </a:r>
          <a:r>
            <a:rPr lang="en-US" baseline="0" dirty="0"/>
            <a:t> Hiring App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About our system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77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114B69-F235-4C68-AFDA-5C5D639907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9C929D-8A89-462B-8D61-322B53CE4E0A}">
      <dgm:prSet phldrT="[Text]"/>
      <dgm:spPr/>
      <dgm:t>
        <a:bodyPr/>
        <a:lstStyle/>
        <a:p>
          <a:r>
            <a:rPr lang="en-US" dirty="0"/>
            <a:t>Languages</a:t>
          </a:r>
          <a:endParaRPr lang="en-IN" dirty="0"/>
        </a:p>
      </dgm:t>
    </dgm:pt>
    <dgm:pt modelId="{EF6D6B3C-7A01-4469-92BB-A78F8E570158}" type="parTrans" cxnId="{DEEF38E5-7A1B-4602-8F30-CBA7FE838AF4}">
      <dgm:prSet/>
      <dgm:spPr/>
      <dgm:t>
        <a:bodyPr/>
        <a:lstStyle/>
        <a:p>
          <a:endParaRPr lang="en-IN"/>
        </a:p>
      </dgm:t>
    </dgm:pt>
    <dgm:pt modelId="{3307ABF8-09AE-4BD4-8C26-782632C3C956}" type="sibTrans" cxnId="{DEEF38E5-7A1B-4602-8F30-CBA7FE838AF4}">
      <dgm:prSet/>
      <dgm:spPr/>
      <dgm:t>
        <a:bodyPr/>
        <a:lstStyle/>
        <a:p>
          <a:endParaRPr lang="en-IN"/>
        </a:p>
      </dgm:t>
    </dgm:pt>
    <dgm:pt modelId="{F88C2668-CDD4-46B6-B2D9-C31C234FED5A}">
      <dgm:prSet phldrT="[Text]" custT="1"/>
      <dgm:spPr/>
      <dgm:t>
        <a:bodyPr/>
        <a:lstStyle/>
        <a:p>
          <a:r>
            <a:rPr lang="en-IN" sz="3200" dirty="0"/>
            <a:t>Kotlin</a:t>
          </a:r>
        </a:p>
      </dgm:t>
    </dgm:pt>
    <dgm:pt modelId="{1C7C842B-F233-4684-BA9C-9D8F0D1FC1C7}" type="parTrans" cxnId="{2EAB399A-E460-4641-AA29-1A80C507E150}">
      <dgm:prSet/>
      <dgm:spPr/>
      <dgm:t>
        <a:bodyPr/>
        <a:lstStyle/>
        <a:p>
          <a:endParaRPr lang="en-IN"/>
        </a:p>
      </dgm:t>
    </dgm:pt>
    <dgm:pt modelId="{6AC45FA2-3CAF-43E4-9738-8D01497EE9D8}" type="sibTrans" cxnId="{2EAB399A-E460-4641-AA29-1A80C507E150}">
      <dgm:prSet/>
      <dgm:spPr/>
      <dgm:t>
        <a:bodyPr/>
        <a:lstStyle/>
        <a:p>
          <a:endParaRPr lang="en-IN"/>
        </a:p>
      </dgm:t>
    </dgm:pt>
    <dgm:pt modelId="{B6A39C60-91B2-4D7D-91E3-1389DAF4C7B4}">
      <dgm:prSet phldrT="[Text]"/>
      <dgm:spPr/>
      <dgm:t>
        <a:bodyPr/>
        <a:lstStyle/>
        <a:p>
          <a:r>
            <a:rPr lang="en-US" dirty="0"/>
            <a:t>Tools</a:t>
          </a:r>
          <a:endParaRPr lang="en-IN" dirty="0"/>
        </a:p>
      </dgm:t>
    </dgm:pt>
    <dgm:pt modelId="{FAB0618C-7A9F-4CBA-B5C0-E3F2BCBBD5CB}" type="parTrans" cxnId="{0F0F27EF-CB35-407A-AB66-03FDD0EA80C3}">
      <dgm:prSet/>
      <dgm:spPr/>
      <dgm:t>
        <a:bodyPr/>
        <a:lstStyle/>
        <a:p>
          <a:endParaRPr lang="en-IN"/>
        </a:p>
      </dgm:t>
    </dgm:pt>
    <dgm:pt modelId="{77955C9F-F0AE-4651-AB03-AB4C26EAB0A2}" type="sibTrans" cxnId="{0F0F27EF-CB35-407A-AB66-03FDD0EA80C3}">
      <dgm:prSet/>
      <dgm:spPr/>
      <dgm:t>
        <a:bodyPr/>
        <a:lstStyle/>
        <a:p>
          <a:endParaRPr lang="en-IN"/>
        </a:p>
      </dgm:t>
    </dgm:pt>
    <dgm:pt modelId="{408045C2-96C9-4BBA-935B-CFB038632C38}">
      <dgm:prSet phldrT="[Text]" custT="1"/>
      <dgm:spPr/>
      <dgm:t>
        <a:bodyPr/>
        <a:lstStyle/>
        <a:p>
          <a:r>
            <a:rPr lang="en-IN" sz="4000" dirty="0"/>
            <a:t>Android Studio</a:t>
          </a:r>
        </a:p>
      </dgm:t>
    </dgm:pt>
    <dgm:pt modelId="{466404C5-870A-480C-97E8-B0C772093CC0}" type="parTrans" cxnId="{6982659D-7616-451D-B465-797D7BB98DDD}">
      <dgm:prSet/>
      <dgm:spPr/>
      <dgm:t>
        <a:bodyPr/>
        <a:lstStyle/>
        <a:p>
          <a:endParaRPr lang="en-IN"/>
        </a:p>
      </dgm:t>
    </dgm:pt>
    <dgm:pt modelId="{DB9CF9F2-0054-415B-B164-DAC89F8A5CE5}" type="sibTrans" cxnId="{6982659D-7616-451D-B465-797D7BB98DDD}">
      <dgm:prSet/>
      <dgm:spPr/>
      <dgm:t>
        <a:bodyPr/>
        <a:lstStyle/>
        <a:p>
          <a:endParaRPr lang="en-IN"/>
        </a:p>
      </dgm:t>
    </dgm:pt>
    <dgm:pt modelId="{098141A8-556C-47B6-85D3-144F2D5AFDDE}" type="pres">
      <dgm:prSet presAssocID="{4A114B69-F235-4C68-AFDA-5C5D63990729}" presName="linear" presStyleCnt="0">
        <dgm:presLayoutVars>
          <dgm:animLvl val="lvl"/>
          <dgm:resizeHandles val="exact"/>
        </dgm:presLayoutVars>
      </dgm:prSet>
      <dgm:spPr/>
    </dgm:pt>
    <dgm:pt modelId="{20126E20-18DC-432C-B683-6E63F2DAC6EB}" type="pres">
      <dgm:prSet presAssocID="{6B9C929D-8A89-462B-8D61-322B53CE4E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B627F2-8DB2-4CE8-8E7B-6DC947CB0062}" type="pres">
      <dgm:prSet presAssocID="{6B9C929D-8A89-462B-8D61-322B53CE4E0A}" presName="childText" presStyleLbl="revTx" presStyleIdx="0" presStyleCnt="2">
        <dgm:presLayoutVars>
          <dgm:bulletEnabled val="1"/>
        </dgm:presLayoutVars>
      </dgm:prSet>
      <dgm:spPr/>
    </dgm:pt>
    <dgm:pt modelId="{F27E80EB-190A-49B3-AB2B-E52E2C5F9335}" type="pres">
      <dgm:prSet presAssocID="{B6A39C60-91B2-4D7D-91E3-1389DAF4C7B4}" presName="parentText" presStyleLbl="node1" presStyleIdx="1" presStyleCnt="2" custLinFactNeighborY="0">
        <dgm:presLayoutVars>
          <dgm:chMax val="0"/>
          <dgm:bulletEnabled val="1"/>
        </dgm:presLayoutVars>
      </dgm:prSet>
      <dgm:spPr/>
    </dgm:pt>
    <dgm:pt modelId="{7A0DB35E-3E78-4FB3-94A7-72DDF0D2504D}" type="pres">
      <dgm:prSet presAssocID="{B6A39C60-91B2-4D7D-91E3-1389DAF4C7B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7132E61-2D50-4EA9-BA63-8C5F64A1D9F0}" type="presOf" srcId="{4A114B69-F235-4C68-AFDA-5C5D63990729}" destId="{098141A8-556C-47B6-85D3-144F2D5AFDDE}" srcOrd="0" destOrd="0" presId="urn:microsoft.com/office/officeart/2005/8/layout/vList2"/>
    <dgm:cxn modelId="{A2D45049-4A09-4313-9365-34B84603CC83}" type="presOf" srcId="{F88C2668-CDD4-46B6-B2D9-C31C234FED5A}" destId="{65B627F2-8DB2-4CE8-8E7B-6DC947CB0062}" srcOrd="0" destOrd="0" presId="urn:microsoft.com/office/officeart/2005/8/layout/vList2"/>
    <dgm:cxn modelId="{77A0376A-ED74-4C1D-934B-9ED2019E2AF2}" type="presOf" srcId="{408045C2-96C9-4BBA-935B-CFB038632C38}" destId="{7A0DB35E-3E78-4FB3-94A7-72DDF0D2504D}" srcOrd="0" destOrd="0" presId="urn:microsoft.com/office/officeart/2005/8/layout/vList2"/>
    <dgm:cxn modelId="{25D1C177-6977-4D6B-B56B-54A2ADE28B2F}" type="presOf" srcId="{6B9C929D-8A89-462B-8D61-322B53CE4E0A}" destId="{20126E20-18DC-432C-B683-6E63F2DAC6EB}" srcOrd="0" destOrd="0" presId="urn:microsoft.com/office/officeart/2005/8/layout/vList2"/>
    <dgm:cxn modelId="{B3B3A48E-31EE-46F8-B5D9-EB6EBDA260D6}" type="presOf" srcId="{B6A39C60-91B2-4D7D-91E3-1389DAF4C7B4}" destId="{F27E80EB-190A-49B3-AB2B-E52E2C5F9335}" srcOrd="0" destOrd="0" presId="urn:microsoft.com/office/officeart/2005/8/layout/vList2"/>
    <dgm:cxn modelId="{2EAB399A-E460-4641-AA29-1A80C507E150}" srcId="{6B9C929D-8A89-462B-8D61-322B53CE4E0A}" destId="{F88C2668-CDD4-46B6-B2D9-C31C234FED5A}" srcOrd="0" destOrd="0" parTransId="{1C7C842B-F233-4684-BA9C-9D8F0D1FC1C7}" sibTransId="{6AC45FA2-3CAF-43E4-9738-8D01497EE9D8}"/>
    <dgm:cxn modelId="{6982659D-7616-451D-B465-797D7BB98DDD}" srcId="{B6A39C60-91B2-4D7D-91E3-1389DAF4C7B4}" destId="{408045C2-96C9-4BBA-935B-CFB038632C38}" srcOrd="0" destOrd="0" parTransId="{466404C5-870A-480C-97E8-B0C772093CC0}" sibTransId="{DB9CF9F2-0054-415B-B164-DAC89F8A5CE5}"/>
    <dgm:cxn modelId="{DEEF38E5-7A1B-4602-8F30-CBA7FE838AF4}" srcId="{4A114B69-F235-4C68-AFDA-5C5D63990729}" destId="{6B9C929D-8A89-462B-8D61-322B53CE4E0A}" srcOrd="0" destOrd="0" parTransId="{EF6D6B3C-7A01-4469-92BB-A78F8E570158}" sibTransId="{3307ABF8-09AE-4BD4-8C26-782632C3C956}"/>
    <dgm:cxn modelId="{0F0F27EF-CB35-407A-AB66-03FDD0EA80C3}" srcId="{4A114B69-F235-4C68-AFDA-5C5D63990729}" destId="{B6A39C60-91B2-4D7D-91E3-1389DAF4C7B4}" srcOrd="1" destOrd="0" parTransId="{FAB0618C-7A9F-4CBA-B5C0-E3F2BCBBD5CB}" sibTransId="{77955C9F-F0AE-4651-AB03-AB4C26EAB0A2}"/>
    <dgm:cxn modelId="{0812CB39-EC42-4AFC-A9CA-E1D2D7F0CEDB}" type="presParOf" srcId="{098141A8-556C-47B6-85D3-144F2D5AFDDE}" destId="{20126E20-18DC-432C-B683-6E63F2DAC6EB}" srcOrd="0" destOrd="0" presId="urn:microsoft.com/office/officeart/2005/8/layout/vList2"/>
    <dgm:cxn modelId="{2A51D0E1-8B59-43A4-B8BA-1DC4BF687ED9}" type="presParOf" srcId="{098141A8-556C-47B6-85D3-144F2D5AFDDE}" destId="{65B627F2-8DB2-4CE8-8E7B-6DC947CB0062}" srcOrd="1" destOrd="0" presId="urn:microsoft.com/office/officeart/2005/8/layout/vList2"/>
    <dgm:cxn modelId="{C22F1A82-7D63-4B14-97AF-38CFD373540A}" type="presParOf" srcId="{098141A8-556C-47B6-85D3-144F2D5AFDDE}" destId="{F27E80EB-190A-49B3-AB2B-E52E2C5F9335}" srcOrd="2" destOrd="0" presId="urn:microsoft.com/office/officeart/2005/8/layout/vList2"/>
    <dgm:cxn modelId="{0EB81D52-3EBC-4116-9290-A0DD480BB363}" type="presParOf" srcId="{098141A8-556C-47B6-85D3-144F2D5AFDDE}" destId="{7A0DB35E-3E78-4FB3-94A7-72DDF0D2504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Driver</a:t>
          </a:r>
          <a:r>
            <a:rPr lang="en-US" sz="2600" kern="1200" baseline="0" dirty="0"/>
            <a:t> Hiring App</a:t>
          </a:r>
          <a:endParaRPr lang="en-US" sz="2600" kern="1200" dirty="0"/>
        </a:p>
      </dsp:txBody>
      <dsp:txXfrm>
        <a:off x="0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About our system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6E20-18DC-432C-B683-6E63F2DAC6EB}">
      <dsp:nvSpPr>
        <dsp:cNvPr id="0" name=""/>
        <dsp:cNvSpPr/>
      </dsp:nvSpPr>
      <dsp:spPr>
        <a:xfrm>
          <a:off x="0" y="73908"/>
          <a:ext cx="81280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Languages</a:t>
          </a:r>
          <a:endParaRPr lang="en-IN" sz="6500" kern="1200" dirty="0"/>
        </a:p>
      </dsp:txBody>
      <dsp:txXfrm>
        <a:off x="76105" y="150013"/>
        <a:ext cx="7975790" cy="1406815"/>
      </dsp:txXfrm>
    </dsp:sp>
    <dsp:sp modelId="{65B627F2-8DB2-4CE8-8E7B-6DC947CB0062}">
      <dsp:nvSpPr>
        <dsp:cNvPr id="0" name=""/>
        <dsp:cNvSpPr/>
      </dsp:nvSpPr>
      <dsp:spPr>
        <a:xfrm>
          <a:off x="0" y="1632933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200" kern="1200" dirty="0"/>
            <a:t>Kotlin</a:t>
          </a:r>
        </a:p>
      </dsp:txBody>
      <dsp:txXfrm>
        <a:off x="0" y="1632933"/>
        <a:ext cx="8128000" cy="1076400"/>
      </dsp:txXfrm>
    </dsp:sp>
    <dsp:sp modelId="{F27E80EB-190A-49B3-AB2B-E52E2C5F9335}">
      <dsp:nvSpPr>
        <dsp:cNvPr id="0" name=""/>
        <dsp:cNvSpPr/>
      </dsp:nvSpPr>
      <dsp:spPr>
        <a:xfrm>
          <a:off x="0" y="2709333"/>
          <a:ext cx="81280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Tools</a:t>
          </a:r>
          <a:endParaRPr lang="en-IN" sz="6500" kern="1200" dirty="0"/>
        </a:p>
      </dsp:txBody>
      <dsp:txXfrm>
        <a:off x="76105" y="2785438"/>
        <a:ext cx="7975790" cy="1406815"/>
      </dsp:txXfrm>
    </dsp:sp>
    <dsp:sp modelId="{7A0DB35E-3E78-4FB3-94A7-72DDF0D2504D}">
      <dsp:nvSpPr>
        <dsp:cNvPr id="0" name=""/>
        <dsp:cNvSpPr/>
      </dsp:nvSpPr>
      <dsp:spPr>
        <a:xfrm>
          <a:off x="0" y="4268358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000" kern="1200" dirty="0"/>
            <a:t>Android Studio</a:t>
          </a:r>
        </a:p>
      </dsp:txBody>
      <dsp:txXfrm>
        <a:off x="0" y="4268358"/>
        <a:ext cx="81280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901" y="887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Welcome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H! Drive 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Driver And Car Hiring App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6C6B1-FA70-C6E5-5E2E-AD2D70F27897}"/>
              </a:ext>
            </a:extLst>
          </p:cNvPr>
          <p:cNvSpPr txBox="1"/>
          <p:nvPr/>
        </p:nvSpPr>
        <p:spPr>
          <a:xfrm>
            <a:off x="8410373" y="5845883"/>
            <a:ext cx="3630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ANMOL PATEL 2000290120027</a:t>
            </a:r>
          </a:p>
          <a:p>
            <a:r>
              <a:rPr lang="en-IN" dirty="0"/>
              <a:t>AMAN VERMA 2000290120021</a:t>
            </a:r>
          </a:p>
          <a:p>
            <a:r>
              <a:rPr lang="en-IN" dirty="0"/>
              <a:t>AKSHAT SINGH 2000290120018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creenshot image 2">
            <a:extLst>
              <a:ext uri="{FF2B5EF4-FFF2-40B4-BE49-F238E27FC236}">
                <a16:creationId xmlns:a16="http://schemas.microsoft.com/office/drawing/2014/main" id="{68915B97-B041-A8D2-56B6-6CF24E8D3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3E75-D603-A8CC-8884-7F5E1813A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29"/>
          <a:stretch/>
        </p:blipFill>
        <p:spPr>
          <a:xfrm>
            <a:off x="3924300" y="0"/>
            <a:ext cx="3812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3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130A22-69FF-2C39-CFCA-88A94F37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11" y="929423"/>
            <a:ext cx="2278577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155-6889-4CA8-9777-4E6F662A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20" y="2944427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/>
              <a:t>App Development Using Kotlin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68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847C-B8C3-4646-9853-EB0A6946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H! Drive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37BE-D1BC-4325-B33D-D9E074EC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4000" dirty="0"/>
              <a:t>Commonly we have seen this scenario that we plan a trip but due to unavailability of resource we have to cancel it. So H! Drive is the solution for this and will help people to hire a driver or a car for that purpose</a:t>
            </a:r>
          </a:p>
        </p:txBody>
      </p:sp>
    </p:spTree>
    <p:extLst>
      <p:ext uri="{BB962C8B-B14F-4D97-AF65-F5344CB8AC3E}">
        <p14:creationId xmlns:p14="http://schemas.microsoft.com/office/powerpoint/2010/main" val="38145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44A7-EC62-4A8E-A511-2FE7CD45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431A-8920-4A4D-A0C6-550A46B7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H! Drive is an android app written on </a:t>
            </a:r>
            <a:r>
              <a:rPr lang="en-US" sz="4000" dirty="0" err="1"/>
              <a:t>kotlin</a:t>
            </a:r>
            <a:r>
              <a:rPr lang="en-US" sz="4000" dirty="0"/>
              <a:t>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It consist of Various contact detail of driver and available cars for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25322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78AA-A760-4408-8785-19CD27DB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9D8D-B884-48D4-9817-54CB1F30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3" y="925973"/>
            <a:ext cx="12110977" cy="549827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/>
              <a:t>Driver Hiring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Car Hiring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Fare Calculator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List of Available cars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Driver Rating System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Feedback 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Driver Driving Skills test</a:t>
            </a:r>
          </a:p>
        </p:txBody>
      </p:sp>
    </p:spTree>
    <p:extLst>
      <p:ext uri="{BB962C8B-B14F-4D97-AF65-F5344CB8AC3E}">
        <p14:creationId xmlns:p14="http://schemas.microsoft.com/office/powerpoint/2010/main" val="137806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731648-3DF1-4AAD-B639-39B058C41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6675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28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D2E2-4E23-4A94-9D8B-A312CDE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0747-40F8-4291-BF66-0313FE4E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are thinking of some modifications and adding some advanced new features in out system. Some of them are –</a:t>
            </a:r>
          </a:p>
          <a:p>
            <a:r>
              <a:rPr lang="en-US" dirty="0"/>
              <a:t>Upgrading Mobile Application to implement (more user friendly) Application.</a:t>
            </a:r>
          </a:p>
          <a:p>
            <a:r>
              <a:rPr lang="en-US" dirty="0"/>
              <a:t>In future User can register himself for driving.</a:t>
            </a:r>
          </a:p>
          <a:p>
            <a:r>
              <a:rPr lang="en-US" dirty="0"/>
              <a:t>Also User can submit their available cars for rental purpose</a:t>
            </a:r>
          </a:p>
        </p:txBody>
      </p:sp>
    </p:spTree>
    <p:extLst>
      <p:ext uri="{BB962C8B-B14F-4D97-AF65-F5344CB8AC3E}">
        <p14:creationId xmlns:p14="http://schemas.microsoft.com/office/powerpoint/2010/main" val="120904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B368-223F-4B63-82CC-A15927D5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34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52FAC-2FA5-79A2-DEE8-CCDD026A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9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{9AE49999-BA12-41DB-8C9F-E7D638527976}tf12214701_win32</Template>
  <TotalTime>106</TotalTime>
  <Words>192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Goudy Old Style</vt:lpstr>
      <vt:lpstr>Wingdings</vt:lpstr>
      <vt:lpstr>Wingdings 2</vt:lpstr>
      <vt:lpstr>SlateVTI</vt:lpstr>
      <vt:lpstr>Welcome </vt:lpstr>
      <vt:lpstr>App Development Using Kotlin</vt:lpstr>
      <vt:lpstr>Why H! Drive</vt:lpstr>
      <vt:lpstr>Our System</vt:lpstr>
      <vt:lpstr>Features</vt:lpstr>
      <vt:lpstr>PowerPoint Presentation</vt:lpstr>
      <vt:lpstr>Future plan</vt:lpstr>
      <vt:lpstr>User Interface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Anmol Patel</dc:creator>
  <cp:lastModifiedBy>Anmol Patel</cp:lastModifiedBy>
  <cp:revision>7</cp:revision>
  <dcterms:created xsi:type="dcterms:W3CDTF">2021-12-02T09:07:08Z</dcterms:created>
  <dcterms:modified xsi:type="dcterms:W3CDTF">2022-11-23T13:26:28Z</dcterms:modified>
</cp:coreProperties>
</file>