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56" r:id="rId2"/>
    <p:sldId id="266" r:id="rId3"/>
    <p:sldId id="267" r:id="rId4"/>
    <p:sldId id="268" r:id="rId5"/>
    <p:sldId id="269" r:id="rId6"/>
    <p:sldId id="279" r:id="rId7"/>
    <p:sldId id="270" r:id="rId8"/>
    <p:sldId id="280" r:id="rId9"/>
    <p:sldId id="282" r:id="rId10"/>
    <p:sldId id="261" r:id="rId11"/>
    <p:sldId id="262" r:id="rId12"/>
    <p:sldId id="260" r:id="rId13"/>
    <p:sldId id="263" r:id="rId14"/>
    <p:sldId id="283" r:id="rId15"/>
    <p:sldId id="28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7A74A3-4895-4ACC-BD40-0D70F74FF3D8}" type="datetimeFigureOut">
              <a:rPr lang="en-US" smtClean="0"/>
              <a:pPr/>
              <a:t>1/27/2014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51652-8884-49FC-BCF7-02423A1059C7}" type="slidenum">
              <a:rPr lang="en-US" smtClean="0"/>
              <a:pPr/>
              <a:t>‹#›</a:t>
            </a:fld>
            <a:endParaRPr lang="en-US"/>
          </a:p>
        </p:txBody>
      </p:sp>
    </p:spTree>
    <p:extLst>
      <p:ext uri="{BB962C8B-B14F-4D97-AF65-F5344CB8AC3E}">
        <p14:creationId xmlns:p14="http://schemas.microsoft.com/office/powerpoint/2010/main" val="1770828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251652-8884-49FC-BCF7-02423A1059C7}"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251652-8884-49FC-BCF7-02423A1059C7}"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251652-8884-49FC-BCF7-02423A1059C7}"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251652-8884-49FC-BCF7-02423A1059C7}"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251652-8884-49FC-BCF7-02423A1059C7}"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0251652-8884-49FC-BCF7-02423A1059C7}"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0251652-8884-49FC-BCF7-02423A1059C7}"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251652-8884-49FC-BCF7-02423A1059C7}"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251652-8884-49FC-BCF7-02423A1059C7}"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0251652-8884-49FC-BCF7-02423A1059C7}"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0251652-8884-49FC-BCF7-02423A1059C7}"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0251652-8884-49FC-BCF7-02423A1059C7}"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0251652-8884-49FC-BCF7-02423A1059C7}"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0251652-8884-49FC-BCF7-02423A1059C7}"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0251652-8884-49FC-BCF7-02423A1059C7}"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FA91BA69-A05F-4E67-9294-1C19101626C8}" type="datetimeFigureOut">
              <a:rPr lang="en-US" smtClean="0"/>
              <a:pPr/>
              <a:t>1/27/2014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83BF0A68-EDDF-4063-A849-543FD2949E99}"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91BA69-A05F-4E67-9294-1C19101626C8}" type="datetimeFigureOut">
              <a:rPr lang="en-US" smtClean="0"/>
              <a:pPr/>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F0A68-EDDF-4063-A849-543FD2949E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91BA69-A05F-4E67-9294-1C19101626C8}" type="datetimeFigureOut">
              <a:rPr lang="en-US" smtClean="0"/>
              <a:pPr/>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F0A68-EDDF-4063-A849-543FD2949E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91BA69-A05F-4E67-9294-1C19101626C8}" type="datetimeFigureOut">
              <a:rPr lang="en-US" smtClean="0"/>
              <a:pPr/>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F0A68-EDDF-4063-A849-543FD2949E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A91BA69-A05F-4E67-9294-1C19101626C8}" type="datetimeFigureOut">
              <a:rPr lang="en-US" smtClean="0"/>
              <a:pPr/>
              <a:t>1/27/2014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83BF0A68-EDDF-4063-A849-543FD2949E9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A91BA69-A05F-4E67-9294-1C19101626C8}" type="datetimeFigureOut">
              <a:rPr lang="en-US" smtClean="0"/>
              <a:pPr/>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F0A68-EDDF-4063-A849-543FD2949E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A91BA69-A05F-4E67-9294-1C19101626C8}" type="datetimeFigureOut">
              <a:rPr lang="en-US" smtClean="0"/>
              <a:pPr/>
              <a:t>1/27/2014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BF0A68-EDDF-4063-A849-543FD2949E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A91BA69-A05F-4E67-9294-1C19101626C8}" type="datetimeFigureOut">
              <a:rPr lang="en-US" smtClean="0"/>
              <a:pPr/>
              <a:t>1/27/2014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BF0A68-EDDF-4063-A849-543FD2949E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91BA69-A05F-4E67-9294-1C19101626C8}" type="datetimeFigureOut">
              <a:rPr lang="en-US" smtClean="0"/>
              <a:pPr/>
              <a:t>1/27/2014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BF0A68-EDDF-4063-A849-543FD2949E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A91BA69-A05F-4E67-9294-1C19101626C8}" type="datetimeFigureOut">
              <a:rPr lang="en-US" smtClean="0"/>
              <a:pPr/>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F0A68-EDDF-4063-A849-543FD2949E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A91BA69-A05F-4E67-9294-1C19101626C8}" type="datetimeFigureOut">
              <a:rPr lang="en-US" smtClean="0"/>
              <a:pPr/>
              <a:t>1/27/2014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F0A68-EDDF-4063-A849-543FD2949E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FA91BA69-A05F-4E67-9294-1C19101626C8}" type="datetimeFigureOut">
              <a:rPr lang="en-US" smtClean="0"/>
              <a:pPr/>
              <a:t>1/27/2014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3BF0A68-EDDF-4063-A849-543FD2949E9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86200" y="4572000"/>
            <a:ext cx="6477000" cy="2514600"/>
          </a:xfrm>
        </p:spPr>
        <p:txBody>
          <a:bodyPr>
            <a:normAutofit/>
          </a:bodyPr>
          <a:lstStyle/>
          <a:p>
            <a:r>
              <a:rPr lang="en-US" sz="2000" dirty="0" smtClean="0">
                <a:solidFill>
                  <a:schemeClr val="bg1"/>
                </a:solidFill>
                <a:latin typeface="Arial Black" pitchFamily="34" charset="0"/>
              </a:rPr>
              <a:t/>
            </a:r>
            <a:br>
              <a:rPr lang="en-US" sz="2000" dirty="0" smtClean="0">
                <a:solidFill>
                  <a:schemeClr val="bg1"/>
                </a:solidFill>
                <a:latin typeface="Arial Black" pitchFamily="34" charset="0"/>
              </a:rPr>
            </a:br>
            <a:endParaRPr lang="en-US" sz="2000" dirty="0">
              <a:solidFill>
                <a:schemeClr val="bg1"/>
              </a:solidFill>
              <a:latin typeface="Arial Black" pitchFamily="34" charset="0"/>
            </a:endParaRPr>
          </a:p>
        </p:txBody>
      </p:sp>
      <p:sp>
        <p:nvSpPr>
          <p:cNvPr id="3" name="Subtitle 2"/>
          <p:cNvSpPr>
            <a:spLocks noGrp="1"/>
          </p:cNvSpPr>
          <p:nvPr>
            <p:ph type="subTitle" idx="1"/>
          </p:nvPr>
        </p:nvSpPr>
        <p:spPr/>
        <p:txBody>
          <a:bodyPr/>
          <a:lstStyle/>
          <a:p>
            <a:endParaRPr lang="en-US" dirty="0"/>
          </a:p>
        </p:txBody>
      </p:sp>
      <p:pic>
        <p:nvPicPr>
          <p:cNvPr id="1026" name="Picture 2" descr="C:\Documents and Settings\kt\My Documents\Downloads\unnamed.jpg"/>
          <p:cNvPicPr>
            <a:picLocks noChangeAspect="1" noChangeArrowheads="1"/>
          </p:cNvPicPr>
          <p:nvPr/>
        </p:nvPicPr>
        <p:blipFill>
          <a:blip r:embed="rId3" cstate="print"/>
          <a:srcRect/>
          <a:stretch>
            <a:fillRect/>
          </a:stretch>
        </p:blipFill>
        <p:spPr bwMode="auto">
          <a:xfrm>
            <a:off x="0" y="0"/>
            <a:ext cx="9144000" cy="51816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latin typeface="Arial Black" pitchFamily="34" charset="0"/>
              </a:rPr>
              <a:t> </a:t>
            </a:r>
            <a:endParaRPr lang="en-US" sz="1600" dirty="0">
              <a:latin typeface="Arial Black" pitchFamily="34" charset="0"/>
            </a:endParaRPr>
          </a:p>
        </p:txBody>
      </p:sp>
      <p:pic>
        <p:nvPicPr>
          <p:cNvPr id="2050" name="Picture 12" descr="Description: C:\Users\kkk\Desktop\ScreenShot\SC20130513-232747.png"/>
          <p:cNvPicPr>
            <a:picLocks noGrp="1" noChangeAspect="1" noChangeArrowheads="1"/>
          </p:cNvPicPr>
          <p:nvPr>
            <p:ph idx="1"/>
          </p:nvPr>
        </p:nvPicPr>
        <p:blipFill>
          <a:blip r:embed="rId3" cstate="print"/>
          <a:srcRect/>
          <a:stretch>
            <a:fillRect/>
          </a:stretch>
        </p:blipFill>
        <p:spPr bwMode="auto">
          <a:xfrm>
            <a:off x="0" y="762000"/>
            <a:ext cx="3086100" cy="4114800"/>
          </a:xfrm>
          <a:prstGeom prst="rect">
            <a:avLst/>
          </a:prstGeom>
          <a:noFill/>
          <a:ln w="9525">
            <a:noFill/>
            <a:miter lim="800000"/>
            <a:headEnd/>
            <a:tailEnd/>
          </a:ln>
        </p:spPr>
      </p:pic>
      <p:sp>
        <p:nvSpPr>
          <p:cNvPr id="14337" name="Rectangle 1"/>
          <p:cNvSpPr>
            <a:spLocks noChangeArrowheads="1"/>
          </p:cNvSpPr>
          <p:nvPr/>
        </p:nvSpPr>
        <p:spPr bwMode="auto">
          <a:xfrm>
            <a:off x="3200400" y="1338858"/>
            <a:ext cx="5715000" cy="33855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ea typeface="Times New Roman" pitchFamily="18" charset="0"/>
                <a:cs typeface="Times New Roman" pitchFamily="18" charset="0"/>
              </a:rPr>
              <a:t>This is the front (Main) page of Panic Button.</a:t>
            </a:r>
            <a:endParaRPr kumimoji="0" 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ea typeface="Times New Roman" pitchFamily="18" charset="0"/>
                <a:cs typeface="Times New Roman" pitchFamily="18" charset="0"/>
              </a:rPr>
              <a:t>Only two buttons are visible in the page.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tabLst/>
            </a:pPr>
            <a:r>
              <a:rPr kumimoji="0" lang="en-US" sz="2800" b="0" i="0" u="none" strike="noStrike" cap="none" normalizeH="0" baseline="0" dirty="0" smtClean="0">
                <a:ln>
                  <a:noFill/>
                </a:ln>
                <a:solidFill>
                  <a:schemeClr val="tx1"/>
                </a:solidFill>
                <a:effectLst/>
                <a:ea typeface="Times New Roman" pitchFamily="18" charset="0"/>
                <a:cs typeface="Times New Roman" pitchFamily="18" charset="0"/>
              </a:rPr>
              <a:t>Add Contacts</a:t>
            </a:r>
          </a:p>
          <a:p>
            <a:pPr marL="0" marR="0" lvl="0" indent="0" algn="l" defTabSz="914400" rtl="0" eaLnBrk="0" fontAlgn="base" latinLnBrk="0" hangingPunct="0">
              <a:lnSpc>
                <a:spcPct val="100000"/>
              </a:lnSpc>
              <a:spcBef>
                <a:spcPct val="0"/>
              </a:spcBef>
              <a:spcAft>
                <a:spcPct val="0"/>
              </a:spcAft>
              <a:buClrTx/>
              <a:buSzTx/>
              <a:buFontTx/>
              <a:buNone/>
              <a:tabLst/>
            </a:pPr>
            <a:r>
              <a:rPr lang="en-US" sz="2800" dirty="0" smtClean="0"/>
              <a:t> </a:t>
            </a:r>
            <a:r>
              <a:rPr kumimoji="0" lang="en-US" sz="2800" b="0" i="0" u="none" strike="noStrike" cap="none" normalizeH="0" baseline="0" dirty="0" smtClean="0">
                <a:ln>
                  <a:noFill/>
                </a:ln>
                <a:solidFill>
                  <a:schemeClr val="tx1"/>
                </a:solidFill>
                <a:effectLst/>
                <a:ea typeface="Times New Roman" pitchFamily="18" charset="0"/>
                <a:cs typeface="Times New Roman" pitchFamily="18" charset="0"/>
              </a:rPr>
              <a:t>Send SMS</a:t>
            </a:r>
            <a:endParaRPr kumimoji="0" 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074" name="Picture 14" descr="Description: C:\Users\kkk\Desktop\ScreenShot\SC20130513-2327571.png"/>
          <p:cNvPicPr>
            <a:picLocks noChangeAspect="1" noChangeArrowheads="1"/>
          </p:cNvPicPr>
          <p:nvPr/>
        </p:nvPicPr>
        <p:blipFill>
          <a:blip r:embed="rId3" cstate="print"/>
          <a:srcRect/>
          <a:stretch>
            <a:fillRect/>
          </a:stretch>
        </p:blipFill>
        <p:spPr bwMode="auto">
          <a:xfrm>
            <a:off x="0" y="914400"/>
            <a:ext cx="3139865" cy="4191000"/>
          </a:xfrm>
          <a:prstGeom prst="rect">
            <a:avLst/>
          </a:prstGeom>
          <a:noFill/>
          <a:ln w="9525">
            <a:noFill/>
            <a:miter lim="800000"/>
            <a:headEnd/>
            <a:tailEnd/>
          </a:ln>
        </p:spPr>
      </p:pic>
      <p:sp>
        <p:nvSpPr>
          <p:cNvPr id="12289" name="Rectangle 1"/>
          <p:cNvSpPr>
            <a:spLocks noGrp="1" noChangeArrowheads="1"/>
          </p:cNvSpPr>
          <p:nvPr>
            <p:ph idx="1"/>
          </p:nvPr>
        </p:nvSpPr>
        <p:spPr bwMode="auto">
          <a:xfrm>
            <a:off x="3352800" y="1466195"/>
            <a:ext cx="5791200"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ea typeface="Times New Roman" pitchFamily="18" charset="0"/>
                <a:cs typeface="Times New Roman" pitchFamily="18" charset="0"/>
              </a:rPr>
              <a:t>Here we can Add Contacts.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ea typeface="Times New Roman" pitchFamily="18" charset="0"/>
                <a:cs typeface="Times New Roman" pitchFamily="18" charset="0"/>
              </a:rPr>
              <a:t>Update the previous entered     number</a:t>
            </a:r>
            <a:r>
              <a:rPr kumimoji="0" lang="en-US" b="1" i="0" u="none" strike="noStrike" cap="none" normalizeH="0" baseline="0" dirty="0" smtClean="0">
                <a:ln>
                  <a:noFill/>
                </a:ln>
                <a:solidFill>
                  <a:schemeClr val="tx1"/>
                </a:solidFill>
                <a:effectLst/>
                <a:ea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ea typeface="Times New Roman" pitchFamily="18" charset="0"/>
                <a:cs typeface="Times New Roman" pitchFamily="18" charset="0"/>
              </a:rPr>
              <a:t>Delete any Entry (Name + Number)</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dirty="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ea typeface="Times New Roman" pitchFamily="18" charset="0"/>
                <a:cs typeface="Times New Roman" pitchFamily="18" charset="0"/>
              </a:rPr>
              <a:t>Name &amp; Numbers in the database can </a:t>
            </a:r>
            <a:r>
              <a:rPr lang="en-US" dirty="0" smtClean="0">
                <a:cs typeface="Times New Roman" pitchFamily="18" charset="0"/>
              </a:rPr>
              <a:t>be displayed</a:t>
            </a: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3124200" y="1524000"/>
            <a:ext cx="6096000" cy="4404360"/>
          </a:xfrm>
        </p:spPr>
        <p:txBody>
          <a:bodyPr/>
          <a:lstStyle/>
          <a:p>
            <a:pPr marL="137160" indent="0">
              <a:buNone/>
            </a:pPr>
            <a:r>
              <a:rPr lang="en-US" dirty="0" smtClean="0"/>
              <a:t> When the Send SMS button is clicked in the front page</a:t>
            </a:r>
          </a:p>
          <a:p>
            <a:pPr marL="137160" indent="0">
              <a:buNone/>
            </a:pPr>
            <a:endParaRPr lang="en-US" dirty="0" smtClean="0"/>
          </a:p>
          <a:p>
            <a:pPr marL="137160" indent="0">
              <a:buNone/>
            </a:pPr>
            <a:r>
              <a:rPr lang="en-US" dirty="0" smtClean="0"/>
              <a:t> It will open a new page, Requesting to Enable GPS. So that it can fetch current GPS location.</a:t>
            </a:r>
            <a:endParaRPr lang="en-US" dirty="0"/>
          </a:p>
        </p:txBody>
      </p:sp>
      <p:pic>
        <p:nvPicPr>
          <p:cNvPr id="4098" name="Picture 18" descr="Description: C:\Users\kkk\Desktop\ScreenShot\SC20130513-232835nk.png"/>
          <p:cNvPicPr>
            <a:picLocks noChangeAspect="1" noChangeArrowheads="1"/>
          </p:cNvPicPr>
          <p:nvPr/>
        </p:nvPicPr>
        <p:blipFill>
          <a:blip r:embed="rId3" cstate="print"/>
          <a:srcRect/>
          <a:stretch>
            <a:fillRect/>
          </a:stretch>
        </p:blipFill>
        <p:spPr bwMode="auto">
          <a:xfrm>
            <a:off x="0" y="762000"/>
            <a:ext cx="32004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819400" y="1905000"/>
            <a:ext cx="6400800" cy="4709160"/>
          </a:xfrm>
        </p:spPr>
        <p:txBody>
          <a:bodyPr/>
          <a:lstStyle/>
          <a:p>
            <a:pPr marL="137160" indent="0">
              <a:buNone/>
            </a:pPr>
            <a:r>
              <a:rPr lang="en-US" dirty="0" smtClean="0"/>
              <a:t> Just after we click Send SMS button in       the front page current GPS location will be fetched and will be send in text form to all the recorded numbers in database.</a:t>
            </a:r>
          </a:p>
          <a:p>
            <a:pPr>
              <a:buNone/>
            </a:pPr>
            <a:r>
              <a:rPr lang="en-US" dirty="0" smtClean="0"/>
              <a:t> </a:t>
            </a:r>
          </a:p>
          <a:p>
            <a:endParaRPr lang="en-US" dirty="0"/>
          </a:p>
        </p:txBody>
      </p:sp>
      <p:pic>
        <p:nvPicPr>
          <p:cNvPr id="5122" name="Picture 17" descr="Description: C:\Users\kkk\Desktop\ScreenShot\SC20130513-2329161.png"/>
          <p:cNvPicPr>
            <a:picLocks noChangeAspect="1" noChangeArrowheads="1"/>
          </p:cNvPicPr>
          <p:nvPr/>
        </p:nvPicPr>
        <p:blipFill>
          <a:blip r:embed="rId3" cstate="print"/>
          <a:srcRect/>
          <a:stretch>
            <a:fillRect/>
          </a:stretch>
        </p:blipFill>
        <p:spPr bwMode="auto">
          <a:xfrm>
            <a:off x="0" y="533400"/>
            <a:ext cx="2981325" cy="3978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Conclusion</a:t>
            </a:r>
            <a:endParaRPr lang="en-US" dirty="0">
              <a:latin typeface="Algerian" pitchFamily="82" charset="0"/>
            </a:endParaRPr>
          </a:p>
        </p:txBody>
      </p:sp>
      <p:sp>
        <p:nvSpPr>
          <p:cNvPr id="3" name="Content Placeholder 2"/>
          <p:cNvSpPr>
            <a:spLocks noGrp="1"/>
          </p:cNvSpPr>
          <p:nvPr>
            <p:ph idx="1"/>
          </p:nvPr>
        </p:nvSpPr>
        <p:spPr>
          <a:xfrm>
            <a:off x="457200" y="1295400"/>
            <a:ext cx="8229600" cy="4709160"/>
          </a:xfrm>
        </p:spPr>
        <p:txBody>
          <a:bodyPr>
            <a:normAutofit/>
          </a:bodyPr>
          <a:lstStyle/>
          <a:p>
            <a:pPr>
              <a:buNone/>
            </a:pPr>
            <a:r>
              <a:rPr lang="en-US" dirty="0" smtClean="0"/>
              <a:t/>
            </a:r>
            <a:br>
              <a:rPr lang="en-US" dirty="0" smtClean="0"/>
            </a:br>
            <a:r>
              <a:rPr lang="en-US" dirty="0" smtClean="0"/>
              <a:t>The application enables users to push a central button and generate a security alert, activating immediate contact with various emergency services, providing instant details of location, as well as dialing emergency numbers and sending panic messages via a wide range of communication mediums and channels such as: </a:t>
            </a:r>
            <a:r>
              <a:rPr lang="en-US" dirty="0" err="1" smtClean="0"/>
              <a:t>Sms</a:t>
            </a:r>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normAutofit/>
          </a:bodyPr>
          <a:lstStyle/>
          <a:p>
            <a:r>
              <a:rPr lang="en-US" sz="6000" dirty="0" err="1" smtClean="0">
                <a:latin typeface="Algerian" pitchFamily="82" charset="0"/>
              </a:rPr>
              <a:t>THANKyoU</a:t>
            </a:r>
            <a:endParaRPr lang="en-US" sz="6000" dirty="0">
              <a:latin typeface="Algerian" pitchFamily="82" charset="0"/>
            </a:endParaRPr>
          </a:p>
        </p:txBody>
      </p:sp>
      <p:sp>
        <p:nvSpPr>
          <p:cNvPr id="3" name="Content Placeholder 2"/>
          <p:cNvSpPr>
            <a:spLocks noGrp="1"/>
          </p:cNvSpPr>
          <p:nvPr>
            <p:ph idx="1"/>
          </p:nvPr>
        </p:nvSpPr>
        <p:spPr/>
        <p:txBody>
          <a:bodyPr>
            <a:normAutofit/>
          </a:bodyPr>
          <a:lstStyle/>
          <a:p>
            <a:pPr>
              <a:buNone/>
            </a:pPr>
            <a:endParaRPr lang="en-US" sz="6600" dirty="0" smtClean="0">
              <a:solidFill>
                <a:schemeClr val="bg1">
                  <a:lumMod val="95000"/>
                  <a:lumOff val="5000"/>
                </a:schemeClr>
              </a:solidFill>
            </a:endParaRPr>
          </a:p>
          <a:p>
            <a:pPr>
              <a:buNone/>
            </a:pPr>
            <a:endParaRPr lang="en-US" dirty="0" smtClean="0">
              <a:solidFill>
                <a:schemeClr val="bg1">
                  <a:lumMod val="95000"/>
                  <a:lumOff val="5000"/>
                </a:schemeClr>
              </a:solidFill>
              <a:latin typeface="Arial Black" pitchFamily="34" charset="0"/>
            </a:endParaRPr>
          </a:p>
          <a:p>
            <a:pPr>
              <a:buNone/>
            </a:pPr>
            <a:endParaRPr lang="en-US" sz="6600" dirty="0" smtClean="0">
              <a:solidFill>
                <a:schemeClr val="bg1">
                  <a:lumMod val="95000"/>
                  <a:lumOff val="5000"/>
                </a:schemeClr>
              </a:solidFill>
              <a:latin typeface="Old English Text MT" pitchFamily="6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What is panic button?</a:t>
            </a:r>
            <a:endParaRPr lang="en-US" dirty="0">
              <a:latin typeface="Algerian" pitchFamily="82" charset="0"/>
            </a:endParaRPr>
          </a:p>
        </p:txBody>
      </p:sp>
      <p:sp>
        <p:nvSpPr>
          <p:cNvPr id="3" name="Content Placeholder 2"/>
          <p:cNvSpPr>
            <a:spLocks noGrp="1"/>
          </p:cNvSpPr>
          <p:nvPr>
            <p:ph idx="1"/>
          </p:nvPr>
        </p:nvSpPr>
        <p:spPr/>
        <p:txBody>
          <a:bodyPr/>
          <a:lstStyle/>
          <a:p>
            <a:pPr>
              <a:buNone/>
            </a:pPr>
            <a:r>
              <a:rPr lang="en-US" dirty="0" smtClean="0"/>
              <a:t>     In panic button android application we have tried to make emergency calls to preselected people within one click of a button. On a single click of a button the person in requirement can send alert message, which will contain the current GPS location of the user in need. This message will be send to those users who are maintained in the preselected list of people.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Introduction</a:t>
            </a:r>
            <a:endParaRPr lang="en-US" dirty="0">
              <a:latin typeface="Algerian" pitchFamily="82" charset="0"/>
            </a:endParaRPr>
          </a:p>
        </p:txBody>
      </p:sp>
      <p:sp>
        <p:nvSpPr>
          <p:cNvPr id="3" name="Content Placeholder 2"/>
          <p:cNvSpPr>
            <a:spLocks noGrp="1"/>
          </p:cNvSpPr>
          <p:nvPr>
            <p:ph idx="1"/>
          </p:nvPr>
        </p:nvSpPr>
        <p:spPr>
          <a:xfrm>
            <a:off x="2362200" y="1524000"/>
            <a:ext cx="6172200" cy="4709160"/>
          </a:xfrm>
        </p:spPr>
        <p:txBody>
          <a:bodyPr/>
          <a:lstStyle/>
          <a:p>
            <a:pPr>
              <a:buNone/>
            </a:pPr>
            <a:r>
              <a:rPr lang="en-US" dirty="0" smtClean="0"/>
              <a:t>    The application  main page looks like a photo which is meant to hide the fact that this is an alarm app. You will need to spend some time selecting emergency contacts, people you would want notify if you were ever in danger, and entering their contact information.  </a:t>
            </a:r>
            <a:endParaRPr lang="en-US" dirty="0"/>
          </a:p>
        </p:txBody>
      </p:sp>
      <p:pic>
        <p:nvPicPr>
          <p:cNvPr id="44033" name="Picture 1"/>
          <p:cNvPicPr>
            <a:picLocks noChangeAspect="1" noChangeArrowheads="1"/>
          </p:cNvPicPr>
          <p:nvPr/>
        </p:nvPicPr>
        <p:blipFill>
          <a:blip r:embed="rId3" cstate="print"/>
          <a:srcRect/>
          <a:stretch>
            <a:fillRect/>
          </a:stretch>
        </p:blipFill>
        <p:spPr bwMode="auto">
          <a:xfrm>
            <a:off x="0" y="1524000"/>
            <a:ext cx="2514600" cy="4267200"/>
          </a:xfrm>
          <a:prstGeom prst="rect">
            <a:avLst/>
          </a:prstGeom>
          <a:noFill/>
          <a:ln w="9525">
            <a:noFill/>
            <a:miter lim="800000"/>
            <a:headEnd/>
            <a:tailEnd/>
          </a:ln>
          <a:effectLst/>
        </p:spPr>
      </p:pic>
    </p:spTree>
  </p:cSld>
  <p:clrMapOvr>
    <a:masterClrMapping/>
  </p:clrMapOvr>
  <p:transition>
    <p:wipe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About the project</a:t>
            </a:r>
            <a:endParaRPr lang="en-US" dirty="0">
              <a:latin typeface="Algerian" pitchFamily="82" charset="0"/>
            </a:endParaRPr>
          </a:p>
        </p:txBody>
      </p:sp>
      <p:sp>
        <p:nvSpPr>
          <p:cNvPr id="3" name="Content Placeholder 2"/>
          <p:cNvSpPr>
            <a:spLocks noGrp="1"/>
          </p:cNvSpPr>
          <p:nvPr>
            <p:ph idx="1"/>
          </p:nvPr>
        </p:nvSpPr>
        <p:spPr>
          <a:xfrm>
            <a:off x="381000" y="1447800"/>
            <a:ext cx="8229600" cy="4709160"/>
          </a:xfrm>
        </p:spPr>
        <p:txBody>
          <a:bodyPr>
            <a:normAutofit fontScale="92500"/>
          </a:bodyPr>
          <a:lstStyle/>
          <a:p>
            <a:pPr>
              <a:buNone/>
            </a:pPr>
            <a:r>
              <a:rPr lang="en-US" dirty="0" smtClean="0"/>
              <a:t>      There is a main page where two main buttons are provided. The first button is Add Contacts and the other is Send SMS. Inside a button element you can put content, like text or images. The main components of the whole implementation are </a:t>
            </a:r>
          </a:p>
          <a:p>
            <a:pPr>
              <a:buNone/>
            </a:pPr>
            <a:r>
              <a:rPr lang="en-US" dirty="0" smtClean="0">
                <a:solidFill>
                  <a:schemeClr val="bg1">
                    <a:lumMod val="95000"/>
                    <a:lumOff val="5000"/>
                  </a:schemeClr>
                </a:solidFill>
              </a:rPr>
              <a:t>     (a)Add contacts</a:t>
            </a:r>
          </a:p>
          <a:p>
            <a:pPr>
              <a:buNone/>
            </a:pPr>
            <a:r>
              <a:rPr lang="en-US" dirty="0" smtClean="0">
                <a:solidFill>
                  <a:schemeClr val="bg1">
                    <a:lumMod val="95000"/>
                    <a:lumOff val="5000"/>
                  </a:schemeClr>
                </a:solidFill>
              </a:rPr>
              <a:t>     (b)Send SMS</a:t>
            </a:r>
          </a:p>
          <a:p>
            <a:pPr>
              <a:buNone/>
            </a:pPr>
            <a:r>
              <a:rPr lang="en-US" dirty="0" smtClean="0">
                <a:solidFill>
                  <a:schemeClr val="bg1">
                    <a:lumMod val="95000"/>
                    <a:lumOff val="5000"/>
                  </a:schemeClr>
                </a:solidFill>
              </a:rPr>
              <a:t>     (c)Delete Contacts</a:t>
            </a:r>
          </a:p>
          <a:p>
            <a:pPr>
              <a:buNone/>
            </a:pPr>
            <a:r>
              <a:rPr lang="en-US" dirty="0" smtClean="0">
                <a:solidFill>
                  <a:schemeClr val="bg1">
                    <a:lumMod val="95000"/>
                    <a:lumOff val="5000"/>
                  </a:schemeClr>
                </a:solidFill>
              </a:rPr>
              <a:t>     (d)Update Contacts </a:t>
            </a:r>
          </a:p>
          <a:p>
            <a:pPr>
              <a:buNone/>
            </a:pPr>
            <a:r>
              <a:rPr lang="en-US" dirty="0" smtClean="0">
                <a:solidFill>
                  <a:schemeClr val="bg1">
                    <a:lumMod val="95000"/>
                    <a:lumOff val="5000"/>
                  </a:schemeClr>
                </a:solidFill>
              </a:rPr>
              <a:t>     (e)Get GPS location</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19200"/>
            <a:ext cx="8229600" cy="4709160"/>
          </a:xfrm>
        </p:spPr>
        <p:txBody>
          <a:bodyPr>
            <a:noAutofit/>
          </a:bodyPr>
          <a:lstStyle/>
          <a:p>
            <a:pPr>
              <a:buFont typeface="Arial" pitchFamily="34" charset="0"/>
              <a:buChar char="•"/>
            </a:pPr>
            <a:r>
              <a:rPr lang="en-US" b="1" dirty="0" smtClean="0">
                <a:solidFill>
                  <a:schemeClr val="bg1">
                    <a:lumMod val="95000"/>
                    <a:lumOff val="5000"/>
                  </a:schemeClr>
                </a:solidFill>
              </a:rPr>
              <a:t>Add Contacts :</a:t>
            </a:r>
            <a:endParaRPr lang="en-US" dirty="0" smtClean="0">
              <a:solidFill>
                <a:schemeClr val="bg1">
                  <a:lumMod val="95000"/>
                  <a:lumOff val="5000"/>
                </a:schemeClr>
              </a:solidFill>
            </a:endParaRPr>
          </a:p>
          <a:p>
            <a:pPr marL="137160" indent="0">
              <a:buNone/>
            </a:pPr>
            <a:r>
              <a:rPr lang="en-US" dirty="0"/>
              <a:t> </a:t>
            </a:r>
            <a:r>
              <a:rPr lang="en-US" dirty="0" smtClean="0"/>
              <a:t>When the add button is clicked two text fields appears, in first </a:t>
            </a:r>
            <a:r>
              <a:rPr lang="en-US" dirty="0" err="1" smtClean="0"/>
              <a:t>textfield</a:t>
            </a:r>
            <a:r>
              <a:rPr lang="en-US" dirty="0" smtClean="0"/>
              <a:t> we write the name of the person and in the second </a:t>
            </a:r>
            <a:r>
              <a:rPr lang="en-US" dirty="0" err="1" smtClean="0"/>
              <a:t>textfield</a:t>
            </a:r>
            <a:r>
              <a:rPr lang="en-US" dirty="0" smtClean="0"/>
              <a:t> we add the phone number. </a:t>
            </a:r>
          </a:p>
          <a:p>
            <a:pPr>
              <a:buFont typeface="Arial" pitchFamily="34" charset="0"/>
              <a:buChar char="•"/>
            </a:pPr>
            <a:r>
              <a:rPr lang="en-US" b="1" dirty="0" smtClean="0">
                <a:solidFill>
                  <a:schemeClr val="bg1">
                    <a:lumMod val="95000"/>
                    <a:lumOff val="5000"/>
                  </a:schemeClr>
                </a:solidFill>
              </a:rPr>
              <a:t>Send SMS:</a:t>
            </a:r>
            <a:endParaRPr lang="en-US" dirty="0">
              <a:solidFill>
                <a:schemeClr val="bg1">
                  <a:lumMod val="95000"/>
                  <a:lumOff val="5000"/>
                </a:schemeClr>
              </a:solidFill>
            </a:endParaRPr>
          </a:p>
          <a:p>
            <a:pPr marL="137160" indent="0">
              <a:buNone/>
            </a:pPr>
            <a:r>
              <a:rPr lang="en-US" dirty="0" smtClean="0"/>
              <a:t>  Once the GPS location is obtained SMS are send automatically to all the contacts saved.</a:t>
            </a:r>
          </a:p>
          <a:p>
            <a:pPr>
              <a:buFont typeface="Arial" pitchFamily="34" charset="0"/>
              <a:buChar char="•"/>
            </a:pPr>
            <a:r>
              <a:rPr lang="en-US" b="1" dirty="0" smtClean="0">
                <a:solidFill>
                  <a:schemeClr val="bg1">
                    <a:lumMod val="95000"/>
                    <a:lumOff val="5000"/>
                  </a:schemeClr>
                </a:solidFill>
              </a:rPr>
              <a:t>Delete Contacts:</a:t>
            </a:r>
            <a:endParaRPr lang="en-US" dirty="0">
              <a:solidFill>
                <a:schemeClr val="bg1">
                  <a:lumMod val="95000"/>
                  <a:lumOff val="5000"/>
                </a:schemeClr>
              </a:solidFill>
            </a:endParaRPr>
          </a:p>
          <a:p>
            <a:pPr marL="137160" indent="0">
              <a:buNone/>
            </a:pPr>
            <a:r>
              <a:rPr lang="en-US" dirty="0" smtClean="0"/>
              <a:t>  We can delete any contacts from database</a:t>
            </a:r>
            <a:br>
              <a:rPr lang="en-US" dirty="0" smtClean="0"/>
            </a:br>
            <a:r>
              <a:rPr lang="en-US" dirty="0" smtClean="0"/>
              <a:t>by giving the contact name.</a:t>
            </a:r>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295400"/>
            <a:ext cx="6629400" cy="3539430"/>
          </a:xfrm>
          <a:prstGeom prst="rect">
            <a:avLst/>
          </a:prstGeom>
        </p:spPr>
        <p:txBody>
          <a:bodyPr wrap="square">
            <a:spAutoFit/>
          </a:bodyPr>
          <a:lstStyle/>
          <a:p>
            <a:pPr marL="457200" indent="-457200">
              <a:buFont typeface="Arial" pitchFamily="34" charset="0"/>
              <a:buChar char="•"/>
            </a:pPr>
            <a:r>
              <a:rPr lang="en-US" sz="2800" b="1" dirty="0" smtClean="0">
                <a:solidFill>
                  <a:schemeClr val="bg1">
                    <a:lumMod val="85000"/>
                    <a:lumOff val="15000"/>
                  </a:schemeClr>
                </a:solidFill>
              </a:rPr>
              <a:t>Update Contacts:</a:t>
            </a:r>
            <a:endParaRPr lang="en-US" sz="2800" dirty="0" smtClean="0">
              <a:solidFill>
                <a:schemeClr val="bg1">
                  <a:lumMod val="85000"/>
                  <a:lumOff val="15000"/>
                </a:schemeClr>
              </a:solidFill>
            </a:endParaRPr>
          </a:p>
          <a:p>
            <a:r>
              <a:rPr lang="en-US" sz="2800" dirty="0" smtClean="0"/>
              <a:t> We can update any contact number.</a:t>
            </a:r>
          </a:p>
          <a:p>
            <a:endParaRPr lang="en-US" sz="2800" dirty="0" smtClean="0"/>
          </a:p>
          <a:p>
            <a:pPr marL="457200" indent="-457200">
              <a:buFont typeface="Arial" pitchFamily="34" charset="0"/>
              <a:buChar char="•"/>
            </a:pPr>
            <a:r>
              <a:rPr lang="en-US" sz="2800" b="1" dirty="0" smtClean="0">
                <a:solidFill>
                  <a:schemeClr val="bg1">
                    <a:lumMod val="95000"/>
                    <a:lumOff val="5000"/>
                  </a:schemeClr>
                </a:solidFill>
              </a:rPr>
              <a:t>Get GPS location:</a:t>
            </a:r>
            <a:endParaRPr lang="en-US" sz="2800" dirty="0" smtClean="0">
              <a:solidFill>
                <a:schemeClr val="bg1">
                  <a:lumMod val="95000"/>
                  <a:lumOff val="5000"/>
                </a:schemeClr>
              </a:solidFill>
            </a:endParaRPr>
          </a:p>
          <a:p>
            <a:r>
              <a:rPr lang="en-US" sz="2800" dirty="0" smtClean="0"/>
              <a:t>Here we try to get the GPS coordinates by using certain functions to extract the longitude and latitude coordinates of the current place.</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Working of project</a:t>
            </a:r>
            <a:endParaRPr lang="en-US" dirty="0">
              <a:latin typeface="Algerian" pitchFamily="82" charset="0"/>
            </a:endParaRPr>
          </a:p>
        </p:txBody>
      </p:sp>
      <p:sp>
        <p:nvSpPr>
          <p:cNvPr id="3" name="Content Placeholder 2"/>
          <p:cNvSpPr>
            <a:spLocks noGrp="1"/>
          </p:cNvSpPr>
          <p:nvPr>
            <p:ph idx="1"/>
          </p:nvPr>
        </p:nvSpPr>
        <p:spPr/>
        <p:txBody>
          <a:bodyPr/>
          <a:lstStyle/>
          <a:p>
            <a:pPr>
              <a:buNone/>
            </a:pPr>
            <a:r>
              <a:rPr lang="en-US" dirty="0" smtClean="0"/>
              <a:t>    Now on click of the button Add Contacts in the main window opens a new window. The first operation is to add contacts in the database SQLite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1524000"/>
            <a:ext cx="7086600" cy="1815882"/>
          </a:xfrm>
          <a:prstGeom prst="rect">
            <a:avLst/>
          </a:prstGeom>
        </p:spPr>
        <p:txBody>
          <a:bodyPr wrap="square">
            <a:spAutoFit/>
          </a:bodyPr>
          <a:lstStyle/>
          <a:p>
            <a:r>
              <a:rPr lang="en-US" sz="2800" dirty="0" smtClean="0"/>
              <a:t>When we click on the </a:t>
            </a:r>
            <a:r>
              <a:rPr lang="en-US" sz="2800" dirty="0" smtClean="0">
                <a:solidFill>
                  <a:schemeClr val="bg1">
                    <a:lumMod val="95000"/>
                    <a:lumOff val="5000"/>
                  </a:schemeClr>
                </a:solidFill>
              </a:rPr>
              <a:t>Panic Button  </a:t>
            </a:r>
            <a:r>
              <a:rPr lang="en-US" sz="2800" dirty="0" smtClean="0"/>
              <a:t>a new window opens &amp; the message with GPS location will be send to all the contacts saved.</a:t>
            </a: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37160" indent="0">
              <a:buNone/>
            </a:pPr>
            <a:r>
              <a:rPr lang="en-US" dirty="0" smtClean="0"/>
              <a:t>To send SMS we have to set certain permission in the android manifest xml file .The permissions which are to be set in the android manifest xml are SEND SMS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883</TotalTime>
  <Words>535</Words>
  <Application>Microsoft Office PowerPoint</Application>
  <PresentationFormat>On-screen Show (4:3)</PresentationFormat>
  <Paragraphs>63</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Apex</vt:lpstr>
      <vt:lpstr> </vt:lpstr>
      <vt:lpstr>What is panic button?</vt:lpstr>
      <vt:lpstr>Introduction</vt:lpstr>
      <vt:lpstr>About the project</vt:lpstr>
      <vt:lpstr>PowerPoint Presentation</vt:lpstr>
      <vt:lpstr>PowerPoint Presentation</vt:lpstr>
      <vt:lpstr>Working of project</vt:lpstr>
      <vt:lpstr>PowerPoint Presentation</vt:lpstr>
      <vt:lpstr>PowerPoint Presentation</vt:lpstr>
      <vt:lpstr> </vt:lpstr>
      <vt:lpstr>PowerPoint Presentation</vt:lpstr>
      <vt:lpstr>PowerPoint Presentation</vt:lpstr>
      <vt:lpstr>PowerPoint Presentation</vt:lpstr>
      <vt:lpstr>Conclusion</vt:lpstr>
      <vt:lpstr>THANKyoU</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ekta</dc:creator>
  <cp:lastModifiedBy>kkk</cp:lastModifiedBy>
  <cp:revision>56</cp:revision>
  <dcterms:created xsi:type="dcterms:W3CDTF">2013-05-14T17:19:07Z</dcterms:created>
  <dcterms:modified xsi:type="dcterms:W3CDTF">2014-01-26T20:37:03Z</dcterms:modified>
</cp:coreProperties>
</file>