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tam Sarasvat" userId="5fb7b8c89dc818bf" providerId="LiveId" clId="{1CA0957D-2F97-411A-ADA1-A26610B4DA0D}"/>
    <pc:docChg chg="undo redo custSel addSld delSld modSld sldOrd">
      <pc:chgData name="Gautam Sarasvat" userId="5fb7b8c89dc818bf" providerId="LiveId" clId="{1CA0957D-2F97-411A-ADA1-A26610B4DA0D}" dt="2022-11-11T18:03:59.955" v="2510" actId="14100"/>
      <pc:docMkLst>
        <pc:docMk/>
      </pc:docMkLst>
      <pc:sldChg chg="addSp delSp modSp mod">
        <pc:chgData name="Gautam Sarasvat" userId="5fb7b8c89dc818bf" providerId="LiveId" clId="{1CA0957D-2F97-411A-ADA1-A26610B4DA0D}" dt="2022-11-11T16:03:44.216" v="56" actId="27636"/>
        <pc:sldMkLst>
          <pc:docMk/>
          <pc:sldMk cId="3750452996" sldId="257"/>
        </pc:sldMkLst>
        <pc:spChg chg="mod">
          <ac:chgData name="Gautam Sarasvat" userId="5fb7b8c89dc818bf" providerId="LiveId" clId="{1CA0957D-2F97-411A-ADA1-A26610B4DA0D}" dt="2022-11-11T16:03:44.216" v="56" actId="27636"/>
          <ac:spMkLst>
            <pc:docMk/>
            <pc:sldMk cId="3750452996" sldId="257"/>
            <ac:spMk id="3" creationId="{8182E5C5-1274-0D6B-3914-7BB484343E14}"/>
          </ac:spMkLst>
        </pc:spChg>
        <pc:picChg chg="add del mod">
          <ac:chgData name="Gautam Sarasvat" userId="5fb7b8c89dc818bf" providerId="LiveId" clId="{1CA0957D-2F97-411A-ADA1-A26610B4DA0D}" dt="2022-11-11T16:03:36.153" v="46" actId="478"/>
          <ac:picMkLst>
            <pc:docMk/>
            <pc:sldMk cId="3750452996" sldId="257"/>
            <ac:picMk id="5" creationId="{317706A4-BC79-352D-369C-D9E23A37DF5C}"/>
          </ac:picMkLst>
        </pc:picChg>
      </pc:sldChg>
      <pc:sldChg chg="addSp delSp modSp new mod modClrScheme chgLayout">
        <pc:chgData name="Gautam Sarasvat" userId="5fb7b8c89dc818bf" providerId="LiveId" clId="{1CA0957D-2F97-411A-ADA1-A26610B4DA0D}" dt="2022-11-11T16:07:31.645" v="80" actId="27636"/>
        <pc:sldMkLst>
          <pc:docMk/>
          <pc:sldMk cId="2136589958" sldId="258"/>
        </pc:sldMkLst>
        <pc:spChg chg="del mod ord">
          <ac:chgData name="Gautam Sarasvat" userId="5fb7b8c89dc818bf" providerId="LiveId" clId="{1CA0957D-2F97-411A-ADA1-A26610B4DA0D}" dt="2022-11-11T16:04:34.347" v="58" actId="700"/>
          <ac:spMkLst>
            <pc:docMk/>
            <pc:sldMk cId="2136589958" sldId="258"/>
            <ac:spMk id="2" creationId="{5FC765B1-5CFE-C5DF-0CB5-C813984147F5}"/>
          </ac:spMkLst>
        </pc:spChg>
        <pc:spChg chg="del mod ord">
          <ac:chgData name="Gautam Sarasvat" userId="5fb7b8c89dc818bf" providerId="LiveId" clId="{1CA0957D-2F97-411A-ADA1-A26610B4DA0D}" dt="2022-11-11T16:04:34.347" v="58" actId="700"/>
          <ac:spMkLst>
            <pc:docMk/>
            <pc:sldMk cId="2136589958" sldId="258"/>
            <ac:spMk id="3" creationId="{A172D779-7B34-2DA5-35BA-49651E696CD0}"/>
          </ac:spMkLst>
        </pc:spChg>
        <pc:spChg chg="add mod ord">
          <ac:chgData name="Gautam Sarasvat" userId="5fb7b8c89dc818bf" providerId="LiveId" clId="{1CA0957D-2F97-411A-ADA1-A26610B4DA0D}" dt="2022-11-11T16:05:08.353" v="61" actId="255"/>
          <ac:spMkLst>
            <pc:docMk/>
            <pc:sldMk cId="2136589958" sldId="258"/>
            <ac:spMk id="4" creationId="{E0ED5A6D-1D78-11E5-48BD-690D4C098BA5}"/>
          </ac:spMkLst>
        </pc:spChg>
        <pc:spChg chg="add mod ord">
          <ac:chgData name="Gautam Sarasvat" userId="5fb7b8c89dc818bf" providerId="LiveId" clId="{1CA0957D-2F97-411A-ADA1-A26610B4DA0D}" dt="2022-11-11T16:07:31.645" v="80" actId="27636"/>
          <ac:spMkLst>
            <pc:docMk/>
            <pc:sldMk cId="2136589958" sldId="258"/>
            <ac:spMk id="5" creationId="{07F5B522-10A6-4EC6-87E2-D83E1AA67EFC}"/>
          </ac:spMkLst>
        </pc:spChg>
        <pc:spChg chg="add mod ord">
          <ac:chgData name="Gautam Sarasvat" userId="5fb7b8c89dc818bf" providerId="LiveId" clId="{1CA0957D-2F97-411A-ADA1-A26610B4DA0D}" dt="2022-11-11T16:04:34.347" v="58" actId="700"/>
          <ac:spMkLst>
            <pc:docMk/>
            <pc:sldMk cId="2136589958" sldId="258"/>
            <ac:spMk id="6" creationId="{D9A8ABBA-1440-9193-32D5-E8346A183AA6}"/>
          </ac:spMkLst>
        </pc:spChg>
        <pc:picChg chg="add mod">
          <ac:chgData name="Gautam Sarasvat" userId="5fb7b8c89dc818bf" providerId="LiveId" clId="{1CA0957D-2F97-411A-ADA1-A26610B4DA0D}" dt="2022-11-11T16:06:02.915" v="74" actId="14100"/>
          <ac:picMkLst>
            <pc:docMk/>
            <pc:sldMk cId="2136589958" sldId="258"/>
            <ac:picMk id="8" creationId="{8F05FEED-81DC-750D-7B0F-F7F49612F261}"/>
          </ac:picMkLst>
        </pc:picChg>
      </pc:sldChg>
      <pc:sldChg chg="new del">
        <pc:chgData name="Gautam Sarasvat" userId="5fb7b8c89dc818bf" providerId="LiveId" clId="{1CA0957D-2F97-411A-ADA1-A26610B4DA0D}" dt="2022-11-11T16:08:08.327" v="85" actId="47"/>
        <pc:sldMkLst>
          <pc:docMk/>
          <pc:sldMk cId="2733554867" sldId="259"/>
        </pc:sldMkLst>
      </pc:sldChg>
      <pc:sldChg chg="modSp new mod ord">
        <pc:chgData name="Gautam Sarasvat" userId="5fb7b8c89dc818bf" providerId="LiveId" clId="{1CA0957D-2F97-411A-ADA1-A26610B4DA0D}" dt="2022-11-11T16:09:07.326" v="112" actId="27636"/>
        <pc:sldMkLst>
          <pc:docMk/>
          <pc:sldMk cId="1337397100" sldId="260"/>
        </pc:sldMkLst>
        <pc:spChg chg="mod">
          <ac:chgData name="Gautam Sarasvat" userId="5fb7b8c89dc818bf" providerId="LiveId" clId="{1CA0957D-2F97-411A-ADA1-A26610B4DA0D}" dt="2022-11-11T16:08:21.251" v="106" actId="20577"/>
          <ac:spMkLst>
            <pc:docMk/>
            <pc:sldMk cId="1337397100" sldId="260"/>
            <ac:spMk id="2" creationId="{A0D9E038-50E6-44ED-D444-4C6553A0C238}"/>
          </ac:spMkLst>
        </pc:spChg>
        <pc:spChg chg="mod">
          <ac:chgData name="Gautam Sarasvat" userId="5fb7b8c89dc818bf" providerId="LiveId" clId="{1CA0957D-2F97-411A-ADA1-A26610B4DA0D}" dt="2022-11-11T16:09:07.326" v="112" actId="27636"/>
          <ac:spMkLst>
            <pc:docMk/>
            <pc:sldMk cId="1337397100" sldId="260"/>
            <ac:spMk id="3" creationId="{3CE54DB0-FB4A-77A6-2CE5-A28424335C2F}"/>
          </ac:spMkLst>
        </pc:spChg>
      </pc:sldChg>
      <pc:sldChg chg="modSp new mod">
        <pc:chgData name="Gautam Sarasvat" userId="5fb7b8c89dc818bf" providerId="LiveId" clId="{1CA0957D-2F97-411A-ADA1-A26610B4DA0D}" dt="2022-11-11T16:21:15.530" v="1212" actId="20577"/>
        <pc:sldMkLst>
          <pc:docMk/>
          <pc:sldMk cId="1838847348" sldId="261"/>
        </pc:sldMkLst>
        <pc:spChg chg="mod">
          <ac:chgData name="Gautam Sarasvat" userId="5fb7b8c89dc818bf" providerId="LiveId" clId="{1CA0957D-2F97-411A-ADA1-A26610B4DA0D}" dt="2022-11-11T16:09:51.768" v="157" actId="20577"/>
          <ac:spMkLst>
            <pc:docMk/>
            <pc:sldMk cId="1838847348" sldId="261"/>
            <ac:spMk id="2" creationId="{B4850D8A-0124-2499-5F37-B105279A090E}"/>
          </ac:spMkLst>
        </pc:spChg>
        <pc:spChg chg="mod">
          <ac:chgData name="Gautam Sarasvat" userId="5fb7b8c89dc818bf" providerId="LiveId" clId="{1CA0957D-2F97-411A-ADA1-A26610B4DA0D}" dt="2022-11-11T16:21:15.530" v="1212" actId="20577"/>
          <ac:spMkLst>
            <pc:docMk/>
            <pc:sldMk cId="1838847348" sldId="261"/>
            <ac:spMk id="3" creationId="{ED78F681-D427-8BB1-507B-D0056D1B67D1}"/>
          </ac:spMkLst>
        </pc:spChg>
      </pc:sldChg>
      <pc:sldChg chg="modSp new mod">
        <pc:chgData name="Gautam Sarasvat" userId="5fb7b8c89dc818bf" providerId="LiveId" clId="{1CA0957D-2F97-411A-ADA1-A26610B4DA0D}" dt="2022-11-11T16:24:16.001" v="1277" actId="5793"/>
        <pc:sldMkLst>
          <pc:docMk/>
          <pc:sldMk cId="3381409654" sldId="262"/>
        </pc:sldMkLst>
        <pc:spChg chg="mod">
          <ac:chgData name="Gautam Sarasvat" userId="5fb7b8c89dc818bf" providerId="LiveId" clId="{1CA0957D-2F97-411A-ADA1-A26610B4DA0D}" dt="2022-11-11T16:21:50.034" v="1275" actId="20577"/>
          <ac:spMkLst>
            <pc:docMk/>
            <pc:sldMk cId="3381409654" sldId="262"/>
            <ac:spMk id="2" creationId="{1626A8BA-75E7-9679-E249-03942A710829}"/>
          </ac:spMkLst>
        </pc:spChg>
        <pc:spChg chg="mod">
          <ac:chgData name="Gautam Sarasvat" userId="5fb7b8c89dc818bf" providerId="LiveId" clId="{1CA0957D-2F97-411A-ADA1-A26610B4DA0D}" dt="2022-11-11T16:24:16.001" v="1277" actId="5793"/>
          <ac:spMkLst>
            <pc:docMk/>
            <pc:sldMk cId="3381409654" sldId="262"/>
            <ac:spMk id="3" creationId="{60F51BC0-1440-FEDD-C1DC-14E9FA5F3C07}"/>
          </ac:spMkLst>
        </pc:spChg>
      </pc:sldChg>
      <pc:sldChg chg="addSp modSp new mod">
        <pc:chgData name="Gautam Sarasvat" userId="5fb7b8c89dc818bf" providerId="LiveId" clId="{1CA0957D-2F97-411A-ADA1-A26610B4DA0D}" dt="2022-11-11T16:28:04.083" v="1445" actId="1076"/>
        <pc:sldMkLst>
          <pc:docMk/>
          <pc:sldMk cId="2205537889" sldId="263"/>
        </pc:sldMkLst>
        <pc:spChg chg="mod">
          <ac:chgData name="Gautam Sarasvat" userId="5fb7b8c89dc818bf" providerId="LiveId" clId="{1CA0957D-2F97-411A-ADA1-A26610B4DA0D}" dt="2022-11-11T16:24:40.847" v="1301" actId="20577"/>
          <ac:spMkLst>
            <pc:docMk/>
            <pc:sldMk cId="2205537889" sldId="263"/>
            <ac:spMk id="2" creationId="{51311AFA-A5A8-0895-52B2-9D109BFA1936}"/>
          </ac:spMkLst>
        </pc:spChg>
        <pc:spChg chg="mod">
          <ac:chgData name="Gautam Sarasvat" userId="5fb7b8c89dc818bf" providerId="LiveId" clId="{1CA0957D-2F97-411A-ADA1-A26610B4DA0D}" dt="2022-11-11T16:28:00.505" v="1444" actId="2710"/>
          <ac:spMkLst>
            <pc:docMk/>
            <pc:sldMk cId="2205537889" sldId="263"/>
            <ac:spMk id="3" creationId="{DD450103-B3BA-C127-4A91-C47292EFD7E5}"/>
          </ac:spMkLst>
        </pc:spChg>
        <pc:picChg chg="add mod">
          <ac:chgData name="Gautam Sarasvat" userId="5fb7b8c89dc818bf" providerId="LiveId" clId="{1CA0957D-2F97-411A-ADA1-A26610B4DA0D}" dt="2022-11-11T16:28:04.083" v="1445" actId="1076"/>
          <ac:picMkLst>
            <pc:docMk/>
            <pc:sldMk cId="2205537889" sldId="263"/>
            <ac:picMk id="5" creationId="{4720E17D-F9AA-FEEA-2666-4F7555186C0E}"/>
          </ac:picMkLst>
        </pc:picChg>
      </pc:sldChg>
      <pc:sldChg chg="addSp modSp new mod">
        <pc:chgData name="Gautam Sarasvat" userId="5fb7b8c89dc818bf" providerId="LiveId" clId="{1CA0957D-2F97-411A-ADA1-A26610B4DA0D}" dt="2022-11-11T17:27:30.598" v="1946" actId="14100"/>
        <pc:sldMkLst>
          <pc:docMk/>
          <pc:sldMk cId="118853814" sldId="264"/>
        </pc:sldMkLst>
        <pc:spChg chg="mod">
          <ac:chgData name="Gautam Sarasvat" userId="5fb7b8c89dc818bf" providerId="LiveId" clId="{1CA0957D-2F97-411A-ADA1-A26610B4DA0D}" dt="2022-11-11T16:39:45.339" v="1944" actId="313"/>
          <ac:spMkLst>
            <pc:docMk/>
            <pc:sldMk cId="118853814" sldId="264"/>
            <ac:spMk id="2" creationId="{1DA9E209-7C18-3D09-F5C1-B5397756944F}"/>
          </ac:spMkLst>
        </pc:spChg>
        <pc:spChg chg="mod">
          <ac:chgData name="Gautam Sarasvat" userId="5fb7b8c89dc818bf" providerId="LiveId" clId="{1CA0957D-2F97-411A-ADA1-A26610B4DA0D}" dt="2022-11-11T16:36:04.328" v="1936" actId="20577"/>
          <ac:spMkLst>
            <pc:docMk/>
            <pc:sldMk cId="118853814" sldId="264"/>
            <ac:spMk id="3" creationId="{5E09A6AC-30E2-A734-7169-1BE8C48D2DC0}"/>
          </ac:spMkLst>
        </pc:spChg>
        <pc:picChg chg="add mod">
          <ac:chgData name="Gautam Sarasvat" userId="5fb7b8c89dc818bf" providerId="LiveId" clId="{1CA0957D-2F97-411A-ADA1-A26610B4DA0D}" dt="2022-11-11T17:27:30.598" v="1946" actId="14100"/>
          <ac:picMkLst>
            <pc:docMk/>
            <pc:sldMk cId="118853814" sldId="264"/>
            <ac:picMk id="5" creationId="{62A55FE2-A0DF-A70E-7D21-5CA9BFD99AC6}"/>
          </ac:picMkLst>
        </pc:picChg>
      </pc:sldChg>
      <pc:sldChg chg="addSp delSp modSp new mod">
        <pc:chgData name="Gautam Sarasvat" userId="5fb7b8c89dc818bf" providerId="LiveId" clId="{1CA0957D-2F97-411A-ADA1-A26610B4DA0D}" dt="2022-11-11T17:29:41.013" v="1973" actId="14100"/>
        <pc:sldMkLst>
          <pc:docMk/>
          <pc:sldMk cId="1447222945" sldId="265"/>
        </pc:sldMkLst>
        <pc:spChg chg="mod">
          <ac:chgData name="Gautam Sarasvat" userId="5fb7b8c89dc818bf" providerId="LiveId" clId="{1CA0957D-2F97-411A-ADA1-A26610B4DA0D}" dt="2022-11-11T17:28:31.378" v="1968" actId="20577"/>
          <ac:spMkLst>
            <pc:docMk/>
            <pc:sldMk cId="1447222945" sldId="265"/>
            <ac:spMk id="2" creationId="{EE9C6482-7BEC-22B8-4BD0-0E93C0F60C7B}"/>
          </ac:spMkLst>
        </pc:spChg>
        <pc:spChg chg="del">
          <ac:chgData name="Gautam Sarasvat" userId="5fb7b8c89dc818bf" providerId="LiveId" clId="{1CA0957D-2F97-411A-ADA1-A26610B4DA0D}" dt="2022-11-11T17:29:26.946" v="1969" actId="22"/>
          <ac:spMkLst>
            <pc:docMk/>
            <pc:sldMk cId="1447222945" sldId="265"/>
            <ac:spMk id="3" creationId="{74E70F93-ABB9-1B7E-A1A4-7E9B4C854EA9}"/>
          </ac:spMkLst>
        </pc:spChg>
        <pc:picChg chg="add mod ord">
          <ac:chgData name="Gautam Sarasvat" userId="5fb7b8c89dc818bf" providerId="LiveId" clId="{1CA0957D-2F97-411A-ADA1-A26610B4DA0D}" dt="2022-11-11T17:29:41.013" v="1973" actId="14100"/>
          <ac:picMkLst>
            <pc:docMk/>
            <pc:sldMk cId="1447222945" sldId="265"/>
            <ac:picMk id="5" creationId="{9021D260-9797-7712-C894-A57C77C72E1D}"/>
          </ac:picMkLst>
        </pc:picChg>
      </pc:sldChg>
      <pc:sldChg chg="addSp delSp modSp new mod">
        <pc:chgData name="Gautam Sarasvat" userId="5fb7b8c89dc818bf" providerId="LiveId" clId="{1CA0957D-2F97-411A-ADA1-A26610B4DA0D}" dt="2022-11-11T17:31:46.306" v="2027" actId="14100"/>
        <pc:sldMkLst>
          <pc:docMk/>
          <pc:sldMk cId="3335123653" sldId="266"/>
        </pc:sldMkLst>
        <pc:spChg chg="mod">
          <ac:chgData name="Gautam Sarasvat" userId="5fb7b8c89dc818bf" providerId="LiveId" clId="{1CA0957D-2F97-411A-ADA1-A26610B4DA0D}" dt="2022-11-11T17:31:02.570" v="2022" actId="20577"/>
          <ac:spMkLst>
            <pc:docMk/>
            <pc:sldMk cId="3335123653" sldId="266"/>
            <ac:spMk id="2" creationId="{2E962BE6-5ACC-68FB-AE63-7E7D8FE0AD1A}"/>
          </ac:spMkLst>
        </pc:spChg>
        <pc:spChg chg="del">
          <ac:chgData name="Gautam Sarasvat" userId="5fb7b8c89dc818bf" providerId="LiveId" clId="{1CA0957D-2F97-411A-ADA1-A26610B4DA0D}" dt="2022-11-11T17:31:31.865" v="2023" actId="22"/>
          <ac:spMkLst>
            <pc:docMk/>
            <pc:sldMk cId="3335123653" sldId="266"/>
            <ac:spMk id="3" creationId="{D59FC307-B917-66CA-AB03-989E26D93DB3}"/>
          </ac:spMkLst>
        </pc:spChg>
        <pc:picChg chg="add mod ord">
          <ac:chgData name="Gautam Sarasvat" userId="5fb7b8c89dc818bf" providerId="LiveId" clId="{1CA0957D-2F97-411A-ADA1-A26610B4DA0D}" dt="2022-11-11T17:31:46.306" v="2027" actId="14100"/>
          <ac:picMkLst>
            <pc:docMk/>
            <pc:sldMk cId="3335123653" sldId="266"/>
            <ac:picMk id="5" creationId="{93DF4672-AB3B-57D6-38F7-B87593277277}"/>
          </ac:picMkLst>
        </pc:picChg>
      </pc:sldChg>
      <pc:sldChg chg="addSp delSp modSp new mod">
        <pc:chgData name="Gautam Sarasvat" userId="5fb7b8c89dc818bf" providerId="LiveId" clId="{1CA0957D-2F97-411A-ADA1-A26610B4DA0D}" dt="2022-11-11T17:33:44.903" v="2070" actId="14100"/>
        <pc:sldMkLst>
          <pc:docMk/>
          <pc:sldMk cId="1541371953" sldId="267"/>
        </pc:sldMkLst>
        <pc:spChg chg="mod">
          <ac:chgData name="Gautam Sarasvat" userId="5fb7b8c89dc818bf" providerId="LiveId" clId="{1CA0957D-2F97-411A-ADA1-A26610B4DA0D}" dt="2022-11-11T17:32:51.033" v="2061" actId="20577"/>
          <ac:spMkLst>
            <pc:docMk/>
            <pc:sldMk cId="1541371953" sldId="267"/>
            <ac:spMk id="2" creationId="{351B41EB-A21A-8816-FD61-C0F07CB9AE5F}"/>
          </ac:spMkLst>
        </pc:spChg>
        <pc:spChg chg="del">
          <ac:chgData name="Gautam Sarasvat" userId="5fb7b8c89dc818bf" providerId="LiveId" clId="{1CA0957D-2F97-411A-ADA1-A26610B4DA0D}" dt="2022-11-11T17:33:05.143" v="2062" actId="22"/>
          <ac:spMkLst>
            <pc:docMk/>
            <pc:sldMk cId="1541371953" sldId="267"/>
            <ac:spMk id="3" creationId="{1F575535-0CEB-748D-1870-1A4295BC5C13}"/>
          </ac:spMkLst>
        </pc:spChg>
        <pc:picChg chg="add mod ord">
          <ac:chgData name="Gautam Sarasvat" userId="5fb7b8c89dc818bf" providerId="LiveId" clId="{1CA0957D-2F97-411A-ADA1-A26610B4DA0D}" dt="2022-11-11T17:33:15.574" v="2066" actId="14100"/>
          <ac:picMkLst>
            <pc:docMk/>
            <pc:sldMk cId="1541371953" sldId="267"/>
            <ac:picMk id="5" creationId="{4001EDFF-B8A9-F322-4A69-2B75BA676D0B}"/>
          </ac:picMkLst>
        </pc:picChg>
        <pc:picChg chg="add mod">
          <ac:chgData name="Gautam Sarasvat" userId="5fb7b8c89dc818bf" providerId="LiveId" clId="{1CA0957D-2F97-411A-ADA1-A26610B4DA0D}" dt="2022-11-11T17:33:44.903" v="2070" actId="14100"/>
          <ac:picMkLst>
            <pc:docMk/>
            <pc:sldMk cId="1541371953" sldId="267"/>
            <ac:picMk id="7" creationId="{3C5319E6-7674-2644-4FD1-417BD88A86B7}"/>
          </ac:picMkLst>
        </pc:picChg>
      </pc:sldChg>
      <pc:sldChg chg="addSp modSp new mod">
        <pc:chgData name="Gautam Sarasvat" userId="5fb7b8c89dc818bf" providerId="LiveId" clId="{1CA0957D-2F97-411A-ADA1-A26610B4DA0D}" dt="2022-11-11T17:34:42.851" v="2076" actId="14100"/>
        <pc:sldMkLst>
          <pc:docMk/>
          <pc:sldMk cId="3742021729" sldId="268"/>
        </pc:sldMkLst>
        <pc:picChg chg="add mod">
          <ac:chgData name="Gautam Sarasvat" userId="5fb7b8c89dc818bf" providerId="LiveId" clId="{1CA0957D-2F97-411A-ADA1-A26610B4DA0D}" dt="2022-11-11T17:34:42.851" v="2076" actId="14100"/>
          <ac:picMkLst>
            <pc:docMk/>
            <pc:sldMk cId="3742021729" sldId="268"/>
            <ac:picMk id="5" creationId="{3175B483-B795-8952-925D-8FBA6C42D202}"/>
          </ac:picMkLst>
        </pc:picChg>
      </pc:sldChg>
      <pc:sldChg chg="addSp modSp new mod">
        <pc:chgData name="Gautam Sarasvat" userId="5fb7b8c89dc818bf" providerId="LiveId" clId="{1CA0957D-2F97-411A-ADA1-A26610B4DA0D}" dt="2022-11-11T17:36:05.769" v="2082" actId="14100"/>
        <pc:sldMkLst>
          <pc:docMk/>
          <pc:sldMk cId="134779217" sldId="269"/>
        </pc:sldMkLst>
        <pc:picChg chg="add mod">
          <ac:chgData name="Gautam Sarasvat" userId="5fb7b8c89dc818bf" providerId="LiveId" clId="{1CA0957D-2F97-411A-ADA1-A26610B4DA0D}" dt="2022-11-11T17:36:05.769" v="2082" actId="14100"/>
          <ac:picMkLst>
            <pc:docMk/>
            <pc:sldMk cId="134779217" sldId="269"/>
            <ac:picMk id="5" creationId="{0DF5F481-5DB5-87F2-9F01-3640A51C7BD8}"/>
          </ac:picMkLst>
        </pc:picChg>
      </pc:sldChg>
      <pc:sldChg chg="addSp delSp modSp new mod">
        <pc:chgData name="Gautam Sarasvat" userId="5fb7b8c89dc818bf" providerId="LiveId" clId="{1CA0957D-2F97-411A-ADA1-A26610B4DA0D}" dt="2022-11-11T17:37:24.040" v="2108" actId="20577"/>
        <pc:sldMkLst>
          <pc:docMk/>
          <pc:sldMk cId="1993524997" sldId="270"/>
        </pc:sldMkLst>
        <pc:spChg chg="mod">
          <ac:chgData name="Gautam Sarasvat" userId="5fb7b8c89dc818bf" providerId="LiveId" clId="{1CA0957D-2F97-411A-ADA1-A26610B4DA0D}" dt="2022-11-11T17:37:24.040" v="2108" actId="20577"/>
          <ac:spMkLst>
            <pc:docMk/>
            <pc:sldMk cId="1993524997" sldId="270"/>
            <ac:spMk id="2" creationId="{394F62E6-D857-E54D-EB93-A7D4609D1C66}"/>
          </ac:spMkLst>
        </pc:spChg>
        <pc:spChg chg="del">
          <ac:chgData name="Gautam Sarasvat" userId="5fb7b8c89dc818bf" providerId="LiveId" clId="{1CA0957D-2F97-411A-ADA1-A26610B4DA0D}" dt="2022-11-11T17:37:03.083" v="2084" actId="22"/>
          <ac:spMkLst>
            <pc:docMk/>
            <pc:sldMk cId="1993524997" sldId="270"/>
            <ac:spMk id="3" creationId="{35579FAC-7C84-2A64-369B-381B2C45B0AA}"/>
          </ac:spMkLst>
        </pc:spChg>
        <pc:picChg chg="add mod ord">
          <ac:chgData name="Gautam Sarasvat" userId="5fb7b8c89dc818bf" providerId="LiveId" clId="{1CA0957D-2F97-411A-ADA1-A26610B4DA0D}" dt="2022-11-11T17:37:16.616" v="2089" actId="14100"/>
          <ac:picMkLst>
            <pc:docMk/>
            <pc:sldMk cId="1993524997" sldId="270"/>
            <ac:picMk id="5" creationId="{B0B868ED-F866-CA19-C7A6-F1075B490FFF}"/>
          </ac:picMkLst>
        </pc:picChg>
      </pc:sldChg>
      <pc:sldChg chg="addSp delSp modSp new mod">
        <pc:chgData name="Gautam Sarasvat" userId="5fb7b8c89dc818bf" providerId="LiveId" clId="{1CA0957D-2F97-411A-ADA1-A26610B4DA0D}" dt="2022-11-11T17:39:32.557" v="2131" actId="20577"/>
        <pc:sldMkLst>
          <pc:docMk/>
          <pc:sldMk cId="2964760482" sldId="271"/>
        </pc:sldMkLst>
        <pc:spChg chg="mod">
          <ac:chgData name="Gautam Sarasvat" userId="5fb7b8c89dc818bf" providerId="LiveId" clId="{1CA0957D-2F97-411A-ADA1-A26610B4DA0D}" dt="2022-11-11T17:39:32.557" v="2131" actId="20577"/>
          <ac:spMkLst>
            <pc:docMk/>
            <pc:sldMk cId="2964760482" sldId="271"/>
            <ac:spMk id="2" creationId="{703ED6C7-F272-4A29-FE19-939795877675}"/>
          </ac:spMkLst>
        </pc:spChg>
        <pc:spChg chg="del">
          <ac:chgData name="Gautam Sarasvat" userId="5fb7b8c89dc818bf" providerId="LiveId" clId="{1CA0957D-2F97-411A-ADA1-A26610B4DA0D}" dt="2022-11-11T17:38:54.771" v="2110" actId="22"/>
          <ac:spMkLst>
            <pc:docMk/>
            <pc:sldMk cId="2964760482" sldId="271"/>
            <ac:spMk id="3" creationId="{5592E7FA-BACF-C848-A397-3C2497E111F4}"/>
          </ac:spMkLst>
        </pc:spChg>
        <pc:picChg chg="add mod ord">
          <ac:chgData name="Gautam Sarasvat" userId="5fb7b8c89dc818bf" providerId="LiveId" clId="{1CA0957D-2F97-411A-ADA1-A26610B4DA0D}" dt="2022-11-11T17:39:06.950" v="2114" actId="14100"/>
          <ac:picMkLst>
            <pc:docMk/>
            <pc:sldMk cId="2964760482" sldId="271"/>
            <ac:picMk id="5" creationId="{963EE82D-EED1-3819-BBF3-67674D5D6421}"/>
          </ac:picMkLst>
        </pc:picChg>
      </pc:sldChg>
      <pc:sldChg chg="addSp delSp modSp new mod">
        <pc:chgData name="Gautam Sarasvat" userId="5fb7b8c89dc818bf" providerId="LiveId" clId="{1CA0957D-2F97-411A-ADA1-A26610B4DA0D}" dt="2022-11-11T17:40:53.280" v="2159" actId="20577"/>
        <pc:sldMkLst>
          <pc:docMk/>
          <pc:sldMk cId="3826574230" sldId="272"/>
        </pc:sldMkLst>
        <pc:spChg chg="mod">
          <ac:chgData name="Gautam Sarasvat" userId="5fb7b8c89dc818bf" providerId="LiveId" clId="{1CA0957D-2F97-411A-ADA1-A26610B4DA0D}" dt="2022-11-11T17:40:53.280" v="2159" actId="20577"/>
          <ac:spMkLst>
            <pc:docMk/>
            <pc:sldMk cId="3826574230" sldId="272"/>
            <ac:spMk id="2" creationId="{D5FB9384-5453-EDD6-E0F5-1736D9B1A888}"/>
          </ac:spMkLst>
        </pc:spChg>
        <pc:spChg chg="del">
          <ac:chgData name="Gautam Sarasvat" userId="5fb7b8c89dc818bf" providerId="LiveId" clId="{1CA0957D-2F97-411A-ADA1-A26610B4DA0D}" dt="2022-11-11T17:40:02.063" v="2133" actId="22"/>
          <ac:spMkLst>
            <pc:docMk/>
            <pc:sldMk cId="3826574230" sldId="272"/>
            <ac:spMk id="3" creationId="{B75526D2-FFCD-C423-2134-71ACA87B0AA2}"/>
          </ac:spMkLst>
        </pc:spChg>
        <pc:picChg chg="add mod ord">
          <ac:chgData name="Gautam Sarasvat" userId="5fb7b8c89dc818bf" providerId="LiveId" clId="{1CA0957D-2F97-411A-ADA1-A26610B4DA0D}" dt="2022-11-11T17:40:14.309" v="2137" actId="14100"/>
          <ac:picMkLst>
            <pc:docMk/>
            <pc:sldMk cId="3826574230" sldId="272"/>
            <ac:picMk id="5" creationId="{5B73C6B7-19BF-27D7-5875-7B6D1B25CCCC}"/>
          </ac:picMkLst>
        </pc:picChg>
      </pc:sldChg>
      <pc:sldChg chg="addSp modSp new mod">
        <pc:chgData name="Gautam Sarasvat" userId="5fb7b8c89dc818bf" providerId="LiveId" clId="{1CA0957D-2F97-411A-ADA1-A26610B4DA0D}" dt="2022-11-11T17:41:51.590" v="2165" actId="14100"/>
        <pc:sldMkLst>
          <pc:docMk/>
          <pc:sldMk cId="1189072287" sldId="273"/>
        </pc:sldMkLst>
        <pc:picChg chg="add mod">
          <ac:chgData name="Gautam Sarasvat" userId="5fb7b8c89dc818bf" providerId="LiveId" clId="{1CA0957D-2F97-411A-ADA1-A26610B4DA0D}" dt="2022-11-11T17:41:51.590" v="2165" actId="14100"/>
          <ac:picMkLst>
            <pc:docMk/>
            <pc:sldMk cId="1189072287" sldId="273"/>
            <ac:picMk id="5" creationId="{5BA53E2E-DBB4-D53E-5974-C1EE21C25BFF}"/>
          </ac:picMkLst>
        </pc:picChg>
      </pc:sldChg>
      <pc:sldChg chg="addSp modSp new mod">
        <pc:chgData name="Gautam Sarasvat" userId="5fb7b8c89dc818bf" providerId="LiveId" clId="{1CA0957D-2F97-411A-ADA1-A26610B4DA0D}" dt="2022-11-11T17:43:05.421" v="2172" actId="14100"/>
        <pc:sldMkLst>
          <pc:docMk/>
          <pc:sldMk cId="4167387887" sldId="274"/>
        </pc:sldMkLst>
        <pc:picChg chg="add mod">
          <ac:chgData name="Gautam Sarasvat" userId="5fb7b8c89dc818bf" providerId="LiveId" clId="{1CA0957D-2F97-411A-ADA1-A26610B4DA0D}" dt="2022-11-11T17:43:05.421" v="2172" actId="14100"/>
          <ac:picMkLst>
            <pc:docMk/>
            <pc:sldMk cId="4167387887" sldId="274"/>
            <ac:picMk id="5" creationId="{DF419121-D88C-E3E9-39E3-4DF1652716ED}"/>
          </ac:picMkLst>
        </pc:picChg>
      </pc:sldChg>
      <pc:sldChg chg="addSp delSp modSp new mod">
        <pc:chgData name="Gautam Sarasvat" userId="5fb7b8c89dc818bf" providerId="LiveId" clId="{1CA0957D-2F97-411A-ADA1-A26610B4DA0D}" dt="2022-11-11T17:51:42.052" v="2215" actId="14100"/>
        <pc:sldMkLst>
          <pc:docMk/>
          <pc:sldMk cId="934527959" sldId="275"/>
        </pc:sldMkLst>
        <pc:spChg chg="mod">
          <ac:chgData name="Gautam Sarasvat" userId="5fb7b8c89dc818bf" providerId="LiveId" clId="{1CA0957D-2F97-411A-ADA1-A26610B4DA0D}" dt="2022-11-11T17:43:42.639" v="2198" actId="20577"/>
          <ac:spMkLst>
            <pc:docMk/>
            <pc:sldMk cId="934527959" sldId="275"/>
            <ac:spMk id="2" creationId="{EB1A953A-8FDB-2E9D-AB46-6A4328B74E3F}"/>
          </ac:spMkLst>
        </pc:spChg>
        <pc:spChg chg="del">
          <ac:chgData name="Gautam Sarasvat" userId="5fb7b8c89dc818bf" providerId="LiveId" clId="{1CA0957D-2F97-411A-ADA1-A26610B4DA0D}" dt="2022-11-11T17:48:26.947" v="2199" actId="22"/>
          <ac:spMkLst>
            <pc:docMk/>
            <pc:sldMk cId="934527959" sldId="275"/>
            <ac:spMk id="3" creationId="{FCACCD60-08C7-F867-A485-2BBD6C48AFA8}"/>
          </ac:spMkLst>
        </pc:spChg>
        <pc:spChg chg="add del mod">
          <ac:chgData name="Gautam Sarasvat" userId="5fb7b8c89dc818bf" providerId="LiveId" clId="{1CA0957D-2F97-411A-ADA1-A26610B4DA0D}" dt="2022-11-11T17:50:39.028" v="2204" actId="22"/>
          <ac:spMkLst>
            <pc:docMk/>
            <pc:sldMk cId="934527959" sldId="275"/>
            <ac:spMk id="7" creationId="{A3BD8BFE-E054-8E07-28E8-F41E214A777D}"/>
          </ac:spMkLst>
        </pc:spChg>
        <pc:picChg chg="add del mod ord">
          <ac:chgData name="Gautam Sarasvat" userId="5fb7b8c89dc818bf" providerId="LiveId" clId="{1CA0957D-2F97-411A-ADA1-A26610B4DA0D}" dt="2022-11-11T17:49:59.635" v="2203" actId="478"/>
          <ac:picMkLst>
            <pc:docMk/>
            <pc:sldMk cId="934527959" sldId="275"/>
            <ac:picMk id="5" creationId="{FB540C79-9F08-9DF7-31C5-18DE60E517EC}"/>
          </ac:picMkLst>
        </pc:picChg>
        <pc:picChg chg="add mod ord">
          <ac:chgData name="Gautam Sarasvat" userId="5fb7b8c89dc818bf" providerId="LiveId" clId="{1CA0957D-2F97-411A-ADA1-A26610B4DA0D}" dt="2022-11-11T17:50:56.328" v="2208" actId="14100"/>
          <ac:picMkLst>
            <pc:docMk/>
            <pc:sldMk cId="934527959" sldId="275"/>
            <ac:picMk id="9" creationId="{5FFF7D95-6D2E-C1AA-92BC-DB0B32FF3734}"/>
          </ac:picMkLst>
        </pc:picChg>
        <pc:picChg chg="add mod">
          <ac:chgData name="Gautam Sarasvat" userId="5fb7b8c89dc818bf" providerId="LiveId" clId="{1CA0957D-2F97-411A-ADA1-A26610B4DA0D}" dt="2022-11-11T17:51:42.052" v="2215" actId="14100"/>
          <ac:picMkLst>
            <pc:docMk/>
            <pc:sldMk cId="934527959" sldId="275"/>
            <ac:picMk id="11" creationId="{24511D97-EC8E-2A9D-C74D-8CBFF41E522F}"/>
          </ac:picMkLst>
        </pc:picChg>
      </pc:sldChg>
      <pc:sldChg chg="addSp modSp new mod">
        <pc:chgData name="Gautam Sarasvat" userId="5fb7b8c89dc818bf" providerId="LiveId" clId="{1CA0957D-2F97-411A-ADA1-A26610B4DA0D}" dt="2022-11-11T17:52:45.562" v="2221" actId="14100"/>
        <pc:sldMkLst>
          <pc:docMk/>
          <pc:sldMk cId="4108691622" sldId="276"/>
        </pc:sldMkLst>
        <pc:picChg chg="add mod">
          <ac:chgData name="Gautam Sarasvat" userId="5fb7b8c89dc818bf" providerId="LiveId" clId="{1CA0957D-2F97-411A-ADA1-A26610B4DA0D}" dt="2022-11-11T17:52:45.562" v="2221" actId="14100"/>
          <ac:picMkLst>
            <pc:docMk/>
            <pc:sldMk cId="4108691622" sldId="276"/>
            <ac:picMk id="5" creationId="{1C56E510-DD6A-5FC5-FB49-FCC896577E71}"/>
          </ac:picMkLst>
        </pc:picChg>
      </pc:sldChg>
      <pc:sldChg chg="addSp modSp new mod">
        <pc:chgData name="Gautam Sarasvat" userId="5fb7b8c89dc818bf" providerId="LiveId" clId="{1CA0957D-2F97-411A-ADA1-A26610B4DA0D}" dt="2022-11-11T17:53:36.850" v="2227" actId="14100"/>
        <pc:sldMkLst>
          <pc:docMk/>
          <pc:sldMk cId="3865482700" sldId="277"/>
        </pc:sldMkLst>
        <pc:picChg chg="add mod">
          <ac:chgData name="Gautam Sarasvat" userId="5fb7b8c89dc818bf" providerId="LiveId" clId="{1CA0957D-2F97-411A-ADA1-A26610B4DA0D}" dt="2022-11-11T17:53:36.850" v="2227" actId="14100"/>
          <ac:picMkLst>
            <pc:docMk/>
            <pc:sldMk cId="3865482700" sldId="277"/>
            <ac:picMk id="5" creationId="{05CA7DF0-D8EB-C8DC-BF5F-A0E0DE01BDDF}"/>
          </ac:picMkLst>
        </pc:picChg>
      </pc:sldChg>
      <pc:sldChg chg="addSp modSp new mod">
        <pc:chgData name="Gautam Sarasvat" userId="5fb7b8c89dc818bf" providerId="LiveId" clId="{1CA0957D-2F97-411A-ADA1-A26610B4DA0D}" dt="2022-11-11T17:54:53.591" v="2233" actId="14100"/>
        <pc:sldMkLst>
          <pc:docMk/>
          <pc:sldMk cId="3158441265" sldId="278"/>
        </pc:sldMkLst>
        <pc:picChg chg="add mod">
          <ac:chgData name="Gautam Sarasvat" userId="5fb7b8c89dc818bf" providerId="LiveId" clId="{1CA0957D-2F97-411A-ADA1-A26610B4DA0D}" dt="2022-11-11T17:54:53.591" v="2233" actId="14100"/>
          <ac:picMkLst>
            <pc:docMk/>
            <pc:sldMk cId="3158441265" sldId="278"/>
            <ac:picMk id="5" creationId="{4A6579F2-967E-FE01-E03A-833E558EC5B8}"/>
          </ac:picMkLst>
        </pc:picChg>
      </pc:sldChg>
      <pc:sldChg chg="addSp delSp modSp new mod">
        <pc:chgData name="Gautam Sarasvat" userId="5fb7b8c89dc818bf" providerId="LiveId" clId="{1CA0957D-2F97-411A-ADA1-A26610B4DA0D}" dt="2022-11-11T17:56:51.967" v="2288" actId="20577"/>
        <pc:sldMkLst>
          <pc:docMk/>
          <pc:sldMk cId="1234690721" sldId="279"/>
        </pc:sldMkLst>
        <pc:spChg chg="mod">
          <ac:chgData name="Gautam Sarasvat" userId="5fb7b8c89dc818bf" providerId="LiveId" clId="{1CA0957D-2F97-411A-ADA1-A26610B4DA0D}" dt="2022-11-11T17:56:51.967" v="2288" actId="20577"/>
          <ac:spMkLst>
            <pc:docMk/>
            <pc:sldMk cId="1234690721" sldId="279"/>
            <ac:spMk id="2" creationId="{C3A902C1-5B22-D163-2CFB-5BF15765735D}"/>
          </ac:spMkLst>
        </pc:spChg>
        <pc:spChg chg="del">
          <ac:chgData name="Gautam Sarasvat" userId="5fb7b8c89dc818bf" providerId="LiveId" clId="{1CA0957D-2F97-411A-ADA1-A26610B4DA0D}" dt="2022-11-11T17:55:45.473" v="2235" actId="22"/>
          <ac:spMkLst>
            <pc:docMk/>
            <pc:sldMk cId="1234690721" sldId="279"/>
            <ac:spMk id="3" creationId="{6D0B06BC-B7E1-9B2C-C158-45B559530C4D}"/>
          </ac:spMkLst>
        </pc:spChg>
        <pc:picChg chg="add mod ord">
          <ac:chgData name="Gautam Sarasvat" userId="5fb7b8c89dc818bf" providerId="LiveId" clId="{1CA0957D-2F97-411A-ADA1-A26610B4DA0D}" dt="2022-11-11T17:55:58.209" v="2240" actId="14100"/>
          <ac:picMkLst>
            <pc:docMk/>
            <pc:sldMk cId="1234690721" sldId="279"/>
            <ac:picMk id="5" creationId="{522A7FA6-89D8-89DC-BF0A-7391F3B646F1}"/>
          </ac:picMkLst>
        </pc:picChg>
        <pc:picChg chg="add mod">
          <ac:chgData name="Gautam Sarasvat" userId="5fb7b8c89dc818bf" providerId="LiveId" clId="{1CA0957D-2F97-411A-ADA1-A26610B4DA0D}" dt="2022-11-11T17:56:29.788" v="2246" actId="14100"/>
          <ac:picMkLst>
            <pc:docMk/>
            <pc:sldMk cId="1234690721" sldId="279"/>
            <ac:picMk id="7" creationId="{A5A941F5-A00F-61DC-82DE-6EE505ECA6FE}"/>
          </ac:picMkLst>
        </pc:picChg>
      </pc:sldChg>
      <pc:sldChg chg="addSp delSp modSp new mod">
        <pc:chgData name="Gautam Sarasvat" userId="5fb7b8c89dc818bf" providerId="LiveId" clId="{1CA0957D-2F97-411A-ADA1-A26610B4DA0D}" dt="2022-11-11T17:58:20.948" v="2356" actId="14100"/>
        <pc:sldMkLst>
          <pc:docMk/>
          <pc:sldMk cId="2277031742" sldId="280"/>
        </pc:sldMkLst>
        <pc:spChg chg="mod">
          <ac:chgData name="Gautam Sarasvat" userId="5fb7b8c89dc818bf" providerId="LiveId" clId="{1CA0957D-2F97-411A-ADA1-A26610B4DA0D}" dt="2022-11-11T17:57:25.681" v="2345" actId="20577"/>
          <ac:spMkLst>
            <pc:docMk/>
            <pc:sldMk cId="2277031742" sldId="280"/>
            <ac:spMk id="2" creationId="{8BD3A86C-6D50-5063-1319-C31BD9CD948D}"/>
          </ac:spMkLst>
        </pc:spChg>
        <pc:spChg chg="del">
          <ac:chgData name="Gautam Sarasvat" userId="5fb7b8c89dc818bf" providerId="LiveId" clId="{1CA0957D-2F97-411A-ADA1-A26610B4DA0D}" dt="2022-11-11T17:57:44.004" v="2346" actId="22"/>
          <ac:spMkLst>
            <pc:docMk/>
            <pc:sldMk cId="2277031742" sldId="280"/>
            <ac:spMk id="3" creationId="{BDA29858-DF5B-7DCB-CB7D-F7858E99CB6F}"/>
          </ac:spMkLst>
        </pc:spChg>
        <pc:picChg chg="add mod ord">
          <ac:chgData name="Gautam Sarasvat" userId="5fb7b8c89dc818bf" providerId="LiveId" clId="{1CA0957D-2F97-411A-ADA1-A26610B4DA0D}" dt="2022-11-11T17:57:53.136" v="2350" actId="14100"/>
          <ac:picMkLst>
            <pc:docMk/>
            <pc:sldMk cId="2277031742" sldId="280"/>
            <ac:picMk id="5" creationId="{45287B92-1A78-5182-3A60-5A72501773D8}"/>
          </ac:picMkLst>
        </pc:picChg>
        <pc:picChg chg="add mod">
          <ac:chgData name="Gautam Sarasvat" userId="5fb7b8c89dc818bf" providerId="LiveId" clId="{1CA0957D-2F97-411A-ADA1-A26610B4DA0D}" dt="2022-11-11T17:58:20.948" v="2356" actId="14100"/>
          <ac:picMkLst>
            <pc:docMk/>
            <pc:sldMk cId="2277031742" sldId="280"/>
            <ac:picMk id="7" creationId="{7DBE34ED-36D2-8808-777A-A4CF12C6BA20}"/>
          </ac:picMkLst>
        </pc:picChg>
      </pc:sldChg>
      <pc:sldChg chg="addSp delSp modSp new mod">
        <pc:chgData name="Gautam Sarasvat" userId="5fb7b8c89dc818bf" providerId="LiveId" clId="{1CA0957D-2F97-411A-ADA1-A26610B4DA0D}" dt="2022-11-11T18:00:39.035" v="2428" actId="14100"/>
        <pc:sldMkLst>
          <pc:docMk/>
          <pc:sldMk cId="3393695389" sldId="281"/>
        </pc:sldMkLst>
        <pc:spChg chg="mod">
          <ac:chgData name="Gautam Sarasvat" userId="5fb7b8c89dc818bf" providerId="LiveId" clId="{1CA0957D-2F97-411A-ADA1-A26610B4DA0D}" dt="2022-11-11T17:59:59.480" v="2420" actId="20577"/>
          <ac:spMkLst>
            <pc:docMk/>
            <pc:sldMk cId="3393695389" sldId="281"/>
            <ac:spMk id="2" creationId="{5129A046-3939-A7AD-79FC-6CB61EFBB9F0}"/>
          </ac:spMkLst>
        </pc:spChg>
        <pc:spChg chg="del">
          <ac:chgData name="Gautam Sarasvat" userId="5fb7b8c89dc818bf" providerId="LiveId" clId="{1CA0957D-2F97-411A-ADA1-A26610B4DA0D}" dt="2022-11-11T17:59:53.337" v="2418" actId="22"/>
          <ac:spMkLst>
            <pc:docMk/>
            <pc:sldMk cId="3393695389" sldId="281"/>
            <ac:spMk id="3" creationId="{6F229CFE-954E-8247-C6C5-5CDEEBA6085B}"/>
          </ac:spMkLst>
        </pc:spChg>
        <pc:picChg chg="add mod ord">
          <ac:chgData name="Gautam Sarasvat" userId="5fb7b8c89dc818bf" providerId="LiveId" clId="{1CA0957D-2F97-411A-ADA1-A26610B4DA0D}" dt="2022-11-11T18:00:07.850" v="2423" actId="14100"/>
          <ac:picMkLst>
            <pc:docMk/>
            <pc:sldMk cId="3393695389" sldId="281"/>
            <ac:picMk id="5" creationId="{23C2735C-DF6F-8466-866D-3B1CD217B477}"/>
          </ac:picMkLst>
        </pc:picChg>
        <pc:picChg chg="add mod">
          <ac:chgData name="Gautam Sarasvat" userId="5fb7b8c89dc818bf" providerId="LiveId" clId="{1CA0957D-2F97-411A-ADA1-A26610B4DA0D}" dt="2022-11-11T18:00:39.035" v="2428" actId="14100"/>
          <ac:picMkLst>
            <pc:docMk/>
            <pc:sldMk cId="3393695389" sldId="281"/>
            <ac:picMk id="7" creationId="{19C81B17-EBC3-C3FC-61D5-2A5FDF7F66EA}"/>
          </ac:picMkLst>
        </pc:picChg>
      </pc:sldChg>
      <pc:sldChg chg="addSp delSp modSp new mod">
        <pc:chgData name="Gautam Sarasvat" userId="5fb7b8c89dc818bf" providerId="LiveId" clId="{1CA0957D-2F97-411A-ADA1-A26610B4DA0D}" dt="2022-11-11T18:02:54.209" v="2500" actId="14100"/>
        <pc:sldMkLst>
          <pc:docMk/>
          <pc:sldMk cId="2614426813" sldId="282"/>
        </pc:sldMkLst>
        <pc:spChg chg="mod">
          <ac:chgData name="Gautam Sarasvat" userId="5fb7b8c89dc818bf" providerId="LiveId" clId="{1CA0957D-2F97-411A-ADA1-A26610B4DA0D}" dt="2022-11-11T18:01:50.041" v="2489" actId="20577"/>
          <ac:spMkLst>
            <pc:docMk/>
            <pc:sldMk cId="2614426813" sldId="282"/>
            <ac:spMk id="2" creationId="{ED228E30-A09B-BB0C-2041-155963F0E26B}"/>
          </ac:spMkLst>
        </pc:spChg>
        <pc:spChg chg="del">
          <ac:chgData name="Gautam Sarasvat" userId="5fb7b8c89dc818bf" providerId="LiveId" clId="{1CA0957D-2F97-411A-ADA1-A26610B4DA0D}" dt="2022-11-11T18:02:09.369" v="2490" actId="22"/>
          <ac:spMkLst>
            <pc:docMk/>
            <pc:sldMk cId="2614426813" sldId="282"/>
            <ac:spMk id="3" creationId="{BACD27FD-E3BE-C342-A2CD-99B3BA934DA4}"/>
          </ac:spMkLst>
        </pc:spChg>
        <pc:picChg chg="add mod ord">
          <ac:chgData name="Gautam Sarasvat" userId="5fb7b8c89dc818bf" providerId="LiveId" clId="{1CA0957D-2F97-411A-ADA1-A26610B4DA0D}" dt="2022-11-11T18:02:19.694" v="2494" actId="14100"/>
          <ac:picMkLst>
            <pc:docMk/>
            <pc:sldMk cId="2614426813" sldId="282"/>
            <ac:picMk id="5" creationId="{9B3E53B2-7B60-6032-B26D-F029165F34ED}"/>
          </ac:picMkLst>
        </pc:picChg>
        <pc:picChg chg="add mod">
          <ac:chgData name="Gautam Sarasvat" userId="5fb7b8c89dc818bf" providerId="LiveId" clId="{1CA0957D-2F97-411A-ADA1-A26610B4DA0D}" dt="2022-11-11T18:02:54.209" v="2500" actId="14100"/>
          <ac:picMkLst>
            <pc:docMk/>
            <pc:sldMk cId="2614426813" sldId="282"/>
            <ac:picMk id="7" creationId="{B253647C-6B35-180A-2EAC-BEBAF72F31FC}"/>
          </ac:picMkLst>
        </pc:picChg>
      </pc:sldChg>
      <pc:sldChg chg="addSp modSp new mod">
        <pc:chgData name="Gautam Sarasvat" userId="5fb7b8c89dc818bf" providerId="LiveId" clId="{1CA0957D-2F97-411A-ADA1-A26610B4DA0D}" dt="2022-11-11T18:03:59.955" v="2510" actId="14100"/>
        <pc:sldMkLst>
          <pc:docMk/>
          <pc:sldMk cId="1823920526" sldId="283"/>
        </pc:sldMkLst>
        <pc:picChg chg="add mod">
          <ac:chgData name="Gautam Sarasvat" userId="5fb7b8c89dc818bf" providerId="LiveId" clId="{1CA0957D-2F97-411A-ADA1-A26610B4DA0D}" dt="2022-11-11T18:03:59.955" v="2510" actId="14100"/>
          <ac:picMkLst>
            <pc:docMk/>
            <pc:sldMk cId="1823920526" sldId="283"/>
            <ac:picMk id="5" creationId="{A2404BA2-8555-62D3-5105-3C1F776F4EA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352B2F-081C-42CC-BC7F-7F8F89B4B1BA}" type="datetimeFigureOut">
              <a:rPr lang="en-IN" smtClean="0"/>
              <a:t>11-11-2022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103C554-9A0C-49B3-9EDE-2BCAC34E1F4A}" type="slidenum">
              <a:rPr lang="en-IN" smtClean="0"/>
              <a:t>‹#›</a:t>
            </a:fld>
            <a:endParaRPr lang="en-IN"/>
          </a:p>
        </p:txBody>
      </p:sp>
    </p:spTree>
    <p:extLst>
      <p:ext uri="{BB962C8B-B14F-4D97-AF65-F5344CB8AC3E}">
        <p14:creationId xmlns:p14="http://schemas.microsoft.com/office/powerpoint/2010/main" val="220921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52B2F-081C-42CC-BC7F-7F8F89B4B1BA}" type="datetimeFigureOut">
              <a:rPr lang="en-IN" smtClean="0"/>
              <a:t>11-11-2022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03C554-9A0C-49B3-9EDE-2BCAC34E1F4A}" type="slidenum">
              <a:rPr lang="en-IN" smtClean="0"/>
              <a:t>‹#›</a:t>
            </a:fld>
            <a:endParaRPr lang="en-IN"/>
          </a:p>
        </p:txBody>
      </p:sp>
    </p:spTree>
    <p:extLst>
      <p:ext uri="{BB962C8B-B14F-4D97-AF65-F5344CB8AC3E}">
        <p14:creationId xmlns:p14="http://schemas.microsoft.com/office/powerpoint/2010/main" val="3543813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52B2F-081C-42CC-BC7F-7F8F89B4B1BA}" type="datetimeFigureOut">
              <a:rPr lang="en-IN" smtClean="0"/>
              <a:t>11-11-2022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03C554-9A0C-49B3-9EDE-2BCAC34E1F4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42825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6352B2F-081C-42CC-BC7F-7F8F89B4B1BA}" type="datetimeFigureOut">
              <a:rPr lang="en-IN" smtClean="0"/>
              <a:t>11-11-2022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03C554-9A0C-49B3-9EDE-2BCAC34E1F4A}" type="slidenum">
              <a:rPr lang="en-IN" smtClean="0"/>
              <a:t>‹#›</a:t>
            </a:fld>
            <a:endParaRPr lang="en-IN"/>
          </a:p>
        </p:txBody>
      </p:sp>
    </p:spTree>
    <p:extLst>
      <p:ext uri="{BB962C8B-B14F-4D97-AF65-F5344CB8AC3E}">
        <p14:creationId xmlns:p14="http://schemas.microsoft.com/office/powerpoint/2010/main" val="1244038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6352B2F-081C-42CC-BC7F-7F8F89B4B1BA}" type="datetimeFigureOut">
              <a:rPr lang="en-IN" smtClean="0"/>
              <a:t>11-11-2022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03C554-9A0C-49B3-9EDE-2BCAC34E1F4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89024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6352B2F-081C-42CC-BC7F-7F8F89B4B1BA}" type="datetimeFigureOut">
              <a:rPr lang="en-IN" smtClean="0"/>
              <a:t>11-11-2022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03C554-9A0C-49B3-9EDE-2BCAC34E1F4A}" type="slidenum">
              <a:rPr lang="en-IN" smtClean="0"/>
              <a:t>‹#›</a:t>
            </a:fld>
            <a:endParaRPr lang="en-IN"/>
          </a:p>
        </p:txBody>
      </p:sp>
    </p:spTree>
    <p:extLst>
      <p:ext uri="{BB962C8B-B14F-4D97-AF65-F5344CB8AC3E}">
        <p14:creationId xmlns:p14="http://schemas.microsoft.com/office/powerpoint/2010/main" val="2408419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352B2F-081C-42CC-BC7F-7F8F89B4B1BA}" type="datetimeFigureOut">
              <a:rPr lang="en-IN" smtClean="0"/>
              <a:t>11-11-2022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03C554-9A0C-49B3-9EDE-2BCAC34E1F4A}" type="slidenum">
              <a:rPr lang="en-IN" smtClean="0"/>
              <a:t>‹#›</a:t>
            </a:fld>
            <a:endParaRPr lang="en-IN"/>
          </a:p>
        </p:txBody>
      </p:sp>
    </p:spTree>
    <p:extLst>
      <p:ext uri="{BB962C8B-B14F-4D97-AF65-F5344CB8AC3E}">
        <p14:creationId xmlns:p14="http://schemas.microsoft.com/office/powerpoint/2010/main" val="1443311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352B2F-081C-42CC-BC7F-7F8F89B4B1BA}" type="datetimeFigureOut">
              <a:rPr lang="en-IN" smtClean="0"/>
              <a:t>11-11-2022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03C554-9A0C-49B3-9EDE-2BCAC34E1F4A}" type="slidenum">
              <a:rPr lang="en-IN" smtClean="0"/>
              <a:t>‹#›</a:t>
            </a:fld>
            <a:endParaRPr lang="en-IN"/>
          </a:p>
        </p:txBody>
      </p:sp>
    </p:spTree>
    <p:extLst>
      <p:ext uri="{BB962C8B-B14F-4D97-AF65-F5344CB8AC3E}">
        <p14:creationId xmlns:p14="http://schemas.microsoft.com/office/powerpoint/2010/main" val="143743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352B2F-081C-42CC-BC7F-7F8F89B4B1BA}" type="datetimeFigureOut">
              <a:rPr lang="en-IN" smtClean="0"/>
              <a:t>11-11-2022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03C554-9A0C-49B3-9EDE-2BCAC34E1F4A}" type="slidenum">
              <a:rPr lang="en-IN" smtClean="0"/>
              <a:t>‹#›</a:t>
            </a:fld>
            <a:endParaRPr lang="en-IN"/>
          </a:p>
        </p:txBody>
      </p:sp>
    </p:spTree>
    <p:extLst>
      <p:ext uri="{BB962C8B-B14F-4D97-AF65-F5344CB8AC3E}">
        <p14:creationId xmlns:p14="http://schemas.microsoft.com/office/powerpoint/2010/main" val="413629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52B2F-081C-42CC-BC7F-7F8F89B4B1BA}" type="datetimeFigureOut">
              <a:rPr lang="en-IN" smtClean="0"/>
              <a:t>11-11-2022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03C554-9A0C-49B3-9EDE-2BCAC34E1F4A}" type="slidenum">
              <a:rPr lang="en-IN" smtClean="0"/>
              <a:t>‹#›</a:t>
            </a:fld>
            <a:endParaRPr lang="en-IN"/>
          </a:p>
        </p:txBody>
      </p:sp>
    </p:spTree>
    <p:extLst>
      <p:ext uri="{BB962C8B-B14F-4D97-AF65-F5344CB8AC3E}">
        <p14:creationId xmlns:p14="http://schemas.microsoft.com/office/powerpoint/2010/main" val="412580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352B2F-081C-42CC-BC7F-7F8F89B4B1BA}" type="datetimeFigureOut">
              <a:rPr lang="en-IN" smtClean="0"/>
              <a:t>11-11-2022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103C554-9A0C-49B3-9EDE-2BCAC34E1F4A}" type="slidenum">
              <a:rPr lang="en-IN" smtClean="0"/>
              <a:t>‹#›</a:t>
            </a:fld>
            <a:endParaRPr lang="en-IN"/>
          </a:p>
        </p:txBody>
      </p:sp>
    </p:spTree>
    <p:extLst>
      <p:ext uri="{BB962C8B-B14F-4D97-AF65-F5344CB8AC3E}">
        <p14:creationId xmlns:p14="http://schemas.microsoft.com/office/powerpoint/2010/main" val="2072330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352B2F-081C-42CC-BC7F-7F8F89B4B1BA}" type="datetimeFigureOut">
              <a:rPr lang="en-IN" smtClean="0"/>
              <a:t>11-11-2022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103C554-9A0C-49B3-9EDE-2BCAC34E1F4A}" type="slidenum">
              <a:rPr lang="en-IN" smtClean="0"/>
              <a:t>‹#›</a:t>
            </a:fld>
            <a:endParaRPr lang="en-IN"/>
          </a:p>
        </p:txBody>
      </p:sp>
    </p:spTree>
    <p:extLst>
      <p:ext uri="{BB962C8B-B14F-4D97-AF65-F5344CB8AC3E}">
        <p14:creationId xmlns:p14="http://schemas.microsoft.com/office/powerpoint/2010/main" val="3536933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352B2F-081C-42CC-BC7F-7F8F89B4B1BA}" type="datetimeFigureOut">
              <a:rPr lang="en-IN" smtClean="0"/>
              <a:t>11-11-2022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103C554-9A0C-49B3-9EDE-2BCAC34E1F4A}" type="slidenum">
              <a:rPr lang="en-IN" smtClean="0"/>
              <a:t>‹#›</a:t>
            </a:fld>
            <a:endParaRPr lang="en-IN"/>
          </a:p>
        </p:txBody>
      </p:sp>
    </p:spTree>
    <p:extLst>
      <p:ext uri="{BB962C8B-B14F-4D97-AF65-F5344CB8AC3E}">
        <p14:creationId xmlns:p14="http://schemas.microsoft.com/office/powerpoint/2010/main" val="2049539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352B2F-081C-42CC-BC7F-7F8F89B4B1BA}" type="datetimeFigureOut">
              <a:rPr lang="en-IN" smtClean="0"/>
              <a:t>11-11-2022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103C554-9A0C-49B3-9EDE-2BCAC34E1F4A}" type="slidenum">
              <a:rPr lang="en-IN" smtClean="0"/>
              <a:t>‹#›</a:t>
            </a:fld>
            <a:endParaRPr lang="en-IN"/>
          </a:p>
        </p:txBody>
      </p:sp>
    </p:spTree>
    <p:extLst>
      <p:ext uri="{BB962C8B-B14F-4D97-AF65-F5344CB8AC3E}">
        <p14:creationId xmlns:p14="http://schemas.microsoft.com/office/powerpoint/2010/main" val="1523780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352B2F-081C-42CC-BC7F-7F8F89B4B1BA}" type="datetimeFigureOut">
              <a:rPr lang="en-IN" smtClean="0"/>
              <a:t>11-11-2022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103C554-9A0C-49B3-9EDE-2BCAC34E1F4A}" type="slidenum">
              <a:rPr lang="en-IN" smtClean="0"/>
              <a:t>‹#›</a:t>
            </a:fld>
            <a:endParaRPr lang="en-IN"/>
          </a:p>
        </p:txBody>
      </p:sp>
    </p:spTree>
    <p:extLst>
      <p:ext uri="{BB962C8B-B14F-4D97-AF65-F5344CB8AC3E}">
        <p14:creationId xmlns:p14="http://schemas.microsoft.com/office/powerpoint/2010/main" val="3328173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352B2F-081C-42CC-BC7F-7F8F89B4B1BA}" type="datetimeFigureOut">
              <a:rPr lang="en-IN" smtClean="0"/>
              <a:t>11-11-2022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03C554-9A0C-49B3-9EDE-2BCAC34E1F4A}" type="slidenum">
              <a:rPr lang="en-IN" smtClean="0"/>
              <a:t>‹#›</a:t>
            </a:fld>
            <a:endParaRPr lang="en-IN"/>
          </a:p>
        </p:txBody>
      </p:sp>
    </p:spTree>
    <p:extLst>
      <p:ext uri="{BB962C8B-B14F-4D97-AF65-F5344CB8AC3E}">
        <p14:creationId xmlns:p14="http://schemas.microsoft.com/office/powerpoint/2010/main" val="3047539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6352B2F-081C-42CC-BC7F-7F8F89B4B1BA}" type="datetimeFigureOut">
              <a:rPr lang="en-IN" smtClean="0"/>
              <a:t>11-11-2022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103C554-9A0C-49B3-9EDE-2BCAC34E1F4A}" type="slidenum">
              <a:rPr lang="en-IN" smtClean="0"/>
              <a:t>‹#›</a:t>
            </a:fld>
            <a:endParaRPr lang="en-IN"/>
          </a:p>
        </p:txBody>
      </p:sp>
    </p:spTree>
    <p:extLst>
      <p:ext uri="{BB962C8B-B14F-4D97-AF65-F5344CB8AC3E}">
        <p14:creationId xmlns:p14="http://schemas.microsoft.com/office/powerpoint/2010/main" val="2668981459"/>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5DAFF-7E50-1565-A18D-9158DD6BBE8C}"/>
              </a:ext>
            </a:extLst>
          </p:cNvPr>
          <p:cNvSpPr>
            <a:spLocks noGrp="1"/>
          </p:cNvSpPr>
          <p:nvPr>
            <p:ph type="ctrTitle"/>
          </p:nvPr>
        </p:nvSpPr>
        <p:spPr/>
        <p:txBody>
          <a:bodyPr>
            <a:normAutofit fontScale="90000"/>
          </a:bodyPr>
          <a:lstStyle/>
          <a:p>
            <a:r>
              <a:rPr lang="en-IN" dirty="0"/>
              <a:t>MALIGNANT COMMENT CLASSIFIER PROJECT PRESENTATION</a:t>
            </a:r>
          </a:p>
        </p:txBody>
      </p:sp>
      <p:sp>
        <p:nvSpPr>
          <p:cNvPr id="3" name="Subtitle 2">
            <a:extLst>
              <a:ext uri="{FF2B5EF4-FFF2-40B4-BE49-F238E27FC236}">
                <a16:creationId xmlns:a16="http://schemas.microsoft.com/office/drawing/2014/main" id="{2D0A0096-C0AF-2B1B-9731-D5C94E437BDD}"/>
              </a:ext>
            </a:extLst>
          </p:cNvPr>
          <p:cNvSpPr>
            <a:spLocks noGrp="1"/>
          </p:cNvSpPr>
          <p:nvPr>
            <p:ph type="subTitle" idx="1"/>
          </p:nvPr>
        </p:nvSpPr>
        <p:spPr/>
        <p:txBody>
          <a:bodyPr/>
          <a:lstStyle/>
          <a:p>
            <a:r>
              <a:rPr lang="en-IN" b="1" dirty="0"/>
              <a:t>By: Akanksha Kaushik</a:t>
            </a:r>
          </a:p>
        </p:txBody>
      </p:sp>
    </p:spTree>
    <p:extLst>
      <p:ext uri="{BB962C8B-B14F-4D97-AF65-F5344CB8AC3E}">
        <p14:creationId xmlns:p14="http://schemas.microsoft.com/office/powerpoint/2010/main" val="1557934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62BE6-5ACC-68FB-AE63-7E7D8FE0AD1A}"/>
              </a:ext>
            </a:extLst>
          </p:cNvPr>
          <p:cNvSpPr>
            <a:spLocks noGrp="1"/>
          </p:cNvSpPr>
          <p:nvPr>
            <p:ph type="title"/>
          </p:nvPr>
        </p:nvSpPr>
        <p:spPr/>
        <p:txBody>
          <a:bodyPr/>
          <a:lstStyle/>
          <a:p>
            <a:r>
              <a:rPr lang="en-IN" dirty="0"/>
              <a:t>Exploratory Data Analysis(EDA) &amp; Visualization</a:t>
            </a:r>
          </a:p>
        </p:txBody>
      </p:sp>
      <p:pic>
        <p:nvPicPr>
          <p:cNvPr id="5" name="Content Placeholder 4">
            <a:extLst>
              <a:ext uri="{FF2B5EF4-FFF2-40B4-BE49-F238E27FC236}">
                <a16:creationId xmlns:a16="http://schemas.microsoft.com/office/drawing/2014/main" id="{93DF4672-AB3B-57D6-38F7-B87593277277}"/>
              </a:ext>
            </a:extLst>
          </p:cNvPr>
          <p:cNvPicPr>
            <a:picLocks noGrp="1" noChangeAspect="1"/>
          </p:cNvPicPr>
          <p:nvPr>
            <p:ph idx="1"/>
          </p:nvPr>
        </p:nvPicPr>
        <p:blipFill>
          <a:blip r:embed="rId2"/>
          <a:stretch>
            <a:fillRect/>
          </a:stretch>
        </p:blipFill>
        <p:spPr>
          <a:xfrm>
            <a:off x="2592926" y="1991360"/>
            <a:ext cx="7749954" cy="3911600"/>
          </a:xfrm>
        </p:spPr>
      </p:pic>
    </p:spTree>
    <p:extLst>
      <p:ext uri="{BB962C8B-B14F-4D97-AF65-F5344CB8AC3E}">
        <p14:creationId xmlns:p14="http://schemas.microsoft.com/office/powerpoint/2010/main" val="3335123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41EB-A21A-8816-FD61-C0F07CB9AE5F}"/>
              </a:ext>
            </a:extLst>
          </p:cNvPr>
          <p:cNvSpPr>
            <a:spLocks noGrp="1"/>
          </p:cNvSpPr>
          <p:nvPr>
            <p:ph type="title"/>
          </p:nvPr>
        </p:nvSpPr>
        <p:spPr/>
        <p:txBody>
          <a:bodyPr/>
          <a:lstStyle/>
          <a:p>
            <a:r>
              <a:rPr lang="en-IN" dirty="0"/>
              <a:t>Cyber Bullying Statistics</a:t>
            </a:r>
          </a:p>
        </p:txBody>
      </p:sp>
      <p:pic>
        <p:nvPicPr>
          <p:cNvPr id="5" name="Content Placeholder 4">
            <a:extLst>
              <a:ext uri="{FF2B5EF4-FFF2-40B4-BE49-F238E27FC236}">
                <a16:creationId xmlns:a16="http://schemas.microsoft.com/office/drawing/2014/main" id="{4001EDFF-B8A9-F322-4A69-2B75BA676D0B}"/>
              </a:ext>
            </a:extLst>
          </p:cNvPr>
          <p:cNvPicPr>
            <a:picLocks noGrp="1" noChangeAspect="1"/>
          </p:cNvPicPr>
          <p:nvPr>
            <p:ph idx="1"/>
          </p:nvPr>
        </p:nvPicPr>
        <p:blipFill>
          <a:blip r:embed="rId2"/>
          <a:stretch>
            <a:fillRect/>
          </a:stretch>
        </p:blipFill>
        <p:spPr>
          <a:xfrm>
            <a:off x="2440544" y="1905000"/>
            <a:ext cx="4204095" cy="3926839"/>
          </a:xfrm>
        </p:spPr>
      </p:pic>
      <p:pic>
        <p:nvPicPr>
          <p:cNvPr id="7" name="Picture 6">
            <a:extLst>
              <a:ext uri="{FF2B5EF4-FFF2-40B4-BE49-F238E27FC236}">
                <a16:creationId xmlns:a16="http://schemas.microsoft.com/office/drawing/2014/main" id="{3C5319E6-7674-2644-4FD1-417BD88A86B7}"/>
              </a:ext>
            </a:extLst>
          </p:cNvPr>
          <p:cNvPicPr>
            <a:picLocks noChangeAspect="1"/>
          </p:cNvPicPr>
          <p:nvPr/>
        </p:nvPicPr>
        <p:blipFill>
          <a:blip r:embed="rId3"/>
          <a:stretch>
            <a:fillRect/>
          </a:stretch>
        </p:blipFill>
        <p:spPr>
          <a:xfrm>
            <a:off x="7310677" y="1905000"/>
            <a:ext cx="3916123" cy="3835400"/>
          </a:xfrm>
          <a:prstGeom prst="rect">
            <a:avLst/>
          </a:prstGeom>
        </p:spPr>
      </p:pic>
    </p:spTree>
    <p:extLst>
      <p:ext uri="{BB962C8B-B14F-4D97-AF65-F5344CB8AC3E}">
        <p14:creationId xmlns:p14="http://schemas.microsoft.com/office/powerpoint/2010/main" val="1541371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E4AD-2471-C94F-B0F2-828CFA3EDB8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87CA6C7-2DB4-3514-D945-2973107D990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175B483-B795-8952-925D-8FBA6C42D202}"/>
              </a:ext>
            </a:extLst>
          </p:cNvPr>
          <p:cNvPicPr>
            <a:picLocks noChangeAspect="1"/>
          </p:cNvPicPr>
          <p:nvPr/>
        </p:nvPicPr>
        <p:blipFill>
          <a:blip r:embed="rId2"/>
          <a:stretch>
            <a:fillRect/>
          </a:stretch>
        </p:blipFill>
        <p:spPr>
          <a:xfrm>
            <a:off x="2589212" y="624110"/>
            <a:ext cx="8915400" cy="5287111"/>
          </a:xfrm>
          <a:prstGeom prst="rect">
            <a:avLst/>
          </a:prstGeom>
        </p:spPr>
      </p:pic>
    </p:spTree>
    <p:extLst>
      <p:ext uri="{BB962C8B-B14F-4D97-AF65-F5344CB8AC3E}">
        <p14:creationId xmlns:p14="http://schemas.microsoft.com/office/powerpoint/2010/main" val="3742021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4059A-0843-CA88-32C0-F17C99C9BFD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1C55B4A-242E-6BE8-2FCE-CC2C1863307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DF5F481-5DB5-87F2-9F01-3640A51C7BD8}"/>
              </a:ext>
            </a:extLst>
          </p:cNvPr>
          <p:cNvPicPr>
            <a:picLocks noChangeAspect="1"/>
          </p:cNvPicPr>
          <p:nvPr/>
        </p:nvPicPr>
        <p:blipFill>
          <a:blip r:embed="rId2"/>
          <a:stretch>
            <a:fillRect/>
          </a:stretch>
        </p:blipFill>
        <p:spPr>
          <a:xfrm>
            <a:off x="2589212" y="624110"/>
            <a:ext cx="8915400" cy="5287112"/>
          </a:xfrm>
          <a:prstGeom prst="rect">
            <a:avLst/>
          </a:prstGeom>
        </p:spPr>
      </p:pic>
    </p:spTree>
    <p:extLst>
      <p:ext uri="{BB962C8B-B14F-4D97-AF65-F5344CB8AC3E}">
        <p14:creationId xmlns:p14="http://schemas.microsoft.com/office/powerpoint/2010/main" val="134779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F62E6-D857-E54D-EB93-A7D4609D1C66}"/>
              </a:ext>
            </a:extLst>
          </p:cNvPr>
          <p:cNvSpPr>
            <a:spLocks noGrp="1"/>
          </p:cNvSpPr>
          <p:nvPr>
            <p:ph type="title"/>
          </p:nvPr>
        </p:nvSpPr>
        <p:spPr/>
        <p:txBody>
          <a:bodyPr/>
          <a:lstStyle/>
          <a:p>
            <a:r>
              <a:rPr lang="en-IN" dirty="0"/>
              <a:t>Univariate Analysis</a:t>
            </a:r>
          </a:p>
        </p:txBody>
      </p:sp>
      <p:pic>
        <p:nvPicPr>
          <p:cNvPr id="5" name="Content Placeholder 4">
            <a:extLst>
              <a:ext uri="{FF2B5EF4-FFF2-40B4-BE49-F238E27FC236}">
                <a16:creationId xmlns:a16="http://schemas.microsoft.com/office/drawing/2014/main" id="{B0B868ED-F866-CA19-C7A6-F1075B490FFF}"/>
              </a:ext>
            </a:extLst>
          </p:cNvPr>
          <p:cNvPicPr>
            <a:picLocks noGrp="1" noChangeAspect="1"/>
          </p:cNvPicPr>
          <p:nvPr>
            <p:ph idx="1"/>
          </p:nvPr>
        </p:nvPicPr>
        <p:blipFill>
          <a:blip r:embed="rId2"/>
          <a:stretch>
            <a:fillRect/>
          </a:stretch>
        </p:blipFill>
        <p:spPr>
          <a:xfrm>
            <a:off x="2592925" y="1905000"/>
            <a:ext cx="8911687" cy="4328889"/>
          </a:xfrm>
        </p:spPr>
      </p:pic>
    </p:spTree>
    <p:extLst>
      <p:ext uri="{BB962C8B-B14F-4D97-AF65-F5344CB8AC3E}">
        <p14:creationId xmlns:p14="http://schemas.microsoft.com/office/powerpoint/2010/main" val="1993524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D6C7-F272-4A29-FE19-939795877675}"/>
              </a:ext>
            </a:extLst>
          </p:cNvPr>
          <p:cNvSpPr>
            <a:spLocks noGrp="1"/>
          </p:cNvSpPr>
          <p:nvPr>
            <p:ph type="title"/>
          </p:nvPr>
        </p:nvSpPr>
        <p:spPr/>
        <p:txBody>
          <a:bodyPr/>
          <a:lstStyle/>
          <a:p>
            <a:r>
              <a:rPr lang="en-IN" dirty="0"/>
              <a:t>Distribution Plot</a:t>
            </a:r>
          </a:p>
        </p:txBody>
      </p:sp>
      <p:pic>
        <p:nvPicPr>
          <p:cNvPr id="5" name="Content Placeholder 4">
            <a:extLst>
              <a:ext uri="{FF2B5EF4-FFF2-40B4-BE49-F238E27FC236}">
                <a16:creationId xmlns:a16="http://schemas.microsoft.com/office/drawing/2014/main" id="{963EE82D-EED1-3819-BBF3-67674D5D6421}"/>
              </a:ext>
            </a:extLst>
          </p:cNvPr>
          <p:cNvPicPr>
            <a:picLocks noGrp="1" noChangeAspect="1"/>
          </p:cNvPicPr>
          <p:nvPr>
            <p:ph idx="1"/>
          </p:nvPr>
        </p:nvPicPr>
        <p:blipFill>
          <a:blip r:embed="rId2"/>
          <a:stretch>
            <a:fillRect/>
          </a:stretch>
        </p:blipFill>
        <p:spPr>
          <a:xfrm>
            <a:off x="2592926" y="2042160"/>
            <a:ext cx="8911686" cy="4063999"/>
          </a:xfrm>
        </p:spPr>
      </p:pic>
    </p:spTree>
    <p:extLst>
      <p:ext uri="{BB962C8B-B14F-4D97-AF65-F5344CB8AC3E}">
        <p14:creationId xmlns:p14="http://schemas.microsoft.com/office/powerpoint/2010/main" val="2964760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9384-5453-EDD6-E0F5-1736D9B1A888}"/>
              </a:ext>
            </a:extLst>
          </p:cNvPr>
          <p:cNvSpPr>
            <a:spLocks noGrp="1"/>
          </p:cNvSpPr>
          <p:nvPr>
            <p:ph type="title"/>
          </p:nvPr>
        </p:nvSpPr>
        <p:spPr/>
        <p:txBody>
          <a:bodyPr/>
          <a:lstStyle/>
          <a:p>
            <a:r>
              <a:rPr lang="en-IN" dirty="0"/>
              <a:t>PIE PLOT</a:t>
            </a:r>
          </a:p>
        </p:txBody>
      </p:sp>
      <p:pic>
        <p:nvPicPr>
          <p:cNvPr id="5" name="Content Placeholder 4">
            <a:extLst>
              <a:ext uri="{FF2B5EF4-FFF2-40B4-BE49-F238E27FC236}">
                <a16:creationId xmlns:a16="http://schemas.microsoft.com/office/drawing/2014/main" id="{5B73C6B7-19BF-27D7-5875-7B6D1B25CCCC}"/>
              </a:ext>
            </a:extLst>
          </p:cNvPr>
          <p:cNvPicPr>
            <a:picLocks noGrp="1" noChangeAspect="1"/>
          </p:cNvPicPr>
          <p:nvPr>
            <p:ph idx="1"/>
          </p:nvPr>
        </p:nvPicPr>
        <p:blipFill>
          <a:blip r:embed="rId2"/>
          <a:stretch>
            <a:fillRect/>
          </a:stretch>
        </p:blipFill>
        <p:spPr>
          <a:xfrm>
            <a:off x="2592925" y="1905000"/>
            <a:ext cx="8911687" cy="4328890"/>
          </a:xfrm>
        </p:spPr>
      </p:pic>
    </p:spTree>
    <p:extLst>
      <p:ext uri="{BB962C8B-B14F-4D97-AF65-F5344CB8AC3E}">
        <p14:creationId xmlns:p14="http://schemas.microsoft.com/office/powerpoint/2010/main" val="3826574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7A17-E3A4-FF7D-C8CF-8595CB0DAFE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DB3E3B4-6199-9790-C620-5ED89EA9E27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BA53E2E-DBB4-D53E-5974-C1EE21C25BFF}"/>
              </a:ext>
            </a:extLst>
          </p:cNvPr>
          <p:cNvPicPr>
            <a:picLocks noChangeAspect="1"/>
          </p:cNvPicPr>
          <p:nvPr/>
        </p:nvPicPr>
        <p:blipFill>
          <a:blip r:embed="rId2"/>
          <a:stretch>
            <a:fillRect/>
          </a:stretch>
        </p:blipFill>
        <p:spPr>
          <a:xfrm>
            <a:off x="2589212" y="624110"/>
            <a:ext cx="8911687" cy="5287112"/>
          </a:xfrm>
          <a:prstGeom prst="rect">
            <a:avLst/>
          </a:prstGeom>
        </p:spPr>
      </p:pic>
    </p:spTree>
    <p:extLst>
      <p:ext uri="{BB962C8B-B14F-4D97-AF65-F5344CB8AC3E}">
        <p14:creationId xmlns:p14="http://schemas.microsoft.com/office/powerpoint/2010/main" val="1189072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2BB3-CF4B-9E07-EE5D-FA26DD75D2E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B348709-1C07-3C0D-BDAF-D3808C06D3A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F419121-D88C-E3E9-39E3-4DF1652716ED}"/>
              </a:ext>
            </a:extLst>
          </p:cNvPr>
          <p:cNvPicPr>
            <a:picLocks noChangeAspect="1"/>
          </p:cNvPicPr>
          <p:nvPr/>
        </p:nvPicPr>
        <p:blipFill>
          <a:blip r:embed="rId2"/>
          <a:stretch>
            <a:fillRect/>
          </a:stretch>
        </p:blipFill>
        <p:spPr>
          <a:xfrm>
            <a:off x="2589212" y="624110"/>
            <a:ext cx="8911687" cy="5287112"/>
          </a:xfrm>
          <a:prstGeom prst="rect">
            <a:avLst/>
          </a:prstGeom>
        </p:spPr>
      </p:pic>
    </p:spTree>
    <p:extLst>
      <p:ext uri="{BB962C8B-B14F-4D97-AF65-F5344CB8AC3E}">
        <p14:creationId xmlns:p14="http://schemas.microsoft.com/office/powerpoint/2010/main" val="4167387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A953A-8FDB-2E9D-AB46-6A4328B74E3F}"/>
              </a:ext>
            </a:extLst>
          </p:cNvPr>
          <p:cNvSpPr>
            <a:spLocks noGrp="1"/>
          </p:cNvSpPr>
          <p:nvPr>
            <p:ph type="title"/>
          </p:nvPr>
        </p:nvSpPr>
        <p:spPr/>
        <p:txBody>
          <a:bodyPr/>
          <a:lstStyle/>
          <a:p>
            <a:r>
              <a:rPr lang="en-IN" dirty="0"/>
              <a:t>Classification Function</a:t>
            </a:r>
          </a:p>
        </p:txBody>
      </p:sp>
      <p:pic>
        <p:nvPicPr>
          <p:cNvPr id="9" name="Content Placeholder 8">
            <a:extLst>
              <a:ext uri="{FF2B5EF4-FFF2-40B4-BE49-F238E27FC236}">
                <a16:creationId xmlns:a16="http://schemas.microsoft.com/office/drawing/2014/main" id="{5FFF7D95-6D2E-C1AA-92BC-DB0B32FF3734}"/>
              </a:ext>
            </a:extLst>
          </p:cNvPr>
          <p:cNvPicPr>
            <a:picLocks noGrp="1" noChangeAspect="1"/>
          </p:cNvPicPr>
          <p:nvPr>
            <p:ph idx="1"/>
          </p:nvPr>
        </p:nvPicPr>
        <p:blipFill>
          <a:blip r:embed="rId2"/>
          <a:stretch>
            <a:fillRect/>
          </a:stretch>
        </p:blipFill>
        <p:spPr>
          <a:xfrm>
            <a:off x="2729252" y="1391920"/>
            <a:ext cx="5165068" cy="5019040"/>
          </a:xfrm>
        </p:spPr>
      </p:pic>
      <p:pic>
        <p:nvPicPr>
          <p:cNvPr id="11" name="Picture 10">
            <a:extLst>
              <a:ext uri="{FF2B5EF4-FFF2-40B4-BE49-F238E27FC236}">
                <a16:creationId xmlns:a16="http://schemas.microsoft.com/office/drawing/2014/main" id="{24511D97-EC8E-2A9D-C74D-8CBFF41E522F}"/>
              </a:ext>
            </a:extLst>
          </p:cNvPr>
          <p:cNvPicPr>
            <a:picLocks noChangeAspect="1"/>
          </p:cNvPicPr>
          <p:nvPr/>
        </p:nvPicPr>
        <p:blipFill>
          <a:blip r:embed="rId3"/>
          <a:stretch>
            <a:fillRect/>
          </a:stretch>
        </p:blipFill>
        <p:spPr>
          <a:xfrm>
            <a:off x="6654800" y="2701887"/>
            <a:ext cx="5344903" cy="2093633"/>
          </a:xfrm>
          <a:prstGeom prst="rect">
            <a:avLst/>
          </a:prstGeom>
        </p:spPr>
      </p:pic>
    </p:spTree>
    <p:extLst>
      <p:ext uri="{BB962C8B-B14F-4D97-AF65-F5344CB8AC3E}">
        <p14:creationId xmlns:p14="http://schemas.microsoft.com/office/powerpoint/2010/main" val="934527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268D2-0EC5-7E57-FF8C-8F896C9BB50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182E5C5-1274-0D6B-3914-7BB484343E14}"/>
              </a:ext>
            </a:extLst>
          </p:cNvPr>
          <p:cNvSpPr>
            <a:spLocks noGrp="1"/>
          </p:cNvSpPr>
          <p:nvPr>
            <p:ph idx="1"/>
          </p:nvPr>
        </p:nvSpPr>
        <p:spPr>
          <a:xfrm>
            <a:off x="2589212" y="2133600"/>
            <a:ext cx="9399588" cy="3777622"/>
          </a:xfrm>
        </p:spPr>
        <p:txBody>
          <a:bodyPr>
            <a:normAutofit/>
          </a:bodyPr>
          <a:lstStyle/>
          <a:p>
            <a:r>
              <a:rPr lang="en-IN" sz="1700" dirty="0"/>
              <a:t>Over the decade social media have been growing and people are able to express their opinions and also discuss among others via these platforms.</a:t>
            </a:r>
          </a:p>
          <a:p>
            <a:r>
              <a:rPr lang="en-IN" sz="1700" dirty="0"/>
              <a:t>These debates may arise due to differences in opinion and may often result in fights over the social media during which offensive language termed as malignant comments may be used from one side.</a:t>
            </a:r>
          </a:p>
          <a:p>
            <a:r>
              <a:rPr lang="en-IN" sz="1700" dirty="0"/>
              <a:t>This clearly pose the threat of abuse and harassment online.</a:t>
            </a:r>
          </a:p>
          <a:p>
            <a:r>
              <a:rPr lang="en-IN" sz="1700" dirty="0"/>
              <a:t>As such, some people stop giving their opinions which will result in unhealthy and biased discussion.</a:t>
            </a:r>
          </a:p>
          <a:p>
            <a:r>
              <a:rPr lang="en-IN" sz="1700" dirty="0"/>
              <a:t>Therefore it result in different platform and communities finding it very difficult to facilitate fair conversation and are often forced to either limit user comments or get dissolved by shutting down user comments completely.</a:t>
            </a:r>
          </a:p>
        </p:txBody>
      </p:sp>
    </p:spTree>
    <p:extLst>
      <p:ext uri="{BB962C8B-B14F-4D97-AF65-F5344CB8AC3E}">
        <p14:creationId xmlns:p14="http://schemas.microsoft.com/office/powerpoint/2010/main" val="3750452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64CD-D5DA-DF44-FD9B-502A2ED81E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C020C4-D243-2AB0-10F6-09130EC646A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C56E510-DD6A-5FC5-FB49-FCC896577E71}"/>
              </a:ext>
            </a:extLst>
          </p:cNvPr>
          <p:cNvPicPr>
            <a:picLocks noChangeAspect="1"/>
          </p:cNvPicPr>
          <p:nvPr/>
        </p:nvPicPr>
        <p:blipFill>
          <a:blip r:embed="rId2"/>
          <a:stretch>
            <a:fillRect/>
          </a:stretch>
        </p:blipFill>
        <p:spPr>
          <a:xfrm>
            <a:off x="2589211" y="624110"/>
            <a:ext cx="8911687" cy="5287112"/>
          </a:xfrm>
          <a:prstGeom prst="rect">
            <a:avLst/>
          </a:prstGeom>
        </p:spPr>
      </p:pic>
    </p:spTree>
    <p:extLst>
      <p:ext uri="{BB962C8B-B14F-4D97-AF65-F5344CB8AC3E}">
        <p14:creationId xmlns:p14="http://schemas.microsoft.com/office/powerpoint/2010/main" val="4108691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BC5B3-54F1-3DCA-1AD6-08FBBA3755C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EB787D8-9C59-AC41-68F4-C306D067F46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5CA7DF0-D8EB-C8DC-BF5F-A0E0DE01BDDF}"/>
              </a:ext>
            </a:extLst>
          </p:cNvPr>
          <p:cNvPicPr>
            <a:picLocks noChangeAspect="1"/>
          </p:cNvPicPr>
          <p:nvPr/>
        </p:nvPicPr>
        <p:blipFill>
          <a:blip r:embed="rId2"/>
          <a:stretch>
            <a:fillRect/>
          </a:stretch>
        </p:blipFill>
        <p:spPr>
          <a:xfrm>
            <a:off x="2589212" y="624110"/>
            <a:ext cx="8911687" cy="5287112"/>
          </a:xfrm>
          <a:prstGeom prst="rect">
            <a:avLst/>
          </a:prstGeom>
        </p:spPr>
      </p:pic>
    </p:spTree>
    <p:extLst>
      <p:ext uri="{BB962C8B-B14F-4D97-AF65-F5344CB8AC3E}">
        <p14:creationId xmlns:p14="http://schemas.microsoft.com/office/powerpoint/2010/main" val="3865482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71D1-55B7-3BAF-5967-06900F1E59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19F2CA-A21A-8D36-2E9C-3662A55ABD0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A6579F2-967E-FE01-E03A-833E558EC5B8}"/>
              </a:ext>
            </a:extLst>
          </p:cNvPr>
          <p:cNvPicPr>
            <a:picLocks noChangeAspect="1"/>
          </p:cNvPicPr>
          <p:nvPr/>
        </p:nvPicPr>
        <p:blipFill>
          <a:blip r:embed="rId2"/>
          <a:stretch>
            <a:fillRect/>
          </a:stretch>
        </p:blipFill>
        <p:spPr>
          <a:xfrm>
            <a:off x="2589212" y="624110"/>
            <a:ext cx="8911687" cy="5287112"/>
          </a:xfrm>
          <a:prstGeom prst="rect">
            <a:avLst/>
          </a:prstGeom>
        </p:spPr>
      </p:pic>
    </p:spTree>
    <p:extLst>
      <p:ext uri="{BB962C8B-B14F-4D97-AF65-F5344CB8AC3E}">
        <p14:creationId xmlns:p14="http://schemas.microsoft.com/office/powerpoint/2010/main" val="3158441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02C1-5B22-D163-2CFB-5BF15765735D}"/>
              </a:ext>
            </a:extLst>
          </p:cNvPr>
          <p:cNvSpPr>
            <a:spLocks noGrp="1"/>
          </p:cNvSpPr>
          <p:nvPr>
            <p:ph type="title"/>
          </p:nvPr>
        </p:nvSpPr>
        <p:spPr/>
        <p:txBody>
          <a:bodyPr/>
          <a:lstStyle/>
          <a:p>
            <a:r>
              <a:rPr lang="en-IN" dirty="0"/>
              <a:t>KEY FINDINGS AND CONCLUSION OF THE STUDY</a:t>
            </a:r>
          </a:p>
        </p:txBody>
      </p:sp>
      <p:pic>
        <p:nvPicPr>
          <p:cNvPr id="5" name="Content Placeholder 4">
            <a:extLst>
              <a:ext uri="{FF2B5EF4-FFF2-40B4-BE49-F238E27FC236}">
                <a16:creationId xmlns:a16="http://schemas.microsoft.com/office/drawing/2014/main" id="{522A7FA6-89D8-89DC-BF0A-7391F3B646F1}"/>
              </a:ext>
            </a:extLst>
          </p:cNvPr>
          <p:cNvPicPr>
            <a:picLocks noGrp="1" noChangeAspect="1"/>
          </p:cNvPicPr>
          <p:nvPr>
            <p:ph idx="1"/>
          </p:nvPr>
        </p:nvPicPr>
        <p:blipFill>
          <a:blip r:embed="rId2"/>
          <a:stretch>
            <a:fillRect/>
          </a:stretch>
        </p:blipFill>
        <p:spPr>
          <a:xfrm>
            <a:off x="2592926" y="1905000"/>
            <a:ext cx="4051714" cy="4328890"/>
          </a:xfrm>
        </p:spPr>
      </p:pic>
      <p:pic>
        <p:nvPicPr>
          <p:cNvPr id="7" name="Picture 6">
            <a:extLst>
              <a:ext uri="{FF2B5EF4-FFF2-40B4-BE49-F238E27FC236}">
                <a16:creationId xmlns:a16="http://schemas.microsoft.com/office/drawing/2014/main" id="{A5A941F5-A00F-61DC-82DE-6EE505ECA6FE}"/>
              </a:ext>
            </a:extLst>
          </p:cNvPr>
          <p:cNvPicPr>
            <a:picLocks noChangeAspect="1"/>
          </p:cNvPicPr>
          <p:nvPr/>
        </p:nvPicPr>
        <p:blipFill>
          <a:blip r:embed="rId3"/>
          <a:stretch>
            <a:fillRect/>
          </a:stretch>
        </p:blipFill>
        <p:spPr>
          <a:xfrm>
            <a:off x="6960161" y="2214880"/>
            <a:ext cx="4544451" cy="3373120"/>
          </a:xfrm>
          <a:prstGeom prst="rect">
            <a:avLst/>
          </a:prstGeom>
        </p:spPr>
      </p:pic>
    </p:spTree>
    <p:extLst>
      <p:ext uri="{BB962C8B-B14F-4D97-AF65-F5344CB8AC3E}">
        <p14:creationId xmlns:p14="http://schemas.microsoft.com/office/powerpoint/2010/main" val="1234690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3A86C-6D50-5063-1319-C31BD9CD948D}"/>
              </a:ext>
            </a:extLst>
          </p:cNvPr>
          <p:cNvSpPr>
            <a:spLocks noGrp="1"/>
          </p:cNvSpPr>
          <p:nvPr>
            <p:ph type="title"/>
          </p:nvPr>
        </p:nvSpPr>
        <p:spPr/>
        <p:txBody>
          <a:bodyPr/>
          <a:lstStyle/>
          <a:p>
            <a:r>
              <a:rPr lang="en-IN" dirty="0"/>
              <a:t>LEARNING OUTCOMES OF THE STUDY IN RESPECT OF DATASCIENCE</a:t>
            </a:r>
          </a:p>
        </p:txBody>
      </p:sp>
      <p:pic>
        <p:nvPicPr>
          <p:cNvPr id="5" name="Content Placeholder 4">
            <a:extLst>
              <a:ext uri="{FF2B5EF4-FFF2-40B4-BE49-F238E27FC236}">
                <a16:creationId xmlns:a16="http://schemas.microsoft.com/office/drawing/2014/main" id="{45287B92-1A78-5182-3A60-5A72501773D8}"/>
              </a:ext>
            </a:extLst>
          </p:cNvPr>
          <p:cNvPicPr>
            <a:picLocks noGrp="1" noChangeAspect="1"/>
          </p:cNvPicPr>
          <p:nvPr>
            <p:ph idx="1"/>
          </p:nvPr>
        </p:nvPicPr>
        <p:blipFill>
          <a:blip r:embed="rId2"/>
          <a:stretch>
            <a:fillRect/>
          </a:stretch>
        </p:blipFill>
        <p:spPr>
          <a:xfrm>
            <a:off x="2592925" y="1905000"/>
            <a:ext cx="4224435" cy="3815080"/>
          </a:xfrm>
        </p:spPr>
      </p:pic>
      <p:pic>
        <p:nvPicPr>
          <p:cNvPr id="7" name="Picture 6">
            <a:extLst>
              <a:ext uri="{FF2B5EF4-FFF2-40B4-BE49-F238E27FC236}">
                <a16:creationId xmlns:a16="http://schemas.microsoft.com/office/drawing/2014/main" id="{7DBE34ED-36D2-8808-777A-A4CF12C6BA20}"/>
              </a:ext>
            </a:extLst>
          </p:cNvPr>
          <p:cNvPicPr>
            <a:picLocks noChangeAspect="1"/>
          </p:cNvPicPr>
          <p:nvPr/>
        </p:nvPicPr>
        <p:blipFill>
          <a:blip r:embed="rId3"/>
          <a:stretch>
            <a:fillRect/>
          </a:stretch>
        </p:blipFill>
        <p:spPr>
          <a:xfrm>
            <a:off x="7284720" y="1981200"/>
            <a:ext cx="4094480" cy="3616960"/>
          </a:xfrm>
          <a:prstGeom prst="rect">
            <a:avLst/>
          </a:prstGeom>
        </p:spPr>
      </p:pic>
    </p:spTree>
    <p:extLst>
      <p:ext uri="{BB962C8B-B14F-4D97-AF65-F5344CB8AC3E}">
        <p14:creationId xmlns:p14="http://schemas.microsoft.com/office/powerpoint/2010/main" val="2277031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9A046-3939-A7AD-79FC-6CB61EFBB9F0}"/>
              </a:ext>
            </a:extLst>
          </p:cNvPr>
          <p:cNvSpPr>
            <a:spLocks noGrp="1"/>
          </p:cNvSpPr>
          <p:nvPr>
            <p:ph type="title"/>
          </p:nvPr>
        </p:nvSpPr>
        <p:spPr/>
        <p:txBody>
          <a:bodyPr/>
          <a:lstStyle/>
          <a:p>
            <a:r>
              <a:rPr lang="en-IN" dirty="0"/>
              <a:t>Learning Outcomes of The Study In Respect Of Data Science</a:t>
            </a:r>
          </a:p>
        </p:txBody>
      </p:sp>
      <p:pic>
        <p:nvPicPr>
          <p:cNvPr id="5" name="Content Placeholder 4">
            <a:extLst>
              <a:ext uri="{FF2B5EF4-FFF2-40B4-BE49-F238E27FC236}">
                <a16:creationId xmlns:a16="http://schemas.microsoft.com/office/drawing/2014/main" id="{23C2735C-DF6F-8466-866D-3B1CD217B477}"/>
              </a:ext>
            </a:extLst>
          </p:cNvPr>
          <p:cNvPicPr>
            <a:picLocks noGrp="1" noChangeAspect="1"/>
          </p:cNvPicPr>
          <p:nvPr>
            <p:ph idx="1"/>
          </p:nvPr>
        </p:nvPicPr>
        <p:blipFill>
          <a:blip r:embed="rId2"/>
          <a:stretch>
            <a:fillRect/>
          </a:stretch>
        </p:blipFill>
        <p:spPr>
          <a:xfrm>
            <a:off x="2509756" y="1905000"/>
            <a:ext cx="4500644" cy="3896360"/>
          </a:xfrm>
        </p:spPr>
      </p:pic>
      <p:pic>
        <p:nvPicPr>
          <p:cNvPr id="7" name="Picture 6">
            <a:extLst>
              <a:ext uri="{FF2B5EF4-FFF2-40B4-BE49-F238E27FC236}">
                <a16:creationId xmlns:a16="http://schemas.microsoft.com/office/drawing/2014/main" id="{19C81B17-EBC3-C3FC-61D5-2A5FDF7F66EA}"/>
              </a:ext>
            </a:extLst>
          </p:cNvPr>
          <p:cNvPicPr>
            <a:picLocks noChangeAspect="1"/>
          </p:cNvPicPr>
          <p:nvPr/>
        </p:nvPicPr>
        <p:blipFill>
          <a:blip r:embed="rId3"/>
          <a:stretch>
            <a:fillRect/>
          </a:stretch>
        </p:blipFill>
        <p:spPr>
          <a:xfrm>
            <a:off x="7977914" y="2204720"/>
            <a:ext cx="3259045" cy="3058160"/>
          </a:xfrm>
          <a:prstGeom prst="rect">
            <a:avLst/>
          </a:prstGeom>
        </p:spPr>
      </p:pic>
    </p:spTree>
    <p:extLst>
      <p:ext uri="{BB962C8B-B14F-4D97-AF65-F5344CB8AC3E}">
        <p14:creationId xmlns:p14="http://schemas.microsoft.com/office/powerpoint/2010/main" val="3393695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28E30-A09B-BB0C-2041-155963F0E26B}"/>
              </a:ext>
            </a:extLst>
          </p:cNvPr>
          <p:cNvSpPr>
            <a:spLocks noGrp="1"/>
          </p:cNvSpPr>
          <p:nvPr>
            <p:ph type="title"/>
          </p:nvPr>
        </p:nvSpPr>
        <p:spPr/>
        <p:txBody>
          <a:bodyPr/>
          <a:lstStyle/>
          <a:p>
            <a:r>
              <a:rPr lang="en-IN" dirty="0"/>
              <a:t>Limitations of This Work And Scope For Future Work</a:t>
            </a:r>
          </a:p>
        </p:txBody>
      </p:sp>
      <p:pic>
        <p:nvPicPr>
          <p:cNvPr id="5" name="Content Placeholder 4">
            <a:extLst>
              <a:ext uri="{FF2B5EF4-FFF2-40B4-BE49-F238E27FC236}">
                <a16:creationId xmlns:a16="http://schemas.microsoft.com/office/drawing/2014/main" id="{9B3E53B2-7B60-6032-B26D-F029165F34ED}"/>
              </a:ext>
            </a:extLst>
          </p:cNvPr>
          <p:cNvPicPr>
            <a:picLocks noGrp="1" noChangeAspect="1"/>
          </p:cNvPicPr>
          <p:nvPr>
            <p:ph idx="1"/>
          </p:nvPr>
        </p:nvPicPr>
        <p:blipFill>
          <a:blip r:embed="rId2"/>
          <a:stretch>
            <a:fillRect/>
          </a:stretch>
        </p:blipFill>
        <p:spPr>
          <a:xfrm>
            <a:off x="2738365" y="1905000"/>
            <a:ext cx="3845315" cy="3947160"/>
          </a:xfrm>
        </p:spPr>
      </p:pic>
      <p:pic>
        <p:nvPicPr>
          <p:cNvPr id="7" name="Picture 6">
            <a:extLst>
              <a:ext uri="{FF2B5EF4-FFF2-40B4-BE49-F238E27FC236}">
                <a16:creationId xmlns:a16="http://schemas.microsoft.com/office/drawing/2014/main" id="{B253647C-6B35-180A-2EAC-BEBAF72F31FC}"/>
              </a:ext>
            </a:extLst>
          </p:cNvPr>
          <p:cNvPicPr>
            <a:picLocks noChangeAspect="1"/>
          </p:cNvPicPr>
          <p:nvPr/>
        </p:nvPicPr>
        <p:blipFill>
          <a:blip r:embed="rId3"/>
          <a:stretch>
            <a:fillRect/>
          </a:stretch>
        </p:blipFill>
        <p:spPr>
          <a:xfrm>
            <a:off x="7048768" y="1905000"/>
            <a:ext cx="4005312" cy="3774440"/>
          </a:xfrm>
          <a:prstGeom prst="rect">
            <a:avLst/>
          </a:prstGeom>
        </p:spPr>
      </p:pic>
    </p:spTree>
    <p:extLst>
      <p:ext uri="{BB962C8B-B14F-4D97-AF65-F5344CB8AC3E}">
        <p14:creationId xmlns:p14="http://schemas.microsoft.com/office/powerpoint/2010/main" val="2614426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E153C-9ECD-0DF9-14E8-DE8EF18B2FA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CFB777B-A483-59CB-7248-29D1C5727DC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2404BA2-8555-62D3-5105-3C1F776F4EA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23920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ED5A6D-1D78-11E5-48BD-690D4C098BA5}"/>
              </a:ext>
            </a:extLst>
          </p:cNvPr>
          <p:cNvSpPr>
            <a:spLocks noGrp="1"/>
          </p:cNvSpPr>
          <p:nvPr>
            <p:ph type="title"/>
          </p:nvPr>
        </p:nvSpPr>
        <p:spPr/>
        <p:txBody>
          <a:bodyPr>
            <a:normAutofit/>
          </a:bodyPr>
          <a:lstStyle/>
          <a:p>
            <a:r>
              <a:rPr lang="en-IN" sz="2500" b="1" u="sng" dirty="0">
                <a:effectLst/>
                <a:latin typeface="Calibri" panose="020F0502020204030204" pitchFamily="34" charset="0"/>
                <a:ea typeface="Calibri" panose="020F0502020204030204" pitchFamily="34" charset="0"/>
                <a:cs typeface="Times New Roman" panose="02020603050405020304" pitchFamily="18" charset="0"/>
              </a:rPr>
              <a:t>Problem Statement</a:t>
            </a:r>
            <a:br>
              <a:rPr lang="en-IN" sz="2500" dirty="0">
                <a:effectLst/>
                <a:latin typeface="Calibri" panose="020F0502020204030204" pitchFamily="34" charset="0"/>
                <a:ea typeface="Calibri" panose="020F0502020204030204" pitchFamily="34" charset="0"/>
                <a:cs typeface="Times New Roman" panose="02020603050405020304" pitchFamily="18" charset="0"/>
              </a:rPr>
            </a:br>
            <a:endParaRPr lang="en-IN" sz="2500" dirty="0"/>
          </a:p>
        </p:txBody>
      </p:sp>
      <p:sp>
        <p:nvSpPr>
          <p:cNvPr id="5" name="Content Placeholder 4">
            <a:extLst>
              <a:ext uri="{FF2B5EF4-FFF2-40B4-BE49-F238E27FC236}">
                <a16:creationId xmlns:a16="http://schemas.microsoft.com/office/drawing/2014/main" id="{07F5B522-10A6-4EC6-87E2-D83E1AA67EFC}"/>
              </a:ext>
            </a:extLst>
          </p:cNvPr>
          <p:cNvSpPr>
            <a:spLocks noGrp="1"/>
          </p:cNvSpPr>
          <p:nvPr>
            <p:ph idx="1"/>
          </p:nvPr>
        </p:nvSpPr>
        <p:spPr/>
        <p:txBody>
          <a:bodyPr>
            <a:normAutofit fontScale="85000" lnSpcReduction="100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Online hate, described as abusive language, aggression, cyberbullying, hatefulness and many others has been identified as a major threat on online social media platforms. Social media platforms are the most prominent grounds for such toxic behaviour.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p>
          <a:p>
            <a:endParaRPr lang="en-IN" dirty="0"/>
          </a:p>
        </p:txBody>
      </p:sp>
      <p:sp>
        <p:nvSpPr>
          <p:cNvPr id="6" name="Text Placeholder 5">
            <a:extLst>
              <a:ext uri="{FF2B5EF4-FFF2-40B4-BE49-F238E27FC236}">
                <a16:creationId xmlns:a16="http://schemas.microsoft.com/office/drawing/2014/main" id="{D9A8ABBA-1440-9193-32D5-E8346A183AA6}"/>
              </a:ext>
            </a:extLst>
          </p:cNvPr>
          <p:cNvSpPr>
            <a:spLocks noGrp="1"/>
          </p:cNvSpPr>
          <p:nvPr>
            <p:ph type="body" sz="half" idx="2"/>
          </p:nvPr>
        </p:nvSpPr>
        <p:spPr/>
        <p:txBody>
          <a:bodyPr/>
          <a:lstStyle/>
          <a:p>
            <a:endParaRPr lang="en-IN" dirty="0"/>
          </a:p>
        </p:txBody>
      </p:sp>
      <p:pic>
        <p:nvPicPr>
          <p:cNvPr id="8" name="Picture 7">
            <a:extLst>
              <a:ext uri="{FF2B5EF4-FFF2-40B4-BE49-F238E27FC236}">
                <a16:creationId xmlns:a16="http://schemas.microsoft.com/office/drawing/2014/main" id="{8F05FEED-81DC-750D-7B0F-F7F49612F261}"/>
              </a:ext>
            </a:extLst>
          </p:cNvPr>
          <p:cNvPicPr>
            <a:picLocks noChangeAspect="1"/>
          </p:cNvPicPr>
          <p:nvPr/>
        </p:nvPicPr>
        <p:blipFill>
          <a:blip r:embed="rId2"/>
          <a:stretch>
            <a:fillRect/>
          </a:stretch>
        </p:blipFill>
        <p:spPr>
          <a:xfrm>
            <a:off x="2589212" y="1598613"/>
            <a:ext cx="3733800" cy="4262436"/>
          </a:xfrm>
          <a:prstGeom prst="rect">
            <a:avLst/>
          </a:prstGeom>
        </p:spPr>
      </p:pic>
    </p:spTree>
    <p:extLst>
      <p:ext uri="{BB962C8B-B14F-4D97-AF65-F5344CB8AC3E}">
        <p14:creationId xmlns:p14="http://schemas.microsoft.com/office/powerpoint/2010/main" val="2136589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9E038-50E6-44ED-D444-4C6553A0C238}"/>
              </a:ext>
            </a:extLst>
          </p:cNvPr>
          <p:cNvSpPr>
            <a:spLocks noGrp="1"/>
          </p:cNvSpPr>
          <p:nvPr>
            <p:ph type="title"/>
          </p:nvPr>
        </p:nvSpPr>
        <p:spPr/>
        <p:txBody>
          <a:bodyPr/>
          <a:lstStyle/>
          <a:p>
            <a:r>
              <a:rPr lang="en-IN" dirty="0"/>
              <a:t>Dataset Description</a:t>
            </a:r>
          </a:p>
        </p:txBody>
      </p:sp>
      <p:sp>
        <p:nvSpPr>
          <p:cNvPr id="3" name="Content Placeholder 2">
            <a:extLst>
              <a:ext uri="{FF2B5EF4-FFF2-40B4-BE49-F238E27FC236}">
                <a16:creationId xmlns:a16="http://schemas.microsoft.com/office/drawing/2014/main" id="{3CE54DB0-FB4A-77A6-2CE5-A28424335C2F}"/>
              </a:ext>
            </a:extLst>
          </p:cNvPr>
          <p:cNvSpPr>
            <a:spLocks noGrp="1"/>
          </p:cNvSpPr>
          <p:nvPr>
            <p:ph idx="1"/>
          </p:nvPr>
        </p:nvSpPr>
        <p:spPr>
          <a:xfrm>
            <a:off x="2589212" y="1798320"/>
            <a:ext cx="8915400" cy="4531360"/>
          </a:xfrm>
        </p:spPr>
        <p:txBody>
          <a:bodyPr>
            <a:normAutofit fontScale="77500" lnSpcReduction="2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 set contains the training set, which has approximately 1,59,000 samples and the test set which contains nearly 1,53,000 samples. All the data samples contain 8 fields which includes ‘Id’, ‘Comments’, ‘Malignant’, ‘Highly malignant’, ‘Rude’, ‘Threat’, ‘Abuse’ and ‘Loathe’.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label can be either 0 or 1, where 0 denotes a NO while 1 denotes a YES. There are various comments which have multiple labels. The first attribute is a unique ID associated with each comment.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 set includes:</a:t>
            </a:r>
          </a:p>
          <a:p>
            <a:pPr marL="342900" lvl="0" indent="-342900">
              <a:lnSpc>
                <a:spcPct val="107000"/>
              </a:lnSpc>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Malignant: </a:t>
            </a:r>
            <a:r>
              <a:rPr lang="en-IN" sz="1800" dirty="0">
                <a:effectLst/>
                <a:latin typeface="Calibri" panose="020F0502020204030204" pitchFamily="34" charset="0"/>
                <a:ea typeface="Calibri" panose="020F0502020204030204" pitchFamily="34" charset="0"/>
                <a:cs typeface="Times New Roman" panose="02020603050405020304" pitchFamily="18" charset="0"/>
              </a:rPr>
              <a:t>It is the Label column, which includes values 0 and 1, denoting if the comment is malignant or not. </a:t>
            </a:r>
          </a:p>
          <a:p>
            <a:pPr marL="342900" lvl="0" indent="-342900">
              <a:lnSpc>
                <a:spcPct val="107000"/>
              </a:lnSpc>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Highly Malignant:</a:t>
            </a:r>
            <a:r>
              <a:rPr lang="en-IN" sz="1800" dirty="0">
                <a:effectLst/>
                <a:latin typeface="Calibri" panose="020F0502020204030204" pitchFamily="34" charset="0"/>
                <a:ea typeface="Calibri" panose="020F0502020204030204" pitchFamily="34" charset="0"/>
                <a:cs typeface="Times New Roman" panose="02020603050405020304" pitchFamily="18" charset="0"/>
              </a:rPr>
              <a:t> It denotes comments that are highly malignant and hurtful. </a:t>
            </a:r>
          </a:p>
          <a:p>
            <a:pPr marL="342900" lvl="0" indent="-342900">
              <a:lnSpc>
                <a:spcPct val="107000"/>
              </a:lnSpc>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Rude: </a:t>
            </a:r>
            <a:r>
              <a:rPr lang="en-IN" sz="1800" dirty="0">
                <a:effectLst/>
                <a:latin typeface="Calibri" panose="020F0502020204030204" pitchFamily="34" charset="0"/>
                <a:ea typeface="Calibri" panose="020F0502020204030204" pitchFamily="34" charset="0"/>
                <a:cs typeface="Times New Roman" panose="02020603050405020304" pitchFamily="18" charset="0"/>
              </a:rPr>
              <a:t>It denotes comments that are very rude and offensive.</a:t>
            </a:r>
          </a:p>
          <a:p>
            <a:pPr marL="342900" lvl="0" indent="-342900">
              <a:lnSpc>
                <a:spcPct val="107000"/>
              </a:lnSpc>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Threat:</a:t>
            </a:r>
            <a:r>
              <a:rPr lang="en-IN" sz="1800" dirty="0">
                <a:effectLst/>
                <a:latin typeface="Calibri" panose="020F0502020204030204" pitchFamily="34" charset="0"/>
                <a:ea typeface="Calibri" panose="020F0502020204030204" pitchFamily="34" charset="0"/>
                <a:cs typeface="Times New Roman" panose="02020603050405020304" pitchFamily="18" charset="0"/>
              </a:rPr>
              <a:t> It contains indication of the comments that are giving any threat to someone. 	</a:t>
            </a:r>
          </a:p>
          <a:p>
            <a:pPr marL="342900" lvl="0" indent="-342900">
              <a:lnSpc>
                <a:spcPct val="107000"/>
              </a:lnSpc>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Abuse:</a:t>
            </a:r>
            <a:r>
              <a:rPr lang="en-IN" sz="1800" dirty="0">
                <a:effectLst/>
                <a:latin typeface="Calibri" panose="020F0502020204030204" pitchFamily="34" charset="0"/>
                <a:ea typeface="Calibri" panose="020F0502020204030204" pitchFamily="34" charset="0"/>
                <a:cs typeface="Times New Roman" panose="02020603050405020304" pitchFamily="18" charset="0"/>
              </a:rPr>
              <a:t> It is for comments that are abusive in nature. </a:t>
            </a:r>
          </a:p>
          <a:p>
            <a:pPr marL="342900" lvl="0" indent="-342900">
              <a:lnSpc>
                <a:spcPct val="107000"/>
              </a:lnSpc>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Loathe:</a:t>
            </a:r>
            <a:r>
              <a:rPr lang="en-IN" sz="1800" dirty="0">
                <a:effectLst/>
                <a:latin typeface="Calibri" panose="020F0502020204030204" pitchFamily="34" charset="0"/>
                <a:ea typeface="Calibri" panose="020F0502020204030204" pitchFamily="34" charset="0"/>
                <a:cs typeface="Times New Roman" panose="02020603050405020304" pitchFamily="18" charset="0"/>
              </a:rPr>
              <a:t> It describes the comments which are hateful and loathing in nature.  </a:t>
            </a:r>
          </a:p>
          <a:p>
            <a:pPr marL="342900" lvl="0" indent="-342900">
              <a:lnSpc>
                <a:spcPct val="107000"/>
              </a:lnSpc>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ID: </a:t>
            </a:r>
            <a:r>
              <a:rPr lang="en-IN" sz="1800" dirty="0">
                <a:effectLst/>
                <a:latin typeface="Calibri" panose="020F0502020204030204" pitchFamily="34" charset="0"/>
                <a:ea typeface="Calibri" panose="020F0502020204030204" pitchFamily="34" charset="0"/>
                <a:cs typeface="Times New Roman" panose="02020603050405020304" pitchFamily="18" charset="0"/>
              </a:rPr>
              <a:t>It includes unique Ids associated with each comment text given.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spcAft>
                <a:spcPts val="800"/>
              </a:spcAft>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Comment text: </a:t>
            </a:r>
            <a:r>
              <a:rPr lang="en-IN" sz="1800" dirty="0">
                <a:effectLst/>
                <a:latin typeface="Calibri" panose="020F0502020204030204" pitchFamily="34" charset="0"/>
                <a:ea typeface="Calibri" panose="020F0502020204030204" pitchFamily="34" charset="0"/>
                <a:cs typeface="Times New Roman" panose="02020603050405020304" pitchFamily="18" charset="0"/>
              </a:rPr>
              <a:t>This column contains the comments extracted from various social media platforms. </a:t>
            </a:r>
          </a:p>
          <a:p>
            <a:pPr marL="0" indent="0">
              <a:buNone/>
            </a:pPr>
            <a:endParaRPr lang="en-IN" dirty="0"/>
          </a:p>
        </p:txBody>
      </p:sp>
    </p:spTree>
    <p:extLst>
      <p:ext uri="{BB962C8B-B14F-4D97-AF65-F5344CB8AC3E}">
        <p14:creationId xmlns:p14="http://schemas.microsoft.com/office/powerpoint/2010/main" val="1337397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50D8A-0124-2499-5F37-B105279A090E}"/>
              </a:ext>
            </a:extLst>
          </p:cNvPr>
          <p:cNvSpPr>
            <a:spLocks noGrp="1"/>
          </p:cNvSpPr>
          <p:nvPr>
            <p:ph type="title"/>
          </p:nvPr>
        </p:nvSpPr>
        <p:spPr/>
        <p:txBody>
          <a:bodyPr/>
          <a:lstStyle/>
          <a:p>
            <a:r>
              <a:rPr lang="en-IN" dirty="0"/>
              <a:t>Conceptual background of the Domain Problem</a:t>
            </a:r>
          </a:p>
        </p:txBody>
      </p:sp>
      <p:sp>
        <p:nvSpPr>
          <p:cNvPr id="3" name="Content Placeholder 2">
            <a:extLst>
              <a:ext uri="{FF2B5EF4-FFF2-40B4-BE49-F238E27FC236}">
                <a16:creationId xmlns:a16="http://schemas.microsoft.com/office/drawing/2014/main" id="{ED78F681-D427-8BB1-507B-D0056D1B67D1}"/>
              </a:ext>
            </a:extLst>
          </p:cNvPr>
          <p:cNvSpPr>
            <a:spLocks noGrp="1"/>
          </p:cNvSpPr>
          <p:nvPr>
            <p:ph idx="1"/>
          </p:nvPr>
        </p:nvSpPr>
        <p:spPr/>
        <p:txBody>
          <a:bodyPr>
            <a:normAutofit fontScale="92500" lnSpcReduction="10000"/>
          </a:bodyPr>
          <a:lstStyle/>
          <a:p>
            <a:r>
              <a:rPr lang="en-IN" dirty="0"/>
              <a:t>Online platform and social media become the place where people share the thought freely without any partiality and overcoming all the race people share their thoughts and ideas among the crowd.</a:t>
            </a:r>
          </a:p>
          <a:p>
            <a:r>
              <a:rPr lang="en-IN" dirty="0"/>
              <a:t>While social media is ubiquitous in America and Europe, Asian countries like India lead the list of social media usage . More than 3.8 billion people use social media  </a:t>
            </a:r>
          </a:p>
          <a:p>
            <a:r>
              <a:rPr lang="en-IN" dirty="0"/>
              <a:t>In this huge online platform or an online community there are some people or mob wilfully bully others to make them not to share there thoughts in rightful way. And when innocent individuals are being bullied by these mob these individual are going silent without speaking anything.</a:t>
            </a:r>
          </a:p>
          <a:p>
            <a:r>
              <a:rPr lang="en-IN" dirty="0"/>
              <a:t>To solve this problem we are now building  a model that identifies all the foul languages and foul words, using which the online platforms stops these mob using the foul language or even b lock them for using these foul language.</a:t>
            </a:r>
          </a:p>
        </p:txBody>
      </p:sp>
    </p:spTree>
    <p:extLst>
      <p:ext uri="{BB962C8B-B14F-4D97-AF65-F5344CB8AC3E}">
        <p14:creationId xmlns:p14="http://schemas.microsoft.com/office/powerpoint/2010/main" val="1838847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A8BA-75E7-9679-E249-03942A710829}"/>
              </a:ext>
            </a:extLst>
          </p:cNvPr>
          <p:cNvSpPr>
            <a:spLocks noGrp="1"/>
          </p:cNvSpPr>
          <p:nvPr>
            <p:ph type="title"/>
          </p:nvPr>
        </p:nvSpPr>
        <p:spPr/>
        <p:txBody>
          <a:bodyPr/>
          <a:lstStyle/>
          <a:p>
            <a:r>
              <a:rPr lang="en-IN" dirty="0"/>
              <a:t>MULTILABE VS MULTICLASS CLASSIFICATION</a:t>
            </a:r>
          </a:p>
        </p:txBody>
      </p:sp>
      <p:sp>
        <p:nvSpPr>
          <p:cNvPr id="3" name="Content Placeholder 2">
            <a:extLst>
              <a:ext uri="{FF2B5EF4-FFF2-40B4-BE49-F238E27FC236}">
                <a16:creationId xmlns:a16="http://schemas.microsoft.com/office/drawing/2014/main" id="{60F51BC0-1440-FEDD-C1DC-14E9FA5F3C07}"/>
              </a:ext>
            </a:extLst>
          </p:cNvPr>
          <p:cNvSpPr>
            <a:spLocks noGrp="1"/>
          </p:cNvSpPr>
          <p:nvPr>
            <p:ph idx="1"/>
          </p:nvPr>
        </p:nvSpPr>
        <p:spPr/>
        <p:txBody>
          <a:bodyPr/>
          <a:lstStyle/>
          <a:p>
            <a:pPr algn="l"/>
            <a:r>
              <a:rPr lang="en-US" b="0" i="0" dirty="0">
                <a:solidFill>
                  <a:srgbClr val="292929"/>
                </a:solidFill>
                <a:effectLst/>
                <a:latin typeface="source-serif-pro"/>
              </a:rPr>
              <a:t>As the task was to figure out whether the data belongs to zero, one, or more than one categories out of the six listed above, the first step before working on the problem was to distinguish between multi-label and multi-class classification.</a:t>
            </a:r>
          </a:p>
          <a:p>
            <a:pPr algn="l"/>
            <a:r>
              <a:rPr lang="en-US" b="0" i="0" dirty="0">
                <a:solidFill>
                  <a:srgbClr val="292929"/>
                </a:solidFill>
                <a:effectLst/>
                <a:latin typeface="source-serif-pro"/>
              </a:rPr>
              <a:t>In </a:t>
            </a:r>
            <a:r>
              <a:rPr lang="en-US" b="0" i="1" dirty="0">
                <a:solidFill>
                  <a:srgbClr val="292929"/>
                </a:solidFill>
                <a:effectLst/>
                <a:latin typeface="source-serif-pro"/>
              </a:rPr>
              <a:t>multi-class classification</a:t>
            </a:r>
            <a:r>
              <a:rPr lang="en-US" b="0" i="0" dirty="0">
                <a:solidFill>
                  <a:srgbClr val="292929"/>
                </a:solidFill>
                <a:effectLst/>
                <a:latin typeface="source-serif-pro"/>
              </a:rPr>
              <a:t>, we have one basic assumption that our data can belong to only one label out of all the labels we have. For example, a given picture of a fruit may be an apple, orange or guava only and not a combination of these.</a:t>
            </a:r>
          </a:p>
          <a:p>
            <a:pPr algn="l"/>
            <a:r>
              <a:rPr lang="en-US" b="0" i="0" dirty="0">
                <a:solidFill>
                  <a:srgbClr val="292929"/>
                </a:solidFill>
                <a:effectLst/>
                <a:latin typeface="source-serif-pro"/>
              </a:rPr>
              <a:t>In </a:t>
            </a:r>
            <a:r>
              <a:rPr lang="en-US" b="0" i="1" dirty="0">
                <a:solidFill>
                  <a:srgbClr val="292929"/>
                </a:solidFill>
                <a:effectLst/>
                <a:latin typeface="source-serif-pro"/>
              </a:rPr>
              <a:t>multi-label classification</a:t>
            </a:r>
            <a:r>
              <a:rPr lang="en-US" b="0" i="0" dirty="0">
                <a:solidFill>
                  <a:srgbClr val="292929"/>
                </a:solidFill>
                <a:effectLst/>
                <a:latin typeface="source-serif-pro"/>
              </a:rPr>
              <a:t>, data can belong to more than one label simultaneously. For example, in our case a comment may be toxic, obscene and insulting at the same time. It may also happen that the comment is non-toxic and hence does not belong to any of the six labels.</a:t>
            </a:r>
          </a:p>
          <a:p>
            <a:pPr algn="l"/>
            <a:r>
              <a:rPr lang="en-US" b="0" i="1" dirty="0">
                <a:solidFill>
                  <a:srgbClr val="292929"/>
                </a:solidFill>
                <a:effectLst/>
                <a:latin typeface="source-serif-pro"/>
              </a:rPr>
              <a:t>Hence, I had a multi-label classification problem to solve. The next step was to gain some useful insights from data which would aid further problem solving.</a:t>
            </a:r>
            <a:endParaRPr lang="en-US" b="0" i="0" dirty="0">
              <a:solidFill>
                <a:srgbClr val="292929"/>
              </a:solidFill>
              <a:effectLst/>
              <a:latin typeface="source-serif-pro"/>
            </a:endParaRPr>
          </a:p>
          <a:p>
            <a:pPr marL="0" indent="0">
              <a:buNone/>
            </a:pPr>
            <a:endParaRPr lang="en-IN" dirty="0"/>
          </a:p>
        </p:txBody>
      </p:sp>
    </p:spTree>
    <p:extLst>
      <p:ext uri="{BB962C8B-B14F-4D97-AF65-F5344CB8AC3E}">
        <p14:creationId xmlns:p14="http://schemas.microsoft.com/office/powerpoint/2010/main" val="3381409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11AFA-A5A8-0895-52B2-9D109BFA1936}"/>
              </a:ext>
            </a:extLst>
          </p:cNvPr>
          <p:cNvSpPr>
            <a:spLocks noGrp="1"/>
          </p:cNvSpPr>
          <p:nvPr>
            <p:ph type="title"/>
          </p:nvPr>
        </p:nvSpPr>
        <p:spPr/>
        <p:txBody>
          <a:bodyPr/>
          <a:lstStyle/>
          <a:p>
            <a:r>
              <a:rPr lang="en-IN" dirty="0"/>
              <a:t>MODEL BUILDING STEPS:</a:t>
            </a:r>
          </a:p>
        </p:txBody>
      </p:sp>
      <p:sp>
        <p:nvSpPr>
          <p:cNvPr id="3" name="Content Placeholder 2">
            <a:extLst>
              <a:ext uri="{FF2B5EF4-FFF2-40B4-BE49-F238E27FC236}">
                <a16:creationId xmlns:a16="http://schemas.microsoft.com/office/drawing/2014/main" id="{DD450103-B3BA-C127-4A91-C47292EFD7E5}"/>
              </a:ext>
            </a:extLst>
          </p:cNvPr>
          <p:cNvSpPr>
            <a:spLocks noGrp="1"/>
          </p:cNvSpPr>
          <p:nvPr>
            <p:ph idx="1"/>
          </p:nvPr>
        </p:nvSpPr>
        <p:spPr/>
        <p:txBody>
          <a:bodyPr/>
          <a:lstStyle/>
          <a:p>
            <a:pPr>
              <a:lnSpc>
                <a:spcPct val="150000"/>
              </a:lnSpc>
            </a:pPr>
            <a:r>
              <a:rPr lang="en-IN" dirty="0"/>
              <a:t>Data Cleaning</a:t>
            </a:r>
          </a:p>
          <a:p>
            <a:pPr>
              <a:lnSpc>
                <a:spcPct val="150000"/>
              </a:lnSpc>
            </a:pPr>
            <a:r>
              <a:rPr lang="en-IN" dirty="0"/>
              <a:t>Exploratory data analysis</a:t>
            </a:r>
          </a:p>
          <a:p>
            <a:pPr>
              <a:lnSpc>
                <a:spcPct val="150000"/>
              </a:lnSpc>
            </a:pPr>
            <a:r>
              <a:rPr lang="en-IN" dirty="0"/>
              <a:t>Data Pre-processing</a:t>
            </a:r>
          </a:p>
          <a:p>
            <a:pPr>
              <a:lnSpc>
                <a:spcPct val="150000"/>
              </a:lnSpc>
            </a:pPr>
            <a:r>
              <a:rPr lang="en-IN" dirty="0"/>
              <a:t>Model Building</a:t>
            </a:r>
          </a:p>
          <a:p>
            <a:pPr>
              <a:lnSpc>
                <a:spcPct val="150000"/>
              </a:lnSpc>
            </a:pPr>
            <a:r>
              <a:rPr lang="en-IN" dirty="0"/>
              <a:t>Model Evaluation</a:t>
            </a:r>
          </a:p>
          <a:p>
            <a:pPr>
              <a:lnSpc>
                <a:spcPct val="150000"/>
              </a:lnSpc>
            </a:pPr>
            <a:r>
              <a:rPr lang="en-IN" dirty="0"/>
              <a:t>Selecting the best model</a:t>
            </a:r>
          </a:p>
        </p:txBody>
      </p:sp>
      <p:pic>
        <p:nvPicPr>
          <p:cNvPr id="5" name="Picture 4">
            <a:extLst>
              <a:ext uri="{FF2B5EF4-FFF2-40B4-BE49-F238E27FC236}">
                <a16:creationId xmlns:a16="http://schemas.microsoft.com/office/drawing/2014/main" id="{4720E17D-F9AA-FEEA-2666-4F7555186C0E}"/>
              </a:ext>
            </a:extLst>
          </p:cNvPr>
          <p:cNvPicPr>
            <a:picLocks noChangeAspect="1"/>
          </p:cNvPicPr>
          <p:nvPr/>
        </p:nvPicPr>
        <p:blipFill>
          <a:blip r:embed="rId2"/>
          <a:stretch>
            <a:fillRect/>
          </a:stretch>
        </p:blipFill>
        <p:spPr>
          <a:xfrm>
            <a:off x="6837680" y="2358711"/>
            <a:ext cx="3789680" cy="2941320"/>
          </a:xfrm>
          <a:prstGeom prst="rect">
            <a:avLst/>
          </a:prstGeom>
        </p:spPr>
      </p:pic>
    </p:spTree>
    <p:extLst>
      <p:ext uri="{BB962C8B-B14F-4D97-AF65-F5344CB8AC3E}">
        <p14:creationId xmlns:p14="http://schemas.microsoft.com/office/powerpoint/2010/main" val="2205537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9E209-7C18-3D09-F5C1-B5397756944F}"/>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5E09A6AC-30E2-A734-7169-1BE8C48D2DC0}"/>
              </a:ext>
            </a:extLst>
          </p:cNvPr>
          <p:cNvSpPr>
            <a:spLocks noGrp="1"/>
          </p:cNvSpPr>
          <p:nvPr>
            <p:ph idx="1"/>
          </p:nvPr>
        </p:nvSpPr>
        <p:spPr/>
        <p:txBody>
          <a:bodyPr>
            <a:normAutofit lnSpcReduction="10000"/>
          </a:bodyPr>
          <a:lstStyle/>
          <a:p>
            <a:r>
              <a:rPr lang="en-IN" dirty="0"/>
              <a:t>Load dataset</a:t>
            </a:r>
          </a:p>
          <a:p>
            <a:r>
              <a:rPr lang="en-IN" dirty="0"/>
              <a:t>Remove null  values</a:t>
            </a:r>
          </a:p>
          <a:p>
            <a:r>
              <a:rPr lang="en-IN" dirty="0"/>
              <a:t>Drop column id</a:t>
            </a:r>
          </a:p>
          <a:p>
            <a:r>
              <a:rPr lang="en-IN" dirty="0"/>
              <a:t>Convert comment text to lower case &amp; replace’\n’ with single space.</a:t>
            </a:r>
          </a:p>
          <a:p>
            <a:r>
              <a:rPr lang="en-IN" dirty="0"/>
              <a:t> Keep only text data i.e. a-z &amp; remove any other Data from comment.</a:t>
            </a:r>
          </a:p>
          <a:p>
            <a:r>
              <a:rPr lang="en-IN" dirty="0"/>
              <a:t>Remove stop words and punctuations</a:t>
            </a:r>
          </a:p>
          <a:p>
            <a:r>
              <a:rPr lang="en-IN" dirty="0"/>
              <a:t>Apply stemming using snowball stemmer</a:t>
            </a:r>
          </a:p>
          <a:p>
            <a:r>
              <a:rPr lang="en-IN" dirty="0"/>
              <a:t>Convert text to vector using TfidVectorizer</a:t>
            </a:r>
          </a:p>
          <a:p>
            <a:r>
              <a:rPr lang="en-IN" dirty="0"/>
              <a:t>Load saved or serialized model</a:t>
            </a:r>
          </a:p>
          <a:p>
            <a:r>
              <a:rPr lang="en-IN" dirty="0"/>
              <a:t>Predict value for multiclass label</a:t>
            </a:r>
          </a:p>
          <a:p>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62A55FE2-A0DF-A70E-7D21-5CA9BFD99AC6}"/>
              </a:ext>
            </a:extLst>
          </p:cNvPr>
          <p:cNvPicPr>
            <a:picLocks noChangeAspect="1"/>
          </p:cNvPicPr>
          <p:nvPr/>
        </p:nvPicPr>
        <p:blipFill>
          <a:blip r:embed="rId2"/>
          <a:stretch>
            <a:fillRect/>
          </a:stretch>
        </p:blipFill>
        <p:spPr>
          <a:xfrm>
            <a:off x="7711440" y="4013200"/>
            <a:ext cx="3942080" cy="2539999"/>
          </a:xfrm>
          <a:prstGeom prst="rect">
            <a:avLst/>
          </a:prstGeom>
        </p:spPr>
      </p:pic>
    </p:spTree>
    <p:extLst>
      <p:ext uri="{BB962C8B-B14F-4D97-AF65-F5344CB8AC3E}">
        <p14:creationId xmlns:p14="http://schemas.microsoft.com/office/powerpoint/2010/main" val="118853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C6482-7BEC-22B8-4BD0-0E93C0F60C7B}"/>
              </a:ext>
            </a:extLst>
          </p:cNvPr>
          <p:cNvSpPr>
            <a:spLocks noGrp="1"/>
          </p:cNvSpPr>
          <p:nvPr>
            <p:ph type="title"/>
          </p:nvPr>
        </p:nvSpPr>
        <p:spPr/>
        <p:txBody>
          <a:bodyPr/>
          <a:lstStyle/>
          <a:p>
            <a:r>
              <a:rPr lang="en-IN" dirty="0"/>
              <a:t>Imported Libraries:</a:t>
            </a:r>
          </a:p>
        </p:txBody>
      </p:sp>
      <p:pic>
        <p:nvPicPr>
          <p:cNvPr id="5" name="Content Placeholder 4">
            <a:extLst>
              <a:ext uri="{FF2B5EF4-FFF2-40B4-BE49-F238E27FC236}">
                <a16:creationId xmlns:a16="http://schemas.microsoft.com/office/drawing/2014/main" id="{9021D260-9797-7712-C894-A57C77C72E1D}"/>
              </a:ext>
            </a:extLst>
          </p:cNvPr>
          <p:cNvPicPr>
            <a:picLocks noGrp="1" noChangeAspect="1"/>
          </p:cNvPicPr>
          <p:nvPr>
            <p:ph idx="1"/>
          </p:nvPr>
        </p:nvPicPr>
        <p:blipFill>
          <a:blip r:embed="rId2"/>
          <a:stretch>
            <a:fillRect/>
          </a:stretch>
        </p:blipFill>
        <p:spPr>
          <a:xfrm>
            <a:off x="2592925" y="1483360"/>
            <a:ext cx="8146195" cy="5029200"/>
          </a:xfrm>
        </p:spPr>
      </p:pic>
    </p:spTree>
    <p:extLst>
      <p:ext uri="{BB962C8B-B14F-4D97-AF65-F5344CB8AC3E}">
        <p14:creationId xmlns:p14="http://schemas.microsoft.com/office/powerpoint/2010/main" val="144722294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136</TotalTime>
  <Words>1054</Words>
  <Application>Microsoft Office PowerPoint</Application>
  <PresentationFormat>Widescreen</PresentationFormat>
  <Paragraphs>65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Century Gothic</vt:lpstr>
      <vt:lpstr>source-serif-pro</vt:lpstr>
      <vt:lpstr>Wingdings 3</vt:lpstr>
      <vt:lpstr>Wisp</vt:lpstr>
      <vt:lpstr>MALIGNANT COMMENT CLASSIFIER PROJECT PRESENTATION</vt:lpstr>
      <vt:lpstr>INTRODUCTION</vt:lpstr>
      <vt:lpstr>Problem Statement </vt:lpstr>
      <vt:lpstr>Dataset Description</vt:lpstr>
      <vt:lpstr>Conceptual background of the Domain Problem</vt:lpstr>
      <vt:lpstr>MULTILABE VS MULTICLASS CLASSIFICATION</vt:lpstr>
      <vt:lpstr>MODEL BUILDING STEPS:</vt:lpstr>
      <vt:lpstr>Data Pre-processing</vt:lpstr>
      <vt:lpstr>Imported Libraries:</vt:lpstr>
      <vt:lpstr>Exploratory Data Analysis(EDA) &amp; Visualization</vt:lpstr>
      <vt:lpstr>Cyber Bullying Statistics</vt:lpstr>
      <vt:lpstr>PowerPoint Presentation</vt:lpstr>
      <vt:lpstr>PowerPoint Presentation</vt:lpstr>
      <vt:lpstr>Univariate Analysis</vt:lpstr>
      <vt:lpstr>Distribution Plot</vt:lpstr>
      <vt:lpstr>PIE PLOT</vt:lpstr>
      <vt:lpstr>PowerPoint Presentation</vt:lpstr>
      <vt:lpstr>PowerPoint Presentation</vt:lpstr>
      <vt:lpstr>Classification Function</vt:lpstr>
      <vt:lpstr>PowerPoint Presentation</vt:lpstr>
      <vt:lpstr>PowerPoint Presentation</vt:lpstr>
      <vt:lpstr>PowerPoint Presentation</vt:lpstr>
      <vt:lpstr>KEY FINDINGS AND CONCLUSION OF THE STUDY</vt:lpstr>
      <vt:lpstr>LEARNING OUTCOMES OF THE STUDY IN RESPECT OF DATASCIENCE</vt:lpstr>
      <vt:lpstr>Learning Outcomes of The Study In Respect Of Data Science</vt:lpstr>
      <vt:lpstr>Limitations of This Work And Scope For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 PROJECT PRESENTATION</dc:title>
  <dc:creator>Gautam Sarasvat</dc:creator>
  <cp:lastModifiedBy>Gautam Sarasvat</cp:lastModifiedBy>
  <cp:revision>1</cp:revision>
  <dcterms:created xsi:type="dcterms:W3CDTF">2022-11-11T15:47:23Z</dcterms:created>
  <dcterms:modified xsi:type="dcterms:W3CDTF">2022-11-11T18:04:08Z</dcterms:modified>
</cp:coreProperties>
</file>