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3" r:id="rId4"/>
    <p:sldId id="274" r:id="rId5"/>
    <p:sldId id="276" r:id="rId6"/>
    <p:sldId id="275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12/4/2024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12/4/2024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4040" y="1321324"/>
            <a:ext cx="5181599" cy="3276600"/>
          </a:xfrm>
        </p:spPr>
        <p:txBody>
          <a:bodyPr/>
          <a:lstStyle/>
          <a:p>
            <a:r>
              <a:rPr lang="en-US" dirty="0"/>
              <a:t>Customer Segmentation in Banking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23212" y="5029200"/>
            <a:ext cx="4495799" cy="533400"/>
          </a:xfrm>
        </p:spPr>
        <p:txBody>
          <a:bodyPr/>
          <a:lstStyle/>
          <a:p>
            <a:r>
              <a:rPr lang="en-US" dirty="0"/>
              <a:t>Presented by : Akanksha Sharma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D71F2-1762-54B4-97A7-C000EAA2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838200"/>
            <a:ext cx="5851370" cy="49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project aims to develop an interactive customer segmentation dashboard for an imaginary bank operating in UK using Tableau.</a:t>
            </a:r>
          </a:p>
          <a:p>
            <a:r>
              <a:rPr lang="en-US" sz="2000" dirty="0"/>
              <a:t> This dashboard will visually represent the distribution of customers across different regions of the United Kingdom. </a:t>
            </a:r>
          </a:p>
          <a:p>
            <a:r>
              <a:rPr lang="en-US" sz="2000" dirty="0"/>
              <a:t>It will analyze customer distribution based on balance bands, age groups, gender, and job classification, providing valuable insights for targeted marketing and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609600"/>
          </a:xfrm>
        </p:spPr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295400"/>
            <a:ext cx="9600736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Here are some key metrics for your customer segmentation dashboard project: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Customer Distribution by Region</a:t>
            </a:r>
            <a:r>
              <a:rPr lang="en-US" sz="2000" dirty="0"/>
              <a:t>: Number of customers in each region of the United Kingdom.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Balance Bands</a:t>
            </a:r>
            <a:r>
              <a:rPr lang="en-US" sz="2000" dirty="0"/>
              <a:t>: Distribution of customers across different balance bands.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Age Groups</a:t>
            </a:r>
            <a:r>
              <a:rPr lang="en-US" sz="2000" dirty="0"/>
              <a:t>: Number of customers in each age group.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Gender Distribution</a:t>
            </a:r>
            <a:r>
              <a:rPr lang="en-US" sz="2000" dirty="0"/>
              <a:t>: Percentage of male and female customers.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Job Classification</a:t>
            </a:r>
            <a:r>
              <a:rPr lang="en-US" sz="2000" dirty="0"/>
              <a:t>: Distribution of customers by job classification.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Customer Demographics</a:t>
            </a:r>
            <a:r>
              <a:rPr lang="en-US" sz="2000" dirty="0"/>
              <a:t>: Breakdown of customer demographics in each region (e.g., age, gender, job classification).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Customer Insights</a:t>
            </a:r>
            <a:r>
              <a:rPr lang="en-US" sz="2000" dirty="0"/>
              <a:t>: Key insights derived from the analysis, such as predominant customer profiles in each region.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England is mostly represented by white-collar workers (70%).</a:t>
            </a:r>
          </a:p>
          <a:p>
            <a:r>
              <a:rPr lang="en-US" sz="2000" dirty="0"/>
              <a:t>Customers in Scotland are predominantly males in their late 40s and early 50s, with a low representation of white-collar workers.</a:t>
            </a:r>
          </a:p>
          <a:p>
            <a:r>
              <a:rPr lang="en-US" sz="2000" dirty="0"/>
              <a:t>Data for Wales shows an above-average representation of mid-sized balances.</a:t>
            </a:r>
          </a:p>
          <a:p>
            <a:r>
              <a:rPr lang="en-US" sz="2000" dirty="0"/>
              <a:t>Northern Ireland is mostly represented by female customers in younger age groups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Assigning Geographical Roles to fields to create map.</a:t>
            </a:r>
          </a:p>
          <a:p>
            <a:r>
              <a:rPr lang="en-US" sz="2000" dirty="0"/>
              <a:t>Performing Table Calculations and creating calculated Fields</a:t>
            </a:r>
          </a:p>
          <a:p>
            <a:r>
              <a:rPr lang="en-US" sz="2000" dirty="0"/>
              <a:t>Creating Bins</a:t>
            </a:r>
          </a:p>
          <a:p>
            <a:r>
              <a:rPr lang="en-US" sz="2000" dirty="0"/>
              <a:t>Creating Parameters</a:t>
            </a:r>
          </a:p>
          <a:p>
            <a:r>
              <a:rPr lang="en-US" sz="2000" dirty="0"/>
              <a:t>Using Annotations to call out to specific marks, points or area </a:t>
            </a:r>
            <a:r>
              <a:rPr lang="en-US" sz="2000" dirty="0" err="1"/>
              <a:t>vizualisation</a:t>
            </a:r>
            <a:r>
              <a:rPr lang="en-US" sz="2000" dirty="0"/>
              <a:t>.</a:t>
            </a:r>
          </a:p>
          <a:p>
            <a:r>
              <a:rPr lang="en-US" sz="2000" dirty="0"/>
              <a:t>Visualizing the data using filled maps, Pie charts, </a:t>
            </a:r>
            <a:r>
              <a:rPr lang="en-US" sz="2000" dirty="0" err="1"/>
              <a:t>Treemap</a:t>
            </a:r>
            <a:r>
              <a:rPr lang="en-US" sz="2000" dirty="0"/>
              <a:t>.</a:t>
            </a:r>
          </a:p>
          <a:p>
            <a:r>
              <a:rPr lang="en-US" sz="2000" dirty="0"/>
              <a:t>Creating interactive dashboards and storyline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762000"/>
            <a:ext cx="2514136" cy="7619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1905000"/>
            <a:ext cx="3276600" cy="204916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This dashboard represents the bank's customer baseline, offering a comprehensive view of customer demographics and financial profiles across the UK.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12AED-6EC9-D5E7-E25A-CD8EFAC7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20" y="609600"/>
            <a:ext cx="7773692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330</Words>
  <Application>Microsoft Office PowerPoint</Application>
  <PresentationFormat>Custom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Project planning overview presentation</vt:lpstr>
      <vt:lpstr>Customer Segmentation in Banking</vt:lpstr>
      <vt:lpstr>Project Overview</vt:lpstr>
      <vt:lpstr>Key Metrics</vt:lpstr>
      <vt:lpstr>Actionable Insights</vt:lpstr>
      <vt:lpstr>Challenges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Bhardwaj</dc:creator>
  <cp:lastModifiedBy>Aditya Bhardwaj</cp:lastModifiedBy>
  <cp:revision>1</cp:revision>
  <dcterms:created xsi:type="dcterms:W3CDTF">2024-12-04T15:14:13Z</dcterms:created>
  <dcterms:modified xsi:type="dcterms:W3CDTF">2024-12-04T21:52:12Z</dcterms:modified>
</cp:coreProperties>
</file>