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7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rawings/drawing8.xml" ContentType="application/vnd.openxmlformats-officedocument.drawingml.chartshape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8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1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J%20Dashboard.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J%20Dashboard.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Akanksha_Joshi_CPAD_ExcelShee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[Akanksha_Joshi_CPAD_ExcelSheet.xlsx]Pivot!Monthly_revenue_based_on_subs_plan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Monthly Revenue by Subscription plans</a:t>
            </a:r>
          </a:p>
        </c:rich>
      </c:tx>
      <c:layout>
        <c:manualLayout>
          <c:xMode val="edge"/>
          <c:yMode val="edge"/>
          <c:x val="0.35674881548897297"/>
          <c:y val="2.02258182294142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702678634134032E-2"/>
          <c:y val="0.11138620407050688"/>
          <c:w val="0.68159951881014869"/>
          <c:h val="0.58196485855934676"/>
        </c:manualLayout>
      </c:layout>
      <c:lineChart>
        <c:grouping val="standard"/>
        <c:varyColors val="0"/>
        <c:ser>
          <c:idx val="0"/>
          <c:order val="0"/>
          <c:tx>
            <c:strRef>
              <c:f>Pivot!$B$5:$B$6</c:f>
              <c:strCache>
                <c:ptCount val="1"/>
                <c:pt idx="0">
                  <c:v>11.99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multiLvlStrRef>
              <c:f>Pivot!$A$7:$A$35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Pivot!$B$7:$B$35</c:f>
              <c:numCache>
                <c:formatCode>0.00</c:formatCode>
                <c:ptCount val="25"/>
                <c:pt idx="0">
                  <c:v>95.919999999999987</c:v>
                </c:pt>
                <c:pt idx="1">
                  <c:v>95.919999999999987</c:v>
                </c:pt>
                <c:pt idx="2">
                  <c:v>227.81000000000006</c:v>
                </c:pt>
                <c:pt idx="3">
                  <c:v>179.85000000000002</c:v>
                </c:pt>
                <c:pt idx="4">
                  <c:v>179.85000000000002</c:v>
                </c:pt>
                <c:pt idx="5">
                  <c:v>179.85000000000002</c:v>
                </c:pt>
                <c:pt idx="6">
                  <c:v>143.88</c:v>
                </c:pt>
                <c:pt idx="7">
                  <c:v>191.84000000000003</c:v>
                </c:pt>
                <c:pt idx="8">
                  <c:v>143.88</c:v>
                </c:pt>
                <c:pt idx="9">
                  <c:v>131.88999999999999</c:v>
                </c:pt>
                <c:pt idx="10">
                  <c:v>119.89999999999998</c:v>
                </c:pt>
                <c:pt idx="11">
                  <c:v>167.86</c:v>
                </c:pt>
                <c:pt idx="12">
                  <c:v>215.82000000000005</c:v>
                </c:pt>
                <c:pt idx="13">
                  <c:v>179.85000000000002</c:v>
                </c:pt>
                <c:pt idx="14">
                  <c:v>191.84000000000003</c:v>
                </c:pt>
                <c:pt idx="15">
                  <c:v>179.85000000000002</c:v>
                </c:pt>
                <c:pt idx="16">
                  <c:v>167.86</c:v>
                </c:pt>
                <c:pt idx="17">
                  <c:v>143.88</c:v>
                </c:pt>
                <c:pt idx="18">
                  <c:v>191.84000000000003</c:v>
                </c:pt>
                <c:pt idx="19">
                  <c:v>215.82000000000005</c:v>
                </c:pt>
                <c:pt idx="20">
                  <c:v>215.82000000000005</c:v>
                </c:pt>
                <c:pt idx="21">
                  <c:v>179.85000000000002</c:v>
                </c:pt>
                <c:pt idx="22">
                  <c:v>143.88</c:v>
                </c:pt>
                <c:pt idx="23">
                  <c:v>143.88</c:v>
                </c:pt>
                <c:pt idx="24">
                  <c:v>107.90999999999998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A4-48C3-A4AD-3B6FAEBDECB2}"/>
            </c:ext>
          </c:extLst>
        </c:ser>
        <c:ser>
          <c:idx val="1"/>
          <c:order val="1"/>
          <c:tx>
            <c:strRef>
              <c:f>Pivot!$C$5:$C$6</c:f>
              <c:strCache>
                <c:ptCount val="1"/>
                <c:pt idx="0">
                  <c:v>15.99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multiLvlStrRef>
              <c:f>Pivot!$A$7:$A$35</c:f>
              <c:multiLvlStrCache>
                <c:ptCount val="25"/>
                <c:lvl>
                  <c:pt idx="0">
                    <c:v>Dec</c:v>
                  </c:pt>
                  <c:pt idx="1">
                    <c:v>Jan</c:v>
                  </c:pt>
                  <c:pt idx="2">
                    <c:v>Feb</c:v>
                  </c:pt>
                  <c:pt idx="3">
                    <c:v>Mar</c:v>
                  </c:pt>
                  <c:pt idx="4">
                    <c:v>Apr</c:v>
                  </c:pt>
                  <c:pt idx="5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0">
                    <c:v>Oct</c:v>
                  </c:pt>
                  <c:pt idx="11">
                    <c:v>Nov</c:v>
                  </c:pt>
                  <c:pt idx="12">
                    <c:v>Dec</c:v>
                  </c:pt>
                  <c:pt idx="13">
                    <c:v>Jan</c:v>
                  </c:pt>
                  <c:pt idx="14">
                    <c:v>Feb</c:v>
                  </c:pt>
                  <c:pt idx="15">
                    <c:v>Mar</c:v>
                  </c:pt>
                  <c:pt idx="16">
                    <c:v>Apr</c:v>
                  </c:pt>
                  <c:pt idx="17">
                    <c:v>May</c:v>
                  </c:pt>
                  <c:pt idx="18">
                    <c:v>Jun</c:v>
                  </c:pt>
                  <c:pt idx="19">
                    <c:v>Jul</c:v>
                  </c:pt>
                  <c:pt idx="20">
                    <c:v>Aug</c:v>
                  </c:pt>
                  <c:pt idx="21">
                    <c:v>Sep</c:v>
                  </c:pt>
                  <c:pt idx="22">
                    <c:v>Oct</c:v>
                  </c:pt>
                  <c:pt idx="23">
                    <c:v>Nov</c:v>
                  </c:pt>
                  <c:pt idx="24">
                    <c:v>Dec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13">
                    <c:v>2024</c:v>
                  </c:pt>
                </c:lvl>
              </c:multiLvlStrCache>
            </c:multiLvlStrRef>
          </c:cat>
          <c:val>
            <c:numRef>
              <c:f>Pivot!$C$7:$C$35</c:f>
              <c:numCache>
                <c:formatCode>0.00</c:formatCode>
                <c:ptCount val="25"/>
                <c:pt idx="0">
                  <c:v>95.94</c:v>
                </c:pt>
                <c:pt idx="1">
                  <c:v>303.81000000000006</c:v>
                </c:pt>
                <c:pt idx="2">
                  <c:v>207.87000000000003</c:v>
                </c:pt>
                <c:pt idx="3">
                  <c:v>271.83000000000004</c:v>
                </c:pt>
                <c:pt idx="4">
                  <c:v>191.88000000000002</c:v>
                </c:pt>
                <c:pt idx="5">
                  <c:v>223.86000000000004</c:v>
                </c:pt>
                <c:pt idx="6">
                  <c:v>175.89000000000001</c:v>
                </c:pt>
                <c:pt idx="7">
                  <c:v>175.89000000000001</c:v>
                </c:pt>
                <c:pt idx="8">
                  <c:v>191.88000000000002</c:v>
                </c:pt>
                <c:pt idx="9">
                  <c:v>303.81000000000006</c:v>
                </c:pt>
                <c:pt idx="10">
                  <c:v>223.86000000000004</c:v>
                </c:pt>
                <c:pt idx="11">
                  <c:v>207.87000000000003</c:v>
                </c:pt>
                <c:pt idx="12">
                  <c:v>287.82000000000005</c:v>
                </c:pt>
                <c:pt idx="13">
                  <c:v>255.84000000000006</c:v>
                </c:pt>
                <c:pt idx="14">
                  <c:v>287.82000000000005</c:v>
                </c:pt>
                <c:pt idx="15">
                  <c:v>127.91999999999999</c:v>
                </c:pt>
                <c:pt idx="16">
                  <c:v>159.9</c:v>
                </c:pt>
                <c:pt idx="17">
                  <c:v>207.87000000000003</c:v>
                </c:pt>
                <c:pt idx="18">
                  <c:v>271.83000000000004</c:v>
                </c:pt>
                <c:pt idx="19">
                  <c:v>223.86000000000004</c:v>
                </c:pt>
                <c:pt idx="20">
                  <c:v>255.84000000000006</c:v>
                </c:pt>
                <c:pt idx="21">
                  <c:v>111.92999999999999</c:v>
                </c:pt>
                <c:pt idx="22">
                  <c:v>207.87000000000003</c:v>
                </c:pt>
                <c:pt idx="23">
                  <c:v>223.86000000000004</c:v>
                </c:pt>
                <c:pt idx="24">
                  <c:v>111.92999999999999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A4-48C3-A4AD-3B6FAEBDE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2944863"/>
        <c:axId val="1372942943"/>
      </c:lineChart>
      <c:catAx>
        <c:axId val="13729448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942943"/>
        <c:crosses val="autoZero"/>
        <c:auto val="1"/>
        <c:lblAlgn val="ctr"/>
        <c:lblOffset val="100"/>
        <c:noMultiLvlLbl val="0"/>
      </c:catAx>
      <c:valAx>
        <c:axId val="137294294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Monthly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294486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50000"/>
                <a:lumOff val="50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[Akanksha_Joshi_CPAD_ExcelSheet.xlsx]Pivot!Loyalty_points_dist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Loyalty Points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Pivot!$B$110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Pivot!$A$111:$A$129</c:f>
              <c:strCache>
                <c:ptCount val="18"/>
                <c:pt idx="0">
                  <c:v>1003-1502</c:v>
                </c:pt>
                <c:pt idx="1">
                  <c:v>1503-2002</c:v>
                </c:pt>
                <c:pt idx="2">
                  <c:v>2003-2502</c:v>
                </c:pt>
                <c:pt idx="3">
                  <c:v>2503-3002</c:v>
                </c:pt>
                <c:pt idx="4">
                  <c:v>3003-3502</c:v>
                </c:pt>
                <c:pt idx="5">
                  <c:v>3503-4002</c:v>
                </c:pt>
                <c:pt idx="6">
                  <c:v>4003-4502</c:v>
                </c:pt>
                <c:pt idx="7">
                  <c:v>4503-5002</c:v>
                </c:pt>
                <c:pt idx="8">
                  <c:v>5003-5502</c:v>
                </c:pt>
                <c:pt idx="9">
                  <c:v>5503-6002</c:v>
                </c:pt>
                <c:pt idx="10">
                  <c:v>6003-6502</c:v>
                </c:pt>
                <c:pt idx="11">
                  <c:v>6503-7002</c:v>
                </c:pt>
                <c:pt idx="12">
                  <c:v>7003-7502</c:v>
                </c:pt>
                <c:pt idx="13">
                  <c:v>7503-8002</c:v>
                </c:pt>
                <c:pt idx="14">
                  <c:v>8003-8502</c:v>
                </c:pt>
                <c:pt idx="15">
                  <c:v>8503-9002</c:v>
                </c:pt>
                <c:pt idx="16">
                  <c:v>9003-9502</c:v>
                </c:pt>
                <c:pt idx="17">
                  <c:v>9503-10002</c:v>
                </c:pt>
              </c:strCache>
            </c:strRef>
          </c:cat>
          <c:val>
            <c:numRef>
              <c:f>Pivot!$B$111:$B$129</c:f>
              <c:numCache>
                <c:formatCode>General</c:formatCode>
                <c:ptCount val="18"/>
                <c:pt idx="0">
                  <c:v>137342</c:v>
                </c:pt>
                <c:pt idx="1">
                  <c:v>99441</c:v>
                </c:pt>
                <c:pt idx="2">
                  <c:v>124851</c:v>
                </c:pt>
                <c:pt idx="3">
                  <c:v>120142</c:v>
                </c:pt>
                <c:pt idx="4">
                  <c:v>97522</c:v>
                </c:pt>
                <c:pt idx="5">
                  <c:v>117655</c:v>
                </c:pt>
                <c:pt idx="6">
                  <c:v>174203</c:v>
                </c:pt>
                <c:pt idx="7">
                  <c:v>160945</c:v>
                </c:pt>
                <c:pt idx="8">
                  <c:v>143582</c:v>
                </c:pt>
                <c:pt idx="9">
                  <c:v>119196</c:v>
                </c:pt>
                <c:pt idx="10">
                  <c:v>111875</c:v>
                </c:pt>
                <c:pt idx="11">
                  <c:v>169077</c:v>
                </c:pt>
                <c:pt idx="12">
                  <c:v>122975</c:v>
                </c:pt>
                <c:pt idx="13">
                  <c:v>151563</c:v>
                </c:pt>
                <c:pt idx="14">
                  <c:v>149476</c:v>
                </c:pt>
                <c:pt idx="15">
                  <c:v>169054</c:v>
                </c:pt>
                <c:pt idx="16">
                  <c:v>121700</c:v>
                </c:pt>
                <c:pt idx="17">
                  <c:v>153618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0-4E81-807E-D5A7038C1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797116143"/>
        <c:axId val="1797117103"/>
      </c:barChart>
      <c:catAx>
        <c:axId val="17971161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user</a:t>
                </a:r>
                <a:r>
                  <a:rPr lang="en-IN" baseline="0"/>
                  <a:t> id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117103"/>
        <c:crosses val="autoZero"/>
        <c:auto val="1"/>
        <c:lblAlgn val="ctr"/>
        <c:lblOffset val="100"/>
        <c:noMultiLvlLbl val="0"/>
      </c:catAx>
      <c:valAx>
        <c:axId val="17971171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loyalty</a:t>
                </a:r>
                <a:r>
                  <a:rPr lang="en-IN" baseline="0"/>
                  <a:t> points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11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[Akanksha_Joshi_CPAD_ExcelSheet.xlsx]Pivot!Freq_login&amp;Downloads</c:name>
    <c:fmtId val="13"/>
  </c:pivotSource>
  <c:chart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Pivot!$B$131:$B$132</c:f>
              <c:strCache>
                <c:ptCount val="1"/>
                <c:pt idx="0">
                  <c:v>FALSE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Pivot!$A$133:$A$163</c:f>
              <c:strCache>
                <c:ptCount val="30"/>
                <c:pt idx="0">
                  <c:v>12-Jan</c:v>
                </c:pt>
                <c:pt idx="1">
                  <c:v>12-Feb</c:v>
                </c:pt>
                <c:pt idx="2">
                  <c:v>12-Mar</c:v>
                </c:pt>
                <c:pt idx="3">
                  <c:v>12-Apr</c:v>
                </c:pt>
                <c:pt idx="4">
                  <c:v>12-May</c:v>
                </c:pt>
                <c:pt idx="5">
                  <c:v>12-Jun</c:v>
                </c:pt>
                <c:pt idx="6">
                  <c:v>12-Jul</c:v>
                </c:pt>
                <c:pt idx="7">
                  <c:v>12-Aug</c:v>
                </c:pt>
                <c:pt idx="8">
                  <c:v>12-Sep</c:v>
                </c:pt>
                <c:pt idx="9">
                  <c:v>12-Oct</c:v>
                </c:pt>
                <c:pt idx="10">
                  <c:v>12-Nov</c:v>
                </c:pt>
                <c:pt idx="11">
                  <c:v>19-Nov</c:v>
                </c:pt>
                <c:pt idx="12">
                  <c:v>20-Nov</c:v>
                </c:pt>
                <c:pt idx="13">
                  <c:v>21-Nov</c:v>
                </c:pt>
                <c:pt idx="14">
                  <c:v>22-Nov</c:v>
                </c:pt>
                <c:pt idx="15">
                  <c:v>23-Nov</c:v>
                </c:pt>
                <c:pt idx="16">
                  <c:v>24-Nov</c:v>
                </c:pt>
                <c:pt idx="17">
                  <c:v>25-Nov</c:v>
                </c:pt>
                <c:pt idx="18">
                  <c:v>26-Nov</c:v>
                </c:pt>
                <c:pt idx="19">
                  <c:v>27-Nov</c:v>
                </c:pt>
                <c:pt idx="20">
                  <c:v>28-Nov</c:v>
                </c:pt>
                <c:pt idx="21">
                  <c:v>29-Nov</c:v>
                </c:pt>
                <c:pt idx="22">
                  <c:v>30-Nov</c:v>
                </c:pt>
                <c:pt idx="23">
                  <c:v>12-Dec</c:v>
                </c:pt>
                <c:pt idx="24">
                  <c:v>13-Dec</c:v>
                </c:pt>
                <c:pt idx="25">
                  <c:v>14-Dec</c:v>
                </c:pt>
                <c:pt idx="26">
                  <c:v>15-Dec</c:v>
                </c:pt>
                <c:pt idx="27">
                  <c:v>16-Dec</c:v>
                </c:pt>
                <c:pt idx="28">
                  <c:v>17-Dec</c:v>
                </c:pt>
                <c:pt idx="29">
                  <c:v>18-Dec</c:v>
                </c:pt>
              </c:strCache>
            </c:strRef>
          </c:cat>
          <c:val>
            <c:numRef>
              <c:f>Pivot!$B$133:$B$163</c:f>
              <c:numCache>
                <c:formatCode>General</c:formatCode>
                <c:ptCount val="30"/>
                <c:pt idx="0">
                  <c:v>15</c:v>
                </c:pt>
                <c:pt idx="1">
                  <c:v>19</c:v>
                </c:pt>
                <c:pt idx="2">
                  <c:v>14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14</c:v>
                </c:pt>
                <c:pt idx="7">
                  <c:v>12</c:v>
                </c:pt>
                <c:pt idx="8">
                  <c:v>22</c:v>
                </c:pt>
                <c:pt idx="9">
                  <c:v>14</c:v>
                </c:pt>
                <c:pt idx="10">
                  <c:v>18</c:v>
                </c:pt>
                <c:pt idx="11">
                  <c:v>16</c:v>
                </c:pt>
                <c:pt idx="12">
                  <c:v>14</c:v>
                </c:pt>
                <c:pt idx="13">
                  <c:v>15</c:v>
                </c:pt>
                <c:pt idx="14">
                  <c:v>17</c:v>
                </c:pt>
                <c:pt idx="15">
                  <c:v>17</c:v>
                </c:pt>
                <c:pt idx="16">
                  <c:v>21</c:v>
                </c:pt>
                <c:pt idx="17">
                  <c:v>14</c:v>
                </c:pt>
                <c:pt idx="18">
                  <c:v>15</c:v>
                </c:pt>
                <c:pt idx="19">
                  <c:v>19</c:v>
                </c:pt>
                <c:pt idx="20">
                  <c:v>12</c:v>
                </c:pt>
                <c:pt idx="21">
                  <c:v>20</c:v>
                </c:pt>
                <c:pt idx="22">
                  <c:v>18</c:v>
                </c:pt>
                <c:pt idx="23">
                  <c:v>10</c:v>
                </c:pt>
                <c:pt idx="24">
                  <c:v>28</c:v>
                </c:pt>
                <c:pt idx="25">
                  <c:v>23</c:v>
                </c:pt>
                <c:pt idx="26">
                  <c:v>19</c:v>
                </c:pt>
                <c:pt idx="27">
                  <c:v>15</c:v>
                </c:pt>
                <c:pt idx="28">
                  <c:v>23</c:v>
                </c:pt>
                <c:pt idx="2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AC-48DB-A589-D9D0387DF780}"/>
            </c:ext>
          </c:extLst>
        </c:ser>
        <c:ser>
          <c:idx val="1"/>
          <c:order val="1"/>
          <c:tx>
            <c:strRef>
              <c:f>Pivot!$C$131:$C$132</c:f>
              <c:strCache>
                <c:ptCount val="1"/>
                <c:pt idx="0">
                  <c:v>TRUE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Pivot!$A$133:$A$163</c:f>
              <c:strCache>
                <c:ptCount val="30"/>
                <c:pt idx="0">
                  <c:v>12-Jan</c:v>
                </c:pt>
                <c:pt idx="1">
                  <c:v>12-Feb</c:v>
                </c:pt>
                <c:pt idx="2">
                  <c:v>12-Mar</c:v>
                </c:pt>
                <c:pt idx="3">
                  <c:v>12-Apr</c:v>
                </c:pt>
                <c:pt idx="4">
                  <c:v>12-May</c:v>
                </c:pt>
                <c:pt idx="5">
                  <c:v>12-Jun</c:v>
                </c:pt>
                <c:pt idx="6">
                  <c:v>12-Jul</c:v>
                </c:pt>
                <c:pt idx="7">
                  <c:v>12-Aug</c:v>
                </c:pt>
                <c:pt idx="8">
                  <c:v>12-Sep</c:v>
                </c:pt>
                <c:pt idx="9">
                  <c:v>12-Oct</c:v>
                </c:pt>
                <c:pt idx="10">
                  <c:v>12-Nov</c:v>
                </c:pt>
                <c:pt idx="11">
                  <c:v>19-Nov</c:v>
                </c:pt>
                <c:pt idx="12">
                  <c:v>20-Nov</c:v>
                </c:pt>
                <c:pt idx="13">
                  <c:v>21-Nov</c:v>
                </c:pt>
                <c:pt idx="14">
                  <c:v>22-Nov</c:v>
                </c:pt>
                <c:pt idx="15">
                  <c:v>23-Nov</c:v>
                </c:pt>
                <c:pt idx="16">
                  <c:v>24-Nov</c:v>
                </c:pt>
                <c:pt idx="17">
                  <c:v>25-Nov</c:v>
                </c:pt>
                <c:pt idx="18">
                  <c:v>26-Nov</c:v>
                </c:pt>
                <c:pt idx="19">
                  <c:v>27-Nov</c:v>
                </c:pt>
                <c:pt idx="20">
                  <c:v>28-Nov</c:v>
                </c:pt>
                <c:pt idx="21">
                  <c:v>29-Nov</c:v>
                </c:pt>
                <c:pt idx="22">
                  <c:v>30-Nov</c:v>
                </c:pt>
                <c:pt idx="23">
                  <c:v>12-Dec</c:v>
                </c:pt>
                <c:pt idx="24">
                  <c:v>13-Dec</c:v>
                </c:pt>
                <c:pt idx="25">
                  <c:v>14-Dec</c:v>
                </c:pt>
                <c:pt idx="26">
                  <c:v>15-Dec</c:v>
                </c:pt>
                <c:pt idx="27">
                  <c:v>16-Dec</c:v>
                </c:pt>
                <c:pt idx="28">
                  <c:v>17-Dec</c:v>
                </c:pt>
                <c:pt idx="29">
                  <c:v>18-Dec</c:v>
                </c:pt>
              </c:strCache>
            </c:strRef>
          </c:cat>
          <c:val>
            <c:numRef>
              <c:f>Pivot!$C$133:$C$163</c:f>
              <c:numCache>
                <c:formatCode>General</c:formatCode>
                <c:ptCount val="30"/>
                <c:pt idx="0">
                  <c:v>20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  <c:pt idx="4">
                  <c:v>13</c:v>
                </c:pt>
                <c:pt idx="5">
                  <c:v>8</c:v>
                </c:pt>
                <c:pt idx="6">
                  <c:v>16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26</c:v>
                </c:pt>
                <c:pt idx="11">
                  <c:v>15</c:v>
                </c:pt>
                <c:pt idx="12">
                  <c:v>18</c:v>
                </c:pt>
                <c:pt idx="13">
                  <c:v>17</c:v>
                </c:pt>
                <c:pt idx="14">
                  <c:v>16</c:v>
                </c:pt>
                <c:pt idx="15">
                  <c:v>18</c:v>
                </c:pt>
                <c:pt idx="16">
                  <c:v>24</c:v>
                </c:pt>
                <c:pt idx="17">
                  <c:v>14</c:v>
                </c:pt>
                <c:pt idx="18">
                  <c:v>14</c:v>
                </c:pt>
                <c:pt idx="19">
                  <c:v>23</c:v>
                </c:pt>
                <c:pt idx="20">
                  <c:v>19</c:v>
                </c:pt>
                <c:pt idx="21">
                  <c:v>28</c:v>
                </c:pt>
                <c:pt idx="22">
                  <c:v>17</c:v>
                </c:pt>
                <c:pt idx="23">
                  <c:v>16</c:v>
                </c:pt>
                <c:pt idx="24">
                  <c:v>7</c:v>
                </c:pt>
                <c:pt idx="25">
                  <c:v>17</c:v>
                </c:pt>
                <c:pt idx="26">
                  <c:v>18</c:v>
                </c:pt>
                <c:pt idx="27">
                  <c:v>14</c:v>
                </c:pt>
                <c:pt idx="28">
                  <c:v>17</c:v>
                </c:pt>
                <c:pt idx="29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AC-48DB-A589-D9D0387DF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74272959"/>
        <c:axId val="1674275359"/>
      </c:lineChart>
      <c:catAx>
        <c:axId val="167427295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LAST</a:t>
                </a:r>
                <a:r>
                  <a:rPr lang="en-IN" baseline="0"/>
                  <a:t> LOGIN DATE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275359"/>
        <c:crosses val="autoZero"/>
        <c:auto val="1"/>
        <c:lblAlgn val="ctr"/>
        <c:lblOffset val="100"/>
        <c:noMultiLvlLbl val="0"/>
      </c:catAx>
      <c:valAx>
        <c:axId val="1674275359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CONTENT</a:t>
                </a:r>
                <a:r>
                  <a:rPr lang="en-IN" baseline="0"/>
                  <a:t> COU 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27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[Akanksha_Joshi_CPAD_ExcelSheet.xlsx]Pivot!PivotTable15</c:name>
    <c:fmtId val="1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Pivot!$B$167:$B$168</c:f>
              <c:strCache>
                <c:ptCount val="1"/>
                <c:pt idx="0">
                  <c:v>Credit Card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Pivot!$A$169:$A$176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Pivot!$B$169:$B$176</c:f>
              <c:numCache>
                <c:formatCode>General</c:formatCode>
                <c:ptCount val="7"/>
                <c:pt idx="0">
                  <c:v>22</c:v>
                </c:pt>
                <c:pt idx="1">
                  <c:v>34</c:v>
                </c:pt>
                <c:pt idx="2">
                  <c:v>39</c:v>
                </c:pt>
                <c:pt idx="3">
                  <c:v>31</c:v>
                </c:pt>
                <c:pt idx="4">
                  <c:v>25</c:v>
                </c:pt>
                <c:pt idx="5">
                  <c:v>33</c:v>
                </c:pt>
                <c:pt idx="6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E4-46C7-9EEA-2C2BE3A683DF}"/>
            </c:ext>
          </c:extLst>
        </c:ser>
        <c:ser>
          <c:idx val="1"/>
          <c:order val="1"/>
          <c:tx>
            <c:strRef>
              <c:f>Pivot!$C$167:$C$168</c:f>
              <c:strCache>
                <c:ptCount val="1"/>
                <c:pt idx="0">
                  <c:v>Cryptocurrency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Pivot!$A$169:$A$176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Pivot!$C$169:$C$176</c:f>
              <c:numCache>
                <c:formatCode>General</c:formatCode>
                <c:ptCount val="7"/>
                <c:pt idx="0">
                  <c:v>44</c:v>
                </c:pt>
                <c:pt idx="1">
                  <c:v>27</c:v>
                </c:pt>
                <c:pt idx="2">
                  <c:v>41</c:v>
                </c:pt>
                <c:pt idx="3">
                  <c:v>35</c:v>
                </c:pt>
                <c:pt idx="4">
                  <c:v>29</c:v>
                </c:pt>
                <c:pt idx="5">
                  <c:v>38</c:v>
                </c:pt>
                <c:pt idx="6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E4-46C7-9EEA-2C2BE3A683DF}"/>
            </c:ext>
          </c:extLst>
        </c:ser>
        <c:ser>
          <c:idx val="2"/>
          <c:order val="2"/>
          <c:tx>
            <c:strRef>
              <c:f>Pivot!$D$167:$D$168</c:f>
              <c:strCache>
                <c:ptCount val="1"/>
                <c:pt idx="0">
                  <c:v>Debit Card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4000"/>
                    <a:satMod val="130000"/>
                    <a:lumMod val="92000"/>
                  </a:schemeClr>
                </a:gs>
                <a:gs pos="100000">
                  <a:schemeClr val="accent6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Pivot!$A$169:$A$176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Pivot!$D$169:$D$176</c:f>
              <c:numCache>
                <c:formatCode>General</c:formatCode>
                <c:ptCount val="7"/>
                <c:pt idx="0">
                  <c:v>38</c:v>
                </c:pt>
                <c:pt idx="1">
                  <c:v>36</c:v>
                </c:pt>
                <c:pt idx="2">
                  <c:v>31</c:v>
                </c:pt>
                <c:pt idx="3">
                  <c:v>43</c:v>
                </c:pt>
                <c:pt idx="4">
                  <c:v>39</c:v>
                </c:pt>
                <c:pt idx="5">
                  <c:v>31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E4-46C7-9EEA-2C2BE3A683DF}"/>
            </c:ext>
          </c:extLst>
        </c:ser>
        <c:ser>
          <c:idx val="3"/>
          <c:order val="3"/>
          <c:tx>
            <c:strRef>
              <c:f>Pivot!$E$167:$E$168</c:f>
              <c:strCache>
                <c:ptCount val="1"/>
                <c:pt idx="0">
                  <c:v>PayPal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lumMod val="60000"/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lumMod val="60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Pivot!$A$169:$A$176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Pivot!$E$169:$E$176</c:f>
              <c:numCache>
                <c:formatCode>General</c:formatCode>
                <c:ptCount val="7"/>
                <c:pt idx="0">
                  <c:v>36</c:v>
                </c:pt>
                <c:pt idx="1">
                  <c:v>42</c:v>
                </c:pt>
                <c:pt idx="2">
                  <c:v>40</c:v>
                </c:pt>
                <c:pt idx="3">
                  <c:v>37</c:v>
                </c:pt>
                <c:pt idx="4">
                  <c:v>23</c:v>
                </c:pt>
                <c:pt idx="5">
                  <c:v>48</c:v>
                </c:pt>
                <c:pt idx="6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E4-46C7-9EEA-2C2BE3A683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56931711"/>
        <c:axId val="1856932671"/>
        <c:axId val="0"/>
      </c:bar3DChart>
      <c:catAx>
        <c:axId val="18569317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932671"/>
        <c:crosses val="autoZero"/>
        <c:auto val="1"/>
        <c:lblAlgn val="ctr"/>
        <c:lblOffset val="100"/>
        <c:noMultiLvlLbl val="0"/>
      </c:catAx>
      <c:valAx>
        <c:axId val="185693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USER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93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[Akanksha_Joshi_CPAD_ExcelSheet.xlsx]Pivot!Subscrp_trendsbycountry</c:name>
    <c:fmtId val="28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Pivot!$B$179:$B$180</c:f>
              <c:strCache>
                <c:ptCount val="1"/>
                <c:pt idx="0">
                  <c:v>Basic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Pivot!$A$181:$A$188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Pivot!$B$181:$B$188</c:f>
              <c:numCache>
                <c:formatCode>General</c:formatCode>
                <c:ptCount val="7"/>
                <c:pt idx="0">
                  <c:v>39</c:v>
                </c:pt>
                <c:pt idx="1">
                  <c:v>46</c:v>
                </c:pt>
                <c:pt idx="2">
                  <c:v>54</c:v>
                </c:pt>
                <c:pt idx="3">
                  <c:v>49</c:v>
                </c:pt>
                <c:pt idx="4">
                  <c:v>34</c:v>
                </c:pt>
                <c:pt idx="5">
                  <c:v>48</c:v>
                </c:pt>
                <c:pt idx="6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A-46CD-AB40-DB32C30571B4}"/>
            </c:ext>
          </c:extLst>
        </c:ser>
        <c:ser>
          <c:idx val="1"/>
          <c:order val="1"/>
          <c:tx>
            <c:strRef>
              <c:f>Pivot!$C$179:$C$180</c:f>
              <c:strCache>
                <c:ptCount val="1"/>
                <c:pt idx="0">
                  <c:v>Premium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Pivot!$A$181:$A$188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Pivot!$C$181:$C$188</c:f>
              <c:numCache>
                <c:formatCode>General</c:formatCode>
                <c:ptCount val="7"/>
                <c:pt idx="0">
                  <c:v>51</c:v>
                </c:pt>
                <c:pt idx="1">
                  <c:v>49</c:v>
                </c:pt>
                <c:pt idx="2">
                  <c:v>47</c:v>
                </c:pt>
                <c:pt idx="3">
                  <c:v>46</c:v>
                </c:pt>
                <c:pt idx="4">
                  <c:v>37</c:v>
                </c:pt>
                <c:pt idx="5">
                  <c:v>50</c:v>
                </c:pt>
                <c:pt idx="6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5A-46CD-AB40-DB32C30571B4}"/>
            </c:ext>
          </c:extLst>
        </c:ser>
        <c:ser>
          <c:idx val="2"/>
          <c:order val="2"/>
          <c:tx>
            <c:strRef>
              <c:f>Pivot!$D$179:$D$180</c:f>
              <c:strCache>
                <c:ptCount val="1"/>
                <c:pt idx="0">
                  <c:v>Standard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5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Pivot!$A$181:$A$188</c:f>
              <c:strCache>
                <c:ptCount val="7"/>
                <c:pt idx="0">
                  <c:v>Australia</c:v>
                </c:pt>
                <c:pt idx="1">
                  <c:v>Canada</c:v>
                </c:pt>
                <c:pt idx="2">
                  <c:v>France</c:v>
                </c:pt>
                <c:pt idx="3">
                  <c:v>Germany</c:v>
                </c:pt>
                <c:pt idx="4">
                  <c:v>India</c:v>
                </c:pt>
                <c:pt idx="5">
                  <c:v>UK</c:v>
                </c:pt>
                <c:pt idx="6">
                  <c:v>USA</c:v>
                </c:pt>
              </c:strCache>
            </c:strRef>
          </c:cat>
          <c:val>
            <c:numRef>
              <c:f>Pivot!$D$181:$D$188</c:f>
              <c:numCache>
                <c:formatCode>General</c:formatCode>
                <c:ptCount val="7"/>
                <c:pt idx="0">
                  <c:v>50</c:v>
                </c:pt>
                <c:pt idx="1">
                  <c:v>44</c:v>
                </c:pt>
                <c:pt idx="2">
                  <c:v>50</c:v>
                </c:pt>
                <c:pt idx="3">
                  <c:v>51</c:v>
                </c:pt>
                <c:pt idx="4">
                  <c:v>45</c:v>
                </c:pt>
                <c:pt idx="5">
                  <c:v>52</c:v>
                </c:pt>
                <c:pt idx="6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5A-46CD-AB40-DB32C3057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41330527"/>
        <c:axId val="641344927"/>
      </c:lineChart>
      <c:catAx>
        <c:axId val="64133052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44927"/>
        <c:crosses val="autoZero"/>
        <c:auto val="1"/>
        <c:lblAlgn val="ctr"/>
        <c:lblOffset val="100"/>
        <c:noMultiLvlLbl val="0"/>
      </c:catAx>
      <c:valAx>
        <c:axId val="64134492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USER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[Akanksha_Joshi_CPAD_ExcelSheet.xlsx]Pivot!LangPreF&amp;Corelation_wth_engagement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Language preferences and their correlation with engagement</a:t>
            </a:r>
            <a:endParaRPr lang="en-US"/>
          </a:p>
        </c:rich>
      </c:tx>
      <c:layout>
        <c:manualLayout>
          <c:xMode val="edge"/>
          <c:yMode val="edge"/>
          <c:x val="0.32250302660506913"/>
          <c:y val="2.71536738535955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Pivot!$B$191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Pivot!$A$192:$A$198</c:f>
              <c:strCache>
                <c:ptCount val="6"/>
                <c:pt idx="0">
                  <c:v>English</c:v>
                </c:pt>
                <c:pt idx="1">
                  <c:v>French</c:v>
                </c:pt>
                <c:pt idx="2">
                  <c:v>German</c:v>
                </c:pt>
                <c:pt idx="3">
                  <c:v>Hindi</c:v>
                </c:pt>
                <c:pt idx="4">
                  <c:v>Mandarin</c:v>
                </c:pt>
                <c:pt idx="5">
                  <c:v>Spanish</c:v>
                </c:pt>
              </c:strCache>
            </c:strRef>
          </c:cat>
          <c:val>
            <c:numRef>
              <c:f>Pivot!$B$192:$B$198</c:f>
              <c:numCache>
                <c:formatCode>General</c:formatCode>
                <c:ptCount val="6"/>
                <c:pt idx="0">
                  <c:v>248.38095238095238</c:v>
                </c:pt>
                <c:pt idx="1">
                  <c:v>273.46198830409355</c:v>
                </c:pt>
                <c:pt idx="2">
                  <c:v>244.79640718562874</c:v>
                </c:pt>
                <c:pt idx="3">
                  <c:v>253.35802469135803</c:v>
                </c:pt>
                <c:pt idx="4">
                  <c:v>243.33519553072625</c:v>
                </c:pt>
                <c:pt idx="5">
                  <c:v>264.99346405228761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F-4C98-82A3-12C4842E83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74270559"/>
        <c:axId val="1674271039"/>
        <c:axId val="0"/>
      </c:bar3DChart>
      <c:catAx>
        <c:axId val="16742705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LANGUAGE</a:t>
                </a:r>
                <a:r>
                  <a:rPr lang="en-IN" baseline="0"/>
                  <a:t> PREFERENCE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271039"/>
        <c:crosses val="autoZero"/>
        <c:auto val="1"/>
        <c:lblAlgn val="ctr"/>
        <c:lblOffset val="100"/>
        <c:noMultiLvlLbl val="0"/>
      </c:catAx>
      <c:valAx>
        <c:axId val="1674271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OF WATCH HOURS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427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[Akanksha_Joshi_CPAD_ExcelSheet.xlsx]Pivot!Distofusers_AcrossPrice_tiers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User Distribution Across Subscription Plans</a:t>
            </a:r>
          </a:p>
        </c:rich>
      </c:tx>
      <c:layout>
        <c:manualLayout>
          <c:xMode val="edge"/>
          <c:yMode val="edge"/>
          <c:x val="0.24412073490813649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Pivot!$B$39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1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1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2EF1-4F66-AB54-1F6BC01CD2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3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3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2EF1-4F66-AB54-1F6BC01CD25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5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5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2EF1-4F66-AB54-1F6BC01CD2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Pivot!$A$40:$A$43</c:f>
              <c:strCache>
                <c:ptCount val="3"/>
                <c:pt idx="0">
                  <c:v>Basic</c:v>
                </c:pt>
                <c:pt idx="1">
                  <c:v>Premium</c:v>
                </c:pt>
                <c:pt idx="2">
                  <c:v>Standard</c:v>
                </c:pt>
              </c:strCache>
            </c:strRef>
          </c:cat>
          <c:val>
            <c:numRef>
              <c:f>Pivot!$B$40:$B$43</c:f>
              <c:numCache>
                <c:formatCode>General</c:formatCode>
                <c:ptCount val="3"/>
                <c:pt idx="0">
                  <c:v>323</c:v>
                </c:pt>
                <c:pt idx="1">
                  <c:v>332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F1-4F66-AB54-1F6BC01CD258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watch hours per user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Total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Lit>
              <c:ptCount val="18"/>
              <c:pt idx="0">
                <c:v>1003-1502</c:v>
              </c:pt>
              <c:pt idx="1">
                <c:v>1503-2002</c:v>
              </c:pt>
              <c:pt idx="2">
                <c:v>2003-2502</c:v>
              </c:pt>
              <c:pt idx="3">
                <c:v>2503-3002</c:v>
              </c:pt>
              <c:pt idx="4">
                <c:v>3003-3502</c:v>
              </c:pt>
              <c:pt idx="5">
                <c:v>3503-4002</c:v>
              </c:pt>
              <c:pt idx="6">
                <c:v>4003-4502</c:v>
              </c:pt>
              <c:pt idx="7">
                <c:v>4503-5002</c:v>
              </c:pt>
              <c:pt idx="8">
                <c:v>5003-5502</c:v>
              </c:pt>
              <c:pt idx="9">
                <c:v>5503-6002</c:v>
              </c:pt>
              <c:pt idx="10">
                <c:v>6003-6502</c:v>
              </c:pt>
              <c:pt idx="11">
                <c:v>6503-7002</c:v>
              </c:pt>
              <c:pt idx="12">
                <c:v>7003-7502</c:v>
              </c:pt>
              <c:pt idx="13">
                <c:v>7503-8002</c:v>
              </c:pt>
              <c:pt idx="14">
                <c:v>8003-8502</c:v>
              </c:pt>
              <c:pt idx="15">
                <c:v>8503-9002</c:v>
              </c:pt>
              <c:pt idx="16">
                <c:v>9003-9502</c:v>
              </c:pt>
              <c:pt idx="17">
                <c:v>9503-10002</c:v>
              </c:pt>
            </c:strLit>
          </c:cat>
          <c:val>
            <c:numLit>
              <c:formatCode>General</c:formatCode>
              <c:ptCount val="18"/>
              <c:pt idx="0">
                <c:v>236</c:v>
              </c:pt>
              <c:pt idx="1">
                <c:v>192.75555555555556</c:v>
              </c:pt>
              <c:pt idx="2">
                <c:v>253.28</c:v>
              </c:pt>
              <c:pt idx="3">
                <c:v>277</c:v>
              </c:pt>
              <c:pt idx="4">
                <c:v>269.46341463414632</c:v>
              </c:pt>
              <c:pt idx="5">
                <c:v>284.69387755102042</c:v>
              </c:pt>
              <c:pt idx="6">
                <c:v>223.6</c:v>
              </c:pt>
              <c:pt idx="7">
                <c:v>283.89830508474574</c:v>
              </c:pt>
              <c:pt idx="8">
                <c:v>244.13333333333333</c:v>
              </c:pt>
              <c:pt idx="9">
                <c:v>233.82692307692307</c:v>
              </c:pt>
              <c:pt idx="10">
                <c:v>258.06666666666666</c:v>
              </c:pt>
              <c:pt idx="11">
                <c:v>239.23880597014926</c:v>
              </c:pt>
              <c:pt idx="12">
                <c:v>285.07843137254901</c:v>
              </c:pt>
              <c:pt idx="13">
                <c:v>302.27118644067798</c:v>
              </c:pt>
              <c:pt idx="14">
                <c:v>245.16071428571428</c:v>
              </c:pt>
              <c:pt idx="15">
                <c:v>252.12307692307692</c:v>
              </c:pt>
              <c:pt idx="16">
                <c:v>216.54</c:v>
              </c:pt>
              <c:pt idx="17">
                <c:v>289.29824561403507</c:v>
              </c:pt>
            </c:numLit>
          </c:val>
          <c:extLst>
            <c:ext xmlns:c16="http://schemas.microsoft.com/office/drawing/2014/chart" uri="{C3380CC4-5D6E-409C-BE32-E72D297353CC}">
              <c16:uniqueId val="{00000000-0955-4BBE-8720-F40F7CBB34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44058175"/>
        <c:axId val="644049055"/>
        <c:axId val="0"/>
      </c:bar3DChart>
      <c:catAx>
        <c:axId val="6440581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user</a:t>
                </a:r>
                <a:r>
                  <a:rPr lang="en-IN" baseline="0"/>
                  <a:t>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049055"/>
        <c:crosses val="autoZero"/>
        <c:auto val="1"/>
        <c:lblAlgn val="ctr"/>
        <c:lblOffset val="100"/>
        <c:noMultiLvlLbl val="0"/>
      </c:catAx>
      <c:valAx>
        <c:axId val="64404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watch hours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05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6"/>
            </a:solidFill>
            <a:miter lim="800000"/>
          </a:ln>
          <a:effectLst>
            <a:glow rad="63500">
              <a:schemeClr val="accent6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Sum of Total_Movies_Watched</c:v>
          </c:tx>
          <c:spPr>
            <a:noFill/>
            <a:ln w="9525" cap="flat" cmpd="sng" algn="ctr">
              <a:solidFill>
                <a:schemeClr val="accent6">
                  <a:tint val="77000"/>
                </a:schemeClr>
              </a:solidFill>
              <a:miter lim="800000"/>
            </a:ln>
            <a:effectLst>
              <a:glow rad="63500">
                <a:schemeClr val="accent6">
                  <a:tint val="77000"/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18"/>
              <c:pt idx="0">
                <c:v>1003-1502</c:v>
              </c:pt>
              <c:pt idx="1">
                <c:v>1503-2002</c:v>
              </c:pt>
              <c:pt idx="2">
                <c:v>2003-2502</c:v>
              </c:pt>
              <c:pt idx="3">
                <c:v>2503-3002</c:v>
              </c:pt>
              <c:pt idx="4">
                <c:v>3003-3502</c:v>
              </c:pt>
              <c:pt idx="5">
                <c:v>3503-4002</c:v>
              </c:pt>
              <c:pt idx="6">
                <c:v>4003-4502</c:v>
              </c:pt>
              <c:pt idx="7">
                <c:v>4503-5002</c:v>
              </c:pt>
              <c:pt idx="8">
                <c:v>5003-5502</c:v>
              </c:pt>
              <c:pt idx="9">
                <c:v>5503-6002</c:v>
              </c:pt>
              <c:pt idx="10">
                <c:v>6003-6502</c:v>
              </c:pt>
              <c:pt idx="11">
                <c:v>6503-7002</c:v>
              </c:pt>
              <c:pt idx="12">
                <c:v>7003-7502</c:v>
              </c:pt>
              <c:pt idx="13">
                <c:v>7503-8002</c:v>
              </c:pt>
              <c:pt idx="14">
                <c:v>8003-8502</c:v>
              </c:pt>
              <c:pt idx="15">
                <c:v>8503-9002</c:v>
              </c:pt>
              <c:pt idx="16">
                <c:v>9003-9502</c:v>
              </c:pt>
              <c:pt idx="17">
                <c:v>9503-10002</c:v>
              </c:pt>
            </c:strLit>
          </c:cat>
          <c:val>
            <c:numLit>
              <c:formatCode>General</c:formatCode>
              <c:ptCount val="18"/>
              <c:pt idx="0">
                <c:v>31979</c:v>
              </c:pt>
              <c:pt idx="1">
                <c:v>23788</c:v>
              </c:pt>
              <c:pt idx="2">
                <c:v>23802</c:v>
              </c:pt>
              <c:pt idx="3">
                <c:v>23185</c:v>
              </c:pt>
              <c:pt idx="4">
                <c:v>22788</c:v>
              </c:pt>
              <c:pt idx="5">
                <c:v>25753</c:v>
              </c:pt>
              <c:pt idx="6">
                <c:v>40170</c:v>
              </c:pt>
              <c:pt idx="7">
                <c:v>27106</c:v>
              </c:pt>
              <c:pt idx="8">
                <c:v>28469</c:v>
              </c:pt>
              <c:pt idx="9">
                <c:v>29671</c:v>
              </c:pt>
              <c:pt idx="10">
                <c:v>31032</c:v>
              </c:pt>
              <c:pt idx="11">
                <c:v>37451</c:v>
              </c:pt>
              <c:pt idx="12">
                <c:v>25913</c:v>
              </c:pt>
              <c:pt idx="13">
                <c:v>29551</c:v>
              </c:pt>
              <c:pt idx="14">
                <c:v>25717</c:v>
              </c:pt>
              <c:pt idx="15">
                <c:v>33821</c:v>
              </c:pt>
              <c:pt idx="16">
                <c:v>24707</c:v>
              </c:pt>
              <c:pt idx="17">
                <c:v>30994</c:v>
              </c:pt>
            </c:numLit>
          </c:val>
          <c:extLst>
            <c:ext xmlns:c16="http://schemas.microsoft.com/office/drawing/2014/chart" uri="{C3380CC4-5D6E-409C-BE32-E72D297353CC}">
              <c16:uniqueId val="{00000000-37CA-470C-8CE3-57AAAE75987D}"/>
            </c:ext>
          </c:extLst>
        </c:ser>
        <c:ser>
          <c:idx val="1"/>
          <c:order val="1"/>
          <c:tx>
            <c:v>Sum of Total_Series_Watched</c:v>
          </c:tx>
          <c:spPr>
            <a:noFill/>
            <a:ln w="9525" cap="flat" cmpd="sng" algn="ctr">
              <a:solidFill>
                <a:schemeClr val="accent6">
                  <a:shade val="76000"/>
                </a:schemeClr>
              </a:solidFill>
              <a:miter lim="800000"/>
            </a:ln>
            <a:effectLst>
              <a:glow rad="63500">
                <a:schemeClr val="accent6">
                  <a:shade val="76000"/>
                  <a:satMod val="175000"/>
                  <a:alpha val="25000"/>
                </a:schemeClr>
              </a:glow>
            </a:effectLst>
          </c:spPr>
          <c:invertIfNegative val="0"/>
          <c:cat>
            <c:strLit>
              <c:ptCount val="18"/>
              <c:pt idx="0">
                <c:v>1003-1502</c:v>
              </c:pt>
              <c:pt idx="1">
                <c:v>1503-2002</c:v>
              </c:pt>
              <c:pt idx="2">
                <c:v>2003-2502</c:v>
              </c:pt>
              <c:pt idx="3">
                <c:v>2503-3002</c:v>
              </c:pt>
              <c:pt idx="4">
                <c:v>3003-3502</c:v>
              </c:pt>
              <c:pt idx="5">
                <c:v>3503-4002</c:v>
              </c:pt>
              <c:pt idx="6">
                <c:v>4003-4502</c:v>
              </c:pt>
              <c:pt idx="7">
                <c:v>4503-5002</c:v>
              </c:pt>
              <c:pt idx="8">
                <c:v>5003-5502</c:v>
              </c:pt>
              <c:pt idx="9">
                <c:v>5503-6002</c:v>
              </c:pt>
              <c:pt idx="10">
                <c:v>6003-6502</c:v>
              </c:pt>
              <c:pt idx="11">
                <c:v>6503-7002</c:v>
              </c:pt>
              <c:pt idx="12">
                <c:v>7003-7502</c:v>
              </c:pt>
              <c:pt idx="13">
                <c:v>7503-8002</c:v>
              </c:pt>
              <c:pt idx="14">
                <c:v>8003-8502</c:v>
              </c:pt>
              <c:pt idx="15">
                <c:v>8503-9002</c:v>
              </c:pt>
              <c:pt idx="16">
                <c:v>9003-9502</c:v>
              </c:pt>
              <c:pt idx="17">
                <c:v>9503-10002</c:v>
              </c:pt>
            </c:strLit>
          </c:cat>
          <c:val>
            <c:numLit>
              <c:formatCode>General</c:formatCode>
              <c:ptCount val="18"/>
              <c:pt idx="0">
                <c:v>6190</c:v>
              </c:pt>
              <c:pt idx="1">
                <c:v>4861</c:v>
              </c:pt>
              <c:pt idx="2">
                <c:v>4678</c:v>
              </c:pt>
              <c:pt idx="3">
                <c:v>4598</c:v>
              </c:pt>
              <c:pt idx="4">
                <c:v>4029</c:v>
              </c:pt>
              <c:pt idx="5">
                <c:v>4492</c:v>
              </c:pt>
              <c:pt idx="6">
                <c:v>7313</c:v>
              </c:pt>
              <c:pt idx="7">
                <c:v>5944</c:v>
              </c:pt>
              <c:pt idx="8">
                <c:v>5600</c:v>
              </c:pt>
              <c:pt idx="9">
                <c:v>5283</c:v>
              </c:pt>
              <c:pt idx="10">
                <c:v>5610</c:v>
              </c:pt>
              <c:pt idx="11">
                <c:v>6888</c:v>
              </c:pt>
              <c:pt idx="12">
                <c:v>5494</c:v>
              </c:pt>
              <c:pt idx="13">
                <c:v>6206</c:v>
              </c:pt>
              <c:pt idx="14">
                <c:v>4817</c:v>
              </c:pt>
              <c:pt idx="15">
                <c:v>7449</c:v>
              </c:pt>
              <c:pt idx="16">
                <c:v>5207</c:v>
              </c:pt>
              <c:pt idx="17">
                <c:v>5087</c:v>
              </c:pt>
            </c:numLit>
          </c:val>
          <c:extLst>
            <c:ext xmlns:c16="http://schemas.microsoft.com/office/drawing/2014/chart" uri="{C3380CC4-5D6E-409C-BE32-E72D297353CC}">
              <c16:uniqueId val="{00000001-37CA-470C-8CE3-57AAAE7598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71790335"/>
        <c:axId val="71797055"/>
      </c:barChart>
      <c:catAx>
        <c:axId val="7179033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User</a:t>
                </a:r>
                <a:r>
                  <a:rPr lang="en-IN" baseline="0"/>
                  <a:t>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7055"/>
        <c:crosses val="autoZero"/>
        <c:auto val="1"/>
        <c:lblAlgn val="ctr"/>
        <c:lblOffset val="100"/>
        <c:noMultiLvlLbl val="0"/>
      </c:catAx>
      <c:valAx>
        <c:axId val="7179705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</a:t>
                </a:r>
                <a:r>
                  <a:rPr lang="en-IN" baseline="0"/>
                  <a:t> of total movies &amp; su of total series watched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790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IN" sz="1500" b="1" i="0" u="none" strike="noStrike" cap="all" normalizeH="0" baseline="0"/>
              <a:t>Impact of recommended content on engagement.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050904253436311E-2"/>
          <c:y val="6.0204902585610225E-2"/>
          <c:w val="0.93960243747586414"/>
          <c:h val="0.87445246427529888"/>
        </c:manualLayout>
      </c:layout>
      <c:scatterChart>
        <c:scatterStyle val="lineMarker"/>
        <c:varyColors val="0"/>
        <c:ser>
          <c:idx val="0"/>
          <c:order val="0"/>
          <c:tx>
            <c:strRef>
              <c:f>'Impact of recommended content o'!$C$1</c:f>
              <c:strCache>
                <c:ptCount val="1"/>
                <c:pt idx="0">
                  <c:v>Watch_Hours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dk1">
                  <a:tint val="88500"/>
                </a:schemeClr>
              </a:outerShdw>
            </a:effectLst>
          </c:spPr>
          <c:marker>
            <c:symbol val="circle"/>
            <c:size val="6"/>
            <c:spPr>
              <a:solidFill>
                <a:schemeClr val="dk1">
                  <a:tint val="88500"/>
                </a:schemeClr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'Impact of recommended content o'!$B$2:$B$1048576</c:f>
              <c:numCache>
                <c:formatCode>General</c:formatCode>
                <c:ptCount val="1048575"/>
                <c:pt idx="0">
                  <c:v>63</c:v>
                </c:pt>
                <c:pt idx="1">
                  <c:v>57</c:v>
                </c:pt>
                <c:pt idx="2">
                  <c:v>21</c:v>
                </c:pt>
                <c:pt idx="3">
                  <c:v>94</c:v>
                </c:pt>
                <c:pt idx="4">
                  <c:v>13</c:v>
                </c:pt>
                <c:pt idx="5">
                  <c:v>88</c:v>
                </c:pt>
                <c:pt idx="6">
                  <c:v>98</c:v>
                </c:pt>
                <c:pt idx="7">
                  <c:v>72</c:v>
                </c:pt>
                <c:pt idx="8">
                  <c:v>79</c:v>
                </c:pt>
                <c:pt idx="9">
                  <c:v>66</c:v>
                </c:pt>
                <c:pt idx="10">
                  <c:v>31</c:v>
                </c:pt>
                <c:pt idx="11">
                  <c:v>83</c:v>
                </c:pt>
                <c:pt idx="12">
                  <c:v>99</c:v>
                </c:pt>
                <c:pt idx="13">
                  <c:v>95</c:v>
                </c:pt>
                <c:pt idx="14">
                  <c:v>37</c:v>
                </c:pt>
                <c:pt idx="15">
                  <c:v>92</c:v>
                </c:pt>
                <c:pt idx="16">
                  <c:v>55</c:v>
                </c:pt>
                <c:pt idx="17">
                  <c:v>92</c:v>
                </c:pt>
                <c:pt idx="18">
                  <c:v>12</c:v>
                </c:pt>
                <c:pt idx="19">
                  <c:v>62</c:v>
                </c:pt>
                <c:pt idx="20">
                  <c:v>5</c:v>
                </c:pt>
                <c:pt idx="21">
                  <c:v>53</c:v>
                </c:pt>
                <c:pt idx="22">
                  <c:v>13</c:v>
                </c:pt>
                <c:pt idx="23">
                  <c:v>90</c:v>
                </c:pt>
                <c:pt idx="24">
                  <c:v>94</c:v>
                </c:pt>
                <c:pt idx="25">
                  <c:v>50</c:v>
                </c:pt>
                <c:pt idx="26">
                  <c:v>36</c:v>
                </c:pt>
                <c:pt idx="27">
                  <c:v>30</c:v>
                </c:pt>
                <c:pt idx="28">
                  <c:v>38</c:v>
                </c:pt>
                <c:pt idx="29">
                  <c:v>96</c:v>
                </c:pt>
                <c:pt idx="30">
                  <c:v>81</c:v>
                </c:pt>
                <c:pt idx="31">
                  <c:v>4</c:v>
                </c:pt>
                <c:pt idx="32">
                  <c:v>3</c:v>
                </c:pt>
                <c:pt idx="33">
                  <c:v>30</c:v>
                </c:pt>
                <c:pt idx="34">
                  <c:v>60</c:v>
                </c:pt>
                <c:pt idx="35">
                  <c:v>84</c:v>
                </c:pt>
                <c:pt idx="36">
                  <c:v>12</c:v>
                </c:pt>
                <c:pt idx="37">
                  <c:v>96</c:v>
                </c:pt>
                <c:pt idx="38">
                  <c:v>7</c:v>
                </c:pt>
                <c:pt idx="39">
                  <c:v>64</c:v>
                </c:pt>
                <c:pt idx="40">
                  <c:v>85</c:v>
                </c:pt>
                <c:pt idx="41">
                  <c:v>50</c:v>
                </c:pt>
                <c:pt idx="42">
                  <c:v>21</c:v>
                </c:pt>
                <c:pt idx="43">
                  <c:v>42</c:v>
                </c:pt>
                <c:pt idx="44">
                  <c:v>92</c:v>
                </c:pt>
                <c:pt idx="45">
                  <c:v>75</c:v>
                </c:pt>
                <c:pt idx="46">
                  <c:v>87</c:v>
                </c:pt>
                <c:pt idx="47">
                  <c:v>56</c:v>
                </c:pt>
                <c:pt idx="48">
                  <c:v>30</c:v>
                </c:pt>
                <c:pt idx="49">
                  <c:v>40</c:v>
                </c:pt>
                <c:pt idx="50">
                  <c:v>95</c:v>
                </c:pt>
                <c:pt idx="51">
                  <c:v>66</c:v>
                </c:pt>
                <c:pt idx="52">
                  <c:v>57</c:v>
                </c:pt>
                <c:pt idx="53">
                  <c:v>1</c:v>
                </c:pt>
                <c:pt idx="54">
                  <c:v>80</c:v>
                </c:pt>
                <c:pt idx="55">
                  <c:v>74</c:v>
                </c:pt>
                <c:pt idx="56">
                  <c:v>71</c:v>
                </c:pt>
                <c:pt idx="57">
                  <c:v>37</c:v>
                </c:pt>
                <c:pt idx="58">
                  <c:v>90</c:v>
                </c:pt>
                <c:pt idx="59">
                  <c:v>82</c:v>
                </c:pt>
                <c:pt idx="60">
                  <c:v>80</c:v>
                </c:pt>
                <c:pt idx="61">
                  <c:v>97</c:v>
                </c:pt>
                <c:pt idx="62">
                  <c:v>11</c:v>
                </c:pt>
                <c:pt idx="63">
                  <c:v>73</c:v>
                </c:pt>
                <c:pt idx="64">
                  <c:v>18</c:v>
                </c:pt>
                <c:pt idx="65">
                  <c:v>9</c:v>
                </c:pt>
                <c:pt idx="66">
                  <c:v>31</c:v>
                </c:pt>
                <c:pt idx="67">
                  <c:v>92</c:v>
                </c:pt>
                <c:pt idx="68">
                  <c:v>48</c:v>
                </c:pt>
                <c:pt idx="69">
                  <c:v>52</c:v>
                </c:pt>
                <c:pt idx="70">
                  <c:v>5</c:v>
                </c:pt>
                <c:pt idx="71">
                  <c:v>16</c:v>
                </c:pt>
                <c:pt idx="72">
                  <c:v>60</c:v>
                </c:pt>
                <c:pt idx="73">
                  <c:v>94</c:v>
                </c:pt>
                <c:pt idx="74">
                  <c:v>89</c:v>
                </c:pt>
                <c:pt idx="75">
                  <c:v>24</c:v>
                </c:pt>
                <c:pt idx="76">
                  <c:v>5</c:v>
                </c:pt>
                <c:pt idx="77">
                  <c:v>28</c:v>
                </c:pt>
                <c:pt idx="78">
                  <c:v>86</c:v>
                </c:pt>
                <c:pt idx="79">
                  <c:v>79</c:v>
                </c:pt>
                <c:pt idx="80">
                  <c:v>97</c:v>
                </c:pt>
                <c:pt idx="81">
                  <c:v>7</c:v>
                </c:pt>
                <c:pt idx="82">
                  <c:v>53</c:v>
                </c:pt>
                <c:pt idx="83">
                  <c:v>29</c:v>
                </c:pt>
                <c:pt idx="84">
                  <c:v>65</c:v>
                </c:pt>
                <c:pt idx="85">
                  <c:v>13</c:v>
                </c:pt>
                <c:pt idx="86">
                  <c:v>41</c:v>
                </c:pt>
                <c:pt idx="87">
                  <c:v>41</c:v>
                </c:pt>
                <c:pt idx="88">
                  <c:v>38</c:v>
                </c:pt>
                <c:pt idx="89">
                  <c:v>14</c:v>
                </c:pt>
                <c:pt idx="90">
                  <c:v>64</c:v>
                </c:pt>
                <c:pt idx="91">
                  <c:v>76</c:v>
                </c:pt>
                <c:pt idx="92">
                  <c:v>30</c:v>
                </c:pt>
                <c:pt idx="93">
                  <c:v>36</c:v>
                </c:pt>
                <c:pt idx="94">
                  <c:v>59</c:v>
                </c:pt>
                <c:pt idx="95">
                  <c:v>38</c:v>
                </c:pt>
                <c:pt idx="96">
                  <c:v>63</c:v>
                </c:pt>
                <c:pt idx="97">
                  <c:v>85</c:v>
                </c:pt>
                <c:pt idx="98">
                  <c:v>55</c:v>
                </c:pt>
                <c:pt idx="99">
                  <c:v>77</c:v>
                </c:pt>
                <c:pt idx="100">
                  <c:v>11</c:v>
                </c:pt>
                <c:pt idx="101">
                  <c:v>26</c:v>
                </c:pt>
                <c:pt idx="102">
                  <c:v>4</c:v>
                </c:pt>
                <c:pt idx="103">
                  <c:v>56</c:v>
                </c:pt>
                <c:pt idx="104">
                  <c:v>49</c:v>
                </c:pt>
                <c:pt idx="105">
                  <c:v>51</c:v>
                </c:pt>
                <c:pt idx="106">
                  <c:v>39</c:v>
                </c:pt>
                <c:pt idx="107">
                  <c:v>37</c:v>
                </c:pt>
                <c:pt idx="108">
                  <c:v>64</c:v>
                </c:pt>
                <c:pt idx="109">
                  <c:v>75</c:v>
                </c:pt>
                <c:pt idx="110">
                  <c:v>28</c:v>
                </c:pt>
                <c:pt idx="111">
                  <c:v>89</c:v>
                </c:pt>
                <c:pt idx="112">
                  <c:v>0</c:v>
                </c:pt>
                <c:pt idx="113">
                  <c:v>88</c:v>
                </c:pt>
                <c:pt idx="114">
                  <c:v>70</c:v>
                </c:pt>
                <c:pt idx="115">
                  <c:v>44</c:v>
                </c:pt>
                <c:pt idx="116">
                  <c:v>3</c:v>
                </c:pt>
                <c:pt idx="117">
                  <c:v>33</c:v>
                </c:pt>
                <c:pt idx="118">
                  <c:v>46</c:v>
                </c:pt>
                <c:pt idx="119">
                  <c:v>84</c:v>
                </c:pt>
                <c:pt idx="120">
                  <c:v>8</c:v>
                </c:pt>
                <c:pt idx="121">
                  <c:v>83</c:v>
                </c:pt>
                <c:pt idx="122">
                  <c:v>25</c:v>
                </c:pt>
                <c:pt idx="123">
                  <c:v>39</c:v>
                </c:pt>
                <c:pt idx="124">
                  <c:v>72</c:v>
                </c:pt>
                <c:pt idx="125">
                  <c:v>20</c:v>
                </c:pt>
                <c:pt idx="126">
                  <c:v>98</c:v>
                </c:pt>
                <c:pt idx="127">
                  <c:v>78</c:v>
                </c:pt>
                <c:pt idx="128">
                  <c:v>44</c:v>
                </c:pt>
                <c:pt idx="129">
                  <c:v>39</c:v>
                </c:pt>
                <c:pt idx="130">
                  <c:v>32</c:v>
                </c:pt>
                <c:pt idx="131">
                  <c:v>84</c:v>
                </c:pt>
                <c:pt idx="132">
                  <c:v>64</c:v>
                </c:pt>
                <c:pt idx="133">
                  <c:v>98</c:v>
                </c:pt>
                <c:pt idx="134">
                  <c:v>54</c:v>
                </c:pt>
                <c:pt idx="135">
                  <c:v>53</c:v>
                </c:pt>
                <c:pt idx="136">
                  <c:v>75</c:v>
                </c:pt>
                <c:pt idx="137">
                  <c:v>83</c:v>
                </c:pt>
                <c:pt idx="138">
                  <c:v>27</c:v>
                </c:pt>
                <c:pt idx="139">
                  <c:v>84</c:v>
                </c:pt>
                <c:pt idx="140">
                  <c:v>75</c:v>
                </c:pt>
                <c:pt idx="141">
                  <c:v>66</c:v>
                </c:pt>
                <c:pt idx="142">
                  <c:v>67</c:v>
                </c:pt>
                <c:pt idx="143">
                  <c:v>0</c:v>
                </c:pt>
                <c:pt idx="144">
                  <c:v>66</c:v>
                </c:pt>
                <c:pt idx="145">
                  <c:v>17</c:v>
                </c:pt>
                <c:pt idx="146">
                  <c:v>0</c:v>
                </c:pt>
                <c:pt idx="147">
                  <c:v>91</c:v>
                </c:pt>
                <c:pt idx="148">
                  <c:v>84</c:v>
                </c:pt>
                <c:pt idx="149">
                  <c:v>3</c:v>
                </c:pt>
                <c:pt idx="150">
                  <c:v>66</c:v>
                </c:pt>
                <c:pt idx="151">
                  <c:v>55</c:v>
                </c:pt>
                <c:pt idx="152">
                  <c:v>42</c:v>
                </c:pt>
                <c:pt idx="153">
                  <c:v>17</c:v>
                </c:pt>
                <c:pt idx="154">
                  <c:v>91</c:v>
                </c:pt>
                <c:pt idx="155">
                  <c:v>27</c:v>
                </c:pt>
                <c:pt idx="156">
                  <c:v>100</c:v>
                </c:pt>
                <c:pt idx="157">
                  <c:v>65</c:v>
                </c:pt>
                <c:pt idx="158">
                  <c:v>36</c:v>
                </c:pt>
                <c:pt idx="159">
                  <c:v>3</c:v>
                </c:pt>
                <c:pt idx="160">
                  <c:v>65</c:v>
                </c:pt>
                <c:pt idx="161">
                  <c:v>80</c:v>
                </c:pt>
                <c:pt idx="162">
                  <c:v>21</c:v>
                </c:pt>
                <c:pt idx="163">
                  <c:v>94</c:v>
                </c:pt>
                <c:pt idx="164">
                  <c:v>50</c:v>
                </c:pt>
                <c:pt idx="165">
                  <c:v>27</c:v>
                </c:pt>
                <c:pt idx="166">
                  <c:v>65</c:v>
                </c:pt>
                <c:pt idx="167">
                  <c:v>0</c:v>
                </c:pt>
                <c:pt idx="168">
                  <c:v>36</c:v>
                </c:pt>
                <c:pt idx="169">
                  <c:v>21</c:v>
                </c:pt>
                <c:pt idx="170">
                  <c:v>34</c:v>
                </c:pt>
                <c:pt idx="171">
                  <c:v>37</c:v>
                </c:pt>
                <c:pt idx="172">
                  <c:v>65</c:v>
                </c:pt>
                <c:pt idx="173">
                  <c:v>21</c:v>
                </c:pt>
                <c:pt idx="174">
                  <c:v>92</c:v>
                </c:pt>
                <c:pt idx="175">
                  <c:v>45</c:v>
                </c:pt>
                <c:pt idx="176">
                  <c:v>0</c:v>
                </c:pt>
                <c:pt idx="177">
                  <c:v>99</c:v>
                </c:pt>
                <c:pt idx="178">
                  <c:v>94</c:v>
                </c:pt>
                <c:pt idx="179">
                  <c:v>44</c:v>
                </c:pt>
                <c:pt idx="180">
                  <c:v>76</c:v>
                </c:pt>
                <c:pt idx="181">
                  <c:v>60</c:v>
                </c:pt>
                <c:pt idx="182">
                  <c:v>31</c:v>
                </c:pt>
                <c:pt idx="183">
                  <c:v>25</c:v>
                </c:pt>
                <c:pt idx="184">
                  <c:v>32</c:v>
                </c:pt>
                <c:pt idx="185">
                  <c:v>9</c:v>
                </c:pt>
                <c:pt idx="186">
                  <c:v>19</c:v>
                </c:pt>
                <c:pt idx="187">
                  <c:v>0</c:v>
                </c:pt>
                <c:pt idx="188">
                  <c:v>67</c:v>
                </c:pt>
                <c:pt idx="189">
                  <c:v>16</c:v>
                </c:pt>
                <c:pt idx="190">
                  <c:v>7</c:v>
                </c:pt>
                <c:pt idx="191">
                  <c:v>62</c:v>
                </c:pt>
                <c:pt idx="192">
                  <c:v>63</c:v>
                </c:pt>
                <c:pt idx="193">
                  <c:v>57</c:v>
                </c:pt>
                <c:pt idx="194">
                  <c:v>45</c:v>
                </c:pt>
                <c:pt idx="195">
                  <c:v>92</c:v>
                </c:pt>
                <c:pt idx="196">
                  <c:v>76</c:v>
                </c:pt>
                <c:pt idx="197">
                  <c:v>10</c:v>
                </c:pt>
                <c:pt idx="198">
                  <c:v>9</c:v>
                </c:pt>
                <c:pt idx="199">
                  <c:v>38</c:v>
                </c:pt>
                <c:pt idx="200">
                  <c:v>94</c:v>
                </c:pt>
                <c:pt idx="201">
                  <c:v>26</c:v>
                </c:pt>
                <c:pt idx="202">
                  <c:v>31</c:v>
                </c:pt>
                <c:pt idx="203">
                  <c:v>8</c:v>
                </c:pt>
                <c:pt idx="204">
                  <c:v>73</c:v>
                </c:pt>
                <c:pt idx="205">
                  <c:v>74</c:v>
                </c:pt>
                <c:pt idx="206">
                  <c:v>47</c:v>
                </c:pt>
                <c:pt idx="207">
                  <c:v>14</c:v>
                </c:pt>
                <c:pt idx="208">
                  <c:v>71</c:v>
                </c:pt>
                <c:pt idx="209">
                  <c:v>18</c:v>
                </c:pt>
                <c:pt idx="210">
                  <c:v>21</c:v>
                </c:pt>
                <c:pt idx="211">
                  <c:v>67</c:v>
                </c:pt>
                <c:pt idx="212">
                  <c:v>73</c:v>
                </c:pt>
                <c:pt idx="213">
                  <c:v>63</c:v>
                </c:pt>
                <c:pt idx="214">
                  <c:v>57</c:v>
                </c:pt>
                <c:pt idx="215">
                  <c:v>69</c:v>
                </c:pt>
                <c:pt idx="216">
                  <c:v>59</c:v>
                </c:pt>
                <c:pt idx="217">
                  <c:v>44</c:v>
                </c:pt>
                <c:pt idx="218">
                  <c:v>5</c:v>
                </c:pt>
                <c:pt idx="219">
                  <c:v>76</c:v>
                </c:pt>
                <c:pt idx="220">
                  <c:v>73</c:v>
                </c:pt>
                <c:pt idx="221">
                  <c:v>56</c:v>
                </c:pt>
                <c:pt idx="222">
                  <c:v>58</c:v>
                </c:pt>
                <c:pt idx="223">
                  <c:v>74</c:v>
                </c:pt>
                <c:pt idx="224">
                  <c:v>95</c:v>
                </c:pt>
                <c:pt idx="225">
                  <c:v>15</c:v>
                </c:pt>
                <c:pt idx="226">
                  <c:v>88</c:v>
                </c:pt>
                <c:pt idx="227">
                  <c:v>69</c:v>
                </c:pt>
                <c:pt idx="228">
                  <c:v>53</c:v>
                </c:pt>
                <c:pt idx="229">
                  <c:v>30</c:v>
                </c:pt>
                <c:pt idx="230">
                  <c:v>64</c:v>
                </c:pt>
                <c:pt idx="231">
                  <c:v>21</c:v>
                </c:pt>
                <c:pt idx="232">
                  <c:v>50</c:v>
                </c:pt>
                <c:pt idx="233">
                  <c:v>94</c:v>
                </c:pt>
                <c:pt idx="234">
                  <c:v>27</c:v>
                </c:pt>
                <c:pt idx="235">
                  <c:v>36</c:v>
                </c:pt>
                <c:pt idx="236">
                  <c:v>75</c:v>
                </c:pt>
                <c:pt idx="237">
                  <c:v>79</c:v>
                </c:pt>
                <c:pt idx="238">
                  <c:v>29</c:v>
                </c:pt>
                <c:pt idx="239">
                  <c:v>43</c:v>
                </c:pt>
                <c:pt idx="240">
                  <c:v>89</c:v>
                </c:pt>
                <c:pt idx="241">
                  <c:v>62</c:v>
                </c:pt>
                <c:pt idx="242">
                  <c:v>32</c:v>
                </c:pt>
                <c:pt idx="243">
                  <c:v>96</c:v>
                </c:pt>
                <c:pt idx="244">
                  <c:v>11</c:v>
                </c:pt>
                <c:pt idx="245">
                  <c:v>93</c:v>
                </c:pt>
                <c:pt idx="246">
                  <c:v>75</c:v>
                </c:pt>
                <c:pt idx="247">
                  <c:v>49</c:v>
                </c:pt>
                <c:pt idx="248">
                  <c:v>59</c:v>
                </c:pt>
                <c:pt idx="249">
                  <c:v>72</c:v>
                </c:pt>
                <c:pt idx="250">
                  <c:v>17</c:v>
                </c:pt>
                <c:pt idx="251">
                  <c:v>64</c:v>
                </c:pt>
                <c:pt idx="252">
                  <c:v>57</c:v>
                </c:pt>
                <c:pt idx="253">
                  <c:v>30</c:v>
                </c:pt>
                <c:pt idx="254">
                  <c:v>95</c:v>
                </c:pt>
                <c:pt idx="255">
                  <c:v>8</c:v>
                </c:pt>
                <c:pt idx="256">
                  <c:v>95</c:v>
                </c:pt>
                <c:pt idx="257">
                  <c:v>22</c:v>
                </c:pt>
                <c:pt idx="258">
                  <c:v>91</c:v>
                </c:pt>
                <c:pt idx="259">
                  <c:v>69</c:v>
                </c:pt>
                <c:pt idx="260">
                  <c:v>36</c:v>
                </c:pt>
                <c:pt idx="261">
                  <c:v>33</c:v>
                </c:pt>
                <c:pt idx="262">
                  <c:v>65</c:v>
                </c:pt>
                <c:pt idx="263">
                  <c:v>86</c:v>
                </c:pt>
                <c:pt idx="264">
                  <c:v>58</c:v>
                </c:pt>
                <c:pt idx="265">
                  <c:v>1</c:v>
                </c:pt>
                <c:pt idx="266">
                  <c:v>69</c:v>
                </c:pt>
                <c:pt idx="267">
                  <c:v>61</c:v>
                </c:pt>
                <c:pt idx="268">
                  <c:v>39</c:v>
                </c:pt>
                <c:pt idx="269">
                  <c:v>66</c:v>
                </c:pt>
                <c:pt idx="270">
                  <c:v>73</c:v>
                </c:pt>
                <c:pt idx="271">
                  <c:v>52</c:v>
                </c:pt>
                <c:pt idx="272">
                  <c:v>78</c:v>
                </c:pt>
                <c:pt idx="273">
                  <c:v>95</c:v>
                </c:pt>
                <c:pt idx="274">
                  <c:v>86</c:v>
                </c:pt>
                <c:pt idx="275">
                  <c:v>24</c:v>
                </c:pt>
                <c:pt idx="276">
                  <c:v>99</c:v>
                </c:pt>
                <c:pt idx="277">
                  <c:v>92</c:v>
                </c:pt>
                <c:pt idx="278">
                  <c:v>12</c:v>
                </c:pt>
                <c:pt idx="279">
                  <c:v>11</c:v>
                </c:pt>
                <c:pt idx="280">
                  <c:v>24</c:v>
                </c:pt>
                <c:pt idx="281">
                  <c:v>66</c:v>
                </c:pt>
                <c:pt idx="282">
                  <c:v>37</c:v>
                </c:pt>
                <c:pt idx="283">
                  <c:v>69</c:v>
                </c:pt>
                <c:pt idx="284">
                  <c:v>51</c:v>
                </c:pt>
                <c:pt idx="285">
                  <c:v>70</c:v>
                </c:pt>
                <c:pt idx="286">
                  <c:v>7</c:v>
                </c:pt>
                <c:pt idx="287">
                  <c:v>86</c:v>
                </c:pt>
                <c:pt idx="288">
                  <c:v>27</c:v>
                </c:pt>
                <c:pt idx="289">
                  <c:v>10</c:v>
                </c:pt>
                <c:pt idx="290">
                  <c:v>56</c:v>
                </c:pt>
                <c:pt idx="291">
                  <c:v>93</c:v>
                </c:pt>
                <c:pt idx="292">
                  <c:v>11</c:v>
                </c:pt>
                <c:pt idx="293">
                  <c:v>41</c:v>
                </c:pt>
                <c:pt idx="294">
                  <c:v>52</c:v>
                </c:pt>
                <c:pt idx="295">
                  <c:v>68</c:v>
                </c:pt>
                <c:pt idx="296">
                  <c:v>11</c:v>
                </c:pt>
                <c:pt idx="297">
                  <c:v>45</c:v>
                </c:pt>
                <c:pt idx="298">
                  <c:v>14</c:v>
                </c:pt>
                <c:pt idx="299">
                  <c:v>39</c:v>
                </c:pt>
                <c:pt idx="300">
                  <c:v>38</c:v>
                </c:pt>
                <c:pt idx="301">
                  <c:v>8</c:v>
                </c:pt>
                <c:pt idx="302">
                  <c:v>51</c:v>
                </c:pt>
                <c:pt idx="303">
                  <c:v>75</c:v>
                </c:pt>
                <c:pt idx="304">
                  <c:v>49</c:v>
                </c:pt>
                <c:pt idx="305">
                  <c:v>90</c:v>
                </c:pt>
                <c:pt idx="306">
                  <c:v>58</c:v>
                </c:pt>
                <c:pt idx="307">
                  <c:v>33</c:v>
                </c:pt>
                <c:pt idx="308">
                  <c:v>55</c:v>
                </c:pt>
                <c:pt idx="309">
                  <c:v>49</c:v>
                </c:pt>
                <c:pt idx="310">
                  <c:v>53</c:v>
                </c:pt>
                <c:pt idx="311">
                  <c:v>65</c:v>
                </c:pt>
                <c:pt idx="312">
                  <c:v>65</c:v>
                </c:pt>
                <c:pt idx="313">
                  <c:v>54</c:v>
                </c:pt>
                <c:pt idx="314">
                  <c:v>63</c:v>
                </c:pt>
                <c:pt idx="315">
                  <c:v>68</c:v>
                </c:pt>
                <c:pt idx="316">
                  <c:v>22</c:v>
                </c:pt>
                <c:pt idx="317">
                  <c:v>5</c:v>
                </c:pt>
                <c:pt idx="318">
                  <c:v>24</c:v>
                </c:pt>
                <c:pt idx="319">
                  <c:v>98</c:v>
                </c:pt>
                <c:pt idx="320">
                  <c:v>8</c:v>
                </c:pt>
                <c:pt idx="321">
                  <c:v>99</c:v>
                </c:pt>
                <c:pt idx="322">
                  <c:v>10</c:v>
                </c:pt>
                <c:pt idx="323">
                  <c:v>24</c:v>
                </c:pt>
                <c:pt idx="324">
                  <c:v>0</c:v>
                </c:pt>
                <c:pt idx="325">
                  <c:v>3</c:v>
                </c:pt>
                <c:pt idx="326">
                  <c:v>78</c:v>
                </c:pt>
                <c:pt idx="327">
                  <c:v>8</c:v>
                </c:pt>
                <c:pt idx="328">
                  <c:v>67</c:v>
                </c:pt>
                <c:pt idx="329">
                  <c:v>15</c:v>
                </c:pt>
                <c:pt idx="330">
                  <c:v>31</c:v>
                </c:pt>
                <c:pt idx="331">
                  <c:v>36</c:v>
                </c:pt>
                <c:pt idx="332">
                  <c:v>8</c:v>
                </c:pt>
                <c:pt idx="333">
                  <c:v>88</c:v>
                </c:pt>
                <c:pt idx="334">
                  <c:v>37</c:v>
                </c:pt>
                <c:pt idx="335">
                  <c:v>2</c:v>
                </c:pt>
                <c:pt idx="336">
                  <c:v>65</c:v>
                </c:pt>
                <c:pt idx="337">
                  <c:v>38</c:v>
                </c:pt>
                <c:pt idx="338">
                  <c:v>14</c:v>
                </c:pt>
                <c:pt idx="339">
                  <c:v>78</c:v>
                </c:pt>
                <c:pt idx="340">
                  <c:v>78</c:v>
                </c:pt>
                <c:pt idx="341">
                  <c:v>88</c:v>
                </c:pt>
                <c:pt idx="342">
                  <c:v>68</c:v>
                </c:pt>
                <c:pt idx="343">
                  <c:v>43</c:v>
                </c:pt>
                <c:pt idx="344">
                  <c:v>35</c:v>
                </c:pt>
                <c:pt idx="345">
                  <c:v>100</c:v>
                </c:pt>
                <c:pt idx="346">
                  <c:v>44</c:v>
                </c:pt>
                <c:pt idx="347">
                  <c:v>31</c:v>
                </c:pt>
                <c:pt idx="348">
                  <c:v>24</c:v>
                </c:pt>
                <c:pt idx="349">
                  <c:v>57</c:v>
                </c:pt>
                <c:pt idx="350">
                  <c:v>86</c:v>
                </c:pt>
                <c:pt idx="351">
                  <c:v>65</c:v>
                </c:pt>
                <c:pt idx="352">
                  <c:v>20</c:v>
                </c:pt>
                <c:pt idx="353">
                  <c:v>84</c:v>
                </c:pt>
                <c:pt idx="354">
                  <c:v>36</c:v>
                </c:pt>
                <c:pt idx="355">
                  <c:v>99</c:v>
                </c:pt>
                <c:pt idx="356">
                  <c:v>66</c:v>
                </c:pt>
                <c:pt idx="357">
                  <c:v>50</c:v>
                </c:pt>
                <c:pt idx="358">
                  <c:v>13</c:v>
                </c:pt>
                <c:pt idx="359">
                  <c:v>96</c:v>
                </c:pt>
                <c:pt idx="360">
                  <c:v>44</c:v>
                </c:pt>
                <c:pt idx="361">
                  <c:v>86</c:v>
                </c:pt>
                <c:pt idx="362">
                  <c:v>59</c:v>
                </c:pt>
                <c:pt idx="363">
                  <c:v>90</c:v>
                </c:pt>
                <c:pt idx="364">
                  <c:v>89</c:v>
                </c:pt>
                <c:pt idx="365">
                  <c:v>22</c:v>
                </c:pt>
                <c:pt idx="366">
                  <c:v>79</c:v>
                </c:pt>
                <c:pt idx="367">
                  <c:v>59</c:v>
                </c:pt>
                <c:pt idx="368">
                  <c:v>41</c:v>
                </c:pt>
                <c:pt idx="369">
                  <c:v>97</c:v>
                </c:pt>
                <c:pt idx="370">
                  <c:v>40</c:v>
                </c:pt>
                <c:pt idx="371">
                  <c:v>4</c:v>
                </c:pt>
                <c:pt idx="372">
                  <c:v>49</c:v>
                </c:pt>
                <c:pt idx="373">
                  <c:v>34</c:v>
                </c:pt>
                <c:pt idx="374">
                  <c:v>17</c:v>
                </c:pt>
                <c:pt idx="375">
                  <c:v>88</c:v>
                </c:pt>
                <c:pt idx="376">
                  <c:v>4</c:v>
                </c:pt>
                <c:pt idx="377">
                  <c:v>100</c:v>
                </c:pt>
                <c:pt idx="378">
                  <c:v>81</c:v>
                </c:pt>
                <c:pt idx="379">
                  <c:v>4</c:v>
                </c:pt>
                <c:pt idx="380">
                  <c:v>0</c:v>
                </c:pt>
                <c:pt idx="381">
                  <c:v>78</c:v>
                </c:pt>
                <c:pt idx="382">
                  <c:v>41</c:v>
                </c:pt>
                <c:pt idx="383">
                  <c:v>66</c:v>
                </c:pt>
                <c:pt idx="384">
                  <c:v>97</c:v>
                </c:pt>
                <c:pt idx="385">
                  <c:v>90</c:v>
                </c:pt>
                <c:pt idx="386">
                  <c:v>85</c:v>
                </c:pt>
                <c:pt idx="387">
                  <c:v>82</c:v>
                </c:pt>
                <c:pt idx="388">
                  <c:v>71</c:v>
                </c:pt>
                <c:pt idx="389">
                  <c:v>9</c:v>
                </c:pt>
                <c:pt idx="390">
                  <c:v>98</c:v>
                </c:pt>
                <c:pt idx="391">
                  <c:v>62</c:v>
                </c:pt>
                <c:pt idx="392">
                  <c:v>11</c:v>
                </c:pt>
                <c:pt idx="393">
                  <c:v>12</c:v>
                </c:pt>
                <c:pt idx="394">
                  <c:v>4</c:v>
                </c:pt>
                <c:pt idx="395">
                  <c:v>66</c:v>
                </c:pt>
                <c:pt idx="396">
                  <c:v>10</c:v>
                </c:pt>
                <c:pt idx="397">
                  <c:v>76</c:v>
                </c:pt>
                <c:pt idx="398">
                  <c:v>15</c:v>
                </c:pt>
                <c:pt idx="399">
                  <c:v>57</c:v>
                </c:pt>
                <c:pt idx="400">
                  <c:v>62</c:v>
                </c:pt>
                <c:pt idx="401">
                  <c:v>12</c:v>
                </c:pt>
                <c:pt idx="402">
                  <c:v>82</c:v>
                </c:pt>
                <c:pt idx="403">
                  <c:v>6</c:v>
                </c:pt>
                <c:pt idx="404">
                  <c:v>97</c:v>
                </c:pt>
                <c:pt idx="405">
                  <c:v>47</c:v>
                </c:pt>
                <c:pt idx="406">
                  <c:v>23</c:v>
                </c:pt>
                <c:pt idx="407">
                  <c:v>39</c:v>
                </c:pt>
                <c:pt idx="408">
                  <c:v>62</c:v>
                </c:pt>
                <c:pt idx="409">
                  <c:v>73</c:v>
                </c:pt>
                <c:pt idx="410">
                  <c:v>68</c:v>
                </c:pt>
                <c:pt idx="411">
                  <c:v>95</c:v>
                </c:pt>
                <c:pt idx="412">
                  <c:v>40</c:v>
                </c:pt>
                <c:pt idx="413">
                  <c:v>50</c:v>
                </c:pt>
                <c:pt idx="414">
                  <c:v>95</c:v>
                </c:pt>
                <c:pt idx="415">
                  <c:v>50</c:v>
                </c:pt>
                <c:pt idx="416">
                  <c:v>62</c:v>
                </c:pt>
                <c:pt idx="417">
                  <c:v>12</c:v>
                </c:pt>
                <c:pt idx="418">
                  <c:v>89</c:v>
                </c:pt>
                <c:pt idx="419">
                  <c:v>53</c:v>
                </c:pt>
                <c:pt idx="420">
                  <c:v>57</c:v>
                </c:pt>
                <c:pt idx="421">
                  <c:v>87</c:v>
                </c:pt>
                <c:pt idx="422">
                  <c:v>72</c:v>
                </c:pt>
                <c:pt idx="423">
                  <c:v>66</c:v>
                </c:pt>
                <c:pt idx="424">
                  <c:v>44</c:v>
                </c:pt>
                <c:pt idx="425">
                  <c:v>17</c:v>
                </c:pt>
                <c:pt idx="426">
                  <c:v>64</c:v>
                </c:pt>
                <c:pt idx="427">
                  <c:v>75</c:v>
                </c:pt>
                <c:pt idx="428">
                  <c:v>90</c:v>
                </c:pt>
                <c:pt idx="429">
                  <c:v>48</c:v>
                </c:pt>
                <c:pt idx="430">
                  <c:v>62</c:v>
                </c:pt>
                <c:pt idx="431">
                  <c:v>83</c:v>
                </c:pt>
                <c:pt idx="432">
                  <c:v>17</c:v>
                </c:pt>
                <c:pt idx="433">
                  <c:v>80</c:v>
                </c:pt>
                <c:pt idx="434">
                  <c:v>8</c:v>
                </c:pt>
                <c:pt idx="435">
                  <c:v>52</c:v>
                </c:pt>
                <c:pt idx="436">
                  <c:v>51</c:v>
                </c:pt>
                <c:pt idx="437">
                  <c:v>88</c:v>
                </c:pt>
                <c:pt idx="438">
                  <c:v>10</c:v>
                </c:pt>
                <c:pt idx="439">
                  <c:v>26</c:v>
                </c:pt>
                <c:pt idx="440">
                  <c:v>33</c:v>
                </c:pt>
                <c:pt idx="441">
                  <c:v>55</c:v>
                </c:pt>
                <c:pt idx="442">
                  <c:v>43</c:v>
                </c:pt>
                <c:pt idx="443">
                  <c:v>41</c:v>
                </c:pt>
                <c:pt idx="444">
                  <c:v>64</c:v>
                </c:pt>
                <c:pt idx="445">
                  <c:v>41</c:v>
                </c:pt>
                <c:pt idx="446">
                  <c:v>100</c:v>
                </c:pt>
                <c:pt idx="447">
                  <c:v>96</c:v>
                </c:pt>
                <c:pt idx="448">
                  <c:v>50</c:v>
                </c:pt>
                <c:pt idx="449">
                  <c:v>59</c:v>
                </c:pt>
                <c:pt idx="450">
                  <c:v>64</c:v>
                </c:pt>
                <c:pt idx="451">
                  <c:v>54</c:v>
                </c:pt>
                <c:pt idx="452">
                  <c:v>47</c:v>
                </c:pt>
                <c:pt idx="453">
                  <c:v>22</c:v>
                </c:pt>
                <c:pt idx="454">
                  <c:v>43</c:v>
                </c:pt>
                <c:pt idx="455">
                  <c:v>29</c:v>
                </c:pt>
                <c:pt idx="456">
                  <c:v>32</c:v>
                </c:pt>
                <c:pt idx="457">
                  <c:v>21</c:v>
                </c:pt>
                <c:pt idx="458">
                  <c:v>30</c:v>
                </c:pt>
                <c:pt idx="459">
                  <c:v>46</c:v>
                </c:pt>
                <c:pt idx="460">
                  <c:v>33</c:v>
                </c:pt>
                <c:pt idx="461">
                  <c:v>50</c:v>
                </c:pt>
                <c:pt idx="462">
                  <c:v>40</c:v>
                </c:pt>
                <c:pt idx="463">
                  <c:v>98</c:v>
                </c:pt>
                <c:pt idx="464">
                  <c:v>56</c:v>
                </c:pt>
                <c:pt idx="465">
                  <c:v>8</c:v>
                </c:pt>
                <c:pt idx="466">
                  <c:v>8</c:v>
                </c:pt>
                <c:pt idx="467">
                  <c:v>36</c:v>
                </c:pt>
                <c:pt idx="468">
                  <c:v>44</c:v>
                </c:pt>
                <c:pt idx="469">
                  <c:v>52</c:v>
                </c:pt>
                <c:pt idx="470">
                  <c:v>52</c:v>
                </c:pt>
                <c:pt idx="471">
                  <c:v>57</c:v>
                </c:pt>
                <c:pt idx="472">
                  <c:v>86</c:v>
                </c:pt>
                <c:pt idx="473">
                  <c:v>36</c:v>
                </c:pt>
                <c:pt idx="474">
                  <c:v>81</c:v>
                </c:pt>
                <c:pt idx="475">
                  <c:v>12</c:v>
                </c:pt>
                <c:pt idx="476">
                  <c:v>14</c:v>
                </c:pt>
                <c:pt idx="477">
                  <c:v>32</c:v>
                </c:pt>
                <c:pt idx="478">
                  <c:v>64</c:v>
                </c:pt>
                <c:pt idx="479">
                  <c:v>81</c:v>
                </c:pt>
                <c:pt idx="480">
                  <c:v>91</c:v>
                </c:pt>
                <c:pt idx="481">
                  <c:v>95</c:v>
                </c:pt>
                <c:pt idx="482">
                  <c:v>22</c:v>
                </c:pt>
                <c:pt idx="483">
                  <c:v>100</c:v>
                </c:pt>
                <c:pt idx="484">
                  <c:v>99</c:v>
                </c:pt>
                <c:pt idx="485">
                  <c:v>7</c:v>
                </c:pt>
                <c:pt idx="486">
                  <c:v>37</c:v>
                </c:pt>
                <c:pt idx="487">
                  <c:v>34</c:v>
                </c:pt>
                <c:pt idx="488">
                  <c:v>37</c:v>
                </c:pt>
                <c:pt idx="489">
                  <c:v>37</c:v>
                </c:pt>
                <c:pt idx="490">
                  <c:v>44</c:v>
                </c:pt>
                <c:pt idx="491">
                  <c:v>100</c:v>
                </c:pt>
                <c:pt idx="492">
                  <c:v>95</c:v>
                </c:pt>
                <c:pt idx="493">
                  <c:v>91</c:v>
                </c:pt>
                <c:pt idx="494">
                  <c:v>19</c:v>
                </c:pt>
                <c:pt idx="495">
                  <c:v>13</c:v>
                </c:pt>
                <c:pt idx="496">
                  <c:v>78</c:v>
                </c:pt>
                <c:pt idx="497">
                  <c:v>72</c:v>
                </c:pt>
                <c:pt idx="498">
                  <c:v>43</c:v>
                </c:pt>
                <c:pt idx="499">
                  <c:v>27</c:v>
                </c:pt>
                <c:pt idx="500">
                  <c:v>85</c:v>
                </c:pt>
                <c:pt idx="501">
                  <c:v>88</c:v>
                </c:pt>
                <c:pt idx="502">
                  <c:v>67</c:v>
                </c:pt>
                <c:pt idx="503">
                  <c:v>87</c:v>
                </c:pt>
                <c:pt idx="504">
                  <c:v>62</c:v>
                </c:pt>
                <c:pt idx="505">
                  <c:v>56</c:v>
                </c:pt>
                <c:pt idx="506">
                  <c:v>19</c:v>
                </c:pt>
                <c:pt idx="507">
                  <c:v>60</c:v>
                </c:pt>
                <c:pt idx="508">
                  <c:v>41</c:v>
                </c:pt>
                <c:pt idx="509">
                  <c:v>47</c:v>
                </c:pt>
                <c:pt idx="510">
                  <c:v>22</c:v>
                </c:pt>
                <c:pt idx="511">
                  <c:v>51</c:v>
                </c:pt>
                <c:pt idx="512">
                  <c:v>73</c:v>
                </c:pt>
                <c:pt idx="513">
                  <c:v>31</c:v>
                </c:pt>
                <c:pt idx="514">
                  <c:v>60</c:v>
                </c:pt>
                <c:pt idx="515">
                  <c:v>57</c:v>
                </c:pt>
                <c:pt idx="516">
                  <c:v>14</c:v>
                </c:pt>
                <c:pt idx="517">
                  <c:v>12</c:v>
                </c:pt>
                <c:pt idx="518">
                  <c:v>51</c:v>
                </c:pt>
                <c:pt idx="519">
                  <c:v>97</c:v>
                </c:pt>
                <c:pt idx="520">
                  <c:v>28</c:v>
                </c:pt>
                <c:pt idx="521">
                  <c:v>43</c:v>
                </c:pt>
                <c:pt idx="522">
                  <c:v>2</c:v>
                </c:pt>
                <c:pt idx="523">
                  <c:v>14</c:v>
                </c:pt>
                <c:pt idx="524">
                  <c:v>26</c:v>
                </c:pt>
                <c:pt idx="525">
                  <c:v>76</c:v>
                </c:pt>
                <c:pt idx="526">
                  <c:v>85</c:v>
                </c:pt>
                <c:pt idx="527">
                  <c:v>13</c:v>
                </c:pt>
                <c:pt idx="528">
                  <c:v>43</c:v>
                </c:pt>
                <c:pt idx="529">
                  <c:v>73</c:v>
                </c:pt>
                <c:pt idx="530">
                  <c:v>90</c:v>
                </c:pt>
                <c:pt idx="531">
                  <c:v>13</c:v>
                </c:pt>
                <c:pt idx="532">
                  <c:v>63</c:v>
                </c:pt>
                <c:pt idx="533">
                  <c:v>32</c:v>
                </c:pt>
                <c:pt idx="534">
                  <c:v>6</c:v>
                </c:pt>
                <c:pt idx="535">
                  <c:v>40</c:v>
                </c:pt>
                <c:pt idx="536">
                  <c:v>87</c:v>
                </c:pt>
                <c:pt idx="537">
                  <c:v>51</c:v>
                </c:pt>
                <c:pt idx="538">
                  <c:v>14</c:v>
                </c:pt>
                <c:pt idx="539">
                  <c:v>1</c:v>
                </c:pt>
                <c:pt idx="540">
                  <c:v>71</c:v>
                </c:pt>
                <c:pt idx="541">
                  <c:v>65</c:v>
                </c:pt>
                <c:pt idx="542">
                  <c:v>87</c:v>
                </c:pt>
                <c:pt idx="543">
                  <c:v>37</c:v>
                </c:pt>
                <c:pt idx="544">
                  <c:v>34</c:v>
                </c:pt>
                <c:pt idx="545">
                  <c:v>88</c:v>
                </c:pt>
                <c:pt idx="546">
                  <c:v>55</c:v>
                </c:pt>
                <c:pt idx="547">
                  <c:v>44</c:v>
                </c:pt>
                <c:pt idx="548">
                  <c:v>82</c:v>
                </c:pt>
                <c:pt idx="549">
                  <c:v>70</c:v>
                </c:pt>
                <c:pt idx="550">
                  <c:v>17</c:v>
                </c:pt>
                <c:pt idx="551">
                  <c:v>81</c:v>
                </c:pt>
                <c:pt idx="552">
                  <c:v>45</c:v>
                </c:pt>
                <c:pt idx="553">
                  <c:v>73</c:v>
                </c:pt>
                <c:pt idx="554">
                  <c:v>0</c:v>
                </c:pt>
                <c:pt idx="555">
                  <c:v>76</c:v>
                </c:pt>
                <c:pt idx="556">
                  <c:v>44</c:v>
                </c:pt>
                <c:pt idx="557">
                  <c:v>79</c:v>
                </c:pt>
                <c:pt idx="558">
                  <c:v>73</c:v>
                </c:pt>
                <c:pt idx="559">
                  <c:v>66</c:v>
                </c:pt>
                <c:pt idx="560">
                  <c:v>7</c:v>
                </c:pt>
                <c:pt idx="561">
                  <c:v>25</c:v>
                </c:pt>
                <c:pt idx="562">
                  <c:v>94</c:v>
                </c:pt>
                <c:pt idx="563">
                  <c:v>84</c:v>
                </c:pt>
                <c:pt idx="564">
                  <c:v>56</c:v>
                </c:pt>
                <c:pt idx="565">
                  <c:v>57</c:v>
                </c:pt>
                <c:pt idx="566">
                  <c:v>66</c:v>
                </c:pt>
                <c:pt idx="567">
                  <c:v>76</c:v>
                </c:pt>
                <c:pt idx="568">
                  <c:v>57</c:v>
                </c:pt>
                <c:pt idx="569">
                  <c:v>60</c:v>
                </c:pt>
                <c:pt idx="570">
                  <c:v>60</c:v>
                </c:pt>
                <c:pt idx="571">
                  <c:v>89</c:v>
                </c:pt>
                <c:pt idx="572">
                  <c:v>29</c:v>
                </c:pt>
                <c:pt idx="573">
                  <c:v>50</c:v>
                </c:pt>
                <c:pt idx="574">
                  <c:v>16</c:v>
                </c:pt>
                <c:pt idx="575">
                  <c:v>27</c:v>
                </c:pt>
                <c:pt idx="576">
                  <c:v>72</c:v>
                </c:pt>
                <c:pt idx="577">
                  <c:v>53</c:v>
                </c:pt>
                <c:pt idx="578">
                  <c:v>70</c:v>
                </c:pt>
                <c:pt idx="579">
                  <c:v>42</c:v>
                </c:pt>
                <c:pt idx="580">
                  <c:v>28</c:v>
                </c:pt>
                <c:pt idx="581">
                  <c:v>75</c:v>
                </c:pt>
                <c:pt idx="582">
                  <c:v>100</c:v>
                </c:pt>
                <c:pt idx="583">
                  <c:v>48</c:v>
                </c:pt>
                <c:pt idx="584">
                  <c:v>18</c:v>
                </c:pt>
                <c:pt idx="585">
                  <c:v>54</c:v>
                </c:pt>
                <c:pt idx="586">
                  <c:v>58</c:v>
                </c:pt>
                <c:pt idx="587">
                  <c:v>67</c:v>
                </c:pt>
                <c:pt idx="588">
                  <c:v>30</c:v>
                </c:pt>
                <c:pt idx="589">
                  <c:v>37</c:v>
                </c:pt>
                <c:pt idx="590">
                  <c:v>18</c:v>
                </c:pt>
                <c:pt idx="591">
                  <c:v>13</c:v>
                </c:pt>
                <c:pt idx="592">
                  <c:v>21</c:v>
                </c:pt>
                <c:pt idx="593">
                  <c:v>33</c:v>
                </c:pt>
                <c:pt idx="594">
                  <c:v>72</c:v>
                </c:pt>
                <c:pt idx="595">
                  <c:v>10</c:v>
                </c:pt>
                <c:pt idx="596">
                  <c:v>92</c:v>
                </c:pt>
                <c:pt idx="597">
                  <c:v>40</c:v>
                </c:pt>
                <c:pt idx="598">
                  <c:v>54</c:v>
                </c:pt>
                <c:pt idx="599">
                  <c:v>79</c:v>
                </c:pt>
                <c:pt idx="600">
                  <c:v>58</c:v>
                </c:pt>
                <c:pt idx="601">
                  <c:v>26</c:v>
                </c:pt>
                <c:pt idx="602">
                  <c:v>56</c:v>
                </c:pt>
                <c:pt idx="603">
                  <c:v>52</c:v>
                </c:pt>
                <c:pt idx="604">
                  <c:v>83</c:v>
                </c:pt>
                <c:pt idx="605">
                  <c:v>24</c:v>
                </c:pt>
                <c:pt idx="606">
                  <c:v>84</c:v>
                </c:pt>
                <c:pt idx="607">
                  <c:v>0</c:v>
                </c:pt>
                <c:pt idx="608">
                  <c:v>44</c:v>
                </c:pt>
                <c:pt idx="609">
                  <c:v>78</c:v>
                </c:pt>
                <c:pt idx="610">
                  <c:v>61</c:v>
                </c:pt>
                <c:pt idx="611">
                  <c:v>3</c:v>
                </c:pt>
                <c:pt idx="612">
                  <c:v>95</c:v>
                </c:pt>
                <c:pt idx="613">
                  <c:v>59</c:v>
                </c:pt>
                <c:pt idx="614">
                  <c:v>44</c:v>
                </c:pt>
                <c:pt idx="615">
                  <c:v>39</c:v>
                </c:pt>
                <c:pt idx="616">
                  <c:v>90</c:v>
                </c:pt>
                <c:pt idx="617">
                  <c:v>22</c:v>
                </c:pt>
                <c:pt idx="618">
                  <c:v>82</c:v>
                </c:pt>
                <c:pt idx="619">
                  <c:v>45</c:v>
                </c:pt>
                <c:pt idx="620">
                  <c:v>32</c:v>
                </c:pt>
                <c:pt idx="621">
                  <c:v>6</c:v>
                </c:pt>
                <c:pt idx="622">
                  <c:v>58</c:v>
                </c:pt>
                <c:pt idx="623">
                  <c:v>41</c:v>
                </c:pt>
                <c:pt idx="624">
                  <c:v>18</c:v>
                </c:pt>
                <c:pt idx="625">
                  <c:v>8</c:v>
                </c:pt>
                <c:pt idx="626">
                  <c:v>87</c:v>
                </c:pt>
                <c:pt idx="627">
                  <c:v>23</c:v>
                </c:pt>
                <c:pt idx="628">
                  <c:v>34</c:v>
                </c:pt>
                <c:pt idx="629">
                  <c:v>8</c:v>
                </c:pt>
                <c:pt idx="630">
                  <c:v>5</c:v>
                </c:pt>
                <c:pt idx="631">
                  <c:v>24</c:v>
                </c:pt>
                <c:pt idx="632">
                  <c:v>71</c:v>
                </c:pt>
                <c:pt idx="633">
                  <c:v>16</c:v>
                </c:pt>
                <c:pt idx="634">
                  <c:v>19</c:v>
                </c:pt>
                <c:pt idx="635">
                  <c:v>41</c:v>
                </c:pt>
                <c:pt idx="636">
                  <c:v>81</c:v>
                </c:pt>
                <c:pt idx="637">
                  <c:v>40</c:v>
                </c:pt>
                <c:pt idx="638">
                  <c:v>35</c:v>
                </c:pt>
                <c:pt idx="639">
                  <c:v>22</c:v>
                </c:pt>
                <c:pt idx="640">
                  <c:v>98</c:v>
                </c:pt>
                <c:pt idx="641">
                  <c:v>64</c:v>
                </c:pt>
                <c:pt idx="642">
                  <c:v>96</c:v>
                </c:pt>
                <c:pt idx="643">
                  <c:v>1</c:v>
                </c:pt>
                <c:pt idx="644">
                  <c:v>75</c:v>
                </c:pt>
                <c:pt idx="645">
                  <c:v>7</c:v>
                </c:pt>
                <c:pt idx="646">
                  <c:v>60</c:v>
                </c:pt>
                <c:pt idx="647">
                  <c:v>4</c:v>
                </c:pt>
                <c:pt idx="648">
                  <c:v>91</c:v>
                </c:pt>
                <c:pt idx="649">
                  <c:v>65</c:v>
                </c:pt>
                <c:pt idx="650">
                  <c:v>98</c:v>
                </c:pt>
                <c:pt idx="651">
                  <c:v>21</c:v>
                </c:pt>
                <c:pt idx="652">
                  <c:v>31</c:v>
                </c:pt>
                <c:pt idx="653">
                  <c:v>41</c:v>
                </c:pt>
                <c:pt idx="654">
                  <c:v>21</c:v>
                </c:pt>
                <c:pt idx="655">
                  <c:v>42</c:v>
                </c:pt>
                <c:pt idx="656">
                  <c:v>82</c:v>
                </c:pt>
                <c:pt idx="657">
                  <c:v>69</c:v>
                </c:pt>
                <c:pt idx="658">
                  <c:v>99</c:v>
                </c:pt>
                <c:pt idx="659">
                  <c:v>1</c:v>
                </c:pt>
                <c:pt idx="660">
                  <c:v>29</c:v>
                </c:pt>
                <c:pt idx="661">
                  <c:v>52</c:v>
                </c:pt>
                <c:pt idx="662">
                  <c:v>14</c:v>
                </c:pt>
                <c:pt idx="663">
                  <c:v>88</c:v>
                </c:pt>
                <c:pt idx="664">
                  <c:v>23</c:v>
                </c:pt>
                <c:pt idx="665">
                  <c:v>12</c:v>
                </c:pt>
                <c:pt idx="666">
                  <c:v>94</c:v>
                </c:pt>
                <c:pt idx="667">
                  <c:v>17</c:v>
                </c:pt>
                <c:pt idx="668">
                  <c:v>37</c:v>
                </c:pt>
                <c:pt idx="669">
                  <c:v>71</c:v>
                </c:pt>
                <c:pt idx="670">
                  <c:v>3</c:v>
                </c:pt>
                <c:pt idx="671">
                  <c:v>28</c:v>
                </c:pt>
                <c:pt idx="672">
                  <c:v>3</c:v>
                </c:pt>
                <c:pt idx="673">
                  <c:v>71</c:v>
                </c:pt>
                <c:pt idx="674">
                  <c:v>74</c:v>
                </c:pt>
                <c:pt idx="675">
                  <c:v>21</c:v>
                </c:pt>
                <c:pt idx="676">
                  <c:v>89</c:v>
                </c:pt>
                <c:pt idx="677">
                  <c:v>57</c:v>
                </c:pt>
                <c:pt idx="678">
                  <c:v>52</c:v>
                </c:pt>
                <c:pt idx="679">
                  <c:v>78</c:v>
                </c:pt>
                <c:pt idx="680">
                  <c:v>7</c:v>
                </c:pt>
                <c:pt idx="681">
                  <c:v>50</c:v>
                </c:pt>
                <c:pt idx="682">
                  <c:v>99</c:v>
                </c:pt>
                <c:pt idx="683">
                  <c:v>65</c:v>
                </c:pt>
                <c:pt idx="684">
                  <c:v>18</c:v>
                </c:pt>
                <c:pt idx="685">
                  <c:v>54</c:v>
                </c:pt>
                <c:pt idx="686">
                  <c:v>35</c:v>
                </c:pt>
                <c:pt idx="687">
                  <c:v>35</c:v>
                </c:pt>
                <c:pt idx="688">
                  <c:v>15</c:v>
                </c:pt>
                <c:pt idx="689">
                  <c:v>95</c:v>
                </c:pt>
                <c:pt idx="690">
                  <c:v>39</c:v>
                </c:pt>
                <c:pt idx="691">
                  <c:v>51</c:v>
                </c:pt>
                <c:pt idx="692">
                  <c:v>68</c:v>
                </c:pt>
                <c:pt idx="693">
                  <c:v>91</c:v>
                </c:pt>
                <c:pt idx="694">
                  <c:v>47</c:v>
                </c:pt>
                <c:pt idx="695">
                  <c:v>82</c:v>
                </c:pt>
                <c:pt idx="696">
                  <c:v>38</c:v>
                </c:pt>
                <c:pt idx="697">
                  <c:v>8</c:v>
                </c:pt>
                <c:pt idx="698">
                  <c:v>78</c:v>
                </c:pt>
                <c:pt idx="699">
                  <c:v>71</c:v>
                </c:pt>
                <c:pt idx="700">
                  <c:v>35</c:v>
                </c:pt>
                <c:pt idx="701">
                  <c:v>58</c:v>
                </c:pt>
                <c:pt idx="702">
                  <c:v>30</c:v>
                </c:pt>
                <c:pt idx="703">
                  <c:v>78</c:v>
                </c:pt>
                <c:pt idx="704">
                  <c:v>4</c:v>
                </c:pt>
                <c:pt idx="705">
                  <c:v>81</c:v>
                </c:pt>
                <c:pt idx="706">
                  <c:v>71</c:v>
                </c:pt>
                <c:pt idx="707">
                  <c:v>88</c:v>
                </c:pt>
                <c:pt idx="708">
                  <c:v>10</c:v>
                </c:pt>
                <c:pt idx="709">
                  <c:v>53</c:v>
                </c:pt>
                <c:pt idx="710">
                  <c:v>18</c:v>
                </c:pt>
                <c:pt idx="711">
                  <c:v>67</c:v>
                </c:pt>
                <c:pt idx="712">
                  <c:v>9</c:v>
                </c:pt>
                <c:pt idx="713">
                  <c:v>84</c:v>
                </c:pt>
                <c:pt idx="714">
                  <c:v>92</c:v>
                </c:pt>
                <c:pt idx="715">
                  <c:v>96</c:v>
                </c:pt>
                <c:pt idx="716">
                  <c:v>11</c:v>
                </c:pt>
                <c:pt idx="717">
                  <c:v>85</c:v>
                </c:pt>
                <c:pt idx="718">
                  <c:v>59</c:v>
                </c:pt>
                <c:pt idx="719">
                  <c:v>42</c:v>
                </c:pt>
                <c:pt idx="720">
                  <c:v>30</c:v>
                </c:pt>
                <c:pt idx="721">
                  <c:v>61</c:v>
                </c:pt>
                <c:pt idx="722">
                  <c:v>94</c:v>
                </c:pt>
                <c:pt idx="723">
                  <c:v>11</c:v>
                </c:pt>
                <c:pt idx="724">
                  <c:v>87</c:v>
                </c:pt>
                <c:pt idx="725">
                  <c:v>11</c:v>
                </c:pt>
                <c:pt idx="726">
                  <c:v>49</c:v>
                </c:pt>
                <c:pt idx="727">
                  <c:v>70</c:v>
                </c:pt>
                <c:pt idx="728">
                  <c:v>2</c:v>
                </c:pt>
                <c:pt idx="729">
                  <c:v>99</c:v>
                </c:pt>
                <c:pt idx="730">
                  <c:v>19</c:v>
                </c:pt>
                <c:pt idx="731">
                  <c:v>8</c:v>
                </c:pt>
                <c:pt idx="732">
                  <c:v>80</c:v>
                </c:pt>
                <c:pt idx="733">
                  <c:v>42</c:v>
                </c:pt>
                <c:pt idx="734">
                  <c:v>13</c:v>
                </c:pt>
                <c:pt idx="735">
                  <c:v>59</c:v>
                </c:pt>
                <c:pt idx="736">
                  <c:v>87</c:v>
                </c:pt>
                <c:pt idx="737">
                  <c:v>48</c:v>
                </c:pt>
                <c:pt idx="738">
                  <c:v>50</c:v>
                </c:pt>
                <c:pt idx="739">
                  <c:v>4</c:v>
                </c:pt>
                <c:pt idx="740">
                  <c:v>11</c:v>
                </c:pt>
                <c:pt idx="741">
                  <c:v>16</c:v>
                </c:pt>
                <c:pt idx="742">
                  <c:v>82</c:v>
                </c:pt>
                <c:pt idx="743">
                  <c:v>66</c:v>
                </c:pt>
                <c:pt idx="744">
                  <c:v>7</c:v>
                </c:pt>
                <c:pt idx="745">
                  <c:v>70</c:v>
                </c:pt>
                <c:pt idx="746">
                  <c:v>41</c:v>
                </c:pt>
                <c:pt idx="747">
                  <c:v>81</c:v>
                </c:pt>
                <c:pt idx="748">
                  <c:v>91</c:v>
                </c:pt>
                <c:pt idx="749">
                  <c:v>94</c:v>
                </c:pt>
                <c:pt idx="750">
                  <c:v>99</c:v>
                </c:pt>
                <c:pt idx="751">
                  <c:v>7</c:v>
                </c:pt>
                <c:pt idx="752">
                  <c:v>65</c:v>
                </c:pt>
                <c:pt idx="753">
                  <c:v>7</c:v>
                </c:pt>
                <c:pt idx="754">
                  <c:v>78</c:v>
                </c:pt>
                <c:pt idx="755">
                  <c:v>26</c:v>
                </c:pt>
                <c:pt idx="756">
                  <c:v>25</c:v>
                </c:pt>
                <c:pt idx="757">
                  <c:v>82</c:v>
                </c:pt>
                <c:pt idx="758">
                  <c:v>12</c:v>
                </c:pt>
                <c:pt idx="759">
                  <c:v>18</c:v>
                </c:pt>
                <c:pt idx="760">
                  <c:v>95</c:v>
                </c:pt>
                <c:pt idx="761">
                  <c:v>46</c:v>
                </c:pt>
                <c:pt idx="762">
                  <c:v>97</c:v>
                </c:pt>
                <c:pt idx="763">
                  <c:v>47</c:v>
                </c:pt>
                <c:pt idx="764">
                  <c:v>53</c:v>
                </c:pt>
                <c:pt idx="765">
                  <c:v>12</c:v>
                </c:pt>
                <c:pt idx="766">
                  <c:v>80</c:v>
                </c:pt>
                <c:pt idx="767">
                  <c:v>43</c:v>
                </c:pt>
                <c:pt idx="768">
                  <c:v>47</c:v>
                </c:pt>
                <c:pt idx="769">
                  <c:v>79</c:v>
                </c:pt>
                <c:pt idx="770">
                  <c:v>6</c:v>
                </c:pt>
                <c:pt idx="771">
                  <c:v>34</c:v>
                </c:pt>
                <c:pt idx="772">
                  <c:v>78</c:v>
                </c:pt>
                <c:pt idx="773">
                  <c:v>51</c:v>
                </c:pt>
                <c:pt idx="774">
                  <c:v>55</c:v>
                </c:pt>
                <c:pt idx="775">
                  <c:v>32</c:v>
                </c:pt>
                <c:pt idx="776">
                  <c:v>38</c:v>
                </c:pt>
                <c:pt idx="777">
                  <c:v>72</c:v>
                </c:pt>
                <c:pt idx="778">
                  <c:v>70</c:v>
                </c:pt>
                <c:pt idx="779">
                  <c:v>41</c:v>
                </c:pt>
                <c:pt idx="780">
                  <c:v>26</c:v>
                </c:pt>
                <c:pt idx="781">
                  <c:v>86</c:v>
                </c:pt>
                <c:pt idx="782">
                  <c:v>1</c:v>
                </c:pt>
                <c:pt idx="783">
                  <c:v>91</c:v>
                </c:pt>
                <c:pt idx="784">
                  <c:v>69</c:v>
                </c:pt>
                <c:pt idx="785">
                  <c:v>32</c:v>
                </c:pt>
                <c:pt idx="786">
                  <c:v>74</c:v>
                </c:pt>
                <c:pt idx="787">
                  <c:v>18</c:v>
                </c:pt>
                <c:pt idx="788">
                  <c:v>89</c:v>
                </c:pt>
                <c:pt idx="789">
                  <c:v>57</c:v>
                </c:pt>
                <c:pt idx="790">
                  <c:v>71</c:v>
                </c:pt>
                <c:pt idx="791">
                  <c:v>3</c:v>
                </c:pt>
                <c:pt idx="792">
                  <c:v>36</c:v>
                </c:pt>
                <c:pt idx="793">
                  <c:v>9</c:v>
                </c:pt>
                <c:pt idx="794">
                  <c:v>67</c:v>
                </c:pt>
                <c:pt idx="795">
                  <c:v>6</c:v>
                </c:pt>
                <c:pt idx="796">
                  <c:v>99</c:v>
                </c:pt>
                <c:pt idx="797">
                  <c:v>89</c:v>
                </c:pt>
                <c:pt idx="798">
                  <c:v>79</c:v>
                </c:pt>
                <c:pt idx="799">
                  <c:v>39</c:v>
                </c:pt>
                <c:pt idx="800">
                  <c:v>52</c:v>
                </c:pt>
                <c:pt idx="801">
                  <c:v>56</c:v>
                </c:pt>
                <c:pt idx="802">
                  <c:v>89</c:v>
                </c:pt>
                <c:pt idx="803">
                  <c:v>71</c:v>
                </c:pt>
                <c:pt idx="804">
                  <c:v>96</c:v>
                </c:pt>
                <c:pt idx="805">
                  <c:v>81</c:v>
                </c:pt>
                <c:pt idx="806">
                  <c:v>22</c:v>
                </c:pt>
                <c:pt idx="807">
                  <c:v>6</c:v>
                </c:pt>
                <c:pt idx="808">
                  <c:v>42</c:v>
                </c:pt>
                <c:pt idx="809">
                  <c:v>25</c:v>
                </c:pt>
                <c:pt idx="810">
                  <c:v>47</c:v>
                </c:pt>
                <c:pt idx="811">
                  <c:v>93</c:v>
                </c:pt>
                <c:pt idx="812">
                  <c:v>6</c:v>
                </c:pt>
                <c:pt idx="813">
                  <c:v>44</c:v>
                </c:pt>
                <c:pt idx="814">
                  <c:v>100</c:v>
                </c:pt>
                <c:pt idx="815">
                  <c:v>87</c:v>
                </c:pt>
                <c:pt idx="816">
                  <c:v>65</c:v>
                </c:pt>
                <c:pt idx="817">
                  <c:v>23</c:v>
                </c:pt>
                <c:pt idx="818">
                  <c:v>68</c:v>
                </c:pt>
                <c:pt idx="819">
                  <c:v>92</c:v>
                </c:pt>
                <c:pt idx="820">
                  <c:v>25</c:v>
                </c:pt>
                <c:pt idx="821">
                  <c:v>56</c:v>
                </c:pt>
                <c:pt idx="822">
                  <c:v>67</c:v>
                </c:pt>
                <c:pt idx="823">
                  <c:v>48</c:v>
                </c:pt>
                <c:pt idx="824">
                  <c:v>82</c:v>
                </c:pt>
                <c:pt idx="825">
                  <c:v>79</c:v>
                </c:pt>
                <c:pt idx="826">
                  <c:v>81</c:v>
                </c:pt>
                <c:pt idx="827">
                  <c:v>70</c:v>
                </c:pt>
                <c:pt idx="828">
                  <c:v>42</c:v>
                </c:pt>
                <c:pt idx="829">
                  <c:v>92</c:v>
                </c:pt>
                <c:pt idx="830">
                  <c:v>62</c:v>
                </c:pt>
                <c:pt idx="831">
                  <c:v>56</c:v>
                </c:pt>
                <c:pt idx="832">
                  <c:v>98</c:v>
                </c:pt>
                <c:pt idx="833">
                  <c:v>82</c:v>
                </c:pt>
                <c:pt idx="834">
                  <c:v>71</c:v>
                </c:pt>
                <c:pt idx="835">
                  <c:v>23</c:v>
                </c:pt>
                <c:pt idx="836">
                  <c:v>96</c:v>
                </c:pt>
                <c:pt idx="837">
                  <c:v>53</c:v>
                </c:pt>
                <c:pt idx="838">
                  <c:v>17</c:v>
                </c:pt>
                <c:pt idx="839">
                  <c:v>99</c:v>
                </c:pt>
                <c:pt idx="840">
                  <c:v>76</c:v>
                </c:pt>
                <c:pt idx="841">
                  <c:v>14</c:v>
                </c:pt>
                <c:pt idx="842">
                  <c:v>51</c:v>
                </c:pt>
                <c:pt idx="843">
                  <c:v>85</c:v>
                </c:pt>
                <c:pt idx="844">
                  <c:v>68</c:v>
                </c:pt>
                <c:pt idx="845">
                  <c:v>54</c:v>
                </c:pt>
                <c:pt idx="846">
                  <c:v>64</c:v>
                </c:pt>
                <c:pt idx="847">
                  <c:v>78</c:v>
                </c:pt>
                <c:pt idx="848">
                  <c:v>13</c:v>
                </c:pt>
                <c:pt idx="849">
                  <c:v>15</c:v>
                </c:pt>
                <c:pt idx="850">
                  <c:v>59</c:v>
                </c:pt>
                <c:pt idx="851">
                  <c:v>93</c:v>
                </c:pt>
                <c:pt idx="852">
                  <c:v>28</c:v>
                </c:pt>
                <c:pt idx="853">
                  <c:v>15</c:v>
                </c:pt>
                <c:pt idx="854">
                  <c:v>31</c:v>
                </c:pt>
                <c:pt idx="855">
                  <c:v>14</c:v>
                </c:pt>
                <c:pt idx="856">
                  <c:v>60</c:v>
                </c:pt>
                <c:pt idx="857">
                  <c:v>15</c:v>
                </c:pt>
                <c:pt idx="858">
                  <c:v>36</c:v>
                </c:pt>
                <c:pt idx="859">
                  <c:v>90</c:v>
                </c:pt>
                <c:pt idx="860">
                  <c:v>61</c:v>
                </c:pt>
                <c:pt idx="861">
                  <c:v>53</c:v>
                </c:pt>
                <c:pt idx="862">
                  <c:v>14</c:v>
                </c:pt>
                <c:pt idx="863">
                  <c:v>48</c:v>
                </c:pt>
                <c:pt idx="864">
                  <c:v>94</c:v>
                </c:pt>
                <c:pt idx="865">
                  <c:v>77</c:v>
                </c:pt>
                <c:pt idx="866">
                  <c:v>100</c:v>
                </c:pt>
                <c:pt idx="867">
                  <c:v>46</c:v>
                </c:pt>
                <c:pt idx="868">
                  <c:v>60</c:v>
                </c:pt>
                <c:pt idx="869">
                  <c:v>11</c:v>
                </c:pt>
                <c:pt idx="870">
                  <c:v>92</c:v>
                </c:pt>
                <c:pt idx="871">
                  <c:v>41</c:v>
                </c:pt>
                <c:pt idx="872">
                  <c:v>32</c:v>
                </c:pt>
                <c:pt idx="873">
                  <c:v>61</c:v>
                </c:pt>
                <c:pt idx="874">
                  <c:v>61</c:v>
                </c:pt>
                <c:pt idx="875">
                  <c:v>27</c:v>
                </c:pt>
                <c:pt idx="876">
                  <c:v>45</c:v>
                </c:pt>
                <c:pt idx="877">
                  <c:v>86</c:v>
                </c:pt>
                <c:pt idx="878">
                  <c:v>31</c:v>
                </c:pt>
                <c:pt idx="879">
                  <c:v>92</c:v>
                </c:pt>
                <c:pt idx="880">
                  <c:v>75</c:v>
                </c:pt>
                <c:pt idx="881">
                  <c:v>43</c:v>
                </c:pt>
                <c:pt idx="882">
                  <c:v>0</c:v>
                </c:pt>
                <c:pt idx="883">
                  <c:v>33</c:v>
                </c:pt>
                <c:pt idx="884">
                  <c:v>88</c:v>
                </c:pt>
                <c:pt idx="885">
                  <c:v>86</c:v>
                </c:pt>
                <c:pt idx="886">
                  <c:v>45</c:v>
                </c:pt>
                <c:pt idx="887">
                  <c:v>18</c:v>
                </c:pt>
                <c:pt idx="888">
                  <c:v>74</c:v>
                </c:pt>
                <c:pt idx="889">
                  <c:v>3</c:v>
                </c:pt>
                <c:pt idx="890">
                  <c:v>56</c:v>
                </c:pt>
                <c:pt idx="891">
                  <c:v>89</c:v>
                </c:pt>
                <c:pt idx="892">
                  <c:v>3</c:v>
                </c:pt>
                <c:pt idx="893">
                  <c:v>85</c:v>
                </c:pt>
                <c:pt idx="894">
                  <c:v>66</c:v>
                </c:pt>
                <c:pt idx="895">
                  <c:v>66</c:v>
                </c:pt>
                <c:pt idx="896">
                  <c:v>70</c:v>
                </c:pt>
                <c:pt idx="897">
                  <c:v>43</c:v>
                </c:pt>
                <c:pt idx="898">
                  <c:v>82</c:v>
                </c:pt>
                <c:pt idx="899">
                  <c:v>76</c:v>
                </c:pt>
                <c:pt idx="900">
                  <c:v>94</c:v>
                </c:pt>
                <c:pt idx="901">
                  <c:v>36</c:v>
                </c:pt>
                <c:pt idx="902">
                  <c:v>7</c:v>
                </c:pt>
                <c:pt idx="903">
                  <c:v>88</c:v>
                </c:pt>
                <c:pt idx="904">
                  <c:v>29</c:v>
                </c:pt>
                <c:pt idx="905">
                  <c:v>21</c:v>
                </c:pt>
                <c:pt idx="906">
                  <c:v>60</c:v>
                </c:pt>
                <c:pt idx="907">
                  <c:v>86</c:v>
                </c:pt>
                <c:pt idx="908">
                  <c:v>48</c:v>
                </c:pt>
                <c:pt idx="909">
                  <c:v>37</c:v>
                </c:pt>
                <c:pt idx="910">
                  <c:v>78</c:v>
                </c:pt>
                <c:pt idx="911">
                  <c:v>31</c:v>
                </c:pt>
                <c:pt idx="912">
                  <c:v>37</c:v>
                </c:pt>
                <c:pt idx="913">
                  <c:v>52</c:v>
                </c:pt>
                <c:pt idx="914">
                  <c:v>46</c:v>
                </c:pt>
                <c:pt idx="915">
                  <c:v>12</c:v>
                </c:pt>
                <c:pt idx="916">
                  <c:v>25</c:v>
                </c:pt>
                <c:pt idx="917">
                  <c:v>54</c:v>
                </c:pt>
                <c:pt idx="918">
                  <c:v>20</c:v>
                </c:pt>
                <c:pt idx="919">
                  <c:v>21</c:v>
                </c:pt>
                <c:pt idx="920">
                  <c:v>41</c:v>
                </c:pt>
                <c:pt idx="921">
                  <c:v>11</c:v>
                </c:pt>
                <c:pt idx="922">
                  <c:v>11</c:v>
                </c:pt>
                <c:pt idx="923">
                  <c:v>93</c:v>
                </c:pt>
                <c:pt idx="924">
                  <c:v>46</c:v>
                </c:pt>
                <c:pt idx="925">
                  <c:v>97</c:v>
                </c:pt>
                <c:pt idx="926">
                  <c:v>60</c:v>
                </c:pt>
                <c:pt idx="927">
                  <c:v>3</c:v>
                </c:pt>
                <c:pt idx="928">
                  <c:v>45</c:v>
                </c:pt>
                <c:pt idx="929">
                  <c:v>49</c:v>
                </c:pt>
                <c:pt idx="930">
                  <c:v>20</c:v>
                </c:pt>
                <c:pt idx="931">
                  <c:v>11</c:v>
                </c:pt>
                <c:pt idx="932">
                  <c:v>1</c:v>
                </c:pt>
                <c:pt idx="933">
                  <c:v>22</c:v>
                </c:pt>
                <c:pt idx="934">
                  <c:v>88</c:v>
                </c:pt>
                <c:pt idx="935">
                  <c:v>43</c:v>
                </c:pt>
                <c:pt idx="936">
                  <c:v>78</c:v>
                </c:pt>
                <c:pt idx="937">
                  <c:v>3</c:v>
                </c:pt>
                <c:pt idx="938">
                  <c:v>3</c:v>
                </c:pt>
                <c:pt idx="939">
                  <c:v>32</c:v>
                </c:pt>
                <c:pt idx="940">
                  <c:v>6</c:v>
                </c:pt>
                <c:pt idx="941">
                  <c:v>97</c:v>
                </c:pt>
                <c:pt idx="942">
                  <c:v>85</c:v>
                </c:pt>
                <c:pt idx="943">
                  <c:v>84</c:v>
                </c:pt>
                <c:pt idx="944">
                  <c:v>76</c:v>
                </c:pt>
                <c:pt idx="945">
                  <c:v>60</c:v>
                </c:pt>
                <c:pt idx="946">
                  <c:v>100</c:v>
                </c:pt>
                <c:pt idx="947">
                  <c:v>10</c:v>
                </c:pt>
                <c:pt idx="948">
                  <c:v>98</c:v>
                </c:pt>
                <c:pt idx="949">
                  <c:v>42</c:v>
                </c:pt>
                <c:pt idx="950">
                  <c:v>81</c:v>
                </c:pt>
                <c:pt idx="951">
                  <c:v>81</c:v>
                </c:pt>
                <c:pt idx="952">
                  <c:v>48</c:v>
                </c:pt>
                <c:pt idx="953">
                  <c:v>65</c:v>
                </c:pt>
                <c:pt idx="954">
                  <c:v>28</c:v>
                </c:pt>
                <c:pt idx="955">
                  <c:v>18</c:v>
                </c:pt>
                <c:pt idx="956">
                  <c:v>79</c:v>
                </c:pt>
                <c:pt idx="957">
                  <c:v>99</c:v>
                </c:pt>
                <c:pt idx="958">
                  <c:v>56</c:v>
                </c:pt>
                <c:pt idx="959">
                  <c:v>52</c:v>
                </c:pt>
                <c:pt idx="960">
                  <c:v>73</c:v>
                </c:pt>
                <c:pt idx="961">
                  <c:v>71</c:v>
                </c:pt>
                <c:pt idx="962">
                  <c:v>2</c:v>
                </c:pt>
                <c:pt idx="963">
                  <c:v>64</c:v>
                </c:pt>
                <c:pt idx="964">
                  <c:v>76</c:v>
                </c:pt>
                <c:pt idx="965">
                  <c:v>80</c:v>
                </c:pt>
                <c:pt idx="966">
                  <c:v>79</c:v>
                </c:pt>
                <c:pt idx="967">
                  <c:v>83</c:v>
                </c:pt>
                <c:pt idx="968">
                  <c:v>58</c:v>
                </c:pt>
                <c:pt idx="969">
                  <c:v>41</c:v>
                </c:pt>
                <c:pt idx="970">
                  <c:v>25</c:v>
                </c:pt>
                <c:pt idx="971">
                  <c:v>16</c:v>
                </c:pt>
                <c:pt idx="972">
                  <c:v>41</c:v>
                </c:pt>
                <c:pt idx="973">
                  <c:v>2</c:v>
                </c:pt>
                <c:pt idx="974">
                  <c:v>18</c:v>
                </c:pt>
                <c:pt idx="975">
                  <c:v>93</c:v>
                </c:pt>
                <c:pt idx="976">
                  <c:v>17</c:v>
                </c:pt>
                <c:pt idx="977">
                  <c:v>85</c:v>
                </c:pt>
                <c:pt idx="978">
                  <c:v>29</c:v>
                </c:pt>
                <c:pt idx="979">
                  <c:v>62</c:v>
                </c:pt>
                <c:pt idx="980">
                  <c:v>98</c:v>
                </c:pt>
                <c:pt idx="981">
                  <c:v>30</c:v>
                </c:pt>
                <c:pt idx="982">
                  <c:v>49</c:v>
                </c:pt>
                <c:pt idx="983">
                  <c:v>44</c:v>
                </c:pt>
                <c:pt idx="984">
                  <c:v>11</c:v>
                </c:pt>
                <c:pt idx="985">
                  <c:v>54</c:v>
                </c:pt>
                <c:pt idx="986">
                  <c:v>11</c:v>
                </c:pt>
                <c:pt idx="987">
                  <c:v>94</c:v>
                </c:pt>
                <c:pt idx="988">
                  <c:v>52</c:v>
                </c:pt>
                <c:pt idx="989">
                  <c:v>97</c:v>
                </c:pt>
                <c:pt idx="990">
                  <c:v>88</c:v>
                </c:pt>
                <c:pt idx="991">
                  <c:v>19</c:v>
                </c:pt>
                <c:pt idx="992">
                  <c:v>68</c:v>
                </c:pt>
                <c:pt idx="993">
                  <c:v>13</c:v>
                </c:pt>
                <c:pt idx="994">
                  <c:v>17</c:v>
                </c:pt>
                <c:pt idx="995">
                  <c:v>3</c:v>
                </c:pt>
                <c:pt idx="996">
                  <c:v>96</c:v>
                </c:pt>
                <c:pt idx="997">
                  <c:v>67</c:v>
                </c:pt>
                <c:pt idx="998">
                  <c:v>95</c:v>
                </c:pt>
                <c:pt idx="999">
                  <c:v>77</c:v>
                </c:pt>
              </c:numCache>
            </c:numRef>
          </c:xVal>
          <c:yVal>
            <c:numRef>
              <c:f>'Impact of recommended content o'!$C$2:$C$1048576</c:f>
              <c:numCache>
                <c:formatCode>General</c:formatCode>
                <c:ptCount val="1048575"/>
                <c:pt idx="0">
                  <c:v>452</c:v>
                </c:pt>
                <c:pt idx="1">
                  <c:v>53</c:v>
                </c:pt>
                <c:pt idx="2">
                  <c:v>308</c:v>
                </c:pt>
                <c:pt idx="3">
                  <c:v>466</c:v>
                </c:pt>
                <c:pt idx="4">
                  <c:v>48</c:v>
                </c:pt>
                <c:pt idx="5">
                  <c:v>53</c:v>
                </c:pt>
                <c:pt idx="6">
                  <c:v>468</c:v>
                </c:pt>
                <c:pt idx="7">
                  <c:v>321</c:v>
                </c:pt>
                <c:pt idx="8">
                  <c:v>386</c:v>
                </c:pt>
                <c:pt idx="9">
                  <c:v>48</c:v>
                </c:pt>
                <c:pt idx="10">
                  <c:v>336</c:v>
                </c:pt>
                <c:pt idx="11">
                  <c:v>485</c:v>
                </c:pt>
                <c:pt idx="12">
                  <c:v>239</c:v>
                </c:pt>
                <c:pt idx="13">
                  <c:v>424</c:v>
                </c:pt>
                <c:pt idx="14">
                  <c:v>221</c:v>
                </c:pt>
                <c:pt idx="15">
                  <c:v>317</c:v>
                </c:pt>
                <c:pt idx="16">
                  <c:v>311</c:v>
                </c:pt>
                <c:pt idx="17">
                  <c:v>50</c:v>
                </c:pt>
                <c:pt idx="18">
                  <c:v>348</c:v>
                </c:pt>
                <c:pt idx="19">
                  <c:v>413</c:v>
                </c:pt>
                <c:pt idx="20">
                  <c:v>254</c:v>
                </c:pt>
                <c:pt idx="21">
                  <c:v>157</c:v>
                </c:pt>
                <c:pt idx="22">
                  <c:v>459</c:v>
                </c:pt>
                <c:pt idx="23">
                  <c:v>182</c:v>
                </c:pt>
                <c:pt idx="24">
                  <c:v>248</c:v>
                </c:pt>
                <c:pt idx="25">
                  <c:v>426</c:v>
                </c:pt>
                <c:pt idx="26">
                  <c:v>371</c:v>
                </c:pt>
                <c:pt idx="27">
                  <c:v>200</c:v>
                </c:pt>
                <c:pt idx="28">
                  <c:v>318</c:v>
                </c:pt>
                <c:pt idx="29">
                  <c:v>442</c:v>
                </c:pt>
                <c:pt idx="30">
                  <c:v>131</c:v>
                </c:pt>
                <c:pt idx="31">
                  <c:v>174</c:v>
                </c:pt>
                <c:pt idx="32">
                  <c:v>295</c:v>
                </c:pt>
                <c:pt idx="33">
                  <c:v>369</c:v>
                </c:pt>
                <c:pt idx="34">
                  <c:v>204</c:v>
                </c:pt>
                <c:pt idx="35">
                  <c:v>49</c:v>
                </c:pt>
                <c:pt idx="36">
                  <c:v>422</c:v>
                </c:pt>
                <c:pt idx="37">
                  <c:v>241</c:v>
                </c:pt>
                <c:pt idx="38">
                  <c:v>366</c:v>
                </c:pt>
                <c:pt idx="39">
                  <c:v>390</c:v>
                </c:pt>
                <c:pt idx="40">
                  <c:v>32</c:v>
                </c:pt>
                <c:pt idx="41">
                  <c:v>424</c:v>
                </c:pt>
                <c:pt idx="42">
                  <c:v>222</c:v>
                </c:pt>
                <c:pt idx="43">
                  <c:v>273</c:v>
                </c:pt>
                <c:pt idx="44">
                  <c:v>432</c:v>
                </c:pt>
                <c:pt idx="45">
                  <c:v>341</c:v>
                </c:pt>
                <c:pt idx="46">
                  <c:v>313</c:v>
                </c:pt>
                <c:pt idx="47">
                  <c:v>176</c:v>
                </c:pt>
                <c:pt idx="48">
                  <c:v>166</c:v>
                </c:pt>
                <c:pt idx="49">
                  <c:v>74</c:v>
                </c:pt>
                <c:pt idx="50">
                  <c:v>214</c:v>
                </c:pt>
                <c:pt idx="51">
                  <c:v>176</c:v>
                </c:pt>
                <c:pt idx="52">
                  <c:v>381</c:v>
                </c:pt>
                <c:pt idx="53">
                  <c:v>453</c:v>
                </c:pt>
                <c:pt idx="54">
                  <c:v>362</c:v>
                </c:pt>
                <c:pt idx="55">
                  <c:v>380</c:v>
                </c:pt>
                <c:pt idx="56">
                  <c:v>30</c:v>
                </c:pt>
                <c:pt idx="57">
                  <c:v>477</c:v>
                </c:pt>
                <c:pt idx="58">
                  <c:v>16</c:v>
                </c:pt>
                <c:pt idx="59">
                  <c:v>61</c:v>
                </c:pt>
                <c:pt idx="60">
                  <c:v>361</c:v>
                </c:pt>
                <c:pt idx="61">
                  <c:v>368</c:v>
                </c:pt>
                <c:pt idx="62">
                  <c:v>81</c:v>
                </c:pt>
                <c:pt idx="63">
                  <c:v>371</c:v>
                </c:pt>
                <c:pt idx="64">
                  <c:v>75</c:v>
                </c:pt>
                <c:pt idx="65">
                  <c:v>348</c:v>
                </c:pt>
                <c:pt idx="66">
                  <c:v>154</c:v>
                </c:pt>
                <c:pt idx="67">
                  <c:v>469</c:v>
                </c:pt>
                <c:pt idx="68">
                  <c:v>305</c:v>
                </c:pt>
                <c:pt idx="69">
                  <c:v>168</c:v>
                </c:pt>
                <c:pt idx="70">
                  <c:v>417</c:v>
                </c:pt>
                <c:pt idx="71">
                  <c:v>33</c:v>
                </c:pt>
                <c:pt idx="72">
                  <c:v>150</c:v>
                </c:pt>
                <c:pt idx="73">
                  <c:v>495</c:v>
                </c:pt>
                <c:pt idx="74">
                  <c:v>88</c:v>
                </c:pt>
                <c:pt idx="75">
                  <c:v>435</c:v>
                </c:pt>
                <c:pt idx="76">
                  <c:v>376</c:v>
                </c:pt>
                <c:pt idx="77">
                  <c:v>464</c:v>
                </c:pt>
                <c:pt idx="78">
                  <c:v>35</c:v>
                </c:pt>
                <c:pt idx="79">
                  <c:v>145</c:v>
                </c:pt>
                <c:pt idx="80">
                  <c:v>52</c:v>
                </c:pt>
                <c:pt idx="81">
                  <c:v>197</c:v>
                </c:pt>
                <c:pt idx="82">
                  <c:v>100</c:v>
                </c:pt>
                <c:pt idx="83">
                  <c:v>264</c:v>
                </c:pt>
                <c:pt idx="84">
                  <c:v>256</c:v>
                </c:pt>
                <c:pt idx="85">
                  <c:v>202</c:v>
                </c:pt>
                <c:pt idx="86">
                  <c:v>45</c:v>
                </c:pt>
                <c:pt idx="87">
                  <c:v>427</c:v>
                </c:pt>
                <c:pt idx="88">
                  <c:v>190</c:v>
                </c:pt>
                <c:pt idx="89">
                  <c:v>78</c:v>
                </c:pt>
                <c:pt idx="90">
                  <c:v>359</c:v>
                </c:pt>
                <c:pt idx="91">
                  <c:v>215</c:v>
                </c:pt>
                <c:pt idx="92">
                  <c:v>103</c:v>
                </c:pt>
                <c:pt idx="93">
                  <c:v>297</c:v>
                </c:pt>
                <c:pt idx="94">
                  <c:v>70</c:v>
                </c:pt>
                <c:pt idx="95">
                  <c:v>362</c:v>
                </c:pt>
                <c:pt idx="96">
                  <c:v>382</c:v>
                </c:pt>
                <c:pt idx="97">
                  <c:v>299</c:v>
                </c:pt>
                <c:pt idx="98">
                  <c:v>131</c:v>
                </c:pt>
                <c:pt idx="99">
                  <c:v>46</c:v>
                </c:pt>
                <c:pt idx="100">
                  <c:v>129</c:v>
                </c:pt>
                <c:pt idx="101">
                  <c:v>419</c:v>
                </c:pt>
                <c:pt idx="102">
                  <c:v>293</c:v>
                </c:pt>
                <c:pt idx="103">
                  <c:v>251</c:v>
                </c:pt>
                <c:pt idx="104">
                  <c:v>280</c:v>
                </c:pt>
                <c:pt idx="105">
                  <c:v>394</c:v>
                </c:pt>
                <c:pt idx="106">
                  <c:v>460</c:v>
                </c:pt>
                <c:pt idx="107">
                  <c:v>227</c:v>
                </c:pt>
                <c:pt idx="108">
                  <c:v>219</c:v>
                </c:pt>
                <c:pt idx="109">
                  <c:v>32</c:v>
                </c:pt>
                <c:pt idx="110">
                  <c:v>173</c:v>
                </c:pt>
                <c:pt idx="111">
                  <c:v>152</c:v>
                </c:pt>
                <c:pt idx="112">
                  <c:v>482</c:v>
                </c:pt>
                <c:pt idx="113">
                  <c:v>32</c:v>
                </c:pt>
                <c:pt idx="114">
                  <c:v>12</c:v>
                </c:pt>
                <c:pt idx="115">
                  <c:v>101</c:v>
                </c:pt>
                <c:pt idx="116">
                  <c:v>181</c:v>
                </c:pt>
                <c:pt idx="117">
                  <c:v>286</c:v>
                </c:pt>
                <c:pt idx="118">
                  <c:v>88</c:v>
                </c:pt>
                <c:pt idx="119">
                  <c:v>180</c:v>
                </c:pt>
                <c:pt idx="120">
                  <c:v>148</c:v>
                </c:pt>
                <c:pt idx="121">
                  <c:v>354</c:v>
                </c:pt>
                <c:pt idx="122">
                  <c:v>137</c:v>
                </c:pt>
                <c:pt idx="123">
                  <c:v>482</c:v>
                </c:pt>
                <c:pt idx="124">
                  <c:v>178</c:v>
                </c:pt>
                <c:pt idx="125">
                  <c:v>416</c:v>
                </c:pt>
                <c:pt idx="126">
                  <c:v>415</c:v>
                </c:pt>
                <c:pt idx="127">
                  <c:v>147</c:v>
                </c:pt>
                <c:pt idx="128">
                  <c:v>456</c:v>
                </c:pt>
                <c:pt idx="129">
                  <c:v>352</c:v>
                </c:pt>
                <c:pt idx="130">
                  <c:v>161</c:v>
                </c:pt>
                <c:pt idx="131">
                  <c:v>376</c:v>
                </c:pt>
                <c:pt idx="132">
                  <c:v>109</c:v>
                </c:pt>
                <c:pt idx="133">
                  <c:v>267</c:v>
                </c:pt>
                <c:pt idx="134">
                  <c:v>351</c:v>
                </c:pt>
                <c:pt idx="135">
                  <c:v>130</c:v>
                </c:pt>
                <c:pt idx="136">
                  <c:v>38</c:v>
                </c:pt>
                <c:pt idx="137">
                  <c:v>164</c:v>
                </c:pt>
                <c:pt idx="138">
                  <c:v>161</c:v>
                </c:pt>
                <c:pt idx="139">
                  <c:v>87</c:v>
                </c:pt>
                <c:pt idx="140">
                  <c:v>328</c:v>
                </c:pt>
                <c:pt idx="141">
                  <c:v>309</c:v>
                </c:pt>
                <c:pt idx="142">
                  <c:v>139</c:v>
                </c:pt>
                <c:pt idx="143">
                  <c:v>278</c:v>
                </c:pt>
                <c:pt idx="144">
                  <c:v>396</c:v>
                </c:pt>
                <c:pt idx="145">
                  <c:v>200</c:v>
                </c:pt>
                <c:pt idx="146">
                  <c:v>266</c:v>
                </c:pt>
                <c:pt idx="147">
                  <c:v>496</c:v>
                </c:pt>
                <c:pt idx="148">
                  <c:v>322</c:v>
                </c:pt>
                <c:pt idx="149">
                  <c:v>13</c:v>
                </c:pt>
                <c:pt idx="150">
                  <c:v>77</c:v>
                </c:pt>
                <c:pt idx="151">
                  <c:v>331</c:v>
                </c:pt>
                <c:pt idx="152">
                  <c:v>287</c:v>
                </c:pt>
                <c:pt idx="153">
                  <c:v>33</c:v>
                </c:pt>
                <c:pt idx="154">
                  <c:v>415</c:v>
                </c:pt>
                <c:pt idx="155">
                  <c:v>308</c:v>
                </c:pt>
                <c:pt idx="156">
                  <c:v>299</c:v>
                </c:pt>
                <c:pt idx="157">
                  <c:v>449</c:v>
                </c:pt>
                <c:pt idx="158">
                  <c:v>454</c:v>
                </c:pt>
                <c:pt idx="159">
                  <c:v>328</c:v>
                </c:pt>
                <c:pt idx="160">
                  <c:v>391</c:v>
                </c:pt>
                <c:pt idx="161">
                  <c:v>97</c:v>
                </c:pt>
                <c:pt idx="162">
                  <c:v>28</c:v>
                </c:pt>
                <c:pt idx="163">
                  <c:v>154</c:v>
                </c:pt>
                <c:pt idx="164">
                  <c:v>441</c:v>
                </c:pt>
                <c:pt idx="165">
                  <c:v>319</c:v>
                </c:pt>
                <c:pt idx="166">
                  <c:v>125</c:v>
                </c:pt>
                <c:pt idx="167">
                  <c:v>408</c:v>
                </c:pt>
                <c:pt idx="168">
                  <c:v>439</c:v>
                </c:pt>
                <c:pt idx="169">
                  <c:v>366</c:v>
                </c:pt>
                <c:pt idx="170">
                  <c:v>123</c:v>
                </c:pt>
                <c:pt idx="171">
                  <c:v>273</c:v>
                </c:pt>
                <c:pt idx="172">
                  <c:v>365</c:v>
                </c:pt>
                <c:pt idx="173">
                  <c:v>222</c:v>
                </c:pt>
                <c:pt idx="174">
                  <c:v>12</c:v>
                </c:pt>
                <c:pt idx="175">
                  <c:v>225</c:v>
                </c:pt>
                <c:pt idx="176">
                  <c:v>69</c:v>
                </c:pt>
                <c:pt idx="177">
                  <c:v>289</c:v>
                </c:pt>
                <c:pt idx="178">
                  <c:v>238</c:v>
                </c:pt>
                <c:pt idx="179">
                  <c:v>172</c:v>
                </c:pt>
                <c:pt idx="180">
                  <c:v>456</c:v>
                </c:pt>
                <c:pt idx="181">
                  <c:v>293</c:v>
                </c:pt>
                <c:pt idx="182">
                  <c:v>336</c:v>
                </c:pt>
                <c:pt idx="183">
                  <c:v>106</c:v>
                </c:pt>
                <c:pt idx="184">
                  <c:v>349</c:v>
                </c:pt>
                <c:pt idx="185">
                  <c:v>419</c:v>
                </c:pt>
                <c:pt idx="186">
                  <c:v>276</c:v>
                </c:pt>
                <c:pt idx="187">
                  <c:v>423</c:v>
                </c:pt>
                <c:pt idx="188">
                  <c:v>395</c:v>
                </c:pt>
                <c:pt idx="189">
                  <c:v>85</c:v>
                </c:pt>
                <c:pt idx="190">
                  <c:v>91</c:v>
                </c:pt>
                <c:pt idx="191">
                  <c:v>283</c:v>
                </c:pt>
                <c:pt idx="192">
                  <c:v>109</c:v>
                </c:pt>
                <c:pt idx="193">
                  <c:v>469</c:v>
                </c:pt>
                <c:pt idx="194">
                  <c:v>470</c:v>
                </c:pt>
                <c:pt idx="195">
                  <c:v>459</c:v>
                </c:pt>
                <c:pt idx="196">
                  <c:v>212</c:v>
                </c:pt>
                <c:pt idx="197">
                  <c:v>163</c:v>
                </c:pt>
                <c:pt idx="198">
                  <c:v>259</c:v>
                </c:pt>
                <c:pt idx="199">
                  <c:v>426</c:v>
                </c:pt>
                <c:pt idx="200">
                  <c:v>411</c:v>
                </c:pt>
                <c:pt idx="201">
                  <c:v>301</c:v>
                </c:pt>
                <c:pt idx="202">
                  <c:v>360</c:v>
                </c:pt>
                <c:pt idx="203">
                  <c:v>187</c:v>
                </c:pt>
                <c:pt idx="204">
                  <c:v>335</c:v>
                </c:pt>
                <c:pt idx="205">
                  <c:v>34</c:v>
                </c:pt>
                <c:pt idx="206">
                  <c:v>321</c:v>
                </c:pt>
                <c:pt idx="207">
                  <c:v>302</c:v>
                </c:pt>
                <c:pt idx="208">
                  <c:v>483</c:v>
                </c:pt>
                <c:pt idx="209">
                  <c:v>44</c:v>
                </c:pt>
                <c:pt idx="210">
                  <c:v>139</c:v>
                </c:pt>
                <c:pt idx="211">
                  <c:v>57</c:v>
                </c:pt>
                <c:pt idx="212">
                  <c:v>346</c:v>
                </c:pt>
                <c:pt idx="213">
                  <c:v>178</c:v>
                </c:pt>
                <c:pt idx="214">
                  <c:v>392</c:v>
                </c:pt>
                <c:pt idx="215">
                  <c:v>113</c:v>
                </c:pt>
                <c:pt idx="216">
                  <c:v>486</c:v>
                </c:pt>
                <c:pt idx="217">
                  <c:v>221</c:v>
                </c:pt>
                <c:pt idx="218">
                  <c:v>358</c:v>
                </c:pt>
                <c:pt idx="219">
                  <c:v>347</c:v>
                </c:pt>
                <c:pt idx="220">
                  <c:v>243</c:v>
                </c:pt>
                <c:pt idx="221">
                  <c:v>62</c:v>
                </c:pt>
                <c:pt idx="222">
                  <c:v>299</c:v>
                </c:pt>
                <c:pt idx="223">
                  <c:v>302</c:v>
                </c:pt>
                <c:pt idx="224">
                  <c:v>409</c:v>
                </c:pt>
                <c:pt idx="225">
                  <c:v>492</c:v>
                </c:pt>
                <c:pt idx="226">
                  <c:v>337</c:v>
                </c:pt>
                <c:pt idx="227">
                  <c:v>219</c:v>
                </c:pt>
                <c:pt idx="228">
                  <c:v>248</c:v>
                </c:pt>
                <c:pt idx="229">
                  <c:v>368</c:v>
                </c:pt>
                <c:pt idx="230">
                  <c:v>245</c:v>
                </c:pt>
                <c:pt idx="231">
                  <c:v>331</c:v>
                </c:pt>
                <c:pt idx="232">
                  <c:v>289</c:v>
                </c:pt>
                <c:pt idx="233">
                  <c:v>204</c:v>
                </c:pt>
                <c:pt idx="234">
                  <c:v>146</c:v>
                </c:pt>
                <c:pt idx="235">
                  <c:v>274</c:v>
                </c:pt>
                <c:pt idx="236">
                  <c:v>389</c:v>
                </c:pt>
                <c:pt idx="237">
                  <c:v>247</c:v>
                </c:pt>
                <c:pt idx="238">
                  <c:v>379</c:v>
                </c:pt>
                <c:pt idx="239">
                  <c:v>480</c:v>
                </c:pt>
                <c:pt idx="240">
                  <c:v>302</c:v>
                </c:pt>
                <c:pt idx="241">
                  <c:v>362</c:v>
                </c:pt>
                <c:pt idx="242">
                  <c:v>37</c:v>
                </c:pt>
                <c:pt idx="243">
                  <c:v>134</c:v>
                </c:pt>
                <c:pt idx="244">
                  <c:v>101</c:v>
                </c:pt>
                <c:pt idx="245">
                  <c:v>380</c:v>
                </c:pt>
                <c:pt idx="246">
                  <c:v>338</c:v>
                </c:pt>
                <c:pt idx="247">
                  <c:v>259</c:v>
                </c:pt>
                <c:pt idx="248">
                  <c:v>119</c:v>
                </c:pt>
                <c:pt idx="249">
                  <c:v>183</c:v>
                </c:pt>
                <c:pt idx="250">
                  <c:v>282</c:v>
                </c:pt>
                <c:pt idx="251">
                  <c:v>436</c:v>
                </c:pt>
                <c:pt idx="252">
                  <c:v>87</c:v>
                </c:pt>
                <c:pt idx="253">
                  <c:v>231</c:v>
                </c:pt>
                <c:pt idx="254">
                  <c:v>192</c:v>
                </c:pt>
                <c:pt idx="255">
                  <c:v>365</c:v>
                </c:pt>
                <c:pt idx="256">
                  <c:v>209</c:v>
                </c:pt>
                <c:pt idx="257">
                  <c:v>432</c:v>
                </c:pt>
                <c:pt idx="258">
                  <c:v>490</c:v>
                </c:pt>
                <c:pt idx="259">
                  <c:v>27</c:v>
                </c:pt>
                <c:pt idx="260">
                  <c:v>438</c:v>
                </c:pt>
                <c:pt idx="261">
                  <c:v>375</c:v>
                </c:pt>
                <c:pt idx="262">
                  <c:v>393</c:v>
                </c:pt>
                <c:pt idx="263">
                  <c:v>140</c:v>
                </c:pt>
                <c:pt idx="264">
                  <c:v>99</c:v>
                </c:pt>
                <c:pt idx="265">
                  <c:v>296</c:v>
                </c:pt>
                <c:pt idx="266">
                  <c:v>380</c:v>
                </c:pt>
                <c:pt idx="267">
                  <c:v>384</c:v>
                </c:pt>
                <c:pt idx="268">
                  <c:v>294</c:v>
                </c:pt>
                <c:pt idx="269">
                  <c:v>71</c:v>
                </c:pt>
                <c:pt idx="270">
                  <c:v>391</c:v>
                </c:pt>
                <c:pt idx="271">
                  <c:v>190</c:v>
                </c:pt>
                <c:pt idx="272">
                  <c:v>436</c:v>
                </c:pt>
                <c:pt idx="273">
                  <c:v>152</c:v>
                </c:pt>
                <c:pt idx="274">
                  <c:v>178</c:v>
                </c:pt>
                <c:pt idx="275">
                  <c:v>491</c:v>
                </c:pt>
                <c:pt idx="276">
                  <c:v>127</c:v>
                </c:pt>
                <c:pt idx="277">
                  <c:v>281</c:v>
                </c:pt>
                <c:pt idx="278">
                  <c:v>484</c:v>
                </c:pt>
                <c:pt idx="279">
                  <c:v>378</c:v>
                </c:pt>
                <c:pt idx="280">
                  <c:v>12</c:v>
                </c:pt>
                <c:pt idx="281">
                  <c:v>388</c:v>
                </c:pt>
                <c:pt idx="282">
                  <c:v>191</c:v>
                </c:pt>
                <c:pt idx="283">
                  <c:v>201</c:v>
                </c:pt>
                <c:pt idx="284">
                  <c:v>217</c:v>
                </c:pt>
                <c:pt idx="285">
                  <c:v>136</c:v>
                </c:pt>
                <c:pt idx="286">
                  <c:v>421</c:v>
                </c:pt>
                <c:pt idx="287">
                  <c:v>155</c:v>
                </c:pt>
                <c:pt idx="288">
                  <c:v>63</c:v>
                </c:pt>
                <c:pt idx="289">
                  <c:v>34</c:v>
                </c:pt>
                <c:pt idx="290">
                  <c:v>223</c:v>
                </c:pt>
                <c:pt idx="291">
                  <c:v>479</c:v>
                </c:pt>
                <c:pt idx="292">
                  <c:v>75</c:v>
                </c:pt>
                <c:pt idx="293">
                  <c:v>73</c:v>
                </c:pt>
                <c:pt idx="294">
                  <c:v>198</c:v>
                </c:pt>
                <c:pt idx="295">
                  <c:v>298</c:v>
                </c:pt>
                <c:pt idx="296">
                  <c:v>196</c:v>
                </c:pt>
                <c:pt idx="297">
                  <c:v>11</c:v>
                </c:pt>
                <c:pt idx="298">
                  <c:v>100</c:v>
                </c:pt>
                <c:pt idx="299">
                  <c:v>379</c:v>
                </c:pt>
                <c:pt idx="300">
                  <c:v>233</c:v>
                </c:pt>
                <c:pt idx="301">
                  <c:v>256</c:v>
                </c:pt>
                <c:pt idx="302">
                  <c:v>454</c:v>
                </c:pt>
                <c:pt idx="303">
                  <c:v>451</c:v>
                </c:pt>
                <c:pt idx="304">
                  <c:v>294</c:v>
                </c:pt>
                <c:pt idx="305">
                  <c:v>88</c:v>
                </c:pt>
                <c:pt idx="306">
                  <c:v>460</c:v>
                </c:pt>
                <c:pt idx="307">
                  <c:v>81</c:v>
                </c:pt>
                <c:pt idx="308">
                  <c:v>307</c:v>
                </c:pt>
                <c:pt idx="309">
                  <c:v>14</c:v>
                </c:pt>
                <c:pt idx="310">
                  <c:v>61</c:v>
                </c:pt>
                <c:pt idx="311">
                  <c:v>309</c:v>
                </c:pt>
                <c:pt idx="312">
                  <c:v>408</c:v>
                </c:pt>
                <c:pt idx="313">
                  <c:v>301</c:v>
                </c:pt>
                <c:pt idx="314">
                  <c:v>102</c:v>
                </c:pt>
                <c:pt idx="315">
                  <c:v>48</c:v>
                </c:pt>
                <c:pt idx="316">
                  <c:v>373</c:v>
                </c:pt>
                <c:pt idx="317">
                  <c:v>484</c:v>
                </c:pt>
                <c:pt idx="318">
                  <c:v>262</c:v>
                </c:pt>
                <c:pt idx="319">
                  <c:v>168</c:v>
                </c:pt>
                <c:pt idx="320">
                  <c:v>286</c:v>
                </c:pt>
                <c:pt idx="321">
                  <c:v>343</c:v>
                </c:pt>
                <c:pt idx="322">
                  <c:v>495</c:v>
                </c:pt>
                <c:pt idx="323">
                  <c:v>187</c:v>
                </c:pt>
                <c:pt idx="324">
                  <c:v>281</c:v>
                </c:pt>
                <c:pt idx="325">
                  <c:v>447</c:v>
                </c:pt>
                <c:pt idx="326">
                  <c:v>29</c:v>
                </c:pt>
                <c:pt idx="327">
                  <c:v>292</c:v>
                </c:pt>
                <c:pt idx="328">
                  <c:v>389</c:v>
                </c:pt>
                <c:pt idx="329">
                  <c:v>136</c:v>
                </c:pt>
                <c:pt idx="330">
                  <c:v>14</c:v>
                </c:pt>
                <c:pt idx="331">
                  <c:v>208</c:v>
                </c:pt>
                <c:pt idx="332">
                  <c:v>68</c:v>
                </c:pt>
                <c:pt idx="333">
                  <c:v>251</c:v>
                </c:pt>
                <c:pt idx="334">
                  <c:v>148</c:v>
                </c:pt>
                <c:pt idx="335">
                  <c:v>304</c:v>
                </c:pt>
                <c:pt idx="336">
                  <c:v>316</c:v>
                </c:pt>
                <c:pt idx="337">
                  <c:v>330</c:v>
                </c:pt>
                <c:pt idx="338">
                  <c:v>446</c:v>
                </c:pt>
                <c:pt idx="339">
                  <c:v>438</c:v>
                </c:pt>
                <c:pt idx="340">
                  <c:v>487</c:v>
                </c:pt>
                <c:pt idx="341">
                  <c:v>44</c:v>
                </c:pt>
                <c:pt idx="342">
                  <c:v>383</c:v>
                </c:pt>
                <c:pt idx="343">
                  <c:v>379</c:v>
                </c:pt>
                <c:pt idx="344">
                  <c:v>15</c:v>
                </c:pt>
                <c:pt idx="345">
                  <c:v>500</c:v>
                </c:pt>
                <c:pt idx="346">
                  <c:v>474</c:v>
                </c:pt>
                <c:pt idx="347">
                  <c:v>477</c:v>
                </c:pt>
                <c:pt idx="348">
                  <c:v>205</c:v>
                </c:pt>
                <c:pt idx="349">
                  <c:v>160</c:v>
                </c:pt>
                <c:pt idx="350">
                  <c:v>88</c:v>
                </c:pt>
                <c:pt idx="351">
                  <c:v>174</c:v>
                </c:pt>
                <c:pt idx="352">
                  <c:v>238</c:v>
                </c:pt>
                <c:pt idx="353">
                  <c:v>415</c:v>
                </c:pt>
                <c:pt idx="354">
                  <c:v>425</c:v>
                </c:pt>
                <c:pt idx="355">
                  <c:v>10</c:v>
                </c:pt>
                <c:pt idx="356">
                  <c:v>474</c:v>
                </c:pt>
                <c:pt idx="357">
                  <c:v>445</c:v>
                </c:pt>
                <c:pt idx="358">
                  <c:v>250</c:v>
                </c:pt>
                <c:pt idx="359">
                  <c:v>173</c:v>
                </c:pt>
                <c:pt idx="360">
                  <c:v>471</c:v>
                </c:pt>
                <c:pt idx="361">
                  <c:v>306</c:v>
                </c:pt>
                <c:pt idx="362">
                  <c:v>192</c:v>
                </c:pt>
                <c:pt idx="363">
                  <c:v>327</c:v>
                </c:pt>
                <c:pt idx="364">
                  <c:v>297</c:v>
                </c:pt>
                <c:pt idx="365">
                  <c:v>64</c:v>
                </c:pt>
                <c:pt idx="366">
                  <c:v>427</c:v>
                </c:pt>
                <c:pt idx="367">
                  <c:v>404</c:v>
                </c:pt>
                <c:pt idx="368">
                  <c:v>29</c:v>
                </c:pt>
                <c:pt idx="369">
                  <c:v>28</c:v>
                </c:pt>
                <c:pt idx="370">
                  <c:v>217</c:v>
                </c:pt>
                <c:pt idx="371">
                  <c:v>221</c:v>
                </c:pt>
                <c:pt idx="372">
                  <c:v>50</c:v>
                </c:pt>
                <c:pt idx="373">
                  <c:v>250</c:v>
                </c:pt>
                <c:pt idx="374">
                  <c:v>122</c:v>
                </c:pt>
                <c:pt idx="375">
                  <c:v>447</c:v>
                </c:pt>
                <c:pt idx="376">
                  <c:v>243</c:v>
                </c:pt>
                <c:pt idx="377">
                  <c:v>344</c:v>
                </c:pt>
                <c:pt idx="378">
                  <c:v>29</c:v>
                </c:pt>
                <c:pt idx="379">
                  <c:v>496</c:v>
                </c:pt>
                <c:pt idx="380">
                  <c:v>486</c:v>
                </c:pt>
                <c:pt idx="381">
                  <c:v>195</c:v>
                </c:pt>
                <c:pt idx="382">
                  <c:v>480</c:v>
                </c:pt>
                <c:pt idx="383">
                  <c:v>167</c:v>
                </c:pt>
                <c:pt idx="384">
                  <c:v>424</c:v>
                </c:pt>
                <c:pt idx="385">
                  <c:v>42</c:v>
                </c:pt>
                <c:pt idx="386">
                  <c:v>91</c:v>
                </c:pt>
                <c:pt idx="387">
                  <c:v>54</c:v>
                </c:pt>
                <c:pt idx="388">
                  <c:v>250</c:v>
                </c:pt>
                <c:pt idx="389">
                  <c:v>180</c:v>
                </c:pt>
                <c:pt idx="390">
                  <c:v>281</c:v>
                </c:pt>
                <c:pt idx="391">
                  <c:v>302</c:v>
                </c:pt>
                <c:pt idx="392">
                  <c:v>166</c:v>
                </c:pt>
                <c:pt idx="393">
                  <c:v>374</c:v>
                </c:pt>
                <c:pt idx="394">
                  <c:v>399</c:v>
                </c:pt>
                <c:pt idx="395">
                  <c:v>40</c:v>
                </c:pt>
                <c:pt idx="396">
                  <c:v>98</c:v>
                </c:pt>
                <c:pt idx="397">
                  <c:v>43</c:v>
                </c:pt>
                <c:pt idx="398">
                  <c:v>17</c:v>
                </c:pt>
                <c:pt idx="399">
                  <c:v>373</c:v>
                </c:pt>
                <c:pt idx="400">
                  <c:v>182</c:v>
                </c:pt>
                <c:pt idx="401">
                  <c:v>81</c:v>
                </c:pt>
                <c:pt idx="402">
                  <c:v>233</c:v>
                </c:pt>
                <c:pt idx="403">
                  <c:v>416</c:v>
                </c:pt>
                <c:pt idx="404">
                  <c:v>71</c:v>
                </c:pt>
                <c:pt idx="405">
                  <c:v>164</c:v>
                </c:pt>
                <c:pt idx="406">
                  <c:v>65</c:v>
                </c:pt>
                <c:pt idx="407">
                  <c:v>386</c:v>
                </c:pt>
                <c:pt idx="408">
                  <c:v>278</c:v>
                </c:pt>
                <c:pt idx="409">
                  <c:v>192</c:v>
                </c:pt>
                <c:pt idx="410">
                  <c:v>195</c:v>
                </c:pt>
                <c:pt idx="411">
                  <c:v>141</c:v>
                </c:pt>
                <c:pt idx="412">
                  <c:v>272</c:v>
                </c:pt>
                <c:pt idx="413">
                  <c:v>188</c:v>
                </c:pt>
                <c:pt idx="414">
                  <c:v>249</c:v>
                </c:pt>
                <c:pt idx="415">
                  <c:v>69</c:v>
                </c:pt>
                <c:pt idx="416">
                  <c:v>449</c:v>
                </c:pt>
                <c:pt idx="417">
                  <c:v>159</c:v>
                </c:pt>
                <c:pt idx="418">
                  <c:v>177</c:v>
                </c:pt>
                <c:pt idx="419">
                  <c:v>389</c:v>
                </c:pt>
                <c:pt idx="420">
                  <c:v>82</c:v>
                </c:pt>
                <c:pt idx="421">
                  <c:v>413</c:v>
                </c:pt>
                <c:pt idx="422">
                  <c:v>278</c:v>
                </c:pt>
                <c:pt idx="423">
                  <c:v>427</c:v>
                </c:pt>
                <c:pt idx="424">
                  <c:v>386</c:v>
                </c:pt>
                <c:pt idx="425">
                  <c:v>308</c:v>
                </c:pt>
                <c:pt idx="426">
                  <c:v>405</c:v>
                </c:pt>
                <c:pt idx="427">
                  <c:v>343</c:v>
                </c:pt>
                <c:pt idx="428">
                  <c:v>285</c:v>
                </c:pt>
                <c:pt idx="429">
                  <c:v>44</c:v>
                </c:pt>
                <c:pt idx="430">
                  <c:v>451</c:v>
                </c:pt>
                <c:pt idx="431">
                  <c:v>344</c:v>
                </c:pt>
                <c:pt idx="432">
                  <c:v>263</c:v>
                </c:pt>
                <c:pt idx="433">
                  <c:v>88</c:v>
                </c:pt>
                <c:pt idx="434">
                  <c:v>105</c:v>
                </c:pt>
                <c:pt idx="435">
                  <c:v>30</c:v>
                </c:pt>
                <c:pt idx="436">
                  <c:v>335</c:v>
                </c:pt>
                <c:pt idx="437">
                  <c:v>64</c:v>
                </c:pt>
                <c:pt idx="438">
                  <c:v>203</c:v>
                </c:pt>
                <c:pt idx="439">
                  <c:v>53</c:v>
                </c:pt>
                <c:pt idx="440">
                  <c:v>259</c:v>
                </c:pt>
                <c:pt idx="441">
                  <c:v>34</c:v>
                </c:pt>
                <c:pt idx="442">
                  <c:v>253</c:v>
                </c:pt>
                <c:pt idx="443">
                  <c:v>26</c:v>
                </c:pt>
                <c:pt idx="444">
                  <c:v>286</c:v>
                </c:pt>
                <c:pt idx="445">
                  <c:v>453</c:v>
                </c:pt>
                <c:pt idx="446">
                  <c:v>450</c:v>
                </c:pt>
                <c:pt idx="447">
                  <c:v>165</c:v>
                </c:pt>
                <c:pt idx="448">
                  <c:v>381</c:v>
                </c:pt>
                <c:pt idx="449">
                  <c:v>349</c:v>
                </c:pt>
                <c:pt idx="450">
                  <c:v>493</c:v>
                </c:pt>
                <c:pt idx="451">
                  <c:v>187</c:v>
                </c:pt>
                <c:pt idx="452">
                  <c:v>119</c:v>
                </c:pt>
                <c:pt idx="453">
                  <c:v>318</c:v>
                </c:pt>
                <c:pt idx="454">
                  <c:v>385</c:v>
                </c:pt>
                <c:pt idx="455">
                  <c:v>187</c:v>
                </c:pt>
                <c:pt idx="456">
                  <c:v>352</c:v>
                </c:pt>
                <c:pt idx="457">
                  <c:v>83</c:v>
                </c:pt>
                <c:pt idx="458">
                  <c:v>30</c:v>
                </c:pt>
                <c:pt idx="459">
                  <c:v>120</c:v>
                </c:pt>
                <c:pt idx="460">
                  <c:v>352</c:v>
                </c:pt>
                <c:pt idx="461">
                  <c:v>76</c:v>
                </c:pt>
                <c:pt idx="462">
                  <c:v>183</c:v>
                </c:pt>
                <c:pt idx="463">
                  <c:v>341</c:v>
                </c:pt>
                <c:pt idx="464">
                  <c:v>326</c:v>
                </c:pt>
                <c:pt idx="465">
                  <c:v>217</c:v>
                </c:pt>
                <c:pt idx="466">
                  <c:v>414</c:v>
                </c:pt>
                <c:pt idx="467">
                  <c:v>138</c:v>
                </c:pt>
                <c:pt idx="468">
                  <c:v>153</c:v>
                </c:pt>
                <c:pt idx="469">
                  <c:v>315</c:v>
                </c:pt>
                <c:pt idx="470">
                  <c:v>298</c:v>
                </c:pt>
                <c:pt idx="471">
                  <c:v>267</c:v>
                </c:pt>
                <c:pt idx="472">
                  <c:v>306</c:v>
                </c:pt>
                <c:pt idx="473">
                  <c:v>487</c:v>
                </c:pt>
                <c:pt idx="474">
                  <c:v>459</c:v>
                </c:pt>
                <c:pt idx="475">
                  <c:v>417</c:v>
                </c:pt>
                <c:pt idx="476">
                  <c:v>479</c:v>
                </c:pt>
                <c:pt idx="477">
                  <c:v>185</c:v>
                </c:pt>
                <c:pt idx="478">
                  <c:v>250</c:v>
                </c:pt>
                <c:pt idx="479">
                  <c:v>112</c:v>
                </c:pt>
                <c:pt idx="480">
                  <c:v>327</c:v>
                </c:pt>
                <c:pt idx="481">
                  <c:v>129</c:v>
                </c:pt>
                <c:pt idx="482">
                  <c:v>291</c:v>
                </c:pt>
                <c:pt idx="483">
                  <c:v>365</c:v>
                </c:pt>
                <c:pt idx="484">
                  <c:v>393</c:v>
                </c:pt>
                <c:pt idx="485">
                  <c:v>89</c:v>
                </c:pt>
                <c:pt idx="486">
                  <c:v>160</c:v>
                </c:pt>
                <c:pt idx="487">
                  <c:v>165</c:v>
                </c:pt>
                <c:pt idx="488">
                  <c:v>301</c:v>
                </c:pt>
                <c:pt idx="489">
                  <c:v>344</c:v>
                </c:pt>
                <c:pt idx="490">
                  <c:v>33</c:v>
                </c:pt>
                <c:pt idx="491">
                  <c:v>18</c:v>
                </c:pt>
                <c:pt idx="492">
                  <c:v>483</c:v>
                </c:pt>
                <c:pt idx="493">
                  <c:v>417</c:v>
                </c:pt>
                <c:pt idx="494">
                  <c:v>410</c:v>
                </c:pt>
                <c:pt idx="495">
                  <c:v>473</c:v>
                </c:pt>
                <c:pt idx="496">
                  <c:v>311</c:v>
                </c:pt>
                <c:pt idx="497">
                  <c:v>235</c:v>
                </c:pt>
                <c:pt idx="498">
                  <c:v>157</c:v>
                </c:pt>
                <c:pt idx="499">
                  <c:v>478</c:v>
                </c:pt>
                <c:pt idx="500">
                  <c:v>455</c:v>
                </c:pt>
                <c:pt idx="501">
                  <c:v>469</c:v>
                </c:pt>
                <c:pt idx="502">
                  <c:v>466</c:v>
                </c:pt>
                <c:pt idx="503">
                  <c:v>91</c:v>
                </c:pt>
                <c:pt idx="504">
                  <c:v>210</c:v>
                </c:pt>
                <c:pt idx="505">
                  <c:v>356</c:v>
                </c:pt>
                <c:pt idx="506">
                  <c:v>328</c:v>
                </c:pt>
                <c:pt idx="507">
                  <c:v>114</c:v>
                </c:pt>
                <c:pt idx="508">
                  <c:v>208</c:v>
                </c:pt>
                <c:pt idx="509">
                  <c:v>23</c:v>
                </c:pt>
                <c:pt idx="510">
                  <c:v>415</c:v>
                </c:pt>
                <c:pt idx="511">
                  <c:v>129</c:v>
                </c:pt>
                <c:pt idx="512">
                  <c:v>231</c:v>
                </c:pt>
                <c:pt idx="513">
                  <c:v>364</c:v>
                </c:pt>
                <c:pt idx="514">
                  <c:v>390</c:v>
                </c:pt>
                <c:pt idx="515">
                  <c:v>24</c:v>
                </c:pt>
                <c:pt idx="516">
                  <c:v>358</c:v>
                </c:pt>
                <c:pt idx="517">
                  <c:v>429</c:v>
                </c:pt>
                <c:pt idx="518">
                  <c:v>193</c:v>
                </c:pt>
                <c:pt idx="519">
                  <c:v>20</c:v>
                </c:pt>
                <c:pt idx="520">
                  <c:v>184</c:v>
                </c:pt>
                <c:pt idx="521">
                  <c:v>163</c:v>
                </c:pt>
                <c:pt idx="522">
                  <c:v>217</c:v>
                </c:pt>
                <c:pt idx="523">
                  <c:v>339</c:v>
                </c:pt>
                <c:pt idx="524">
                  <c:v>39</c:v>
                </c:pt>
                <c:pt idx="525">
                  <c:v>285</c:v>
                </c:pt>
                <c:pt idx="526">
                  <c:v>312</c:v>
                </c:pt>
                <c:pt idx="527">
                  <c:v>19</c:v>
                </c:pt>
                <c:pt idx="528">
                  <c:v>54</c:v>
                </c:pt>
                <c:pt idx="529">
                  <c:v>345</c:v>
                </c:pt>
                <c:pt idx="530">
                  <c:v>52</c:v>
                </c:pt>
                <c:pt idx="531">
                  <c:v>44</c:v>
                </c:pt>
                <c:pt idx="532">
                  <c:v>163</c:v>
                </c:pt>
                <c:pt idx="533">
                  <c:v>164</c:v>
                </c:pt>
                <c:pt idx="534">
                  <c:v>181</c:v>
                </c:pt>
                <c:pt idx="535">
                  <c:v>240</c:v>
                </c:pt>
                <c:pt idx="536">
                  <c:v>76</c:v>
                </c:pt>
                <c:pt idx="537">
                  <c:v>277</c:v>
                </c:pt>
                <c:pt idx="538">
                  <c:v>53</c:v>
                </c:pt>
                <c:pt idx="539">
                  <c:v>214</c:v>
                </c:pt>
                <c:pt idx="540">
                  <c:v>132</c:v>
                </c:pt>
                <c:pt idx="541">
                  <c:v>478</c:v>
                </c:pt>
                <c:pt idx="542">
                  <c:v>456</c:v>
                </c:pt>
                <c:pt idx="543">
                  <c:v>214</c:v>
                </c:pt>
                <c:pt idx="544">
                  <c:v>276</c:v>
                </c:pt>
                <c:pt idx="545">
                  <c:v>133</c:v>
                </c:pt>
                <c:pt idx="546">
                  <c:v>166</c:v>
                </c:pt>
                <c:pt idx="547">
                  <c:v>124</c:v>
                </c:pt>
                <c:pt idx="548">
                  <c:v>297</c:v>
                </c:pt>
                <c:pt idx="549">
                  <c:v>281</c:v>
                </c:pt>
                <c:pt idx="550">
                  <c:v>171</c:v>
                </c:pt>
                <c:pt idx="551">
                  <c:v>108</c:v>
                </c:pt>
                <c:pt idx="552">
                  <c:v>275</c:v>
                </c:pt>
                <c:pt idx="553">
                  <c:v>375</c:v>
                </c:pt>
                <c:pt idx="554">
                  <c:v>119</c:v>
                </c:pt>
                <c:pt idx="555">
                  <c:v>203</c:v>
                </c:pt>
                <c:pt idx="556">
                  <c:v>395</c:v>
                </c:pt>
                <c:pt idx="557">
                  <c:v>129</c:v>
                </c:pt>
                <c:pt idx="558">
                  <c:v>123</c:v>
                </c:pt>
                <c:pt idx="559">
                  <c:v>478</c:v>
                </c:pt>
                <c:pt idx="560">
                  <c:v>267</c:v>
                </c:pt>
                <c:pt idx="561">
                  <c:v>166</c:v>
                </c:pt>
                <c:pt idx="562">
                  <c:v>312</c:v>
                </c:pt>
                <c:pt idx="563">
                  <c:v>461</c:v>
                </c:pt>
                <c:pt idx="564">
                  <c:v>306</c:v>
                </c:pt>
                <c:pt idx="565">
                  <c:v>443</c:v>
                </c:pt>
                <c:pt idx="566">
                  <c:v>155</c:v>
                </c:pt>
                <c:pt idx="567">
                  <c:v>102</c:v>
                </c:pt>
                <c:pt idx="568">
                  <c:v>75</c:v>
                </c:pt>
                <c:pt idx="569">
                  <c:v>404</c:v>
                </c:pt>
                <c:pt idx="570">
                  <c:v>362</c:v>
                </c:pt>
                <c:pt idx="571">
                  <c:v>390</c:v>
                </c:pt>
                <c:pt idx="572">
                  <c:v>141</c:v>
                </c:pt>
                <c:pt idx="573">
                  <c:v>413</c:v>
                </c:pt>
                <c:pt idx="574">
                  <c:v>139</c:v>
                </c:pt>
                <c:pt idx="575">
                  <c:v>198</c:v>
                </c:pt>
                <c:pt idx="576">
                  <c:v>253</c:v>
                </c:pt>
                <c:pt idx="577">
                  <c:v>457</c:v>
                </c:pt>
                <c:pt idx="578">
                  <c:v>354</c:v>
                </c:pt>
                <c:pt idx="579">
                  <c:v>477</c:v>
                </c:pt>
                <c:pt idx="580">
                  <c:v>316</c:v>
                </c:pt>
                <c:pt idx="581">
                  <c:v>58</c:v>
                </c:pt>
                <c:pt idx="582">
                  <c:v>467</c:v>
                </c:pt>
                <c:pt idx="583">
                  <c:v>55</c:v>
                </c:pt>
                <c:pt idx="584">
                  <c:v>427</c:v>
                </c:pt>
                <c:pt idx="585">
                  <c:v>479</c:v>
                </c:pt>
                <c:pt idx="586">
                  <c:v>338</c:v>
                </c:pt>
                <c:pt idx="587">
                  <c:v>379</c:v>
                </c:pt>
                <c:pt idx="588">
                  <c:v>82</c:v>
                </c:pt>
                <c:pt idx="589">
                  <c:v>74</c:v>
                </c:pt>
                <c:pt idx="590">
                  <c:v>163</c:v>
                </c:pt>
                <c:pt idx="591">
                  <c:v>175</c:v>
                </c:pt>
                <c:pt idx="592">
                  <c:v>171</c:v>
                </c:pt>
                <c:pt idx="593">
                  <c:v>469</c:v>
                </c:pt>
                <c:pt idx="594">
                  <c:v>127</c:v>
                </c:pt>
                <c:pt idx="595">
                  <c:v>216</c:v>
                </c:pt>
                <c:pt idx="596">
                  <c:v>277</c:v>
                </c:pt>
                <c:pt idx="597">
                  <c:v>25</c:v>
                </c:pt>
                <c:pt idx="598">
                  <c:v>121</c:v>
                </c:pt>
                <c:pt idx="599">
                  <c:v>168</c:v>
                </c:pt>
                <c:pt idx="600">
                  <c:v>204</c:v>
                </c:pt>
                <c:pt idx="601">
                  <c:v>283</c:v>
                </c:pt>
                <c:pt idx="602">
                  <c:v>104</c:v>
                </c:pt>
                <c:pt idx="603">
                  <c:v>321</c:v>
                </c:pt>
                <c:pt idx="604">
                  <c:v>138</c:v>
                </c:pt>
                <c:pt idx="605">
                  <c:v>482</c:v>
                </c:pt>
                <c:pt idx="606">
                  <c:v>447</c:v>
                </c:pt>
                <c:pt idx="607">
                  <c:v>115</c:v>
                </c:pt>
                <c:pt idx="608">
                  <c:v>478</c:v>
                </c:pt>
                <c:pt idx="609">
                  <c:v>223</c:v>
                </c:pt>
                <c:pt idx="610">
                  <c:v>205</c:v>
                </c:pt>
                <c:pt idx="611">
                  <c:v>196</c:v>
                </c:pt>
                <c:pt idx="612">
                  <c:v>292</c:v>
                </c:pt>
                <c:pt idx="613">
                  <c:v>352</c:v>
                </c:pt>
                <c:pt idx="614">
                  <c:v>491</c:v>
                </c:pt>
                <c:pt idx="615">
                  <c:v>36</c:v>
                </c:pt>
                <c:pt idx="616">
                  <c:v>164</c:v>
                </c:pt>
                <c:pt idx="617">
                  <c:v>420</c:v>
                </c:pt>
                <c:pt idx="618">
                  <c:v>348</c:v>
                </c:pt>
                <c:pt idx="619">
                  <c:v>85</c:v>
                </c:pt>
                <c:pt idx="620">
                  <c:v>263</c:v>
                </c:pt>
                <c:pt idx="621">
                  <c:v>498</c:v>
                </c:pt>
                <c:pt idx="622">
                  <c:v>439</c:v>
                </c:pt>
                <c:pt idx="623">
                  <c:v>478</c:v>
                </c:pt>
                <c:pt idx="624">
                  <c:v>157</c:v>
                </c:pt>
                <c:pt idx="625">
                  <c:v>203</c:v>
                </c:pt>
                <c:pt idx="626">
                  <c:v>89</c:v>
                </c:pt>
                <c:pt idx="627">
                  <c:v>342</c:v>
                </c:pt>
                <c:pt idx="628">
                  <c:v>173</c:v>
                </c:pt>
                <c:pt idx="629">
                  <c:v>19</c:v>
                </c:pt>
                <c:pt idx="630">
                  <c:v>55</c:v>
                </c:pt>
                <c:pt idx="631">
                  <c:v>70</c:v>
                </c:pt>
                <c:pt idx="632">
                  <c:v>309</c:v>
                </c:pt>
                <c:pt idx="633">
                  <c:v>162</c:v>
                </c:pt>
                <c:pt idx="634">
                  <c:v>247</c:v>
                </c:pt>
                <c:pt idx="635">
                  <c:v>14</c:v>
                </c:pt>
                <c:pt idx="636">
                  <c:v>335</c:v>
                </c:pt>
                <c:pt idx="637">
                  <c:v>345</c:v>
                </c:pt>
                <c:pt idx="638">
                  <c:v>331</c:v>
                </c:pt>
                <c:pt idx="639">
                  <c:v>307</c:v>
                </c:pt>
                <c:pt idx="640">
                  <c:v>24</c:v>
                </c:pt>
                <c:pt idx="641">
                  <c:v>336</c:v>
                </c:pt>
                <c:pt idx="642">
                  <c:v>84</c:v>
                </c:pt>
                <c:pt idx="643">
                  <c:v>200</c:v>
                </c:pt>
                <c:pt idx="644">
                  <c:v>207</c:v>
                </c:pt>
                <c:pt idx="645">
                  <c:v>164</c:v>
                </c:pt>
                <c:pt idx="646">
                  <c:v>154</c:v>
                </c:pt>
                <c:pt idx="647">
                  <c:v>285</c:v>
                </c:pt>
                <c:pt idx="648">
                  <c:v>139</c:v>
                </c:pt>
                <c:pt idx="649">
                  <c:v>321</c:v>
                </c:pt>
                <c:pt idx="650">
                  <c:v>401</c:v>
                </c:pt>
                <c:pt idx="651">
                  <c:v>56</c:v>
                </c:pt>
                <c:pt idx="652">
                  <c:v>347</c:v>
                </c:pt>
                <c:pt idx="653">
                  <c:v>495</c:v>
                </c:pt>
                <c:pt idx="654">
                  <c:v>147</c:v>
                </c:pt>
                <c:pt idx="655">
                  <c:v>202</c:v>
                </c:pt>
                <c:pt idx="656">
                  <c:v>294</c:v>
                </c:pt>
                <c:pt idx="657">
                  <c:v>410</c:v>
                </c:pt>
                <c:pt idx="658">
                  <c:v>48</c:v>
                </c:pt>
                <c:pt idx="659">
                  <c:v>171</c:v>
                </c:pt>
                <c:pt idx="660">
                  <c:v>483</c:v>
                </c:pt>
                <c:pt idx="661">
                  <c:v>252</c:v>
                </c:pt>
                <c:pt idx="662">
                  <c:v>62</c:v>
                </c:pt>
                <c:pt idx="663">
                  <c:v>42</c:v>
                </c:pt>
                <c:pt idx="664">
                  <c:v>300</c:v>
                </c:pt>
                <c:pt idx="665">
                  <c:v>280</c:v>
                </c:pt>
                <c:pt idx="666">
                  <c:v>203</c:v>
                </c:pt>
                <c:pt idx="667">
                  <c:v>391</c:v>
                </c:pt>
                <c:pt idx="668">
                  <c:v>455</c:v>
                </c:pt>
                <c:pt idx="669">
                  <c:v>408</c:v>
                </c:pt>
                <c:pt idx="670">
                  <c:v>39</c:v>
                </c:pt>
                <c:pt idx="671">
                  <c:v>169</c:v>
                </c:pt>
                <c:pt idx="672">
                  <c:v>134</c:v>
                </c:pt>
                <c:pt idx="673">
                  <c:v>180</c:v>
                </c:pt>
                <c:pt idx="674">
                  <c:v>193</c:v>
                </c:pt>
                <c:pt idx="675">
                  <c:v>33</c:v>
                </c:pt>
                <c:pt idx="676">
                  <c:v>112</c:v>
                </c:pt>
                <c:pt idx="677">
                  <c:v>290</c:v>
                </c:pt>
                <c:pt idx="678">
                  <c:v>179</c:v>
                </c:pt>
                <c:pt idx="679">
                  <c:v>116</c:v>
                </c:pt>
                <c:pt idx="680">
                  <c:v>136</c:v>
                </c:pt>
                <c:pt idx="681">
                  <c:v>332</c:v>
                </c:pt>
                <c:pt idx="682">
                  <c:v>248</c:v>
                </c:pt>
                <c:pt idx="683">
                  <c:v>97</c:v>
                </c:pt>
                <c:pt idx="684">
                  <c:v>446</c:v>
                </c:pt>
                <c:pt idx="685">
                  <c:v>446</c:v>
                </c:pt>
                <c:pt idx="686">
                  <c:v>447</c:v>
                </c:pt>
                <c:pt idx="687">
                  <c:v>358</c:v>
                </c:pt>
                <c:pt idx="688">
                  <c:v>484</c:v>
                </c:pt>
                <c:pt idx="689">
                  <c:v>158</c:v>
                </c:pt>
                <c:pt idx="690">
                  <c:v>480</c:v>
                </c:pt>
                <c:pt idx="691">
                  <c:v>208</c:v>
                </c:pt>
                <c:pt idx="692">
                  <c:v>110</c:v>
                </c:pt>
                <c:pt idx="693">
                  <c:v>290</c:v>
                </c:pt>
                <c:pt idx="694">
                  <c:v>302</c:v>
                </c:pt>
                <c:pt idx="695">
                  <c:v>25</c:v>
                </c:pt>
                <c:pt idx="696">
                  <c:v>348</c:v>
                </c:pt>
                <c:pt idx="697">
                  <c:v>53</c:v>
                </c:pt>
                <c:pt idx="698">
                  <c:v>406</c:v>
                </c:pt>
                <c:pt idx="699">
                  <c:v>426</c:v>
                </c:pt>
                <c:pt idx="700">
                  <c:v>366</c:v>
                </c:pt>
                <c:pt idx="701">
                  <c:v>43</c:v>
                </c:pt>
                <c:pt idx="702">
                  <c:v>115</c:v>
                </c:pt>
                <c:pt idx="703">
                  <c:v>329</c:v>
                </c:pt>
                <c:pt idx="704">
                  <c:v>359</c:v>
                </c:pt>
                <c:pt idx="705">
                  <c:v>325</c:v>
                </c:pt>
                <c:pt idx="706">
                  <c:v>92</c:v>
                </c:pt>
                <c:pt idx="707">
                  <c:v>257</c:v>
                </c:pt>
                <c:pt idx="708">
                  <c:v>486</c:v>
                </c:pt>
                <c:pt idx="709">
                  <c:v>315</c:v>
                </c:pt>
                <c:pt idx="710">
                  <c:v>144</c:v>
                </c:pt>
                <c:pt idx="711">
                  <c:v>315</c:v>
                </c:pt>
                <c:pt idx="712">
                  <c:v>97</c:v>
                </c:pt>
                <c:pt idx="713">
                  <c:v>417</c:v>
                </c:pt>
                <c:pt idx="714">
                  <c:v>136</c:v>
                </c:pt>
                <c:pt idx="715">
                  <c:v>113</c:v>
                </c:pt>
                <c:pt idx="716">
                  <c:v>285</c:v>
                </c:pt>
                <c:pt idx="717">
                  <c:v>106</c:v>
                </c:pt>
                <c:pt idx="718">
                  <c:v>32</c:v>
                </c:pt>
                <c:pt idx="719">
                  <c:v>405</c:v>
                </c:pt>
                <c:pt idx="720">
                  <c:v>360</c:v>
                </c:pt>
                <c:pt idx="721">
                  <c:v>329</c:v>
                </c:pt>
                <c:pt idx="722">
                  <c:v>118</c:v>
                </c:pt>
                <c:pt idx="723">
                  <c:v>396</c:v>
                </c:pt>
                <c:pt idx="724">
                  <c:v>192</c:v>
                </c:pt>
                <c:pt idx="725">
                  <c:v>307</c:v>
                </c:pt>
                <c:pt idx="726">
                  <c:v>418</c:v>
                </c:pt>
                <c:pt idx="727">
                  <c:v>43</c:v>
                </c:pt>
                <c:pt idx="728">
                  <c:v>440</c:v>
                </c:pt>
                <c:pt idx="729">
                  <c:v>207</c:v>
                </c:pt>
                <c:pt idx="730">
                  <c:v>105</c:v>
                </c:pt>
                <c:pt idx="731">
                  <c:v>465</c:v>
                </c:pt>
                <c:pt idx="732">
                  <c:v>96</c:v>
                </c:pt>
                <c:pt idx="733">
                  <c:v>55</c:v>
                </c:pt>
                <c:pt idx="734">
                  <c:v>280</c:v>
                </c:pt>
                <c:pt idx="735">
                  <c:v>40</c:v>
                </c:pt>
                <c:pt idx="736">
                  <c:v>119</c:v>
                </c:pt>
                <c:pt idx="737">
                  <c:v>139</c:v>
                </c:pt>
                <c:pt idx="738">
                  <c:v>445</c:v>
                </c:pt>
                <c:pt idx="739">
                  <c:v>412</c:v>
                </c:pt>
                <c:pt idx="740">
                  <c:v>500</c:v>
                </c:pt>
                <c:pt idx="741">
                  <c:v>375</c:v>
                </c:pt>
                <c:pt idx="742">
                  <c:v>246</c:v>
                </c:pt>
                <c:pt idx="743">
                  <c:v>411</c:v>
                </c:pt>
                <c:pt idx="744">
                  <c:v>453</c:v>
                </c:pt>
                <c:pt idx="745">
                  <c:v>345</c:v>
                </c:pt>
                <c:pt idx="746">
                  <c:v>206</c:v>
                </c:pt>
                <c:pt idx="747">
                  <c:v>287</c:v>
                </c:pt>
                <c:pt idx="748">
                  <c:v>135</c:v>
                </c:pt>
                <c:pt idx="749">
                  <c:v>272</c:v>
                </c:pt>
                <c:pt idx="750">
                  <c:v>22</c:v>
                </c:pt>
                <c:pt idx="751">
                  <c:v>295</c:v>
                </c:pt>
                <c:pt idx="752">
                  <c:v>231</c:v>
                </c:pt>
                <c:pt idx="753">
                  <c:v>356</c:v>
                </c:pt>
                <c:pt idx="754">
                  <c:v>238</c:v>
                </c:pt>
                <c:pt idx="755">
                  <c:v>211</c:v>
                </c:pt>
                <c:pt idx="756">
                  <c:v>120</c:v>
                </c:pt>
                <c:pt idx="757">
                  <c:v>499</c:v>
                </c:pt>
                <c:pt idx="758">
                  <c:v>268</c:v>
                </c:pt>
                <c:pt idx="759">
                  <c:v>373</c:v>
                </c:pt>
                <c:pt idx="760">
                  <c:v>380</c:v>
                </c:pt>
                <c:pt idx="761">
                  <c:v>47</c:v>
                </c:pt>
                <c:pt idx="762">
                  <c:v>197</c:v>
                </c:pt>
                <c:pt idx="763">
                  <c:v>411</c:v>
                </c:pt>
                <c:pt idx="764">
                  <c:v>242</c:v>
                </c:pt>
                <c:pt idx="765">
                  <c:v>303</c:v>
                </c:pt>
                <c:pt idx="766">
                  <c:v>331</c:v>
                </c:pt>
                <c:pt idx="767">
                  <c:v>248</c:v>
                </c:pt>
                <c:pt idx="768">
                  <c:v>131</c:v>
                </c:pt>
                <c:pt idx="769">
                  <c:v>399</c:v>
                </c:pt>
                <c:pt idx="770">
                  <c:v>227</c:v>
                </c:pt>
                <c:pt idx="771">
                  <c:v>242</c:v>
                </c:pt>
                <c:pt idx="772">
                  <c:v>351</c:v>
                </c:pt>
                <c:pt idx="773">
                  <c:v>270</c:v>
                </c:pt>
                <c:pt idx="774">
                  <c:v>292</c:v>
                </c:pt>
                <c:pt idx="775">
                  <c:v>258</c:v>
                </c:pt>
                <c:pt idx="776">
                  <c:v>210</c:v>
                </c:pt>
                <c:pt idx="777">
                  <c:v>453</c:v>
                </c:pt>
                <c:pt idx="778">
                  <c:v>358</c:v>
                </c:pt>
                <c:pt idx="779">
                  <c:v>373</c:v>
                </c:pt>
                <c:pt idx="780">
                  <c:v>183</c:v>
                </c:pt>
                <c:pt idx="781">
                  <c:v>10</c:v>
                </c:pt>
                <c:pt idx="782">
                  <c:v>467</c:v>
                </c:pt>
                <c:pt idx="783">
                  <c:v>309</c:v>
                </c:pt>
                <c:pt idx="784">
                  <c:v>161</c:v>
                </c:pt>
                <c:pt idx="785">
                  <c:v>237</c:v>
                </c:pt>
                <c:pt idx="786">
                  <c:v>468</c:v>
                </c:pt>
                <c:pt idx="787">
                  <c:v>235</c:v>
                </c:pt>
                <c:pt idx="788">
                  <c:v>233</c:v>
                </c:pt>
                <c:pt idx="789">
                  <c:v>30</c:v>
                </c:pt>
                <c:pt idx="790">
                  <c:v>160</c:v>
                </c:pt>
                <c:pt idx="791">
                  <c:v>385</c:v>
                </c:pt>
                <c:pt idx="792">
                  <c:v>444</c:v>
                </c:pt>
                <c:pt idx="793">
                  <c:v>102</c:v>
                </c:pt>
                <c:pt idx="794">
                  <c:v>352</c:v>
                </c:pt>
                <c:pt idx="795">
                  <c:v>245</c:v>
                </c:pt>
                <c:pt idx="796">
                  <c:v>85</c:v>
                </c:pt>
                <c:pt idx="797">
                  <c:v>416</c:v>
                </c:pt>
                <c:pt idx="798">
                  <c:v>283</c:v>
                </c:pt>
                <c:pt idx="799">
                  <c:v>145</c:v>
                </c:pt>
                <c:pt idx="800">
                  <c:v>420</c:v>
                </c:pt>
                <c:pt idx="801">
                  <c:v>301</c:v>
                </c:pt>
                <c:pt idx="802">
                  <c:v>256</c:v>
                </c:pt>
                <c:pt idx="803">
                  <c:v>462</c:v>
                </c:pt>
                <c:pt idx="804">
                  <c:v>274</c:v>
                </c:pt>
                <c:pt idx="805">
                  <c:v>65</c:v>
                </c:pt>
                <c:pt idx="806">
                  <c:v>322</c:v>
                </c:pt>
                <c:pt idx="807">
                  <c:v>26</c:v>
                </c:pt>
                <c:pt idx="808">
                  <c:v>176</c:v>
                </c:pt>
                <c:pt idx="809">
                  <c:v>10</c:v>
                </c:pt>
                <c:pt idx="810">
                  <c:v>233</c:v>
                </c:pt>
                <c:pt idx="811">
                  <c:v>331</c:v>
                </c:pt>
                <c:pt idx="812">
                  <c:v>115</c:v>
                </c:pt>
                <c:pt idx="813">
                  <c:v>168</c:v>
                </c:pt>
                <c:pt idx="814">
                  <c:v>337</c:v>
                </c:pt>
                <c:pt idx="815">
                  <c:v>263</c:v>
                </c:pt>
                <c:pt idx="816">
                  <c:v>358</c:v>
                </c:pt>
                <c:pt idx="817">
                  <c:v>23</c:v>
                </c:pt>
                <c:pt idx="818">
                  <c:v>410</c:v>
                </c:pt>
                <c:pt idx="819">
                  <c:v>358</c:v>
                </c:pt>
                <c:pt idx="820">
                  <c:v>23</c:v>
                </c:pt>
                <c:pt idx="821">
                  <c:v>11</c:v>
                </c:pt>
                <c:pt idx="822">
                  <c:v>353</c:v>
                </c:pt>
                <c:pt idx="823">
                  <c:v>386</c:v>
                </c:pt>
                <c:pt idx="824">
                  <c:v>406</c:v>
                </c:pt>
                <c:pt idx="825">
                  <c:v>277</c:v>
                </c:pt>
                <c:pt idx="826">
                  <c:v>279</c:v>
                </c:pt>
                <c:pt idx="827">
                  <c:v>367</c:v>
                </c:pt>
                <c:pt idx="828">
                  <c:v>388</c:v>
                </c:pt>
                <c:pt idx="829">
                  <c:v>433</c:v>
                </c:pt>
                <c:pt idx="830">
                  <c:v>463</c:v>
                </c:pt>
                <c:pt idx="831">
                  <c:v>87</c:v>
                </c:pt>
                <c:pt idx="832">
                  <c:v>370</c:v>
                </c:pt>
                <c:pt idx="833">
                  <c:v>168</c:v>
                </c:pt>
                <c:pt idx="834">
                  <c:v>191</c:v>
                </c:pt>
                <c:pt idx="835">
                  <c:v>212</c:v>
                </c:pt>
                <c:pt idx="836">
                  <c:v>207</c:v>
                </c:pt>
                <c:pt idx="837">
                  <c:v>166</c:v>
                </c:pt>
                <c:pt idx="838">
                  <c:v>63</c:v>
                </c:pt>
                <c:pt idx="839">
                  <c:v>247</c:v>
                </c:pt>
                <c:pt idx="840">
                  <c:v>203</c:v>
                </c:pt>
                <c:pt idx="841">
                  <c:v>388</c:v>
                </c:pt>
                <c:pt idx="842">
                  <c:v>87</c:v>
                </c:pt>
                <c:pt idx="843">
                  <c:v>123</c:v>
                </c:pt>
                <c:pt idx="844">
                  <c:v>418</c:v>
                </c:pt>
                <c:pt idx="845">
                  <c:v>336</c:v>
                </c:pt>
                <c:pt idx="846">
                  <c:v>300</c:v>
                </c:pt>
                <c:pt idx="847">
                  <c:v>384</c:v>
                </c:pt>
                <c:pt idx="848">
                  <c:v>159</c:v>
                </c:pt>
                <c:pt idx="849">
                  <c:v>455</c:v>
                </c:pt>
                <c:pt idx="850">
                  <c:v>480</c:v>
                </c:pt>
                <c:pt idx="851">
                  <c:v>444</c:v>
                </c:pt>
                <c:pt idx="852">
                  <c:v>359</c:v>
                </c:pt>
                <c:pt idx="853">
                  <c:v>302</c:v>
                </c:pt>
                <c:pt idx="854">
                  <c:v>132</c:v>
                </c:pt>
                <c:pt idx="855">
                  <c:v>439</c:v>
                </c:pt>
                <c:pt idx="856">
                  <c:v>96</c:v>
                </c:pt>
                <c:pt idx="857">
                  <c:v>463</c:v>
                </c:pt>
                <c:pt idx="858">
                  <c:v>221</c:v>
                </c:pt>
                <c:pt idx="859">
                  <c:v>272</c:v>
                </c:pt>
                <c:pt idx="860">
                  <c:v>236</c:v>
                </c:pt>
                <c:pt idx="861">
                  <c:v>91</c:v>
                </c:pt>
                <c:pt idx="862">
                  <c:v>23</c:v>
                </c:pt>
                <c:pt idx="863">
                  <c:v>25</c:v>
                </c:pt>
                <c:pt idx="864">
                  <c:v>419</c:v>
                </c:pt>
                <c:pt idx="865">
                  <c:v>397</c:v>
                </c:pt>
                <c:pt idx="866">
                  <c:v>100</c:v>
                </c:pt>
                <c:pt idx="867">
                  <c:v>183</c:v>
                </c:pt>
                <c:pt idx="868">
                  <c:v>298</c:v>
                </c:pt>
                <c:pt idx="869">
                  <c:v>286</c:v>
                </c:pt>
                <c:pt idx="870">
                  <c:v>198</c:v>
                </c:pt>
                <c:pt idx="871">
                  <c:v>270</c:v>
                </c:pt>
                <c:pt idx="872">
                  <c:v>279</c:v>
                </c:pt>
                <c:pt idx="873">
                  <c:v>396</c:v>
                </c:pt>
                <c:pt idx="874">
                  <c:v>494</c:v>
                </c:pt>
                <c:pt idx="875">
                  <c:v>298</c:v>
                </c:pt>
                <c:pt idx="876">
                  <c:v>287</c:v>
                </c:pt>
                <c:pt idx="877">
                  <c:v>315</c:v>
                </c:pt>
                <c:pt idx="878">
                  <c:v>103</c:v>
                </c:pt>
                <c:pt idx="879">
                  <c:v>308</c:v>
                </c:pt>
                <c:pt idx="880">
                  <c:v>192</c:v>
                </c:pt>
                <c:pt idx="881">
                  <c:v>253</c:v>
                </c:pt>
                <c:pt idx="882">
                  <c:v>129</c:v>
                </c:pt>
                <c:pt idx="883">
                  <c:v>39</c:v>
                </c:pt>
                <c:pt idx="884">
                  <c:v>158</c:v>
                </c:pt>
                <c:pt idx="885">
                  <c:v>167</c:v>
                </c:pt>
                <c:pt idx="886">
                  <c:v>490</c:v>
                </c:pt>
                <c:pt idx="887">
                  <c:v>264</c:v>
                </c:pt>
                <c:pt idx="888">
                  <c:v>93</c:v>
                </c:pt>
                <c:pt idx="889">
                  <c:v>361</c:v>
                </c:pt>
                <c:pt idx="890">
                  <c:v>236</c:v>
                </c:pt>
                <c:pt idx="891">
                  <c:v>128</c:v>
                </c:pt>
                <c:pt idx="892">
                  <c:v>247</c:v>
                </c:pt>
                <c:pt idx="893">
                  <c:v>491</c:v>
                </c:pt>
                <c:pt idx="894">
                  <c:v>240</c:v>
                </c:pt>
                <c:pt idx="895">
                  <c:v>350</c:v>
                </c:pt>
                <c:pt idx="896">
                  <c:v>73</c:v>
                </c:pt>
                <c:pt idx="897">
                  <c:v>311</c:v>
                </c:pt>
                <c:pt idx="898">
                  <c:v>108</c:v>
                </c:pt>
                <c:pt idx="899">
                  <c:v>186</c:v>
                </c:pt>
                <c:pt idx="900">
                  <c:v>241</c:v>
                </c:pt>
                <c:pt idx="901">
                  <c:v>158</c:v>
                </c:pt>
                <c:pt idx="902">
                  <c:v>479</c:v>
                </c:pt>
                <c:pt idx="903">
                  <c:v>21</c:v>
                </c:pt>
                <c:pt idx="904">
                  <c:v>178</c:v>
                </c:pt>
                <c:pt idx="905">
                  <c:v>81</c:v>
                </c:pt>
                <c:pt idx="906">
                  <c:v>348</c:v>
                </c:pt>
                <c:pt idx="907">
                  <c:v>75</c:v>
                </c:pt>
                <c:pt idx="908">
                  <c:v>304</c:v>
                </c:pt>
                <c:pt idx="909">
                  <c:v>163</c:v>
                </c:pt>
                <c:pt idx="910">
                  <c:v>131</c:v>
                </c:pt>
                <c:pt idx="911">
                  <c:v>234</c:v>
                </c:pt>
                <c:pt idx="912">
                  <c:v>451</c:v>
                </c:pt>
                <c:pt idx="913">
                  <c:v>29</c:v>
                </c:pt>
                <c:pt idx="914">
                  <c:v>15</c:v>
                </c:pt>
                <c:pt idx="915">
                  <c:v>281</c:v>
                </c:pt>
                <c:pt idx="916">
                  <c:v>437</c:v>
                </c:pt>
                <c:pt idx="917">
                  <c:v>23</c:v>
                </c:pt>
                <c:pt idx="918">
                  <c:v>216</c:v>
                </c:pt>
                <c:pt idx="919">
                  <c:v>147</c:v>
                </c:pt>
                <c:pt idx="920">
                  <c:v>416</c:v>
                </c:pt>
                <c:pt idx="921">
                  <c:v>135</c:v>
                </c:pt>
                <c:pt idx="922">
                  <c:v>412</c:v>
                </c:pt>
                <c:pt idx="923">
                  <c:v>225</c:v>
                </c:pt>
                <c:pt idx="924">
                  <c:v>252</c:v>
                </c:pt>
                <c:pt idx="925">
                  <c:v>164</c:v>
                </c:pt>
                <c:pt idx="926">
                  <c:v>140</c:v>
                </c:pt>
                <c:pt idx="927">
                  <c:v>197</c:v>
                </c:pt>
                <c:pt idx="928">
                  <c:v>99</c:v>
                </c:pt>
                <c:pt idx="929">
                  <c:v>425</c:v>
                </c:pt>
                <c:pt idx="930">
                  <c:v>30</c:v>
                </c:pt>
                <c:pt idx="931">
                  <c:v>11</c:v>
                </c:pt>
                <c:pt idx="932">
                  <c:v>475</c:v>
                </c:pt>
                <c:pt idx="933">
                  <c:v>410</c:v>
                </c:pt>
                <c:pt idx="934">
                  <c:v>449</c:v>
                </c:pt>
                <c:pt idx="935">
                  <c:v>59</c:v>
                </c:pt>
                <c:pt idx="936">
                  <c:v>44</c:v>
                </c:pt>
                <c:pt idx="937">
                  <c:v>322</c:v>
                </c:pt>
                <c:pt idx="938">
                  <c:v>35</c:v>
                </c:pt>
                <c:pt idx="939">
                  <c:v>102</c:v>
                </c:pt>
                <c:pt idx="940">
                  <c:v>472</c:v>
                </c:pt>
                <c:pt idx="941">
                  <c:v>254</c:v>
                </c:pt>
                <c:pt idx="942">
                  <c:v>133</c:v>
                </c:pt>
                <c:pt idx="943">
                  <c:v>452</c:v>
                </c:pt>
                <c:pt idx="944">
                  <c:v>285</c:v>
                </c:pt>
                <c:pt idx="945">
                  <c:v>355</c:v>
                </c:pt>
                <c:pt idx="946">
                  <c:v>272</c:v>
                </c:pt>
                <c:pt idx="947">
                  <c:v>381</c:v>
                </c:pt>
                <c:pt idx="948">
                  <c:v>103</c:v>
                </c:pt>
                <c:pt idx="949">
                  <c:v>318</c:v>
                </c:pt>
                <c:pt idx="950">
                  <c:v>466</c:v>
                </c:pt>
                <c:pt idx="951">
                  <c:v>170</c:v>
                </c:pt>
                <c:pt idx="952">
                  <c:v>325</c:v>
                </c:pt>
                <c:pt idx="953">
                  <c:v>53</c:v>
                </c:pt>
                <c:pt idx="954">
                  <c:v>452</c:v>
                </c:pt>
                <c:pt idx="955">
                  <c:v>312</c:v>
                </c:pt>
                <c:pt idx="956">
                  <c:v>448</c:v>
                </c:pt>
                <c:pt idx="957">
                  <c:v>361</c:v>
                </c:pt>
                <c:pt idx="958">
                  <c:v>366</c:v>
                </c:pt>
                <c:pt idx="959">
                  <c:v>120</c:v>
                </c:pt>
                <c:pt idx="960">
                  <c:v>90</c:v>
                </c:pt>
                <c:pt idx="961">
                  <c:v>357</c:v>
                </c:pt>
                <c:pt idx="962">
                  <c:v>475</c:v>
                </c:pt>
                <c:pt idx="963">
                  <c:v>197</c:v>
                </c:pt>
                <c:pt idx="964">
                  <c:v>123</c:v>
                </c:pt>
                <c:pt idx="965">
                  <c:v>280</c:v>
                </c:pt>
                <c:pt idx="966">
                  <c:v>180</c:v>
                </c:pt>
                <c:pt idx="967">
                  <c:v>301</c:v>
                </c:pt>
                <c:pt idx="968">
                  <c:v>447</c:v>
                </c:pt>
                <c:pt idx="969">
                  <c:v>82</c:v>
                </c:pt>
                <c:pt idx="970">
                  <c:v>449</c:v>
                </c:pt>
                <c:pt idx="971">
                  <c:v>120</c:v>
                </c:pt>
                <c:pt idx="972">
                  <c:v>433</c:v>
                </c:pt>
                <c:pt idx="973">
                  <c:v>420</c:v>
                </c:pt>
                <c:pt idx="974">
                  <c:v>246</c:v>
                </c:pt>
                <c:pt idx="975">
                  <c:v>241</c:v>
                </c:pt>
                <c:pt idx="976">
                  <c:v>13</c:v>
                </c:pt>
                <c:pt idx="977">
                  <c:v>247</c:v>
                </c:pt>
                <c:pt idx="978">
                  <c:v>200</c:v>
                </c:pt>
                <c:pt idx="979">
                  <c:v>304</c:v>
                </c:pt>
                <c:pt idx="980">
                  <c:v>144</c:v>
                </c:pt>
                <c:pt idx="981">
                  <c:v>474</c:v>
                </c:pt>
                <c:pt idx="982">
                  <c:v>162</c:v>
                </c:pt>
                <c:pt idx="983">
                  <c:v>423</c:v>
                </c:pt>
                <c:pt idx="984">
                  <c:v>227</c:v>
                </c:pt>
                <c:pt idx="985">
                  <c:v>479</c:v>
                </c:pt>
                <c:pt idx="986">
                  <c:v>224</c:v>
                </c:pt>
                <c:pt idx="987">
                  <c:v>451</c:v>
                </c:pt>
                <c:pt idx="988">
                  <c:v>16</c:v>
                </c:pt>
                <c:pt idx="989">
                  <c:v>11</c:v>
                </c:pt>
                <c:pt idx="990">
                  <c:v>264</c:v>
                </c:pt>
                <c:pt idx="991">
                  <c:v>429</c:v>
                </c:pt>
                <c:pt idx="992">
                  <c:v>100</c:v>
                </c:pt>
                <c:pt idx="993">
                  <c:v>383</c:v>
                </c:pt>
                <c:pt idx="994">
                  <c:v>220</c:v>
                </c:pt>
                <c:pt idx="995">
                  <c:v>326</c:v>
                </c:pt>
                <c:pt idx="996">
                  <c:v>50</c:v>
                </c:pt>
                <c:pt idx="997">
                  <c:v>17</c:v>
                </c:pt>
                <c:pt idx="998">
                  <c:v>175</c:v>
                </c:pt>
                <c:pt idx="999">
                  <c:v>235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63-4220-9BF3-7D0B56829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077471"/>
        <c:axId val="386085631"/>
      </c:scatterChart>
      <c:valAx>
        <c:axId val="386077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85631"/>
        <c:crosses val="autoZero"/>
        <c:crossBetween val="midCat"/>
      </c:valAx>
      <c:valAx>
        <c:axId val="38608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77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tint val="88500"/>
      </a:schemeClr>
    </a:solidFill>
    <a:ln w="9525" cap="flat" cmpd="sng" algn="ctr">
      <a:solidFill>
        <a:schemeClr val="dk1">
          <a:tint val="885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[Akanksha_Joshi_CPAD_ExcelSheet.xlsx]Pivot!Pref_Genre_age_grp</c:name>
    <c:fmtId val="25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Pivot!$B$72:$B$73</c:f>
              <c:strCache>
                <c:ptCount val="1"/>
                <c:pt idx="0">
                  <c:v>18-24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Pivot!$A$74:$A$81</c:f>
              <c:strCache>
                <c:ptCount val="7"/>
                <c:pt idx="0">
                  <c:v>Action</c:v>
                </c:pt>
                <c:pt idx="1">
                  <c:v>Comedy</c:v>
                </c:pt>
                <c:pt idx="2">
                  <c:v>Documentary</c:v>
                </c:pt>
                <c:pt idx="3">
                  <c:v>Drama</c:v>
                </c:pt>
                <c:pt idx="4">
                  <c:v>Horror</c:v>
                </c:pt>
                <c:pt idx="5">
                  <c:v>Romance</c:v>
                </c:pt>
                <c:pt idx="6">
                  <c:v>Sci-Fi</c:v>
                </c:pt>
              </c:strCache>
            </c:strRef>
          </c:cat>
          <c:val>
            <c:numRef>
              <c:f>Pivot!$B$74:$B$81</c:f>
              <c:numCache>
                <c:formatCode>General</c:formatCode>
                <c:ptCount val="7"/>
                <c:pt idx="0">
                  <c:v>26</c:v>
                </c:pt>
                <c:pt idx="1">
                  <c:v>23</c:v>
                </c:pt>
                <c:pt idx="2">
                  <c:v>36</c:v>
                </c:pt>
                <c:pt idx="3">
                  <c:v>25</c:v>
                </c:pt>
                <c:pt idx="4">
                  <c:v>23</c:v>
                </c:pt>
                <c:pt idx="5">
                  <c:v>24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E4-4860-B936-EB2500609201}"/>
            </c:ext>
          </c:extLst>
        </c:ser>
        <c:ser>
          <c:idx val="1"/>
          <c:order val="1"/>
          <c:tx>
            <c:strRef>
              <c:f>Pivot!$C$72:$C$73</c:f>
              <c:strCache>
                <c:ptCount val="1"/>
                <c:pt idx="0">
                  <c:v>25-34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Pivot!$A$74:$A$81</c:f>
              <c:strCache>
                <c:ptCount val="7"/>
                <c:pt idx="0">
                  <c:v>Action</c:v>
                </c:pt>
                <c:pt idx="1">
                  <c:v>Comedy</c:v>
                </c:pt>
                <c:pt idx="2">
                  <c:v>Documentary</c:v>
                </c:pt>
                <c:pt idx="3">
                  <c:v>Drama</c:v>
                </c:pt>
                <c:pt idx="4">
                  <c:v>Horror</c:v>
                </c:pt>
                <c:pt idx="5">
                  <c:v>Romance</c:v>
                </c:pt>
                <c:pt idx="6">
                  <c:v>Sci-Fi</c:v>
                </c:pt>
              </c:strCache>
            </c:strRef>
          </c:cat>
          <c:val>
            <c:numRef>
              <c:f>Pivot!$C$74:$C$81</c:f>
              <c:numCache>
                <c:formatCode>General</c:formatCode>
                <c:ptCount val="7"/>
                <c:pt idx="0">
                  <c:v>33</c:v>
                </c:pt>
                <c:pt idx="1">
                  <c:v>29</c:v>
                </c:pt>
                <c:pt idx="2">
                  <c:v>21</c:v>
                </c:pt>
                <c:pt idx="3">
                  <c:v>31</c:v>
                </c:pt>
                <c:pt idx="4">
                  <c:v>36</c:v>
                </c:pt>
                <c:pt idx="5">
                  <c:v>27</c:v>
                </c:pt>
                <c:pt idx="6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E4-4860-B936-EB2500609201}"/>
            </c:ext>
          </c:extLst>
        </c:ser>
        <c:ser>
          <c:idx val="2"/>
          <c:order val="2"/>
          <c:tx>
            <c:strRef>
              <c:f>Pivot!$D$72:$D$73</c:f>
              <c:strCache>
                <c:ptCount val="1"/>
                <c:pt idx="0">
                  <c:v>35-44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satMod val="110000"/>
                    <a:lumMod val="104000"/>
                  </a:schemeClr>
                </a:gs>
                <a:gs pos="69000">
                  <a:schemeClr val="accent6">
                    <a:shade val="84000"/>
                    <a:satMod val="130000"/>
                    <a:lumMod val="92000"/>
                  </a:schemeClr>
                </a:gs>
                <a:gs pos="100000">
                  <a:schemeClr val="accent6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Pivot!$A$74:$A$81</c:f>
              <c:strCache>
                <c:ptCount val="7"/>
                <c:pt idx="0">
                  <c:v>Action</c:v>
                </c:pt>
                <c:pt idx="1">
                  <c:v>Comedy</c:v>
                </c:pt>
                <c:pt idx="2">
                  <c:v>Documentary</c:v>
                </c:pt>
                <c:pt idx="3">
                  <c:v>Drama</c:v>
                </c:pt>
                <c:pt idx="4">
                  <c:v>Horror</c:v>
                </c:pt>
                <c:pt idx="5">
                  <c:v>Romance</c:v>
                </c:pt>
                <c:pt idx="6">
                  <c:v>Sci-Fi</c:v>
                </c:pt>
              </c:strCache>
            </c:strRef>
          </c:cat>
          <c:val>
            <c:numRef>
              <c:f>Pivot!$D$74:$D$81</c:f>
              <c:numCache>
                <c:formatCode>General</c:formatCode>
                <c:ptCount val="7"/>
                <c:pt idx="0">
                  <c:v>32</c:v>
                </c:pt>
                <c:pt idx="1">
                  <c:v>29</c:v>
                </c:pt>
                <c:pt idx="2">
                  <c:v>22</c:v>
                </c:pt>
                <c:pt idx="3">
                  <c:v>27</c:v>
                </c:pt>
                <c:pt idx="4">
                  <c:v>34</c:v>
                </c:pt>
                <c:pt idx="5">
                  <c:v>32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E4-4860-B936-EB2500609201}"/>
            </c:ext>
          </c:extLst>
        </c:ser>
        <c:ser>
          <c:idx val="3"/>
          <c:order val="3"/>
          <c:tx>
            <c:strRef>
              <c:f>Pivot!$E$72:$E$73</c:f>
              <c:strCache>
                <c:ptCount val="1"/>
                <c:pt idx="0">
                  <c:v>45-54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2">
                    <a:lumMod val="60000"/>
                    <a:shade val="84000"/>
                    <a:satMod val="130000"/>
                    <a:lumMod val="92000"/>
                  </a:schemeClr>
                </a:gs>
                <a:gs pos="100000">
                  <a:schemeClr val="accent2">
                    <a:lumMod val="60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Pivot!$A$74:$A$81</c:f>
              <c:strCache>
                <c:ptCount val="7"/>
                <c:pt idx="0">
                  <c:v>Action</c:v>
                </c:pt>
                <c:pt idx="1">
                  <c:v>Comedy</c:v>
                </c:pt>
                <c:pt idx="2">
                  <c:v>Documentary</c:v>
                </c:pt>
                <c:pt idx="3">
                  <c:v>Drama</c:v>
                </c:pt>
                <c:pt idx="4">
                  <c:v>Horror</c:v>
                </c:pt>
                <c:pt idx="5">
                  <c:v>Romance</c:v>
                </c:pt>
                <c:pt idx="6">
                  <c:v>Sci-Fi</c:v>
                </c:pt>
              </c:strCache>
            </c:strRef>
          </c:cat>
          <c:val>
            <c:numRef>
              <c:f>Pivot!$E$74:$E$81</c:f>
              <c:numCache>
                <c:formatCode>General</c:formatCode>
                <c:ptCount val="7"/>
                <c:pt idx="0">
                  <c:v>34</c:v>
                </c:pt>
                <c:pt idx="1">
                  <c:v>26</c:v>
                </c:pt>
                <c:pt idx="2">
                  <c:v>22</c:v>
                </c:pt>
                <c:pt idx="3">
                  <c:v>31</c:v>
                </c:pt>
                <c:pt idx="4">
                  <c:v>32</c:v>
                </c:pt>
                <c:pt idx="5">
                  <c:v>36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E4-4860-B936-EB2500609201}"/>
            </c:ext>
          </c:extLst>
        </c:ser>
        <c:ser>
          <c:idx val="4"/>
          <c:order val="4"/>
          <c:tx>
            <c:strRef>
              <c:f>Pivot!$F$72:$F$73</c:f>
              <c:strCache>
                <c:ptCount val="1"/>
                <c:pt idx="0">
                  <c:v>55+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4">
                    <a:lumMod val="60000"/>
                    <a:shade val="84000"/>
                    <a:satMod val="130000"/>
                    <a:lumMod val="92000"/>
                  </a:schemeClr>
                </a:gs>
                <a:gs pos="100000">
                  <a:schemeClr val="accent4">
                    <a:lumMod val="60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Pivot!$A$74:$A$81</c:f>
              <c:strCache>
                <c:ptCount val="7"/>
                <c:pt idx="0">
                  <c:v>Action</c:v>
                </c:pt>
                <c:pt idx="1">
                  <c:v>Comedy</c:v>
                </c:pt>
                <c:pt idx="2">
                  <c:v>Documentary</c:v>
                </c:pt>
                <c:pt idx="3">
                  <c:v>Drama</c:v>
                </c:pt>
                <c:pt idx="4">
                  <c:v>Horror</c:v>
                </c:pt>
                <c:pt idx="5">
                  <c:v>Romance</c:v>
                </c:pt>
                <c:pt idx="6">
                  <c:v>Sci-Fi</c:v>
                </c:pt>
              </c:strCache>
            </c:strRef>
          </c:cat>
          <c:val>
            <c:numRef>
              <c:f>Pivot!$F$74:$F$81</c:f>
              <c:numCache>
                <c:formatCode>General</c:formatCode>
                <c:ptCount val="7"/>
                <c:pt idx="0">
                  <c:v>25</c:v>
                </c:pt>
                <c:pt idx="1">
                  <c:v>39</c:v>
                </c:pt>
                <c:pt idx="2">
                  <c:v>29</c:v>
                </c:pt>
                <c:pt idx="3">
                  <c:v>28</c:v>
                </c:pt>
                <c:pt idx="4">
                  <c:v>32</c:v>
                </c:pt>
                <c:pt idx="5">
                  <c:v>27</c:v>
                </c:pt>
                <c:pt idx="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E4-4860-B936-EB25006092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86006303"/>
        <c:axId val="1486000543"/>
        <c:axId val="0"/>
      </c:bar3DChart>
      <c:catAx>
        <c:axId val="14860063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000543"/>
        <c:crosses val="autoZero"/>
        <c:auto val="1"/>
        <c:lblAlgn val="ctr"/>
        <c:lblOffset val="100"/>
        <c:noMultiLvlLbl val="0"/>
      </c:catAx>
      <c:valAx>
        <c:axId val="1486000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user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006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[Akanksha_Joshi_CPAD_ExcelSheet.xlsx]Pivot!Device_usage_trends</c:name>
    <c:fmtId val="1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98000"/>
                  <a:satMod val="110000"/>
                  <a:lumMod val="104000"/>
                </a:schemeClr>
              </a:gs>
              <a:gs pos="69000">
                <a:schemeClr val="accent1">
                  <a:shade val="84000"/>
                  <a:satMod val="130000"/>
                  <a:lumMod val="92000"/>
                </a:schemeClr>
              </a:gs>
              <a:gs pos="100000">
                <a:schemeClr val="accent1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Pivot!$B$84:$B$85</c:f>
              <c:strCache>
                <c:ptCount val="1"/>
                <c:pt idx="0">
                  <c:v>18-24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Pivot!$A$86:$A$91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 TV</c:v>
                </c:pt>
                <c:pt idx="3">
                  <c:v>Smartphone</c:v>
                </c:pt>
                <c:pt idx="4">
                  <c:v>Tablet</c:v>
                </c:pt>
              </c:strCache>
            </c:strRef>
          </c:cat>
          <c:val>
            <c:numRef>
              <c:f>Pivot!$B$86:$B$91</c:f>
              <c:numCache>
                <c:formatCode>General</c:formatCode>
                <c:ptCount val="5"/>
                <c:pt idx="0">
                  <c:v>36</c:v>
                </c:pt>
                <c:pt idx="1">
                  <c:v>33</c:v>
                </c:pt>
                <c:pt idx="2">
                  <c:v>35</c:v>
                </c:pt>
                <c:pt idx="3">
                  <c:v>36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2-4391-95B5-48BC4CFC6382}"/>
            </c:ext>
          </c:extLst>
        </c:ser>
        <c:ser>
          <c:idx val="1"/>
          <c:order val="1"/>
          <c:tx>
            <c:strRef>
              <c:f>Pivot!$C$84:$C$85</c:f>
              <c:strCache>
                <c:ptCount val="1"/>
                <c:pt idx="0">
                  <c:v>25-34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Pivot!$A$86:$A$91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 TV</c:v>
                </c:pt>
                <c:pt idx="3">
                  <c:v>Smartphone</c:v>
                </c:pt>
                <c:pt idx="4">
                  <c:v>Tablet</c:v>
                </c:pt>
              </c:strCache>
            </c:strRef>
          </c:cat>
          <c:val>
            <c:numRef>
              <c:f>Pivot!$C$86:$C$91</c:f>
              <c:numCache>
                <c:formatCode>General</c:formatCode>
                <c:ptCount val="5"/>
                <c:pt idx="0">
                  <c:v>34</c:v>
                </c:pt>
                <c:pt idx="1">
                  <c:v>38</c:v>
                </c:pt>
                <c:pt idx="2">
                  <c:v>35</c:v>
                </c:pt>
                <c:pt idx="3">
                  <c:v>41</c:v>
                </c:pt>
                <c:pt idx="4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02-4391-95B5-48BC4CFC6382}"/>
            </c:ext>
          </c:extLst>
        </c:ser>
        <c:ser>
          <c:idx val="2"/>
          <c:order val="2"/>
          <c:tx>
            <c:strRef>
              <c:f>Pivot!$D$84:$D$85</c:f>
              <c:strCache>
                <c:ptCount val="1"/>
                <c:pt idx="0">
                  <c:v>35-44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satMod val="110000"/>
                    <a:lumMod val="104000"/>
                  </a:schemeClr>
                </a:gs>
                <a:gs pos="69000">
                  <a:schemeClr val="accent5">
                    <a:shade val="84000"/>
                    <a:satMod val="130000"/>
                    <a:lumMod val="92000"/>
                  </a:schemeClr>
                </a:gs>
                <a:gs pos="100000">
                  <a:schemeClr val="accent5"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Pivot!$A$86:$A$91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 TV</c:v>
                </c:pt>
                <c:pt idx="3">
                  <c:v>Smartphone</c:v>
                </c:pt>
                <c:pt idx="4">
                  <c:v>Tablet</c:v>
                </c:pt>
              </c:strCache>
            </c:strRef>
          </c:cat>
          <c:val>
            <c:numRef>
              <c:f>Pivot!$D$86:$D$91</c:f>
              <c:numCache>
                <c:formatCode>General</c:formatCode>
                <c:ptCount val="5"/>
                <c:pt idx="0">
                  <c:v>33</c:v>
                </c:pt>
                <c:pt idx="1">
                  <c:v>37</c:v>
                </c:pt>
                <c:pt idx="2">
                  <c:v>42</c:v>
                </c:pt>
                <c:pt idx="3">
                  <c:v>47</c:v>
                </c:pt>
                <c:pt idx="4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02-4391-95B5-48BC4CFC6382}"/>
            </c:ext>
          </c:extLst>
        </c:ser>
        <c:ser>
          <c:idx val="3"/>
          <c:order val="3"/>
          <c:tx>
            <c:strRef>
              <c:f>Pivot!$E$84:$E$85</c:f>
              <c:strCache>
                <c:ptCount val="1"/>
                <c:pt idx="0">
                  <c:v>45-54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1">
                    <a:lumMod val="60000"/>
                    <a:shade val="84000"/>
                    <a:satMod val="130000"/>
                    <a:lumMod val="92000"/>
                  </a:schemeClr>
                </a:gs>
                <a:gs pos="100000">
                  <a:schemeClr val="accent1">
                    <a:lumMod val="60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Pivot!$A$86:$A$91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 TV</c:v>
                </c:pt>
                <c:pt idx="3">
                  <c:v>Smartphone</c:v>
                </c:pt>
                <c:pt idx="4">
                  <c:v>Tablet</c:v>
                </c:pt>
              </c:strCache>
            </c:strRef>
          </c:cat>
          <c:val>
            <c:numRef>
              <c:f>Pivot!$E$86:$E$91</c:f>
              <c:numCache>
                <c:formatCode>General</c:formatCode>
                <c:ptCount val="5"/>
                <c:pt idx="0">
                  <c:v>45</c:v>
                </c:pt>
                <c:pt idx="1">
                  <c:v>37</c:v>
                </c:pt>
                <c:pt idx="2">
                  <c:v>48</c:v>
                </c:pt>
                <c:pt idx="3">
                  <c:v>43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02-4391-95B5-48BC4CFC6382}"/>
            </c:ext>
          </c:extLst>
        </c:ser>
        <c:ser>
          <c:idx val="4"/>
          <c:order val="4"/>
          <c:tx>
            <c:strRef>
              <c:f>Pivot!$F$84:$F$85</c:f>
              <c:strCache>
                <c:ptCount val="1"/>
                <c:pt idx="0">
                  <c:v>55+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8000"/>
                    <a:satMod val="110000"/>
                    <a:lumMod val="104000"/>
                  </a:schemeClr>
                </a:gs>
                <a:gs pos="69000">
                  <a:schemeClr val="accent3">
                    <a:lumMod val="60000"/>
                    <a:shade val="84000"/>
                    <a:satMod val="130000"/>
                    <a:lumMod val="92000"/>
                  </a:schemeClr>
                </a:gs>
                <a:gs pos="100000">
                  <a:schemeClr val="accent3">
                    <a:lumMod val="60000"/>
                    <a:shade val="76000"/>
                    <a:satMod val="13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Pivot!$A$86:$A$91</c:f>
              <c:strCache>
                <c:ptCount val="5"/>
                <c:pt idx="0">
                  <c:v>Desktop</c:v>
                </c:pt>
                <c:pt idx="1">
                  <c:v>Laptop</c:v>
                </c:pt>
                <c:pt idx="2">
                  <c:v>Smart TV</c:v>
                </c:pt>
                <c:pt idx="3">
                  <c:v>Smartphone</c:v>
                </c:pt>
                <c:pt idx="4">
                  <c:v>Tablet</c:v>
                </c:pt>
              </c:strCache>
            </c:strRef>
          </c:cat>
          <c:val>
            <c:numRef>
              <c:f>Pivot!$F$86:$F$91</c:f>
              <c:numCache>
                <c:formatCode>General</c:formatCode>
                <c:ptCount val="5"/>
                <c:pt idx="0">
                  <c:v>41</c:v>
                </c:pt>
                <c:pt idx="1">
                  <c:v>33</c:v>
                </c:pt>
                <c:pt idx="2">
                  <c:v>49</c:v>
                </c:pt>
                <c:pt idx="3">
                  <c:v>42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02-4391-95B5-48BC4CFC6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56919231"/>
        <c:axId val="1856935071"/>
        <c:axId val="0"/>
      </c:bar3DChart>
      <c:catAx>
        <c:axId val="185691923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Devices used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935071"/>
        <c:crosses val="autoZero"/>
        <c:auto val="1"/>
        <c:lblAlgn val="ctr"/>
        <c:lblOffset val="100"/>
        <c:noMultiLvlLbl val="0"/>
      </c:catAx>
      <c:valAx>
        <c:axId val="1856935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 of user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691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[Akanksha_Joshi_CPAD_ExcelSheet.xlsx]Pivot!Peak_watchtime_trends</c:name>
    <c:fmtId val="11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Pivot!$B$94:$B$95</c:f>
              <c:strCache>
                <c:ptCount val="1"/>
                <c:pt idx="0">
                  <c:v>18-24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Pivot!$A$96:$A$100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</c:strCache>
            </c:strRef>
          </c:cat>
          <c:val>
            <c:numRef>
              <c:f>Pivot!$B$96:$B$100</c:f>
              <c:numCache>
                <c:formatCode>General</c:formatCode>
                <c:ptCount val="4"/>
                <c:pt idx="0">
                  <c:v>55</c:v>
                </c:pt>
                <c:pt idx="1">
                  <c:v>40</c:v>
                </c:pt>
                <c:pt idx="2">
                  <c:v>43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5-4362-A419-842CF16B06CF}"/>
            </c:ext>
          </c:extLst>
        </c:ser>
        <c:ser>
          <c:idx val="1"/>
          <c:order val="1"/>
          <c:tx>
            <c:strRef>
              <c:f>Pivot!$C$94:$C$95</c:f>
              <c:strCache>
                <c:ptCount val="1"/>
                <c:pt idx="0">
                  <c:v>25-34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Pivot!$A$96:$A$100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</c:strCache>
            </c:strRef>
          </c:cat>
          <c:val>
            <c:numRef>
              <c:f>Pivot!$C$96:$C$100</c:f>
              <c:numCache>
                <c:formatCode>General</c:formatCode>
                <c:ptCount val="4"/>
                <c:pt idx="0">
                  <c:v>42</c:v>
                </c:pt>
                <c:pt idx="1">
                  <c:v>60</c:v>
                </c:pt>
                <c:pt idx="2">
                  <c:v>52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15-4362-A419-842CF16B06CF}"/>
            </c:ext>
          </c:extLst>
        </c:ser>
        <c:ser>
          <c:idx val="2"/>
          <c:order val="2"/>
          <c:tx>
            <c:strRef>
              <c:f>Pivot!$D$94:$D$95</c:f>
              <c:strCache>
                <c:ptCount val="1"/>
                <c:pt idx="0">
                  <c:v>35-44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Pivot!$A$96:$A$100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</c:strCache>
            </c:strRef>
          </c:cat>
          <c:val>
            <c:numRef>
              <c:f>Pivot!$D$96:$D$100</c:f>
              <c:numCache>
                <c:formatCode>General</c:formatCode>
                <c:ptCount val="4"/>
                <c:pt idx="0">
                  <c:v>51</c:v>
                </c:pt>
                <c:pt idx="1">
                  <c:v>56</c:v>
                </c:pt>
                <c:pt idx="2">
                  <c:v>58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15-4362-A419-842CF16B06CF}"/>
            </c:ext>
          </c:extLst>
        </c:ser>
        <c:ser>
          <c:idx val="3"/>
          <c:order val="3"/>
          <c:tx>
            <c:strRef>
              <c:f>Pivot!$E$94:$E$95</c:f>
              <c:strCache>
                <c:ptCount val="1"/>
                <c:pt idx="0">
                  <c:v>45-54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Pivot!$A$96:$A$100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</c:strCache>
            </c:strRef>
          </c:cat>
          <c:val>
            <c:numRef>
              <c:f>Pivot!$E$96:$E$100</c:f>
              <c:numCache>
                <c:formatCode>General</c:formatCode>
                <c:ptCount val="4"/>
                <c:pt idx="0">
                  <c:v>56</c:v>
                </c:pt>
                <c:pt idx="1">
                  <c:v>46</c:v>
                </c:pt>
                <c:pt idx="2">
                  <c:v>56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15-4362-A419-842CF16B06CF}"/>
            </c:ext>
          </c:extLst>
        </c:ser>
        <c:ser>
          <c:idx val="4"/>
          <c:order val="4"/>
          <c:tx>
            <c:strRef>
              <c:f>Pivot!$F$94:$F$95</c:f>
              <c:strCache>
                <c:ptCount val="1"/>
                <c:pt idx="0">
                  <c:v>55+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Pivot!$A$96:$A$100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</c:strCache>
            </c:strRef>
          </c:cat>
          <c:val>
            <c:numRef>
              <c:f>Pivot!$F$96:$F$100</c:f>
              <c:numCache>
                <c:formatCode>General</c:formatCode>
                <c:ptCount val="4"/>
                <c:pt idx="0">
                  <c:v>47</c:v>
                </c:pt>
                <c:pt idx="1">
                  <c:v>54</c:v>
                </c:pt>
                <c:pt idx="2">
                  <c:v>62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15-4362-A419-842CF16B06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28921887"/>
        <c:axId val="228931007"/>
        <c:axId val="0"/>
      </c:bar3DChart>
      <c:catAx>
        <c:axId val="228921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primary</a:t>
                </a:r>
                <a:r>
                  <a:rPr lang="en-IN" baseline="0"/>
                  <a:t> watch time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31007"/>
        <c:crosses val="autoZero"/>
        <c:auto val="1"/>
        <c:lblAlgn val="ctr"/>
        <c:lblOffset val="100"/>
        <c:noMultiLvlLbl val="0"/>
      </c:catAx>
      <c:valAx>
        <c:axId val="228931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user iD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2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[Akanksha_Joshi_CPAD_ExcelSheet.xlsx]Pivot!Membership_status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Membership status (Active vs. Inactive)</a:t>
            </a:r>
            <a:endParaRPr lang="en-US"/>
          </a:p>
        </c:rich>
      </c:tx>
      <c:layout>
        <c:manualLayout>
          <c:xMode val="edge"/>
          <c:yMode val="edge"/>
          <c:x val="0.24315545243619488"/>
          <c:y val="8.64678800395852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98000"/>
                  <a:satMod val="110000"/>
                  <a:lumMod val="104000"/>
                </a:schemeClr>
              </a:gs>
              <a:gs pos="69000">
                <a:schemeClr val="accent2">
                  <a:shade val="84000"/>
                  <a:satMod val="130000"/>
                  <a:lumMod val="92000"/>
                </a:schemeClr>
              </a:gs>
              <a:gs pos="100000">
                <a:schemeClr val="accent2">
                  <a:shade val="76000"/>
                  <a:satMod val="130000"/>
                  <a:lumMod val="8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1796042706318708E-2"/>
          <c:y val="0.12922001424094742"/>
          <c:w val="0.8840621995114859"/>
          <c:h val="0.85211813100999889"/>
        </c:manualLayout>
      </c:layout>
      <c:pie3DChart>
        <c:varyColors val="1"/>
        <c:ser>
          <c:idx val="0"/>
          <c:order val="0"/>
          <c:tx>
            <c:strRef>
              <c:f>Pivot!$B$105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8000"/>
                      <a:satMod val="110000"/>
                      <a:lumMod val="104000"/>
                    </a:schemeClr>
                  </a:gs>
                  <a:gs pos="69000">
                    <a:schemeClr val="accent2">
                      <a:shade val="84000"/>
                      <a:satMod val="130000"/>
                      <a:lumMod val="92000"/>
                    </a:schemeClr>
                  </a:gs>
                  <a:gs pos="100000">
                    <a:schemeClr val="accent2">
                      <a:shade val="76000"/>
                      <a:satMod val="13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1EE-43A9-B76E-4E080511AD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Pivot!$A$106:$A$107</c:f>
              <c:strCache>
                <c:ptCount val="1"/>
                <c:pt idx="0">
                  <c:v>Active</c:v>
                </c:pt>
              </c:strCache>
            </c:strRef>
          </c:cat>
          <c:val>
            <c:numRef>
              <c:f>Pivot!$B$106:$B$107</c:f>
              <c:numCache>
                <c:formatCode>General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E-43A9-B76E-4E080511AD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900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0.25455</cdr:x>
      <cdr:y>0.0105</cdr:y>
    </cdr:from>
    <cdr:to>
      <cdr:x>0.94545</cdr:x>
      <cdr:y>0.08399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36566969-46F0-6CD7-17BB-4A5729DE627E}"/>
            </a:ext>
          </a:extLst>
        </cdr:cNvPr>
        <cdr:cNvSpPr txBox="1"/>
      </cdr:nvSpPr>
      <cdr:spPr>
        <a:xfrm xmlns:a="http://schemas.openxmlformats.org/drawingml/2006/main">
          <a:off x="1866900" y="38100"/>
          <a:ext cx="5067300" cy="2667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/>
        </a:p>
      </cdr:txBody>
    </cdr:sp>
  </cdr:relSizeAnchor>
  <cdr:relSizeAnchor xmlns:cdr="http://schemas.openxmlformats.org/drawingml/2006/chartDrawing">
    <cdr:from>
      <cdr:x>0.25714</cdr:x>
      <cdr:y>0.0105</cdr:y>
    </cdr:from>
    <cdr:to>
      <cdr:x>0.8</cdr:x>
      <cdr:y>0.10236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EF12B17-8EAB-4D56-BAF2-20C74AA12C05}"/>
            </a:ext>
          </a:extLst>
        </cdr:cNvPr>
        <cdr:cNvSpPr txBox="1"/>
      </cdr:nvSpPr>
      <cdr:spPr>
        <a:xfrm xmlns:a="http://schemas.openxmlformats.org/drawingml/2006/main">
          <a:off x="1885950" y="38100"/>
          <a:ext cx="3981450" cy="3333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0.57667</cdr:x>
      <cdr:y>0.04816</cdr:y>
    </cdr:from>
    <cdr:to>
      <cdr:x>0.98667</cdr:x>
      <cdr:y>0.11898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9B40F56-92CA-60A0-AE5D-867449AD8127}"/>
            </a:ext>
          </a:extLst>
        </cdr:cNvPr>
        <cdr:cNvSpPr txBox="1"/>
      </cdr:nvSpPr>
      <cdr:spPr>
        <a:xfrm xmlns:a="http://schemas.openxmlformats.org/drawingml/2006/main">
          <a:off x="3295650" y="161925"/>
          <a:ext cx="2343150" cy="238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>
            <a:solidFill>
              <a:schemeClr val="bg1"/>
            </a:solidFill>
          </a:endParaRPr>
        </a:p>
      </cdr:txBody>
    </cdr:sp>
  </cdr:relSizeAnchor>
  <cdr:relSizeAnchor xmlns:cdr="http://schemas.openxmlformats.org/drawingml/2006/chartDrawing">
    <cdr:from>
      <cdr:x>0.54333</cdr:x>
      <cdr:y>0.0085</cdr:y>
    </cdr:from>
    <cdr:to>
      <cdr:x>1</cdr:x>
      <cdr:y>0.10482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957ED45-CB36-DAC1-FC4B-0E63259565BE}"/>
            </a:ext>
          </a:extLst>
        </cdr:cNvPr>
        <cdr:cNvSpPr txBox="1"/>
      </cdr:nvSpPr>
      <cdr:spPr>
        <a:xfrm xmlns:a="http://schemas.openxmlformats.org/drawingml/2006/main">
          <a:off x="3105150" y="28575"/>
          <a:ext cx="2609850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>
              <a:solidFill>
                <a:schemeClr val="bg1"/>
              </a:solidFill>
            </a:rPr>
            <a:t>Total movies vs. series watched per user.</a:t>
          </a:r>
          <a:endParaRPr lang="en-IN" sz="1100" kern="1200">
            <a:solidFill>
              <a:schemeClr val="bg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0.85474</cdr:x>
      <cdr:y>0.25065</cdr:y>
    </cdr:from>
    <cdr:to>
      <cdr:x>0.97153</cdr:x>
      <cdr:y>0.85117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A55B90D-CA46-14B1-7032-94E2E5FA0317}"/>
            </a:ext>
          </a:extLst>
        </cdr:cNvPr>
        <cdr:cNvSpPr txBox="1"/>
      </cdr:nvSpPr>
      <cdr:spPr>
        <a:xfrm xmlns:a="http://schemas.openxmlformats.org/drawingml/2006/main">
          <a:off x="11153775" y="914400"/>
          <a:ext cx="1524000" cy="2190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 kern="1200"/>
        </a:p>
      </cdr:txBody>
    </cdr:sp>
  </cdr:relSizeAnchor>
  <cdr:relSizeAnchor xmlns:cdr="http://schemas.openxmlformats.org/drawingml/2006/chartDrawing">
    <cdr:from>
      <cdr:x>0.85036</cdr:x>
      <cdr:y>0.25326</cdr:y>
    </cdr:from>
    <cdr:to>
      <cdr:x>0.9438</cdr:x>
      <cdr:y>0.86162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8E0A4443-CE62-9F5A-6FB4-0BF9FE0C1720}"/>
            </a:ext>
          </a:extLst>
        </cdr:cNvPr>
        <cdr:cNvSpPr txBox="1"/>
      </cdr:nvSpPr>
      <cdr:spPr>
        <a:xfrm xmlns:a="http://schemas.openxmlformats.org/drawingml/2006/main">
          <a:off x="11096625" y="923925"/>
          <a:ext cx="1219200" cy="2219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br>
            <a:rPr lang="en-IN" sz="1100" kern="1200">
              <a:solidFill>
                <a:schemeClr val="bg1"/>
              </a:solidFill>
            </a:rPr>
          </a:br>
          <a:r>
            <a:rPr lang="en-IN" sz="1100" kern="1200">
              <a:solidFill>
                <a:schemeClr val="accent5">
                  <a:lumMod val="40000"/>
                  <a:lumOff val="60000"/>
                </a:schemeClr>
              </a:solidFill>
            </a:rPr>
            <a:t>=CORREL(streaming_service_data!G:G,streaming_service_data!Q:Q)</a:t>
          </a:r>
          <a:br>
            <a:rPr lang="en-IN" sz="1100" kern="1200">
              <a:solidFill>
                <a:schemeClr val="accent5">
                  <a:lumMod val="40000"/>
                  <a:lumOff val="60000"/>
                </a:schemeClr>
              </a:solidFill>
            </a:rPr>
          </a:br>
          <a:br>
            <a:rPr lang="en-IN" sz="1100" kern="1200">
              <a:solidFill>
                <a:schemeClr val="accent5">
                  <a:lumMod val="40000"/>
                  <a:lumOff val="60000"/>
                </a:schemeClr>
              </a:solidFill>
            </a:rPr>
          </a:br>
          <a:r>
            <a:rPr lang="en-IN" sz="1100" kern="1200">
              <a:solidFill>
                <a:schemeClr val="accent5">
                  <a:lumMod val="40000"/>
                  <a:lumOff val="60000"/>
                </a:schemeClr>
              </a:solidFill>
            </a:rPr>
            <a:t>The calculated correlation is -0.026, which is very close to zero, suggesting almost no direct impact of recommended content on engagement.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0.32252</cdr:x>
      <cdr:y>0.00671</cdr:y>
    </cdr:from>
    <cdr:to>
      <cdr:x>0.93712</cdr:x>
      <cdr:y>0.08725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64D0D1E-A183-4AA1-07AA-757F6030F1C6}"/>
            </a:ext>
          </a:extLst>
        </cdr:cNvPr>
        <cdr:cNvSpPr txBox="1"/>
      </cdr:nvSpPr>
      <cdr:spPr>
        <a:xfrm xmlns:a="http://schemas.openxmlformats.org/drawingml/2006/main">
          <a:off x="1514475" y="19051"/>
          <a:ext cx="2886075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>
              <a:solidFill>
                <a:schemeClr val="bg1"/>
              </a:solidFill>
            </a:rPr>
            <a:t>Preferred genres by age group</a:t>
          </a:r>
          <a:endParaRPr lang="en-IN" sz="1100" kern="1200">
            <a:solidFill>
              <a:schemeClr val="bg1"/>
            </a:solidFill>
          </a:endParaRP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0.33489</cdr:x>
      <cdr:y>0.03691</cdr:y>
    </cdr:from>
    <cdr:to>
      <cdr:x>0.92974</cdr:x>
      <cdr:y>0.14765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4A216B8-A346-A245-999D-BC80B2512BEF}"/>
            </a:ext>
          </a:extLst>
        </cdr:cNvPr>
        <cdr:cNvSpPr txBox="1"/>
      </cdr:nvSpPr>
      <cdr:spPr>
        <a:xfrm xmlns:a="http://schemas.openxmlformats.org/drawingml/2006/main">
          <a:off x="1362075" y="104776"/>
          <a:ext cx="2419350" cy="3143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>
              <a:solidFill>
                <a:schemeClr val="bg1"/>
              </a:solidFill>
            </a:rPr>
            <a:t>Device usage trends</a:t>
          </a:r>
          <a:endParaRPr lang="en-IN" sz="1100" kern="1200">
            <a:solidFill>
              <a:schemeClr val="bg1"/>
            </a:solidFill>
          </a:endParaRP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0.31422</cdr:x>
      <cdr:y>0.01887</cdr:y>
    </cdr:from>
    <cdr:to>
      <cdr:x>0.90367</cdr:x>
      <cdr:y>0.09434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DC8A96F-B6DC-0745-1317-DE9F1D537823}"/>
            </a:ext>
          </a:extLst>
        </cdr:cNvPr>
        <cdr:cNvSpPr txBox="1"/>
      </cdr:nvSpPr>
      <cdr:spPr>
        <a:xfrm xmlns:a="http://schemas.openxmlformats.org/drawingml/2006/main">
          <a:off x="1304925" y="57152"/>
          <a:ext cx="2447925" cy="2286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>
              <a:solidFill>
                <a:schemeClr val="bg1"/>
              </a:solidFill>
            </a:rPr>
            <a:t>Peak watch time trends</a:t>
          </a:r>
          <a:endParaRPr lang="en-IN" sz="1100" kern="1200">
            <a:solidFill>
              <a:schemeClr val="bg1"/>
            </a:solidFill>
          </a:endParaRP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0.35931</cdr:x>
      <cdr:y>0.01258</cdr:y>
    </cdr:from>
    <cdr:to>
      <cdr:x>0.87715</cdr:x>
      <cdr:y>0.1195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0E14C75-ADC3-59C6-629D-CBA99AD020DB}"/>
            </a:ext>
          </a:extLst>
        </cdr:cNvPr>
        <cdr:cNvSpPr txBox="1"/>
      </cdr:nvSpPr>
      <cdr:spPr>
        <a:xfrm xmlns:a="http://schemas.openxmlformats.org/drawingml/2006/main">
          <a:off x="2590801" y="38100"/>
          <a:ext cx="3733800" cy="323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200">
              <a:solidFill>
                <a:schemeClr val="bg1"/>
              </a:solidFill>
            </a:rPr>
            <a:t>Frequency of logins and content downloads</a:t>
          </a:r>
          <a:endParaRPr lang="en-IN" sz="1200" kern="1200">
            <a:solidFill>
              <a:schemeClr val="bg1"/>
            </a:solidFill>
          </a:endParaRP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0.37814</cdr:x>
      <cdr:y>0.00781</cdr:y>
    </cdr:from>
    <cdr:to>
      <cdr:x>0.85305</cdr:x>
      <cdr:y>0.09115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3857DE2-C57E-80D6-E647-2AB3BDBEBD9E}"/>
            </a:ext>
          </a:extLst>
        </cdr:cNvPr>
        <cdr:cNvSpPr txBox="1"/>
      </cdr:nvSpPr>
      <cdr:spPr>
        <a:xfrm xmlns:a="http://schemas.openxmlformats.org/drawingml/2006/main">
          <a:off x="2009775" y="28575"/>
          <a:ext cx="2524125" cy="304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400">
              <a:solidFill>
                <a:schemeClr val="bg1"/>
              </a:solidFill>
            </a:rPr>
            <a:t>Subscription trends by country</a:t>
          </a:r>
          <a:endParaRPr lang="en-IN" sz="1400" kern="1200">
            <a:solidFill>
              <a:schemeClr val="bg1"/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DC4-D562-11D8-9CB4-ACEE81147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208" y="1515747"/>
            <a:ext cx="6807918" cy="226855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Streaming Service User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BFE29-C24A-9544-F16E-A689E4271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9758" y="4207973"/>
            <a:ext cx="5357600" cy="1489586"/>
          </a:xfrm>
        </p:spPr>
        <p:txBody>
          <a:bodyPr/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Key Insights and Findings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Prepared by Akanksha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18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2D72-7A0E-E29B-C52E-78BB36AD92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0663" y="277096"/>
            <a:ext cx="7958137" cy="10779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Average watch hour per user-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Here the user id are grouped is a group of 500 as the  analysis of data for 1000 users with different user id is not feasible.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CCE557-040F-4207-8C94-E962D644267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081489"/>
              </p:ext>
            </p:extLst>
          </p:nvPr>
        </p:nvGraphicFramePr>
        <p:xfrm>
          <a:off x="1367401" y="1742922"/>
          <a:ext cx="9217025" cy="427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45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58BB-E8AE-1129-E086-43DEB55EC8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6349" y="158750"/>
            <a:ext cx="7959725" cy="107791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Total movies and series watched per user-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Here the user id are grouped is a group of 500 as the  analysis of data for 1000 users with different user id is not feasible.</a:t>
            </a:r>
            <a:endParaRPr lang="en-IN" sz="2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728C98-31A8-49C9-8162-43FC0C45A92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62033720"/>
              </p:ext>
            </p:extLst>
          </p:nvPr>
        </p:nvGraphicFramePr>
        <p:xfrm>
          <a:off x="1386349" y="1372215"/>
          <a:ext cx="9866312" cy="519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492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D3B6-0E56-7950-BB1D-05FA87C096E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47135" y="258097"/>
            <a:ext cx="6211888" cy="226853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Impact of recommended content on engagement</a:t>
            </a:r>
            <a:endParaRPr lang="en-IN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2F5C16-0BC3-4FB7-B2B1-AD840B0D50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622628"/>
              </p:ext>
            </p:extLst>
          </p:nvPr>
        </p:nvGraphicFramePr>
        <p:xfrm>
          <a:off x="1047135" y="1637072"/>
          <a:ext cx="10097730" cy="4518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429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1148-9F44-BF8F-9BA2-97E69461AF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34600" y="544411"/>
            <a:ext cx="7958137" cy="107791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KEY ANALYSIS-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C3D0-8F09-6FB6-255A-68113E756C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4600" y="1622323"/>
            <a:ext cx="9039993" cy="4837471"/>
          </a:xfrm>
        </p:spPr>
        <p:txBody>
          <a:bodyPr/>
          <a:lstStyle/>
          <a:p>
            <a:pPr marL="616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Avg. Watch Hours per User: 254.52hours</a:t>
            </a:r>
          </a:p>
          <a:p>
            <a:pPr marL="616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Total Movies Watched: 515897</a:t>
            </a:r>
          </a:p>
          <a:p>
            <a:pPr marL="616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Total Series Watched: 99746</a:t>
            </a:r>
          </a:p>
          <a:p>
            <a:pPr marL="6160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The calculated correlation is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-0.026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which is very close to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, suggesting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almost no direct impact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of recommended content on engagement.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15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F14C-875C-6729-D73F-7CFF326BCD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9368" y="1147251"/>
            <a:ext cx="9109075" cy="1077912"/>
          </a:xfrm>
        </p:spPr>
        <p:txBody>
          <a:bodyPr>
            <a:noAutofit/>
          </a:bodyPr>
          <a:lstStyle/>
          <a:p>
            <a:pPr algn="l"/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Demographic &amp; Behavioural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0F0EF-22F6-2A10-DD59-7F83CF29F2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74839" y="2391594"/>
            <a:ext cx="7796213" cy="3997325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○ Preferred genres by age group. </a:t>
            </a:r>
          </a:p>
          <a:p>
            <a:pPr marL="616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○ Device usage trends. </a:t>
            </a:r>
          </a:p>
          <a:p>
            <a:pPr marL="616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○ Peak watch time trends (Morning, Evening, Late Night).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65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98F1-A670-5CEF-668C-34884D38CD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8934" y="380334"/>
            <a:ext cx="7958137" cy="107791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Preferred genres by age group.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16B1B9-96DC-4101-B2B1-1FC266B7D7D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03978963"/>
              </p:ext>
            </p:extLst>
          </p:nvPr>
        </p:nvGraphicFramePr>
        <p:xfrm>
          <a:off x="1379896" y="1458246"/>
          <a:ext cx="9755136" cy="5163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29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2E77-10E2-1CE6-347E-B58F468166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6199" y="269081"/>
            <a:ext cx="7958137" cy="107791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Device usage trends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B1971-A394-4A14-92C4-00A77309E93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30643827"/>
              </p:ext>
            </p:extLst>
          </p:nvPr>
        </p:nvGraphicFramePr>
        <p:xfrm>
          <a:off x="1166199" y="1150375"/>
          <a:ext cx="9998330" cy="5294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713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5411-2BFE-4A95-96A1-70FEB44810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51451" y="269081"/>
            <a:ext cx="7958137" cy="107791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Peak watch time trends (Morning, Evening, Late Night).</a:t>
            </a:r>
            <a:endParaRPr lang="en-IN" dirty="0"/>
          </a:p>
        </p:txBody>
      </p:sp>
      <p:graphicFrame>
        <p:nvGraphicFramePr>
          <p:cNvPr id="4" name="Prim_watch_time">
            <a:extLst>
              <a:ext uri="{FF2B5EF4-FFF2-40B4-BE49-F238E27FC236}">
                <a16:creationId xmlns:a16="http://schemas.microsoft.com/office/drawing/2014/main" id="{800651C6-4DC8-4B41-9272-8E7A119CD02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68672126"/>
              </p:ext>
            </p:extLst>
          </p:nvPr>
        </p:nvGraphicFramePr>
        <p:xfrm>
          <a:off x="1151450" y="1474839"/>
          <a:ext cx="9895091" cy="5114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1013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96A0-7C7C-CFD2-C42B-4525A17272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32387" y="76302"/>
            <a:ext cx="7958138" cy="10763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KEY ANALYSIS-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A83AA-0F7A-C96E-B780-8FB243BED3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13349" y="857659"/>
            <a:ext cx="7796213" cy="3997325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200" b="1" dirty="0">
                <a:effectLst/>
              </a:rPr>
              <a:t>   </a:t>
            </a:r>
            <a:r>
              <a:rPr lang="en-US" sz="6200" u="sng" dirty="0">
                <a:solidFill>
                  <a:schemeClr val="tx2">
                    <a:lumMod val="75000"/>
                  </a:schemeClr>
                </a:solidFill>
                <a:effectLst/>
              </a:rPr>
              <a:t>Preferred genres  by age groups</a:t>
            </a:r>
            <a:endParaRPr lang="en-US" sz="6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18 – 25 is more preferring “Documentary”.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25 - 34 is more preferring “Horror”.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34 - 44 is more preferring “Horror”.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45 - 54 is more preferring “Romance”.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55 + is more preferring “Comedy”.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45 - 54 is watching most number of “Genres”.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</a:t>
            </a:r>
            <a:r>
              <a:rPr lang="en-US" sz="6200" u="sng" dirty="0">
                <a:solidFill>
                  <a:schemeClr val="tx2">
                    <a:lumMod val="75000"/>
                  </a:schemeClr>
                </a:solidFill>
                <a:effectLst/>
              </a:rPr>
              <a:t>Device usage trends</a:t>
            </a:r>
            <a:endParaRPr lang="en-US" sz="62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18 – 25 is more preferring “Tablet”.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25 - 34 is more preferring “Tablet”.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34 - 44 is more preferring “Tablet”.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45 - 54 is more preferring “Smart TV”.</a:t>
            </a:r>
          </a:p>
          <a:p>
            <a:pPr>
              <a:buNone/>
            </a:pPr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-Age Group 55 + is more preferring “Smart TV”.</a:t>
            </a:r>
          </a:p>
          <a:p>
            <a:r>
              <a:rPr lang="en-US" sz="6200" dirty="0">
                <a:solidFill>
                  <a:schemeClr val="tx2">
                    <a:lumMod val="75000"/>
                  </a:schemeClr>
                </a:solidFill>
                <a:effectLst/>
              </a:rPr>
              <a:t>-Among all  the Age Group “Tablet” are more Preferable device  for watching contents.</a:t>
            </a:r>
          </a:p>
          <a:p>
            <a:pPr marL="616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9048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131066-60A9-FB5A-97E9-4609DF761E73}"/>
              </a:ext>
            </a:extLst>
          </p:cNvPr>
          <p:cNvSpPr txBox="1"/>
          <p:nvPr/>
        </p:nvSpPr>
        <p:spPr>
          <a:xfrm>
            <a:off x="1707105" y="1228397"/>
            <a:ext cx="75209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/>
              </a:rPr>
              <a:t>Peak watch time trends (Morning, Afternoon, Evening, Late night)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-Total watch hour in morning period of time is 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/>
              </a:rPr>
              <a:t>“62017 Hours”.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-Total watch hour in Afternoon period of time is 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/>
              </a:rPr>
              <a:t>“65381 Hours”.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-Total watch hour in Evening period of time is 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/>
              </a:rPr>
              <a:t>“66661 Hours”.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-Total watch hour in Late night period of time is 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/>
              </a:rPr>
              <a:t>“60457 Hours”.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pPr>
              <a:buNone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-Total watch hour in Afternoon period of time is 65381 Hours</a:t>
            </a:r>
          </a:p>
          <a:p>
            <a:pPr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</a:rPr>
              <a:t>-</a:t>
            </a:r>
            <a:r>
              <a:rPr lang="en-US" sz="2000" u="sng" dirty="0">
                <a:solidFill>
                  <a:schemeClr val="tx2">
                    <a:lumMod val="75000"/>
                  </a:schemeClr>
                </a:solidFill>
                <a:effectLst/>
              </a:rPr>
              <a:t>Among all the watching time of period “Evening” has most watching hours than other “66661 Hours”.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09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1EB1B-E53D-8C93-1CEE-4D5548FE53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8728" y="845983"/>
            <a:ext cx="7956550" cy="142557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Key Analysis Area-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1.) 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Subscription &amp; Revenue Analysis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2.) User Engagement Metrics</a:t>
            </a:r>
            <a:br>
              <a:rPr lang="en-IN" sz="3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3.)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Demographic &amp; Behavioural Insights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4.) Retention &amp; Loyalty</a:t>
            </a:r>
            <a:br>
              <a:rPr lang="en-IN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5.) Payment Preferences &amp; Regional Trends</a:t>
            </a:r>
            <a:br>
              <a:rPr lang="en-IN" sz="32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979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908BE-AF26-7743-EA50-FBBC70C1A0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109" y="513070"/>
            <a:ext cx="7958137" cy="1077912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solidFill>
                  <a:schemeClr val="tx2">
                    <a:lumMod val="75000"/>
                  </a:schemeClr>
                </a:solidFill>
              </a:rPr>
              <a:t>Retention &amp; Loyalty: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4B2A-448F-2FFE-1ADB-D49BBE89B2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3109" y="2109019"/>
            <a:ext cx="7797800" cy="3288891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○ Membership status (Active vs. Inactive). </a:t>
            </a:r>
          </a:p>
          <a:p>
            <a:pPr marL="6160" indent="0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○ Loyalty points distribution.</a:t>
            </a:r>
          </a:p>
          <a:p>
            <a:pPr marL="616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○ Frequency of logins and content downloads. 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7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81DD-6118-4359-C855-8CFFAB6729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74839" y="498322"/>
            <a:ext cx="7958137" cy="107791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Membership status (Active vs. Inactive)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0C56F7-CF79-443F-B84D-65B7049E68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8768708"/>
              </p:ext>
            </p:extLst>
          </p:nvPr>
        </p:nvGraphicFramePr>
        <p:xfrm>
          <a:off x="1474839" y="1885950"/>
          <a:ext cx="8613775" cy="4764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3941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D15A-5AE2-CD22-7C7C-223C659718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7424" y="269081"/>
            <a:ext cx="7958137" cy="1077912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Loyalty points distribution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7E1CB7-155A-4551-B9EE-4A7A302D891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90437529"/>
              </p:ext>
            </p:extLst>
          </p:nvPr>
        </p:nvGraphicFramePr>
        <p:xfrm>
          <a:off x="1239633" y="1032387"/>
          <a:ext cx="9541438" cy="541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515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FFFC-4329-8356-70BC-4E6BEBC922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6702" y="129613"/>
            <a:ext cx="8361259" cy="107791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Frequency of logins and content downloads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EB09FB4-9486-4FCF-A630-0E0324F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454719"/>
              </p:ext>
            </p:extLst>
          </p:nvPr>
        </p:nvGraphicFramePr>
        <p:xfrm>
          <a:off x="1136702" y="988142"/>
          <a:ext cx="9918595" cy="5442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1181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02AD-3CAC-AA55-D38E-1552E6E4DC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81316" y="973137"/>
            <a:ext cx="7958137" cy="107791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KEY ANALYSIS-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096E-A0D5-0DEB-C7AB-482E160468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81316" y="2051049"/>
            <a:ext cx="7796213" cy="3998913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Among all of the users there are no inactive users and total “1000 users” are active .</a:t>
            </a:r>
          </a:p>
          <a:p>
            <a:pPr marL="616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highest loyalty points were distributed to users between  the user IDs“4003-4502”.</a:t>
            </a:r>
          </a:p>
          <a:p>
            <a:pPr marL="6160" indent="0"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The most frequent logins occurred in the month of November 2024 with the highest content download count of 262</a:t>
            </a:r>
          </a:p>
          <a:p>
            <a:pPr marL="616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8657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8915-7DF2-D553-4E44-EFCA033381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95695" y="439329"/>
            <a:ext cx="7958137" cy="1077912"/>
          </a:xfrm>
        </p:spPr>
        <p:txBody>
          <a:bodyPr>
            <a:noAutofit/>
          </a:bodyPr>
          <a:lstStyle/>
          <a:p>
            <a:pPr algn="l"/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Payment Preferences &amp; Regional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C4FE-294F-BD7C-27DD-F910AA94EFC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5695" y="2185374"/>
            <a:ext cx="7796212" cy="3997325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○ Preferred payment methods by region.</a:t>
            </a:r>
          </a:p>
          <a:p>
            <a:pPr marL="616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○ Subscription trends by country. </a:t>
            </a:r>
          </a:p>
          <a:p>
            <a:pPr marL="616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○ Language preferences and their correlation with engagement. 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07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F6A3-4159-3B3B-5FE3-211C66EC50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53" y="203354"/>
            <a:ext cx="9747250" cy="1077912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Preferred payment methods by region</a:t>
            </a:r>
            <a:endParaRPr lang="en-IN" sz="4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4F7328-7CF5-4E04-8D5C-AF94438DB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15964"/>
              </p:ext>
            </p:extLst>
          </p:nvPr>
        </p:nvGraphicFramePr>
        <p:xfrm>
          <a:off x="1043653" y="1106129"/>
          <a:ext cx="9747250" cy="5427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2461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7AF-2367-0B01-9A15-8243B6307A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2456" y="203355"/>
            <a:ext cx="7958137" cy="10779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Subscription trends by country</a:t>
            </a:r>
            <a:endParaRPr lang="en-IN" sz="4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3EE792-C6BB-4EA1-B825-F8DA07D64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499704"/>
              </p:ext>
            </p:extLst>
          </p:nvPr>
        </p:nvGraphicFramePr>
        <p:xfrm>
          <a:off x="1092456" y="1135625"/>
          <a:ext cx="10007088" cy="551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998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0216-DE0E-F1BD-906B-D29EAF0830E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16576" y="232851"/>
            <a:ext cx="9467850" cy="107791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Language preferences and their correlation with engagement</a:t>
            </a:r>
            <a:endParaRPr lang="en-IN" sz="4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5D8EEC-8094-4482-92D7-24843D231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79301"/>
              </p:ext>
            </p:extLst>
          </p:nvPr>
        </p:nvGraphicFramePr>
        <p:xfrm>
          <a:off x="1238864" y="1609725"/>
          <a:ext cx="9748683" cy="501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6264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F64F-0752-8A7E-5F7D-D52270EB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KEY ANALYSIS-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1067-E1A0-207A-2FE5-DE39DEE9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193" y="1712903"/>
            <a:ext cx="7796540" cy="3997828"/>
          </a:xfrm>
        </p:spPr>
        <p:txBody>
          <a:bodyPr/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Payment preferences varied by region: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Credit Card: USA 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PayPal: UK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Debit Card: India</a:t>
            </a:r>
          </a:p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Cryptocurrency: France </a:t>
            </a:r>
            <a:endParaRPr lang="en-IN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07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5C3C-9A9F-3566-6CA3-31D778A3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402" y="306612"/>
            <a:ext cx="7284360" cy="66678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 Cleaning &amp; Standardization</a:t>
            </a:r>
            <a:endParaRPr lang="en-IN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E25B8-BD83-72A4-31A7-75296E981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1342103"/>
            <a:ext cx="9483673" cy="4984955"/>
          </a:xfrm>
        </p:spPr>
      </p:pic>
    </p:spTree>
    <p:extLst>
      <p:ext uri="{BB962C8B-B14F-4D97-AF65-F5344CB8AC3E}">
        <p14:creationId xmlns:p14="http://schemas.microsoft.com/office/powerpoint/2010/main" val="317827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38B7-2C73-1AEB-DC21-0F382B39B3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3613" y="1091126"/>
            <a:ext cx="7796213" cy="3997325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Most common price tiers were- $11.99, $15.99, $7.99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Highest revenue was generated from $11.99 tier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6160" indent="0">
              <a:buNone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Language preference affects watch time: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The highest number of content was watched by the French speakers with 273 hours average.</a:t>
            </a:r>
          </a:p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Spanish users were also highly engaged with an average of 265 watch hours.</a:t>
            </a:r>
          </a:p>
          <a:p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94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7D55-0516-2366-2BF1-4FEB382543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0665" y="2794307"/>
            <a:ext cx="7796212" cy="3997325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IN" sz="4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0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8804-1509-2195-956C-75EFC94DFB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29876" y="1088257"/>
            <a:ext cx="7958137" cy="107791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1.) Changed the join &amp; login date format.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2.) Converted the subscription price in dollars.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3.) Added a new category “Subscription Plan” on the basis of subscription price where $7.99 is “Basic”, $11.099 is “Standard” and $15.99 is “Premium”.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1C1C-5A6D-4F11-2A53-342396B092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5992" y="1333449"/>
            <a:ext cx="7956550" cy="1423987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>
                <a:solidFill>
                  <a:schemeClr val="tx2">
                    <a:lumMod val="50000"/>
                  </a:schemeClr>
                </a:solidFill>
              </a:rPr>
              <a:t>Subscription &amp; Revenue Analysis: </a:t>
            </a:r>
            <a:br>
              <a:rPr lang="en-IN" sz="44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N" sz="44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IN" sz="4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○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Monthly revenue based on different subscription plans.</a:t>
            </a:r>
            <a:br>
              <a:rPr lang="en-US" sz="40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</a:rPr>
              <a:t> ○ Distribution of users across   different price tiers.</a:t>
            </a:r>
            <a:br>
              <a:rPr lang="en-IN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1339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3D90-043A-4701-C539-D2A06BD0A0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47140" y="321137"/>
            <a:ext cx="7956550" cy="142398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Monthly Revenue Analysis By Subscription Plan-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E70ED7-E899-43E4-863F-0C88876D8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423108"/>
              </p:ext>
            </p:extLst>
          </p:nvPr>
        </p:nvGraphicFramePr>
        <p:xfrm>
          <a:off x="1447140" y="1907451"/>
          <a:ext cx="7334250" cy="4434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9124BD79-9F57-3F2E-7177-9BE7D4ACC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516" y="3554362"/>
            <a:ext cx="1991031" cy="237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8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A33A-4E0B-59EE-5A87-A58DF848BD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79070" y="182666"/>
            <a:ext cx="7956550" cy="142557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Distribution of users across different price tiers.</a:t>
            </a: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A5E814D-3638-4DB5-BC4B-FC3A48C6A4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028595"/>
              </p:ext>
            </p:extLst>
          </p:nvPr>
        </p:nvGraphicFramePr>
        <p:xfrm>
          <a:off x="1579070" y="1608241"/>
          <a:ext cx="7791930" cy="4934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198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D7028-DD0D-0655-57B7-95262D89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782A-C6D6-523B-C28A-F465C0B5019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1820" y="773267"/>
            <a:ext cx="7958138" cy="142398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KEY ANALYSIS-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Monthly revenue by Basic subscription-</a:t>
            </a: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1.) Basic = $2580.77</a:t>
            </a: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2.) Standard = $4136.55</a:t>
            </a: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3.) Premium = $5308.68</a:t>
            </a: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Total monthly revenue- $12026</a:t>
            </a: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The most subscribed plan was </a:t>
            </a:r>
            <a:r>
              <a:rPr lang="en-US" sz="3100" b="1" dirty="0">
                <a:solidFill>
                  <a:schemeClr val="tx2">
                    <a:lumMod val="50000"/>
                  </a:schemeClr>
                </a:solidFill>
              </a:rPr>
              <a:t>Premium</a:t>
            </a: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 while the least subscribed plan was the </a:t>
            </a:r>
            <a:r>
              <a:rPr lang="en-US" sz="3100" b="1" dirty="0">
                <a:solidFill>
                  <a:schemeClr val="tx2">
                    <a:lumMod val="50000"/>
                  </a:schemeClr>
                </a:solidFill>
              </a:rPr>
              <a:t>Basic </a:t>
            </a: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plan.</a:t>
            </a: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31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3100" dirty="0">
                <a:solidFill>
                  <a:schemeClr val="tx2">
                    <a:lumMod val="50000"/>
                  </a:schemeClr>
                </a:solidFill>
              </a:rPr>
              <a:t>All the users are fairly distributed across the subscription plan.</a:t>
            </a:r>
            <a:endParaRPr lang="en-IN" sz="31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2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9C7B-40FB-1E49-83DC-7960AC0BDAB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17291" y="405120"/>
            <a:ext cx="5518150" cy="2268537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dirty="0">
                <a:solidFill>
                  <a:schemeClr val="accent5">
                    <a:lumMod val="75000"/>
                  </a:schemeClr>
                </a:solidFill>
              </a:rPr>
              <a:t>User Engagement Metrics:</a:t>
            </a:r>
            <a:br>
              <a:rPr lang="en-IN" sz="40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IN" sz="4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IN" sz="4000" dirty="0">
                <a:solidFill>
                  <a:schemeClr val="accent5">
                    <a:lumMod val="75000"/>
                  </a:schemeClr>
                </a:solidFill>
              </a:rPr>
              <a:t>○</a:t>
            </a:r>
            <a:r>
              <a:rPr lang="en-IN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Average watch hours per user.</a:t>
            </a:r>
            <a:br>
              <a:rPr lang="en-US" sz="40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4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○ Total movies vs. series watched per user.</a:t>
            </a:r>
            <a:br>
              <a:rPr lang="en-US" sz="40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40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5">
                    <a:lumMod val="75000"/>
                  </a:schemeClr>
                </a:solidFill>
              </a:rPr>
              <a:t>○ Impact of recommended content on engagement.</a:t>
            </a:r>
            <a:br>
              <a:rPr lang="en-IN" sz="4000" dirty="0">
                <a:solidFill>
                  <a:schemeClr val="accent5">
                    <a:lumMod val="75000"/>
                  </a:schemeClr>
                </a:solidFill>
              </a:rPr>
            </a:br>
            <a:endParaRPr lang="en-IN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30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130</TotalTime>
  <Words>1113</Words>
  <Application>Microsoft Office PowerPoint</Application>
  <PresentationFormat>Widescreen</PresentationFormat>
  <Paragraphs>120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Aparajita</vt:lpstr>
      <vt:lpstr>Arial</vt:lpstr>
      <vt:lpstr>MS Shell Dlg 2</vt:lpstr>
      <vt:lpstr>Wingdings</vt:lpstr>
      <vt:lpstr>Wingdings 3</vt:lpstr>
      <vt:lpstr>Madison</vt:lpstr>
      <vt:lpstr>Streaming Service User Analysis</vt:lpstr>
      <vt:lpstr>Key Analysis Area-  1.) Subscription &amp; Revenue Analysis  2.) User Engagement Metrics  3.) Demographic &amp; Behavioural Insights  4.) Retention &amp; Loyalty  5.) Payment Preferences &amp; Regional Trends </vt:lpstr>
      <vt:lpstr>Data Cleaning &amp; Standardization</vt:lpstr>
      <vt:lpstr>1.) Changed the join &amp; login date format.  2.) Converted the subscription price in dollars.  3.) Added a new category “Subscription Plan” on the basis of subscription price where $7.99 is “Basic”, $11.099 is “Standard” and $15.99 is “Premium”.</vt:lpstr>
      <vt:lpstr>Subscription &amp; Revenue Analysis:    ○ Monthly revenue based on different subscription plans.   ○ Distribution of users across   different price tiers. </vt:lpstr>
      <vt:lpstr>Monthly Revenue Analysis By Subscription Plan-</vt:lpstr>
      <vt:lpstr>Distribution of users across different price tiers.</vt:lpstr>
      <vt:lpstr>KEY ANALYSIS-  Monthly revenue by Basic subscription- 1.) Basic = $2580.77 2.) Standard = $4136.55 3.) Premium = $5308.68  Total monthly revenue- $12026  The most subscribed plan was Premium while the least subscribed plan was the Basic plan.  All the users are fairly distributed across the subscription plan.</vt:lpstr>
      <vt:lpstr>User Engagement Metrics:  ○ Average watch hours per user.  ○ Total movies vs. series watched per user.  ○ Impact of recommended content on engagement. </vt:lpstr>
      <vt:lpstr>Average watch hour per user- Here the user id are grouped is a group of 500 as the  analysis of data for 1000 users with different user id is not feasible.</vt:lpstr>
      <vt:lpstr>Total movies and series watched per user- Here the user id are grouped is a group of 500 as the  analysis of data for 1000 users with different user id is not feasible.</vt:lpstr>
      <vt:lpstr>Impact of recommended content on engagement</vt:lpstr>
      <vt:lpstr>KEY ANALYSIS-</vt:lpstr>
      <vt:lpstr>Demographic &amp; Behavioural Insights:</vt:lpstr>
      <vt:lpstr>Preferred genres by age group.</vt:lpstr>
      <vt:lpstr>Device usage trends</vt:lpstr>
      <vt:lpstr>Peak watch time trends (Morning, Evening, Late Night).</vt:lpstr>
      <vt:lpstr>KEY ANALYSIS-</vt:lpstr>
      <vt:lpstr>PowerPoint Presentation</vt:lpstr>
      <vt:lpstr>Retention &amp; Loyalty:</vt:lpstr>
      <vt:lpstr>Membership status (Active vs. Inactive)</vt:lpstr>
      <vt:lpstr>Loyalty points distribution </vt:lpstr>
      <vt:lpstr>Frequency of logins and content downloads</vt:lpstr>
      <vt:lpstr>KEY ANALYSIS-</vt:lpstr>
      <vt:lpstr>Payment Preferences &amp; Regional Trends</vt:lpstr>
      <vt:lpstr>Preferred payment methods by region</vt:lpstr>
      <vt:lpstr>Subscription trends by country</vt:lpstr>
      <vt:lpstr>Language preferences and their correlation with engagement</vt:lpstr>
      <vt:lpstr>KEY ANALYSIS-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Joshi</dc:creator>
  <cp:lastModifiedBy>Akanksha Joshi</cp:lastModifiedBy>
  <cp:revision>2</cp:revision>
  <dcterms:created xsi:type="dcterms:W3CDTF">2025-03-08T16:23:26Z</dcterms:created>
  <dcterms:modified xsi:type="dcterms:W3CDTF">2025-03-08T18:41:41Z</dcterms:modified>
</cp:coreProperties>
</file>