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0695-1429-459E-9D86-5D53A5423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4C6BE-980B-4D24-AF0C-DCDBD3CB1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6C90C-6F18-4223-ACCA-C7BAE2C5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31DD-6E42-4A53-9292-3B9C6461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817A8-FF0B-4238-AC1B-3EC16798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84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E3B7-A7ED-42B6-918B-2CFAF415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CFD5B-E08D-46A9-AC14-C671F037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33A5-4773-49C8-A5D2-FC2B27B9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799A-D60B-4AB2-A819-675AA775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5C25A-E01C-4AD1-B313-BADCD482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79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1B9F3-6B49-4122-8DDE-D70B1AB5F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E3D4C-DA1B-4750-85D3-A51FB08FD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2231-A671-44A6-B23F-A0AF6CCF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EA9C-5D98-4FEE-AF9A-59BE2A7B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8920-57AF-4C2F-B9C7-AE0CFD5B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3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E286-8742-454A-8F37-AE42766D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B0BD-1021-415A-968F-6231DF6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2DE9-ED52-4AE4-AA7F-4E9FD978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B588-39BE-461D-B12D-64A6ADC7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1A24-089E-46CF-BC3D-53DA0136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6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8D7D-0AF6-469C-BA73-969BB9F2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2C4B-6803-4DDA-94F9-5AFAB4D6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D152-3A50-40F8-9497-EAF1C4A2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C1E81-EF63-4E1F-BD57-2E71FE9F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27F2-0908-4555-938A-01C75EF7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0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5149-B361-4953-B28C-ABF4B9DD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1F4C-C631-4ACE-B333-BD7F60434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B4496-CA0A-48ED-9145-D32AC1918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E4317-D08C-4D8A-9F7C-300C0F7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E867-6FCF-4957-8C1D-B574CE18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4E26-6EF0-4210-9072-937C8D9C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4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F40B-F79B-4F6B-91B2-431317CD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D2C39-13EA-4059-A16D-D21E40B4E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129D5-0F5B-406E-93C2-EA759DAA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F0825C-23C6-4B8F-BFA5-771B2148D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6FEE3C-F930-4162-958F-9DDF72DFB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98C60-76DD-4B3C-8598-413A2CA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45757-C3F9-4393-82CA-A56FA3E0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216C1-9096-4D37-91D4-325CAC8A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1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593A-CDD8-4E6C-AE50-454F487E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02A91-8246-432D-9E0B-F73F130B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8AB18-2131-4177-9642-250AB806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A5714-1CDC-4E8D-AE2B-6CE84D47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66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C041B-7E2F-4871-AC8E-26286404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4356C-A3CB-434A-8761-3D2AF354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A2EC-9D3E-4EC5-8D26-596B4197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22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59B0D-C0CE-443A-9947-A1091F60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A04E-99D1-4E8B-8ACE-E4382BA4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BABC8-F1BF-4B13-8A33-BF00CB8C7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94CF6-B695-48FF-9475-4383A5BA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3BB9A-E529-4E11-9069-F39AFD17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48B55-BB62-4E4C-8E9F-36404288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03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0F2F-EC87-4591-9D14-CE2644FD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B15B4-4626-44C9-B696-B17D03F3B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660C7-0787-4FDC-B105-E6612399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231F3-9A58-43B4-81DB-8AD3E9A1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CD911-1914-404E-B436-F63F0751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EC435-EE18-4D04-ACEF-7561A2F8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2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445B6-9F5A-46DE-A5C6-4D037E290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7B690-3407-4F24-B3CA-9F82B2B0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1F998-8D6F-452D-8C36-09210EC7A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94F1-3033-46E4-882E-1D20517311EB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113B6-252E-447D-B0F2-35451B4E3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6E35-450D-40D3-A38E-EF4A155C7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8589B-7876-4D77-BA61-D5E8379C61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0683-DEF1-43B7-AEB5-F685AC0F0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E708A-FB48-457C-ADBF-1CEA2B4F8B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2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ACAB0A-2ECA-4EB7-AA0F-66AF5977B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665"/>
            <a:ext cx="12192000" cy="623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6DAA-ED39-4BE5-AFFC-6F21D3A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A358-D6BD-4D3A-A917-C18EBEFB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return orders are less.</a:t>
            </a:r>
          </a:p>
          <a:p>
            <a:r>
              <a:rPr lang="en-US" dirty="0"/>
              <a:t>Tables are very less profitable.</a:t>
            </a:r>
          </a:p>
          <a:p>
            <a:r>
              <a:rPr lang="en-US" dirty="0"/>
              <a:t>Technology products are highest profitable.</a:t>
            </a:r>
          </a:p>
          <a:p>
            <a:r>
              <a:rPr lang="en-US" dirty="0"/>
              <a:t>Home office segment has </a:t>
            </a:r>
            <a:r>
              <a:rPr lang="en-US"/>
              <a:t>minimum sales.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00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1C107B-2C0A-40BB-916A-0073C05D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95" y="958604"/>
            <a:ext cx="88011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8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</dc:creator>
  <cp:lastModifiedBy>Akanksha</cp:lastModifiedBy>
  <cp:revision>1</cp:revision>
  <dcterms:created xsi:type="dcterms:W3CDTF">2025-06-08T13:58:44Z</dcterms:created>
  <dcterms:modified xsi:type="dcterms:W3CDTF">2025-06-08T14:00:08Z</dcterms:modified>
</cp:coreProperties>
</file>