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1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214D-6988-29A0-E26A-D2E81FD74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C8C8D9-FD38-00B4-B706-2AF5D409F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E740E9-1C28-6B5A-81B7-FB720E98F26B}"/>
              </a:ext>
            </a:extLst>
          </p:cNvPr>
          <p:cNvSpPr>
            <a:spLocks noGrp="1"/>
          </p:cNvSpPr>
          <p:nvPr>
            <p:ph type="dt" sz="half" idx="10"/>
          </p:nvPr>
        </p:nvSpPr>
        <p:spPr/>
        <p:txBody>
          <a:bodyPr/>
          <a:lstStyle/>
          <a:p>
            <a:fld id="{999960CD-4CB7-45A5-94DF-448A361FBD12}" type="datetimeFigureOut">
              <a:rPr lang="en-IN" smtClean="0"/>
              <a:t>10-02-2024</a:t>
            </a:fld>
            <a:endParaRPr lang="en-IN"/>
          </a:p>
        </p:txBody>
      </p:sp>
      <p:sp>
        <p:nvSpPr>
          <p:cNvPr id="5" name="Footer Placeholder 4">
            <a:extLst>
              <a:ext uri="{FF2B5EF4-FFF2-40B4-BE49-F238E27FC236}">
                <a16:creationId xmlns:a16="http://schemas.microsoft.com/office/drawing/2014/main" id="{B0636111-FE97-C954-876C-B158ACEDF4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302CC6-B28D-B75D-65AA-861ACDAA304C}"/>
              </a:ext>
            </a:extLst>
          </p:cNvPr>
          <p:cNvSpPr>
            <a:spLocks noGrp="1"/>
          </p:cNvSpPr>
          <p:nvPr>
            <p:ph type="sldNum" sz="quarter" idx="12"/>
          </p:nvPr>
        </p:nvSpPr>
        <p:spPr/>
        <p:txBody>
          <a:bodyPr/>
          <a:lstStyle/>
          <a:p>
            <a:fld id="{9E8FC255-57EB-4A80-A709-8A117193D998}" type="slidenum">
              <a:rPr lang="en-IN" smtClean="0"/>
              <a:t>‹#›</a:t>
            </a:fld>
            <a:endParaRPr lang="en-IN"/>
          </a:p>
        </p:txBody>
      </p:sp>
    </p:spTree>
    <p:extLst>
      <p:ext uri="{BB962C8B-B14F-4D97-AF65-F5344CB8AC3E}">
        <p14:creationId xmlns:p14="http://schemas.microsoft.com/office/powerpoint/2010/main" val="267721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955A4-3FF0-CEC4-52E9-31A392BEE5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23CB4B-9BDE-0E79-7787-574DAB929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987A06-4F90-6A14-18D8-3E4E6DECE1DE}"/>
              </a:ext>
            </a:extLst>
          </p:cNvPr>
          <p:cNvSpPr>
            <a:spLocks noGrp="1"/>
          </p:cNvSpPr>
          <p:nvPr>
            <p:ph type="dt" sz="half" idx="10"/>
          </p:nvPr>
        </p:nvSpPr>
        <p:spPr/>
        <p:txBody>
          <a:bodyPr/>
          <a:lstStyle/>
          <a:p>
            <a:fld id="{999960CD-4CB7-45A5-94DF-448A361FBD12}" type="datetimeFigureOut">
              <a:rPr lang="en-IN" smtClean="0"/>
              <a:t>10-02-2024</a:t>
            </a:fld>
            <a:endParaRPr lang="en-IN"/>
          </a:p>
        </p:txBody>
      </p:sp>
      <p:sp>
        <p:nvSpPr>
          <p:cNvPr id="5" name="Footer Placeholder 4">
            <a:extLst>
              <a:ext uri="{FF2B5EF4-FFF2-40B4-BE49-F238E27FC236}">
                <a16:creationId xmlns:a16="http://schemas.microsoft.com/office/drawing/2014/main" id="{BE1F27D2-2093-2948-3351-CD7A97F0F6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ED3D6-33EC-E160-2FEB-C9F3E2E56F6B}"/>
              </a:ext>
            </a:extLst>
          </p:cNvPr>
          <p:cNvSpPr>
            <a:spLocks noGrp="1"/>
          </p:cNvSpPr>
          <p:nvPr>
            <p:ph type="sldNum" sz="quarter" idx="12"/>
          </p:nvPr>
        </p:nvSpPr>
        <p:spPr/>
        <p:txBody>
          <a:bodyPr/>
          <a:lstStyle/>
          <a:p>
            <a:fld id="{9E8FC255-57EB-4A80-A709-8A117193D998}" type="slidenum">
              <a:rPr lang="en-IN" smtClean="0"/>
              <a:t>‹#›</a:t>
            </a:fld>
            <a:endParaRPr lang="en-IN"/>
          </a:p>
        </p:txBody>
      </p:sp>
    </p:spTree>
    <p:extLst>
      <p:ext uri="{BB962C8B-B14F-4D97-AF65-F5344CB8AC3E}">
        <p14:creationId xmlns:p14="http://schemas.microsoft.com/office/powerpoint/2010/main" val="23750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B4C736-4E8A-2462-DBEC-768756EF61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EA8B85-B85F-F52D-F8D3-F89C2788F4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86707E-687C-3405-D30C-13B3AF3DFA1A}"/>
              </a:ext>
            </a:extLst>
          </p:cNvPr>
          <p:cNvSpPr>
            <a:spLocks noGrp="1"/>
          </p:cNvSpPr>
          <p:nvPr>
            <p:ph type="dt" sz="half" idx="10"/>
          </p:nvPr>
        </p:nvSpPr>
        <p:spPr/>
        <p:txBody>
          <a:bodyPr/>
          <a:lstStyle/>
          <a:p>
            <a:fld id="{999960CD-4CB7-45A5-94DF-448A361FBD12}" type="datetimeFigureOut">
              <a:rPr lang="en-IN" smtClean="0"/>
              <a:t>10-02-2024</a:t>
            </a:fld>
            <a:endParaRPr lang="en-IN"/>
          </a:p>
        </p:txBody>
      </p:sp>
      <p:sp>
        <p:nvSpPr>
          <p:cNvPr id="5" name="Footer Placeholder 4">
            <a:extLst>
              <a:ext uri="{FF2B5EF4-FFF2-40B4-BE49-F238E27FC236}">
                <a16:creationId xmlns:a16="http://schemas.microsoft.com/office/drawing/2014/main" id="{1E6A11AC-09F5-1819-928F-8A4012320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9AA34F-1024-C899-99BB-B3F7BF8B51C9}"/>
              </a:ext>
            </a:extLst>
          </p:cNvPr>
          <p:cNvSpPr>
            <a:spLocks noGrp="1"/>
          </p:cNvSpPr>
          <p:nvPr>
            <p:ph type="sldNum" sz="quarter" idx="12"/>
          </p:nvPr>
        </p:nvSpPr>
        <p:spPr/>
        <p:txBody>
          <a:bodyPr/>
          <a:lstStyle/>
          <a:p>
            <a:fld id="{9E8FC255-57EB-4A80-A709-8A117193D998}" type="slidenum">
              <a:rPr lang="en-IN" smtClean="0"/>
              <a:t>‹#›</a:t>
            </a:fld>
            <a:endParaRPr lang="en-IN"/>
          </a:p>
        </p:txBody>
      </p:sp>
    </p:spTree>
    <p:extLst>
      <p:ext uri="{BB962C8B-B14F-4D97-AF65-F5344CB8AC3E}">
        <p14:creationId xmlns:p14="http://schemas.microsoft.com/office/powerpoint/2010/main" val="249959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E010-78F2-8233-A3D8-180CD81B52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59F50E-955F-7A69-6A4C-7046E82F5B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A49CEE-5456-EAC4-2BCE-5A622DE06A85}"/>
              </a:ext>
            </a:extLst>
          </p:cNvPr>
          <p:cNvSpPr>
            <a:spLocks noGrp="1"/>
          </p:cNvSpPr>
          <p:nvPr>
            <p:ph type="dt" sz="half" idx="10"/>
          </p:nvPr>
        </p:nvSpPr>
        <p:spPr/>
        <p:txBody>
          <a:bodyPr/>
          <a:lstStyle/>
          <a:p>
            <a:fld id="{999960CD-4CB7-45A5-94DF-448A361FBD12}" type="datetimeFigureOut">
              <a:rPr lang="en-IN" smtClean="0"/>
              <a:t>10-02-2024</a:t>
            </a:fld>
            <a:endParaRPr lang="en-IN"/>
          </a:p>
        </p:txBody>
      </p:sp>
      <p:sp>
        <p:nvSpPr>
          <p:cNvPr id="5" name="Footer Placeholder 4">
            <a:extLst>
              <a:ext uri="{FF2B5EF4-FFF2-40B4-BE49-F238E27FC236}">
                <a16:creationId xmlns:a16="http://schemas.microsoft.com/office/drawing/2014/main" id="{E28D1619-E62F-4288-0D1B-FE596ED52B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E5F66E-BCC7-BA6E-9DB3-596779A21C06}"/>
              </a:ext>
            </a:extLst>
          </p:cNvPr>
          <p:cNvSpPr>
            <a:spLocks noGrp="1"/>
          </p:cNvSpPr>
          <p:nvPr>
            <p:ph type="sldNum" sz="quarter" idx="12"/>
          </p:nvPr>
        </p:nvSpPr>
        <p:spPr/>
        <p:txBody>
          <a:bodyPr/>
          <a:lstStyle/>
          <a:p>
            <a:fld id="{9E8FC255-57EB-4A80-A709-8A117193D998}" type="slidenum">
              <a:rPr lang="en-IN" smtClean="0"/>
              <a:t>‹#›</a:t>
            </a:fld>
            <a:endParaRPr lang="en-IN"/>
          </a:p>
        </p:txBody>
      </p:sp>
    </p:spTree>
    <p:extLst>
      <p:ext uri="{BB962C8B-B14F-4D97-AF65-F5344CB8AC3E}">
        <p14:creationId xmlns:p14="http://schemas.microsoft.com/office/powerpoint/2010/main" val="172987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4A14-F5F9-F2E7-64FC-60384FC9A7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BFFAF6-2D29-D05E-A71E-41EB21E21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620CEF-7F04-8EB3-1A24-341FA629AEFF}"/>
              </a:ext>
            </a:extLst>
          </p:cNvPr>
          <p:cNvSpPr>
            <a:spLocks noGrp="1"/>
          </p:cNvSpPr>
          <p:nvPr>
            <p:ph type="dt" sz="half" idx="10"/>
          </p:nvPr>
        </p:nvSpPr>
        <p:spPr/>
        <p:txBody>
          <a:bodyPr/>
          <a:lstStyle/>
          <a:p>
            <a:fld id="{999960CD-4CB7-45A5-94DF-448A361FBD12}" type="datetimeFigureOut">
              <a:rPr lang="en-IN" smtClean="0"/>
              <a:t>10-02-2024</a:t>
            </a:fld>
            <a:endParaRPr lang="en-IN"/>
          </a:p>
        </p:txBody>
      </p:sp>
      <p:sp>
        <p:nvSpPr>
          <p:cNvPr id="5" name="Footer Placeholder 4">
            <a:extLst>
              <a:ext uri="{FF2B5EF4-FFF2-40B4-BE49-F238E27FC236}">
                <a16:creationId xmlns:a16="http://schemas.microsoft.com/office/drawing/2014/main" id="{CF3F7DF7-36F0-5F75-650F-4B80933C86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4ADDB-5ECE-F47D-8638-EBFCD1D1BE0C}"/>
              </a:ext>
            </a:extLst>
          </p:cNvPr>
          <p:cNvSpPr>
            <a:spLocks noGrp="1"/>
          </p:cNvSpPr>
          <p:nvPr>
            <p:ph type="sldNum" sz="quarter" idx="12"/>
          </p:nvPr>
        </p:nvSpPr>
        <p:spPr/>
        <p:txBody>
          <a:bodyPr/>
          <a:lstStyle/>
          <a:p>
            <a:fld id="{9E8FC255-57EB-4A80-A709-8A117193D998}" type="slidenum">
              <a:rPr lang="en-IN" smtClean="0"/>
              <a:t>‹#›</a:t>
            </a:fld>
            <a:endParaRPr lang="en-IN"/>
          </a:p>
        </p:txBody>
      </p:sp>
    </p:spTree>
    <p:extLst>
      <p:ext uri="{BB962C8B-B14F-4D97-AF65-F5344CB8AC3E}">
        <p14:creationId xmlns:p14="http://schemas.microsoft.com/office/powerpoint/2010/main" val="101711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F8E5-9BB8-79FD-F846-19CE668776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663E47-374C-6777-ED15-7792DF603A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5C75CD-DC84-3F51-D645-DB361D65A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D6AA53-701D-63E8-DCD9-F17765AEBFA9}"/>
              </a:ext>
            </a:extLst>
          </p:cNvPr>
          <p:cNvSpPr>
            <a:spLocks noGrp="1"/>
          </p:cNvSpPr>
          <p:nvPr>
            <p:ph type="dt" sz="half" idx="10"/>
          </p:nvPr>
        </p:nvSpPr>
        <p:spPr/>
        <p:txBody>
          <a:bodyPr/>
          <a:lstStyle/>
          <a:p>
            <a:fld id="{999960CD-4CB7-45A5-94DF-448A361FBD12}" type="datetimeFigureOut">
              <a:rPr lang="en-IN" smtClean="0"/>
              <a:t>10-02-2024</a:t>
            </a:fld>
            <a:endParaRPr lang="en-IN"/>
          </a:p>
        </p:txBody>
      </p:sp>
      <p:sp>
        <p:nvSpPr>
          <p:cNvPr id="6" name="Footer Placeholder 5">
            <a:extLst>
              <a:ext uri="{FF2B5EF4-FFF2-40B4-BE49-F238E27FC236}">
                <a16:creationId xmlns:a16="http://schemas.microsoft.com/office/drawing/2014/main" id="{F8ACCE29-4226-636F-F0B2-BC5E1D1AC5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1E0780-B267-B34D-D647-29DAB0FA0C0C}"/>
              </a:ext>
            </a:extLst>
          </p:cNvPr>
          <p:cNvSpPr>
            <a:spLocks noGrp="1"/>
          </p:cNvSpPr>
          <p:nvPr>
            <p:ph type="sldNum" sz="quarter" idx="12"/>
          </p:nvPr>
        </p:nvSpPr>
        <p:spPr/>
        <p:txBody>
          <a:bodyPr/>
          <a:lstStyle/>
          <a:p>
            <a:fld id="{9E8FC255-57EB-4A80-A709-8A117193D998}" type="slidenum">
              <a:rPr lang="en-IN" smtClean="0"/>
              <a:t>‹#›</a:t>
            </a:fld>
            <a:endParaRPr lang="en-IN"/>
          </a:p>
        </p:txBody>
      </p:sp>
    </p:spTree>
    <p:extLst>
      <p:ext uri="{BB962C8B-B14F-4D97-AF65-F5344CB8AC3E}">
        <p14:creationId xmlns:p14="http://schemas.microsoft.com/office/powerpoint/2010/main" val="400439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7D08-6738-6BA8-DCA2-0C642F536D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A9FD6A-AC76-ECA1-8904-1B2815939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B7BADE-B24D-1236-C888-940D2E4AFC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B78840-1766-FF4B-7DDE-C07ECF9467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ABCEA3-772F-F441-8FAD-2D8F62B3C9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8DF9C5-58D1-266B-7078-64F7FF3D4CFF}"/>
              </a:ext>
            </a:extLst>
          </p:cNvPr>
          <p:cNvSpPr>
            <a:spLocks noGrp="1"/>
          </p:cNvSpPr>
          <p:nvPr>
            <p:ph type="dt" sz="half" idx="10"/>
          </p:nvPr>
        </p:nvSpPr>
        <p:spPr/>
        <p:txBody>
          <a:bodyPr/>
          <a:lstStyle/>
          <a:p>
            <a:fld id="{999960CD-4CB7-45A5-94DF-448A361FBD12}" type="datetimeFigureOut">
              <a:rPr lang="en-IN" smtClean="0"/>
              <a:t>10-02-2024</a:t>
            </a:fld>
            <a:endParaRPr lang="en-IN"/>
          </a:p>
        </p:txBody>
      </p:sp>
      <p:sp>
        <p:nvSpPr>
          <p:cNvPr id="8" name="Footer Placeholder 7">
            <a:extLst>
              <a:ext uri="{FF2B5EF4-FFF2-40B4-BE49-F238E27FC236}">
                <a16:creationId xmlns:a16="http://schemas.microsoft.com/office/drawing/2014/main" id="{4F366299-D026-C5F1-6684-6B48502E1B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4CA81F-B5E8-8711-C472-A9A4E281A5A5}"/>
              </a:ext>
            </a:extLst>
          </p:cNvPr>
          <p:cNvSpPr>
            <a:spLocks noGrp="1"/>
          </p:cNvSpPr>
          <p:nvPr>
            <p:ph type="sldNum" sz="quarter" idx="12"/>
          </p:nvPr>
        </p:nvSpPr>
        <p:spPr/>
        <p:txBody>
          <a:bodyPr/>
          <a:lstStyle/>
          <a:p>
            <a:fld id="{9E8FC255-57EB-4A80-A709-8A117193D998}" type="slidenum">
              <a:rPr lang="en-IN" smtClean="0"/>
              <a:t>‹#›</a:t>
            </a:fld>
            <a:endParaRPr lang="en-IN"/>
          </a:p>
        </p:txBody>
      </p:sp>
    </p:spTree>
    <p:extLst>
      <p:ext uri="{BB962C8B-B14F-4D97-AF65-F5344CB8AC3E}">
        <p14:creationId xmlns:p14="http://schemas.microsoft.com/office/powerpoint/2010/main" val="237531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F4B8-4152-5267-9BE3-FC72E91D8C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437905-3D42-2732-DFF4-9395F362232E}"/>
              </a:ext>
            </a:extLst>
          </p:cNvPr>
          <p:cNvSpPr>
            <a:spLocks noGrp="1"/>
          </p:cNvSpPr>
          <p:nvPr>
            <p:ph type="dt" sz="half" idx="10"/>
          </p:nvPr>
        </p:nvSpPr>
        <p:spPr/>
        <p:txBody>
          <a:bodyPr/>
          <a:lstStyle/>
          <a:p>
            <a:fld id="{999960CD-4CB7-45A5-94DF-448A361FBD12}" type="datetimeFigureOut">
              <a:rPr lang="en-IN" smtClean="0"/>
              <a:t>10-02-2024</a:t>
            </a:fld>
            <a:endParaRPr lang="en-IN"/>
          </a:p>
        </p:txBody>
      </p:sp>
      <p:sp>
        <p:nvSpPr>
          <p:cNvPr id="4" name="Footer Placeholder 3">
            <a:extLst>
              <a:ext uri="{FF2B5EF4-FFF2-40B4-BE49-F238E27FC236}">
                <a16:creationId xmlns:a16="http://schemas.microsoft.com/office/drawing/2014/main" id="{8D36A9B5-20B5-5CE1-F636-13CA696049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0E96A9-5B01-E231-CB85-0E1B5AB31955}"/>
              </a:ext>
            </a:extLst>
          </p:cNvPr>
          <p:cNvSpPr>
            <a:spLocks noGrp="1"/>
          </p:cNvSpPr>
          <p:nvPr>
            <p:ph type="sldNum" sz="quarter" idx="12"/>
          </p:nvPr>
        </p:nvSpPr>
        <p:spPr/>
        <p:txBody>
          <a:bodyPr/>
          <a:lstStyle/>
          <a:p>
            <a:fld id="{9E8FC255-57EB-4A80-A709-8A117193D998}" type="slidenum">
              <a:rPr lang="en-IN" smtClean="0"/>
              <a:t>‹#›</a:t>
            </a:fld>
            <a:endParaRPr lang="en-IN"/>
          </a:p>
        </p:txBody>
      </p:sp>
    </p:spTree>
    <p:extLst>
      <p:ext uri="{BB962C8B-B14F-4D97-AF65-F5344CB8AC3E}">
        <p14:creationId xmlns:p14="http://schemas.microsoft.com/office/powerpoint/2010/main" val="424322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1CB7F-5FD4-E9B1-52BC-4D9253060626}"/>
              </a:ext>
            </a:extLst>
          </p:cNvPr>
          <p:cNvSpPr>
            <a:spLocks noGrp="1"/>
          </p:cNvSpPr>
          <p:nvPr>
            <p:ph type="dt" sz="half" idx="10"/>
          </p:nvPr>
        </p:nvSpPr>
        <p:spPr/>
        <p:txBody>
          <a:bodyPr/>
          <a:lstStyle/>
          <a:p>
            <a:fld id="{999960CD-4CB7-45A5-94DF-448A361FBD12}" type="datetimeFigureOut">
              <a:rPr lang="en-IN" smtClean="0"/>
              <a:t>10-02-2024</a:t>
            </a:fld>
            <a:endParaRPr lang="en-IN"/>
          </a:p>
        </p:txBody>
      </p:sp>
      <p:sp>
        <p:nvSpPr>
          <p:cNvPr id="3" name="Footer Placeholder 2">
            <a:extLst>
              <a:ext uri="{FF2B5EF4-FFF2-40B4-BE49-F238E27FC236}">
                <a16:creationId xmlns:a16="http://schemas.microsoft.com/office/drawing/2014/main" id="{EF17756A-1401-10E1-2332-1F08EEF22A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7A0E2E-23BB-BFDC-4D28-C7C4E6EEE4AB}"/>
              </a:ext>
            </a:extLst>
          </p:cNvPr>
          <p:cNvSpPr>
            <a:spLocks noGrp="1"/>
          </p:cNvSpPr>
          <p:nvPr>
            <p:ph type="sldNum" sz="quarter" idx="12"/>
          </p:nvPr>
        </p:nvSpPr>
        <p:spPr/>
        <p:txBody>
          <a:bodyPr/>
          <a:lstStyle/>
          <a:p>
            <a:fld id="{9E8FC255-57EB-4A80-A709-8A117193D998}" type="slidenum">
              <a:rPr lang="en-IN" smtClean="0"/>
              <a:t>‹#›</a:t>
            </a:fld>
            <a:endParaRPr lang="en-IN"/>
          </a:p>
        </p:txBody>
      </p:sp>
    </p:spTree>
    <p:extLst>
      <p:ext uri="{BB962C8B-B14F-4D97-AF65-F5344CB8AC3E}">
        <p14:creationId xmlns:p14="http://schemas.microsoft.com/office/powerpoint/2010/main" val="2392368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EE97-9324-853D-D463-DEC388497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02BBD1-DFE3-F800-C8BE-EC13849FB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2FEDE9-CB4D-9610-92DE-C285C3AFB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1B95C-20B8-657E-ED18-9D167C897B42}"/>
              </a:ext>
            </a:extLst>
          </p:cNvPr>
          <p:cNvSpPr>
            <a:spLocks noGrp="1"/>
          </p:cNvSpPr>
          <p:nvPr>
            <p:ph type="dt" sz="half" idx="10"/>
          </p:nvPr>
        </p:nvSpPr>
        <p:spPr/>
        <p:txBody>
          <a:bodyPr/>
          <a:lstStyle/>
          <a:p>
            <a:fld id="{999960CD-4CB7-45A5-94DF-448A361FBD12}" type="datetimeFigureOut">
              <a:rPr lang="en-IN" smtClean="0"/>
              <a:t>10-02-2024</a:t>
            </a:fld>
            <a:endParaRPr lang="en-IN"/>
          </a:p>
        </p:txBody>
      </p:sp>
      <p:sp>
        <p:nvSpPr>
          <p:cNvPr id="6" name="Footer Placeholder 5">
            <a:extLst>
              <a:ext uri="{FF2B5EF4-FFF2-40B4-BE49-F238E27FC236}">
                <a16:creationId xmlns:a16="http://schemas.microsoft.com/office/drawing/2014/main" id="{D00BC465-E615-C5A0-4B2E-1CA839B25D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225319-CD63-14CF-22ED-41595C075473}"/>
              </a:ext>
            </a:extLst>
          </p:cNvPr>
          <p:cNvSpPr>
            <a:spLocks noGrp="1"/>
          </p:cNvSpPr>
          <p:nvPr>
            <p:ph type="sldNum" sz="quarter" idx="12"/>
          </p:nvPr>
        </p:nvSpPr>
        <p:spPr/>
        <p:txBody>
          <a:bodyPr/>
          <a:lstStyle/>
          <a:p>
            <a:fld id="{9E8FC255-57EB-4A80-A709-8A117193D998}" type="slidenum">
              <a:rPr lang="en-IN" smtClean="0"/>
              <a:t>‹#›</a:t>
            </a:fld>
            <a:endParaRPr lang="en-IN"/>
          </a:p>
        </p:txBody>
      </p:sp>
    </p:spTree>
    <p:extLst>
      <p:ext uri="{BB962C8B-B14F-4D97-AF65-F5344CB8AC3E}">
        <p14:creationId xmlns:p14="http://schemas.microsoft.com/office/powerpoint/2010/main" val="3451262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F86D-2D49-870B-2AD9-A1AC82AC07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659FFF-9CC3-4AAF-6586-475C03E0B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AF1F53-D959-AFFF-EF60-81E094F86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66EA5-EB3A-121E-8A44-BD7A2CC30D05}"/>
              </a:ext>
            </a:extLst>
          </p:cNvPr>
          <p:cNvSpPr>
            <a:spLocks noGrp="1"/>
          </p:cNvSpPr>
          <p:nvPr>
            <p:ph type="dt" sz="half" idx="10"/>
          </p:nvPr>
        </p:nvSpPr>
        <p:spPr/>
        <p:txBody>
          <a:bodyPr/>
          <a:lstStyle/>
          <a:p>
            <a:fld id="{999960CD-4CB7-45A5-94DF-448A361FBD12}" type="datetimeFigureOut">
              <a:rPr lang="en-IN" smtClean="0"/>
              <a:t>10-02-2024</a:t>
            </a:fld>
            <a:endParaRPr lang="en-IN"/>
          </a:p>
        </p:txBody>
      </p:sp>
      <p:sp>
        <p:nvSpPr>
          <p:cNvPr id="6" name="Footer Placeholder 5">
            <a:extLst>
              <a:ext uri="{FF2B5EF4-FFF2-40B4-BE49-F238E27FC236}">
                <a16:creationId xmlns:a16="http://schemas.microsoft.com/office/drawing/2014/main" id="{1D8B42C9-652C-9266-E202-7BE1169609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715436-F1B7-670B-151B-BAAD6308DDD6}"/>
              </a:ext>
            </a:extLst>
          </p:cNvPr>
          <p:cNvSpPr>
            <a:spLocks noGrp="1"/>
          </p:cNvSpPr>
          <p:nvPr>
            <p:ph type="sldNum" sz="quarter" idx="12"/>
          </p:nvPr>
        </p:nvSpPr>
        <p:spPr/>
        <p:txBody>
          <a:bodyPr/>
          <a:lstStyle/>
          <a:p>
            <a:fld id="{9E8FC255-57EB-4A80-A709-8A117193D998}" type="slidenum">
              <a:rPr lang="en-IN" smtClean="0"/>
              <a:t>‹#›</a:t>
            </a:fld>
            <a:endParaRPr lang="en-IN"/>
          </a:p>
        </p:txBody>
      </p:sp>
    </p:spTree>
    <p:extLst>
      <p:ext uri="{BB962C8B-B14F-4D97-AF65-F5344CB8AC3E}">
        <p14:creationId xmlns:p14="http://schemas.microsoft.com/office/powerpoint/2010/main" val="82684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19331F-1851-A405-897E-83E9EAB67A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F3F8DA-4D5B-0560-D363-F2248ADB29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8AE0CC-5933-247F-5EAD-CAA6127A0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960CD-4CB7-45A5-94DF-448A361FBD12}" type="datetimeFigureOut">
              <a:rPr lang="en-IN" smtClean="0"/>
              <a:t>10-02-2024</a:t>
            </a:fld>
            <a:endParaRPr lang="en-IN"/>
          </a:p>
        </p:txBody>
      </p:sp>
      <p:sp>
        <p:nvSpPr>
          <p:cNvPr id="5" name="Footer Placeholder 4">
            <a:extLst>
              <a:ext uri="{FF2B5EF4-FFF2-40B4-BE49-F238E27FC236}">
                <a16:creationId xmlns:a16="http://schemas.microsoft.com/office/drawing/2014/main" id="{BB5ACB81-A1BF-4F68-2F64-EC25745AFA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458850-63AB-D140-E45B-79B2553129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FC255-57EB-4A80-A709-8A117193D998}" type="slidenum">
              <a:rPr lang="en-IN" smtClean="0"/>
              <a:t>‹#›</a:t>
            </a:fld>
            <a:endParaRPr lang="en-IN"/>
          </a:p>
        </p:txBody>
      </p:sp>
    </p:spTree>
    <p:extLst>
      <p:ext uri="{BB962C8B-B14F-4D97-AF65-F5344CB8AC3E}">
        <p14:creationId xmlns:p14="http://schemas.microsoft.com/office/powerpoint/2010/main" val="304411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A53C-4E24-5E72-21FB-3E82CF6F57FB}"/>
              </a:ext>
            </a:extLst>
          </p:cNvPr>
          <p:cNvSpPr>
            <a:spLocks noGrp="1"/>
          </p:cNvSpPr>
          <p:nvPr>
            <p:ph type="ctrTitle"/>
          </p:nvPr>
        </p:nvSpPr>
        <p:spPr>
          <a:xfrm>
            <a:off x="1354063" y="1378292"/>
            <a:ext cx="9144000" cy="1108089"/>
          </a:xfrm>
        </p:spPr>
        <p:txBody>
          <a:bodyPr>
            <a:normAutofit fontScale="90000"/>
          </a:bodyPr>
          <a:lstStyle/>
          <a:p>
            <a:pPr algn="l"/>
            <a:r>
              <a:rPr lang="en-US" sz="4400" dirty="0"/>
              <a:t>SALES PREDICTION USING MACHINE LEARNING ALGORITHIM RESOURCE BY DATA</a:t>
            </a:r>
            <a:endParaRPr lang="en-IN" sz="4400" dirty="0"/>
          </a:p>
        </p:txBody>
      </p:sp>
      <p:sp>
        <p:nvSpPr>
          <p:cNvPr id="3" name="Subtitle 2">
            <a:extLst>
              <a:ext uri="{FF2B5EF4-FFF2-40B4-BE49-F238E27FC236}">
                <a16:creationId xmlns:a16="http://schemas.microsoft.com/office/drawing/2014/main" id="{149C5A01-31C9-BA8D-0B65-6B3DE08C63A0}"/>
              </a:ext>
            </a:extLst>
          </p:cNvPr>
          <p:cNvSpPr>
            <a:spLocks noGrp="1"/>
          </p:cNvSpPr>
          <p:nvPr>
            <p:ph type="subTitle" idx="1"/>
          </p:nvPr>
        </p:nvSpPr>
        <p:spPr>
          <a:xfrm>
            <a:off x="1543050" y="4219575"/>
            <a:ext cx="8162925" cy="1628776"/>
          </a:xfrm>
        </p:spPr>
        <p:txBody>
          <a:bodyPr>
            <a:normAutofit fontScale="85000" lnSpcReduction="10000"/>
          </a:bodyPr>
          <a:lstStyle/>
          <a:p>
            <a:pPr algn="l"/>
            <a:r>
              <a:rPr lang="en-US" dirty="0"/>
              <a:t>Team Submission                                                                    TEAM ASSIGNERS</a:t>
            </a:r>
          </a:p>
          <a:p>
            <a:pPr algn="l"/>
            <a:r>
              <a:rPr lang="en-US" dirty="0"/>
              <a:t>CODEREAPER                                                                             AKASH </a:t>
            </a:r>
          </a:p>
          <a:p>
            <a:pPr algn="l"/>
            <a:r>
              <a:rPr lang="en-US" dirty="0"/>
              <a:t>                                                                                                     AKANSHA</a:t>
            </a:r>
          </a:p>
          <a:p>
            <a:pPr algn="l"/>
            <a:r>
              <a:rPr lang="en-IN" dirty="0"/>
              <a:t>                                                                                                     RAMESHWAR</a:t>
            </a:r>
          </a:p>
        </p:txBody>
      </p:sp>
    </p:spTree>
    <p:extLst>
      <p:ext uri="{BB962C8B-B14F-4D97-AF65-F5344CB8AC3E}">
        <p14:creationId xmlns:p14="http://schemas.microsoft.com/office/powerpoint/2010/main" val="172931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0798AA-25C4-1E2F-6519-F4ECF538FD22}"/>
              </a:ext>
            </a:extLst>
          </p:cNvPr>
          <p:cNvSpPr>
            <a:spLocks noGrp="1"/>
          </p:cNvSpPr>
          <p:nvPr>
            <p:ph idx="1"/>
          </p:nvPr>
        </p:nvSpPr>
        <p:spPr>
          <a:xfrm>
            <a:off x="85725" y="752474"/>
            <a:ext cx="9715500" cy="3314701"/>
          </a:xfrm>
        </p:spPr>
        <p:txBody>
          <a:bodyPr>
            <a:normAutofit lnSpcReduction="10000"/>
          </a:bodyPr>
          <a:lstStyle/>
          <a:p>
            <a:pPr marL="0" indent="0">
              <a:buNone/>
            </a:pPr>
            <a:r>
              <a:rPr lang="en-US" dirty="0"/>
              <a:t> </a:t>
            </a:r>
            <a:r>
              <a:rPr lang="en-US" u="sng" dirty="0"/>
              <a:t>Contents</a:t>
            </a:r>
          </a:p>
          <a:p>
            <a:pPr marL="0" indent="0">
              <a:buNone/>
            </a:pPr>
            <a:r>
              <a:rPr lang="en-US" dirty="0"/>
              <a:t>  Data  Preparation &amp; Data Wrangling. </a:t>
            </a:r>
          </a:p>
          <a:p>
            <a:pPr marL="0" indent="0">
              <a:buNone/>
            </a:pPr>
            <a:r>
              <a:rPr lang="en-US" dirty="0"/>
              <a:t>  Feature Engineering.</a:t>
            </a:r>
          </a:p>
          <a:p>
            <a:pPr marL="0" indent="0">
              <a:buNone/>
            </a:pPr>
            <a:r>
              <a:rPr lang="en-US" dirty="0"/>
              <a:t>  Splitting Data into Train and Test.</a:t>
            </a:r>
          </a:p>
          <a:p>
            <a:pPr marL="0" indent="0">
              <a:buNone/>
            </a:pPr>
            <a:r>
              <a:rPr lang="en-US" dirty="0"/>
              <a:t>  Regressing Data using Grid Search and Random FO Regressor.</a:t>
            </a:r>
          </a:p>
          <a:p>
            <a:pPr marL="0" indent="0">
              <a:buNone/>
            </a:pPr>
            <a:r>
              <a:rPr lang="en-US" dirty="0"/>
              <a:t>  Plotting the Map Graph Predictions.</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80982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61905-59F8-494B-2CAF-EED9EAA02F3C}"/>
              </a:ext>
            </a:extLst>
          </p:cNvPr>
          <p:cNvSpPr>
            <a:spLocks noGrp="1"/>
          </p:cNvSpPr>
          <p:nvPr>
            <p:ph idx="1"/>
          </p:nvPr>
        </p:nvSpPr>
        <p:spPr>
          <a:xfrm>
            <a:off x="248740" y="396877"/>
            <a:ext cx="10515600" cy="2174874"/>
          </a:xfrm>
        </p:spPr>
        <p:txBody>
          <a:bodyPr>
            <a:normAutofit fontScale="92500" lnSpcReduction="20000"/>
          </a:bodyPr>
          <a:lstStyle/>
          <a:p>
            <a:pPr marL="0" indent="0">
              <a:buNone/>
            </a:pPr>
            <a:r>
              <a:rPr lang="en-US" u="sng" dirty="0"/>
              <a:t>Data Preparation.</a:t>
            </a:r>
          </a:p>
          <a:p>
            <a:pPr marL="0" indent="0">
              <a:buNone/>
            </a:pPr>
            <a:r>
              <a:rPr lang="en-US" dirty="0"/>
              <a:t> Data Set is Collected through OPEN ML repository.</a:t>
            </a:r>
          </a:p>
          <a:p>
            <a:pPr marL="0" indent="0">
              <a:buNone/>
            </a:pPr>
            <a:r>
              <a:rPr lang="en-US" dirty="0"/>
              <a:t> Data have 896 Records and 5 Columns.</a:t>
            </a:r>
          </a:p>
          <a:p>
            <a:pPr marL="0" indent="0">
              <a:buNone/>
            </a:pPr>
            <a:r>
              <a:rPr lang="en-US" dirty="0"/>
              <a:t> Consists of String and Integers, Formatted.</a:t>
            </a:r>
          </a:p>
          <a:p>
            <a:pPr marL="0" indent="0">
              <a:buNone/>
            </a:pPr>
            <a:r>
              <a:rPr lang="en-US" dirty="0"/>
              <a:t>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D8FFA46-E50D-2672-1F61-B73EA8ABBBD1}"/>
              </a:ext>
            </a:extLst>
          </p:cNvPr>
          <p:cNvPicPr>
            <a:picLocks noChangeAspect="1"/>
          </p:cNvPicPr>
          <p:nvPr/>
        </p:nvPicPr>
        <p:blipFill>
          <a:blip r:embed="rId2"/>
          <a:stretch>
            <a:fillRect/>
          </a:stretch>
        </p:blipFill>
        <p:spPr>
          <a:xfrm>
            <a:off x="248740" y="2571750"/>
            <a:ext cx="7085509" cy="3771899"/>
          </a:xfrm>
          <a:prstGeom prst="rect">
            <a:avLst/>
          </a:prstGeom>
        </p:spPr>
      </p:pic>
    </p:spTree>
    <p:extLst>
      <p:ext uri="{BB962C8B-B14F-4D97-AF65-F5344CB8AC3E}">
        <p14:creationId xmlns:p14="http://schemas.microsoft.com/office/powerpoint/2010/main" val="183098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4C5377-3E75-1FC0-BB20-F136F1B2FCC6}"/>
              </a:ext>
            </a:extLst>
          </p:cNvPr>
          <p:cNvSpPr>
            <a:spLocks noGrp="1"/>
          </p:cNvSpPr>
          <p:nvPr>
            <p:ph idx="1"/>
          </p:nvPr>
        </p:nvSpPr>
        <p:spPr>
          <a:xfrm>
            <a:off x="114300" y="200025"/>
            <a:ext cx="10515600" cy="2457450"/>
          </a:xfrm>
        </p:spPr>
        <p:txBody>
          <a:bodyPr>
            <a:normAutofit fontScale="92500" lnSpcReduction="10000"/>
          </a:bodyPr>
          <a:lstStyle/>
          <a:p>
            <a:pPr marL="0" indent="0">
              <a:buNone/>
            </a:pPr>
            <a:r>
              <a:rPr lang="en-US" dirty="0"/>
              <a:t>Feature Engineering.</a:t>
            </a:r>
          </a:p>
          <a:p>
            <a:pPr marL="0" indent="0">
              <a:buNone/>
            </a:pPr>
            <a:r>
              <a:rPr lang="en-US" dirty="0"/>
              <a:t>Data have Some feature related to Correlation Magnitude and Distributions Mark Set, Grid Searching Hyper Parameter &amp; Feature Correlations between independent variable and Scalers of Dependent Variable &amp; Fitting the Data </a:t>
            </a:r>
          </a:p>
          <a:p>
            <a:pPr marL="0" indent="0">
              <a:buNone/>
            </a:pPr>
            <a:endParaRPr lang="en-US" dirty="0"/>
          </a:p>
          <a:p>
            <a:pPr marL="0" indent="0">
              <a:buNone/>
            </a:pPr>
            <a:r>
              <a:rPr lang="en-US" dirty="0"/>
              <a:t> </a:t>
            </a:r>
            <a:endParaRPr lang="en-IN" dirty="0"/>
          </a:p>
        </p:txBody>
      </p:sp>
      <p:pic>
        <p:nvPicPr>
          <p:cNvPr id="5" name="Picture 4">
            <a:extLst>
              <a:ext uri="{FF2B5EF4-FFF2-40B4-BE49-F238E27FC236}">
                <a16:creationId xmlns:a16="http://schemas.microsoft.com/office/drawing/2014/main" id="{E5699784-6DE1-C50A-A35A-AD8EEB180F98}"/>
              </a:ext>
            </a:extLst>
          </p:cNvPr>
          <p:cNvPicPr>
            <a:picLocks noChangeAspect="1"/>
          </p:cNvPicPr>
          <p:nvPr/>
        </p:nvPicPr>
        <p:blipFill>
          <a:blip r:embed="rId2"/>
          <a:stretch>
            <a:fillRect/>
          </a:stretch>
        </p:blipFill>
        <p:spPr>
          <a:xfrm>
            <a:off x="309088" y="1847851"/>
            <a:ext cx="6263162" cy="3876674"/>
          </a:xfrm>
          <a:prstGeom prst="rect">
            <a:avLst/>
          </a:prstGeom>
        </p:spPr>
      </p:pic>
    </p:spTree>
    <p:extLst>
      <p:ext uri="{BB962C8B-B14F-4D97-AF65-F5344CB8AC3E}">
        <p14:creationId xmlns:p14="http://schemas.microsoft.com/office/powerpoint/2010/main" val="423577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F4FA39-3458-20C7-D051-E08C354E6437}"/>
              </a:ext>
            </a:extLst>
          </p:cNvPr>
          <p:cNvPicPr>
            <a:picLocks noGrp="1" noChangeAspect="1"/>
          </p:cNvPicPr>
          <p:nvPr>
            <p:ph idx="1"/>
          </p:nvPr>
        </p:nvPicPr>
        <p:blipFill>
          <a:blip r:embed="rId2"/>
          <a:stretch>
            <a:fillRect/>
          </a:stretch>
        </p:blipFill>
        <p:spPr>
          <a:xfrm>
            <a:off x="2265859" y="650875"/>
            <a:ext cx="6259016" cy="5556250"/>
          </a:xfrm>
        </p:spPr>
      </p:pic>
    </p:spTree>
    <p:extLst>
      <p:ext uri="{BB962C8B-B14F-4D97-AF65-F5344CB8AC3E}">
        <p14:creationId xmlns:p14="http://schemas.microsoft.com/office/powerpoint/2010/main" val="193404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500CE2-716F-C3DE-98A3-CB0B80A10215}"/>
              </a:ext>
            </a:extLst>
          </p:cNvPr>
          <p:cNvSpPr>
            <a:spLocks noGrp="1"/>
          </p:cNvSpPr>
          <p:nvPr>
            <p:ph idx="1"/>
          </p:nvPr>
        </p:nvSpPr>
        <p:spPr>
          <a:xfrm>
            <a:off x="200025" y="152401"/>
            <a:ext cx="10991850" cy="2057400"/>
          </a:xfrm>
        </p:spPr>
        <p:txBody>
          <a:bodyPr>
            <a:normAutofit fontScale="92500" lnSpcReduction="10000"/>
          </a:bodyPr>
          <a:lstStyle/>
          <a:p>
            <a:pPr marL="0" indent="0">
              <a:buNone/>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Regressing Data using Grid Search and Random FOREST Regressor</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indent="0">
              <a:buNone/>
            </a:pPr>
            <a:r>
              <a:rPr lang="en-US" sz="1800" b="0" i="0" dirty="0">
                <a:effectLst/>
                <a:latin typeface="Söhne"/>
              </a:rPr>
              <a:t>When using random forests, grid search can be employed to tune hyperparameters such as the number of trees in the forest, the maximum depth of the trees, the minimum number of samples required to split a node, etc. Grid search helps to identify the optimal combination of hyperparameters that maximizes the performance of the random forest model on the given dataset. By exhaustively searching through the specified hyperparameter space, grid search can assist in fine-tuning the rando  forest model for improved performance and generalization. </a:t>
            </a:r>
            <a:r>
              <a:rPr lang="en-US" b="0" i="0" dirty="0">
                <a:solidFill>
                  <a:srgbClr val="F9F9F9"/>
                </a:solidFill>
                <a:effectLst/>
                <a:latin typeface="Söhne"/>
              </a:rPr>
              <a:t>for improved performance and generalization.</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040C7CB3-E6B1-C2E1-470A-1C9DB3003247}"/>
              </a:ext>
            </a:extLst>
          </p:cNvPr>
          <p:cNvPicPr>
            <a:picLocks noChangeAspect="1"/>
          </p:cNvPicPr>
          <p:nvPr/>
        </p:nvPicPr>
        <p:blipFill>
          <a:blip r:embed="rId2"/>
          <a:stretch>
            <a:fillRect/>
          </a:stretch>
        </p:blipFill>
        <p:spPr>
          <a:xfrm>
            <a:off x="312675" y="1809751"/>
            <a:ext cx="4678425" cy="4895848"/>
          </a:xfrm>
          <a:prstGeom prst="rect">
            <a:avLst/>
          </a:prstGeom>
        </p:spPr>
      </p:pic>
    </p:spTree>
    <p:extLst>
      <p:ext uri="{BB962C8B-B14F-4D97-AF65-F5344CB8AC3E}">
        <p14:creationId xmlns:p14="http://schemas.microsoft.com/office/powerpoint/2010/main" val="122719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F6831-44FC-B2DF-3D9C-95DB66D47C49}"/>
              </a:ext>
            </a:extLst>
          </p:cNvPr>
          <p:cNvSpPr>
            <a:spLocks noGrp="1"/>
          </p:cNvSpPr>
          <p:nvPr>
            <p:ph idx="1"/>
          </p:nvPr>
        </p:nvSpPr>
        <p:spPr>
          <a:xfrm>
            <a:off x="390525" y="273050"/>
            <a:ext cx="10515600" cy="479425"/>
          </a:xfrm>
        </p:spPr>
        <p:txBody>
          <a:bodyPr/>
          <a:lstStyle/>
          <a:p>
            <a:r>
              <a:rPr lang="en-US" dirty="0"/>
              <a:t>Plotting the Map Graph Predictions.</a:t>
            </a:r>
            <a:endParaRPr lang="en-IN" dirty="0"/>
          </a:p>
        </p:txBody>
      </p:sp>
      <p:pic>
        <p:nvPicPr>
          <p:cNvPr id="5" name="Picture 4">
            <a:extLst>
              <a:ext uri="{FF2B5EF4-FFF2-40B4-BE49-F238E27FC236}">
                <a16:creationId xmlns:a16="http://schemas.microsoft.com/office/drawing/2014/main" id="{A5C2048C-AA56-F44A-0046-63095F1E8934}"/>
              </a:ext>
            </a:extLst>
          </p:cNvPr>
          <p:cNvPicPr>
            <a:picLocks noChangeAspect="1"/>
          </p:cNvPicPr>
          <p:nvPr/>
        </p:nvPicPr>
        <p:blipFill>
          <a:blip r:embed="rId2"/>
          <a:stretch>
            <a:fillRect/>
          </a:stretch>
        </p:blipFill>
        <p:spPr>
          <a:xfrm>
            <a:off x="213922" y="2327275"/>
            <a:ext cx="5591955" cy="4362838"/>
          </a:xfrm>
          <a:prstGeom prst="rect">
            <a:avLst/>
          </a:prstGeom>
        </p:spPr>
      </p:pic>
      <p:pic>
        <p:nvPicPr>
          <p:cNvPr id="7" name="Picture 6">
            <a:extLst>
              <a:ext uri="{FF2B5EF4-FFF2-40B4-BE49-F238E27FC236}">
                <a16:creationId xmlns:a16="http://schemas.microsoft.com/office/drawing/2014/main" id="{0DA8ACF4-3E4C-674E-F72B-B8040C186477}"/>
              </a:ext>
            </a:extLst>
          </p:cNvPr>
          <p:cNvPicPr>
            <a:picLocks noChangeAspect="1"/>
          </p:cNvPicPr>
          <p:nvPr/>
        </p:nvPicPr>
        <p:blipFill>
          <a:blip r:embed="rId3"/>
          <a:stretch>
            <a:fillRect/>
          </a:stretch>
        </p:blipFill>
        <p:spPr>
          <a:xfrm>
            <a:off x="6581451" y="2327274"/>
            <a:ext cx="5486723" cy="4362837"/>
          </a:xfrm>
          <a:prstGeom prst="rect">
            <a:avLst/>
          </a:prstGeom>
        </p:spPr>
      </p:pic>
      <p:pic>
        <p:nvPicPr>
          <p:cNvPr id="9" name="Picture 8">
            <a:extLst>
              <a:ext uri="{FF2B5EF4-FFF2-40B4-BE49-F238E27FC236}">
                <a16:creationId xmlns:a16="http://schemas.microsoft.com/office/drawing/2014/main" id="{020D16BD-C5D4-8B0B-DF79-4DBD942DB21D}"/>
              </a:ext>
            </a:extLst>
          </p:cNvPr>
          <p:cNvPicPr>
            <a:picLocks noChangeAspect="1"/>
          </p:cNvPicPr>
          <p:nvPr/>
        </p:nvPicPr>
        <p:blipFill>
          <a:blip r:embed="rId4"/>
          <a:stretch>
            <a:fillRect/>
          </a:stretch>
        </p:blipFill>
        <p:spPr>
          <a:xfrm>
            <a:off x="548077" y="752475"/>
            <a:ext cx="10515599" cy="1098581"/>
          </a:xfrm>
          <a:prstGeom prst="rect">
            <a:avLst/>
          </a:prstGeom>
        </p:spPr>
      </p:pic>
    </p:spTree>
    <p:extLst>
      <p:ext uri="{BB962C8B-B14F-4D97-AF65-F5344CB8AC3E}">
        <p14:creationId xmlns:p14="http://schemas.microsoft.com/office/powerpoint/2010/main" val="1377269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620FD-1F7F-675D-35D1-C3E3FACAE187}"/>
              </a:ext>
            </a:extLst>
          </p:cNvPr>
          <p:cNvSpPr>
            <a:spLocks noGrp="1"/>
          </p:cNvSpPr>
          <p:nvPr>
            <p:ph idx="1"/>
          </p:nvPr>
        </p:nvSpPr>
        <p:spPr>
          <a:xfrm>
            <a:off x="628650" y="3035300"/>
            <a:ext cx="10515600" cy="393700"/>
          </a:xfrm>
        </p:spPr>
        <p:txBody>
          <a:bodyPr>
            <a:normAutofit fontScale="92500" lnSpcReduction="20000"/>
          </a:bodyPr>
          <a:lstStyle/>
          <a:p>
            <a:pPr marL="0" indent="0" algn="ctr">
              <a:buNone/>
            </a:pPr>
            <a:r>
              <a:rPr lang="en-US" dirty="0"/>
              <a:t>THANK YOU</a:t>
            </a:r>
            <a:endParaRPr lang="en-IN" dirty="0"/>
          </a:p>
        </p:txBody>
      </p:sp>
    </p:spTree>
    <p:extLst>
      <p:ext uri="{BB962C8B-B14F-4D97-AF65-F5344CB8AC3E}">
        <p14:creationId xmlns:p14="http://schemas.microsoft.com/office/powerpoint/2010/main" val="3094203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243</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SALES PREDICTION USING MACHINE LEARNING ALGORITHIM RESOURCE BY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PREDICTION USING MACHINE LEARNING ALGORITHIM RESOURCE BY DATA</dc:title>
  <dc:creator>Rameshwar Singh</dc:creator>
  <cp:lastModifiedBy>Rameshwar Singh</cp:lastModifiedBy>
  <cp:revision>7</cp:revision>
  <dcterms:created xsi:type="dcterms:W3CDTF">2024-02-10T15:41:23Z</dcterms:created>
  <dcterms:modified xsi:type="dcterms:W3CDTF">2024-02-10T16:12:02Z</dcterms:modified>
</cp:coreProperties>
</file>