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ACBF0-7034-4754-98E5-8423F0E75C58}" v="3" dt="2024-04-22T07:43:3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7826-E297-6BEA-575A-7430DAB8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108F-4A36-5FCD-F899-E6E31BBC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FCC9-693A-3DB8-E540-AF134708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3DCC-BED6-534F-156D-9188927F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AE36-C03A-FAD9-8DAD-FA1AE88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410F-EC62-40BE-9C4F-C0E1F6C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2945-334E-54F5-77C0-AD8E62B2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EB9A-076C-4BD3-DE8F-871760AE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94EB-DDEF-BA62-6CDD-D99DF79A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8AC9-B02B-409E-3C64-98E8698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6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CD120-DD66-4170-9AFF-0EBE296F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B1225-3F7F-2A6B-D468-250FE43D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10CC-676A-6C40-C98C-5AB385DC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C797-262B-0E34-2C5E-38C80471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D4E0-34B9-9EA7-E4CB-8B3CD53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BE0C-BBA5-325F-4C3A-E2563053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C187-D649-7E15-010C-22F0B587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14-6455-84F3-0819-EBF1F070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29E5-DC84-CA41-C64D-89F0376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31FE-4B28-B9BB-C941-AC8664E4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D360-8BA3-96B1-B239-257F38F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DE79-3E14-04DE-370A-0488C150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02E6-FCDA-FA6B-EE2A-C99303F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8238-6D9E-2F56-69A1-C7F5ACD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2178-F4D0-28A8-B369-BB0AB497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48DB-7D87-F8E4-D13B-36F3FAD3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1041-1A9E-52B7-DE2F-A428E22D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427B-49B3-E86C-17A5-5B0F2295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7B70-6D21-3D22-245B-473FF648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24AF-D72A-66EF-DED3-60249BAF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7526-07C0-F118-C4B4-E6099152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34CE-043A-5AD2-5A1A-FB9B3B3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D18A-BA8A-92AA-9985-425B09F6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9659-787E-B633-AAA5-F73B6CFB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89255-A607-1716-3830-DFEA7D6A3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97D89-DC37-4B7B-CEDE-6BD821C66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0AF42-CAFF-1132-2B7D-1D97AE82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E8DFD-BFBB-F098-5DB2-D2A0A522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4DB2-96FC-73CC-B26C-69E97CAC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30B2-9BB5-C5E5-8C2D-186F97B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183B-7F38-50DA-FE48-0DBABA58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2A42-0196-F6B7-0665-1682E075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FDD22-0350-8322-44E4-14C1A9B1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5DF0-A681-3043-9AD7-1FD71F7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DCB03-3396-A98C-7368-A40E17D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1940-A2BF-E569-A236-0D7C357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8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3CF7-2C11-2D2E-7DF1-ACF8D45F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B574-4CB5-A175-09B4-BC7BB2E3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0BD96-9D59-859A-7566-DF321AC5D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5F57-F79F-B2FB-0818-AE1C1891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2162-2A63-090C-DA5C-27DC85F0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61EA-CEA3-9B43-7267-ADBBC785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B9E8-D38E-1F69-042C-1435CD9F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DFFF1-830E-847E-0960-2B1BA25A7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731C-F474-8D3D-B9BA-98BE90CB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A7F0-0418-72FE-73A3-F24AAC6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A2DF2-504B-FA09-4098-C221361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A530-0DA5-58B6-B13A-A377771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24DA-FD95-4F0A-ECD9-6E578C4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79F9-12F0-92F5-6C9E-F0C39C43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E6E-0C36-40B4-E207-A150BABAC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E8BF-6C20-671A-5971-75409C36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D19D-E2F0-A6FD-AC66-E3F9FE70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04F2B-6C59-35BA-C09E-C7F15B68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452716"/>
            <a:ext cx="9144000" cy="1193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509128-B370-F774-7691-479B685A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8" y="3539468"/>
            <a:ext cx="9144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Akanksha Vejendla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MST03-0035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By, Urooj Khan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C4A28-9DCF-3931-BFBA-AA7C1CE5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0"/>
            <a:ext cx="2360023" cy="24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2BAC-03B8-CA3B-43A2-9213621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EE207-4DE3-CB01-CA72-1D75425F6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94" y="1629236"/>
            <a:ext cx="8434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A08-12FE-E4DF-DE00-AABF4D1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9A72-3C70-D875-C9C1-32E7FDA8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provides a simple yet effective approach, while Naive Bayes is based on probability and can handle large datasets well.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offer interpretability but may overfit the data, whereas Random Forest combines multiple decision trees for improved accuracy and robustness.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Overall, the choice of algorithm depends on the specific characteristics of the dataset and the desired balance between simplicity and performance.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CF8D0-C85D-62B0-C8D9-4DF103B4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261671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0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AAA-9356-E4B3-84CD-EC39AF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30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3940-A536-8D3D-BBC2-AA92BEE7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574"/>
            <a:ext cx="10515600" cy="34806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news is a big problem on the internet.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news refers to false or misleading information presented as factual news content.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range from fabricated stories and conspiracy theories to deliberately misleading headlines and doctored images.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machine learning algorithms, it will be easy to tackle the problem of fake news detection. 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Regression, Naïve Bayes, Decision Tree, Random Forest Classifier algorithms are used to classify whether the news are true or fake</a:t>
            </a:r>
          </a:p>
        </p:txBody>
      </p:sp>
    </p:spTree>
    <p:extLst>
      <p:ext uri="{BB962C8B-B14F-4D97-AF65-F5344CB8AC3E}">
        <p14:creationId xmlns:p14="http://schemas.microsoft.com/office/powerpoint/2010/main" val="16478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D1F3-F44B-F72B-FA13-4F76DA9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D15E-F9D0-EB6C-8DAF-5A7BA91C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639"/>
            <a:ext cx="10515600" cy="439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the Fake News Prediction: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Used in the Prediction: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9414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A33B-B18D-41A2-2DBA-4B1C904E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BE78-87C6-0373-90C6-5EBF8EA2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6" y="1963276"/>
            <a:ext cx="10515600" cy="3827924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consists of two CSV files, "fake.csv" and "true.csv", each containing 21,418 rows and four columns: title, subject, date, and text.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files are structured to store information about news articles, with "fake.csv" presumably containing articles classified as fake or misleading, while "true.csv" holds articles verified as true or accurate.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"title" column likely holds the headline or title of each article, providing a brief summary of its content.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"subject" column likely categorizes the articles into different topics or domains, such as politics, health, or technology.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"date" column likely records the date when each article was published or last updated, facilitating temporal analysis.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Lastly, the "text" column likely contains the main body of the article, providing the detailed information and content.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4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70E-13D2-A8A3-E9D3-7960762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989F6-7723-2AC1-0273-7859A509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39" y="1782106"/>
            <a:ext cx="506477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9A8E-84E4-CAE2-B886-CE58AE46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16" y="1782106"/>
            <a:ext cx="5997460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D00-E8D4-7757-CEFF-90EBDB47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8C0B-6E4E-1D1D-4303-B6008BD2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is a feature extraction technique used in natural language processing (NLP) and text mining.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in three steps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It first tokenizes the text documents, splitting them into individual words or terms. This process involves removing punctuation and splitting the text into tokens based on whitespace.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Counting: After tokenization, it counts the frequency of each term in each document. It constructs a vocabulary of all unique terms in the corpus and assigns an index to each term.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Vectorization: Finally, it represents each document as a vector, where each element of the vector corresponds to the count of a particular term in the document. The length of the vector is equal to the size of the vocabulary.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B42A-553B-4A7B-1050-CA366049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TfidTransformer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A105-6CF2-67F9-4E76-DF119A70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TfidfTransformer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in scikit-learn calculates TF-IDF scores for terms in documents, indicating their significance by considering both their frequency in the document and rarity across the corpus.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transformation is widely used in natural language processing tasks to represent text data in a numerical format that can be fed into machine learning algorithms.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increases proportionally to the number of times a word appears in the document but is offset by the frequency of the word in the corpus.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4A9A-5D70-0219-E80F-8292070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868-16A6-0142-FCAD-CD5502C5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50537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                                           Naïve Bayes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AA143-5148-D2B0-55BD-00331977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0" y="2538682"/>
            <a:ext cx="5145822" cy="354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94EBE-B67F-C4A5-8E46-83E532D9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9742"/>
            <a:ext cx="5086409" cy="41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4A9A-5D70-0219-E80F-8292070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868-16A6-0142-FCAD-CD5502C5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32"/>
            <a:ext cx="10515600" cy="47981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                                                  Random Tree Classifier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67E44-F247-3382-F093-F205972A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13" y="2298795"/>
            <a:ext cx="4841962" cy="3729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6D0DD-2B5C-8B20-0CE1-E9FC7C5A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79" y="2324655"/>
            <a:ext cx="4514917" cy="36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Fake News Prediction</vt:lpstr>
      <vt:lpstr>Fake News Prediction</vt:lpstr>
      <vt:lpstr>Machine Learning Algorithms</vt:lpstr>
      <vt:lpstr>DATASET</vt:lpstr>
      <vt:lpstr>DATA VISUALIZATION</vt:lpstr>
      <vt:lpstr>CountVectorizer</vt:lpstr>
      <vt:lpstr>TfidTransformer</vt:lpstr>
      <vt:lpstr>Confusion Matrix</vt:lpstr>
      <vt:lpstr>Confusion Matrix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Prediction</dc:title>
  <dc:creator>Akanksha Vejendla</dc:creator>
  <cp:lastModifiedBy>Akanksha Vejendla</cp:lastModifiedBy>
  <cp:revision>5</cp:revision>
  <dcterms:created xsi:type="dcterms:W3CDTF">2024-04-22T06:42:30Z</dcterms:created>
  <dcterms:modified xsi:type="dcterms:W3CDTF">2024-04-22T14:56:53Z</dcterms:modified>
</cp:coreProperties>
</file>