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931DA-4CBE-4653-9612-28FF5EC17F1D}" v="5" dt="2024-01-22T16:31:58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7A18-A5BD-B86C-343E-2F2C656A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5B13-5CBD-9403-279B-075CE207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FD52-7195-DD11-07D3-C81A06E7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C59E-C48B-C88D-6BB0-B97F9C1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FAE2-C257-48C7-875B-23E24768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7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D41E-B2DB-C322-2CDE-8D5B910A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C1B8-3086-BCED-D17D-101264B67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7F35-FDDF-868E-9D3B-8B1A70CD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9B59-9CC6-6F13-DACB-46B1C2EC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4431-5AD1-4C9D-947F-9BD88388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2F763-F980-0ED5-60F2-C5E2356C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B9AB1-6368-DF21-FACF-5735F900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FC24-E39B-E157-E27F-D76425D6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C482-21DE-D735-5AD8-9F836B6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9CD8-0E00-4248-7AF5-76327C75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8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B091-1252-2073-4C16-EABDF332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1FD7-4CC2-B4B3-91B6-F20FFF0B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DA8A-737B-40DB-E07D-FA85D56C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071D-C951-1886-F964-24368DD3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409F-5542-7A4B-E45D-7AAADCD1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6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094B-B0A0-1768-2400-200FF60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579A-B652-4430-BBC4-EF3E2005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393C-3A7D-0622-4975-2702F4D0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FDCA-FEA5-A44A-CCFF-2750753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827F-4D15-9B2D-A0A0-8CAF8543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6CD0-6003-76A7-1891-8150D731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B59B-560D-3D0A-2EB6-EFCD4B52D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C1857-1AAF-F921-AEFF-5BC537B29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D926-4201-5568-3C90-AFDD6AEE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CE427-0C7B-ABD8-8176-FFA22193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34DA-F75E-479E-C56B-A403E979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2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9582-6793-C2ED-8A58-06FA4929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4BE4-214C-5603-8269-48E614E4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F5B3-D2CA-0087-04B4-5BCD29D50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E068A-40F3-4DF0-81D0-E173386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0F9BE-4D2E-1108-DE99-91F9B0BF6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0DC44-0E28-C360-46D9-443423E0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CC12B-6DED-5943-D4D9-498C7AD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73186-CABA-978B-2973-61D0781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1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3958-20D2-B685-F1D9-7FE99F9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ED86F-C7FD-35BD-5327-7EE7574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016F-69C6-E745-4446-32752B3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9ACD7-53D7-0F35-273A-6C5A6FB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DBF77-CDDB-D660-2CA0-35075CCA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CCD81-0DE8-1E1C-5561-AA314B01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19B8-BFB2-264C-F1A9-39765932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8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63C3-B112-072D-207B-668FA02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11F1-1765-57DF-D5DB-9567529E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26847-17B3-4D00-14D8-622A6A69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024C-3C8F-7EFC-BD77-330F1EC4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F901-7139-7B3B-FDF9-928958D3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7AC5-FFE8-1FA0-42E1-32908FC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CBE8-0544-8C7D-2764-D9FF208F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FFDDE-3076-DEDC-2739-C8A37FA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BCD6E-6096-505D-8F20-94F8782D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A51B-D103-FEE7-4CDD-794202D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0E65-5257-08F1-A2F2-D89B37E6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E143-4C2B-8709-46BB-3950738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7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413CA-6441-1A83-1812-C96422BB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5EAE-3705-05AF-C1D1-F63EB4D4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7ED7-7BE3-F50E-91DD-509D8BDBD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2122-36A7-4D27-A4B3-614AEE082CA5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93D4-D401-C07E-D72F-6363C01F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6ED5-6A37-AA28-B369-8700C31C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68BB-41D1-4F1F-BA42-A70DDD7E9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vejen\Downloads\Email%20Classification\spam.t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E961-28B8-3088-5484-538E2740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1869615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Classification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-Akanksha Vejendla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MST03-0035</a:t>
            </a:r>
          </a:p>
        </p:txBody>
      </p:sp>
    </p:spTree>
    <p:extLst>
      <p:ext uri="{BB962C8B-B14F-4D97-AF65-F5344CB8AC3E}">
        <p14:creationId xmlns:p14="http://schemas.microsoft.com/office/powerpoint/2010/main" val="338764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3AED-7340-9608-48FE-0166BDD1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671881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0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27FE-858B-9F4C-A40F-C4BB0E35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9BCD-A995-783E-11D5-B557B40A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classification using Naive Bayes to efficiently distinguish between spam and legitimate(ham) emails, enhancing inbox organization and user experience.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classify emails as either spam or non-spam (ham). This helps in filtering out unwanted and potentially harmful emails from reaching the inbox.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classify emails as either spam or non-spam (ham). This helps in filtering out unwanted and potentially harmful emails from reaching the inbox.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6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7212-A1DF-AFDE-3264-852BC2F8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C109-2B52-CDF5-BADB-E4E0DE40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81" y="3249511"/>
            <a:ext cx="10515600" cy="593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C:\Users\vejen\Downloads\Email Classification\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spam.tsv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CB84-3060-AACA-3088-8BBE209C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6A1E-0155-C1D5-C44F-ACF55FA1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choice for machine learning tasks, and it offers libraries like scikit-learn and NLTK that are suitable for Naive Bayes implementation.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Provides a simple and efficient tool for data analysis and modeling, including implementations of Naive Bayes algorithms.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(Natural Language Toolkit): Useful for processing human language data and can be integrated with machine learning libraries.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9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09CE-4EE4-C845-1338-E2F30FF4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D089-7AC1-437E-C008-B158C514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1510991"/>
            <a:ext cx="10515600" cy="4693163"/>
          </a:xfrm>
        </p:spPr>
        <p:txBody>
          <a:bodyPr>
            <a:normAutofit fontScale="55000" lnSpcReduction="2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lvl="1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labeled dataset of emails, where each email is categorized as spam or non-spam (ham).</a:t>
            </a:r>
          </a:p>
          <a:p>
            <a:pPr marL="457200" lvl="1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457200" lvl="1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 by removing stop words, punctuation, and other irrelevant information. Tokenize the text and convert it to a format suitable for machine learning algorithms.</a:t>
            </a:r>
          </a:p>
          <a:p>
            <a:pPr marL="457200" lvl="1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email as a set of features. Commonly used features include the presence or absence of specific words, word frequencies, or TF-IDF (Term Frequency-Inverse Document Frequency) values.</a:t>
            </a:r>
          </a:p>
          <a:p>
            <a:pPr marL="457200" lvl="1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Dataset:</a:t>
            </a: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training and testing sets to evaluate the model's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1480-971D-4192-BEFF-D64C74C4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>
            <a:normAutofit fontScale="925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4572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training set to train the Naive Bayes classifier. Naive Bayes assumes that features are conditionally independent given the class label, making it computationally efficient.</a:t>
            </a:r>
          </a:p>
          <a:p>
            <a:pPr marL="457200" lvl="1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marL="4572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classifier's performance on the testing set. Measure metrics such as accuracy, precision, recall, and F1 score.</a:t>
            </a:r>
          </a:p>
          <a:p>
            <a:pPr marL="457200" lvl="1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Deployment: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satisfied with the model's performance, deploy it for real-time email classification.</a:t>
            </a:r>
          </a:p>
          <a:p>
            <a:pPr marL="457200" lvl="1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the model with new data to adapt to evolving patterns in emails, improving its accuracy over time.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0C8B-DFC3-176B-0045-E20407DC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2BB1-91F8-212A-A074-2FF208BD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 is used to convert the email texts into a document-term matrix, which represents the frequency of each word in the emails.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MultinomialNB classifier is trained on the training set using the document-term matrix.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made on the test set, and the performance of the classifier is evaluated using accuracy, precision, and recall.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8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D902-CC70-F13F-8A81-6E5308D3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0742F-F63F-C163-FABA-846B7A92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339" y="1602198"/>
            <a:ext cx="7254869" cy="237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1A164-9983-E488-A370-5E5C250F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973" y="4185486"/>
            <a:ext cx="4663844" cy="16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67C0-DD76-8FC5-B132-948CD29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571B-4394-76A2-3505-3D8251D8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825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clever in understanding patterns and works well, especially for text-based tasks.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we gather labeled data, then clean it up by removing unnecessary stuff. After turning the emails into a numerical format, we train the Naive Bayes model to predict whether an email is spam or not.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it on new emails helps us see how accurate it is. The cool thing is, we can keep improving it by updating it with new data. </a:t>
            </a: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simple but powerful way to keep our inboxes organized and filter out unwanted emails.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8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Email Classification                 -Akanksha Vejendla                        MST03-0035</vt:lpstr>
      <vt:lpstr>OBJECTIVE</vt:lpstr>
      <vt:lpstr>DATASET</vt:lpstr>
      <vt:lpstr>TECH STACK</vt:lpstr>
      <vt:lpstr>ALGORITHM</vt:lpstr>
      <vt:lpstr>PowerPoint Presentation</vt:lpstr>
      <vt:lpstr>NAÏVE BAYES ALGORITHM</vt:lpstr>
      <vt:lpstr>SNAPSHOTS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Classification                 -Akanksha Vejendla                        MST03-0035</dc:title>
  <dc:creator>Akanksha Vejendla</dc:creator>
  <cp:lastModifiedBy>Akanksha Vejendla</cp:lastModifiedBy>
  <cp:revision>2</cp:revision>
  <dcterms:created xsi:type="dcterms:W3CDTF">2024-01-22T15:14:59Z</dcterms:created>
  <dcterms:modified xsi:type="dcterms:W3CDTF">2024-01-22T16:43:05Z</dcterms:modified>
</cp:coreProperties>
</file>