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91A0-2E78-63C0-B449-4389E4280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8CF9E-3BB7-860C-09DE-6C7DF06F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BAE5-AFEE-BF59-07DF-74D1D99B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C3C4-798B-82B6-854F-2EA861AF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B7FA-F525-A356-665F-4F23EDC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3869-CF2F-A967-0331-01AA6754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A4973-C728-40EC-A302-8AC80641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3EA5-4A5B-0282-79F5-DF9B8A20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0754-528E-B16A-C652-32A7E7C5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85EC-00D6-1A54-8D44-40B869A2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8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97C20-364C-DFE2-F2BD-5D41CCE0C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3B938-1747-1863-8342-7B40337F7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136E-D61D-4121-BFA0-CED09C77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9834-847D-ECDF-BDAD-56F2ED67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62CB-7C70-78A0-A9D1-9C974B12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9403-8C7E-8E18-EC6B-EC0ACBB0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ED8C-18FC-FAD7-5873-A1D8FE07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D94D-5BAE-123B-5670-DC61E8B6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DBD3-A728-B1C2-AACB-E678489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7116-370A-5991-3DC9-EB081B24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2838-D6CA-6607-E189-3A85D908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A13B-6CA1-854F-37D0-79D0CBE2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8CD5-C21D-2584-B9DC-3E7DB3DC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F2E7-DF9B-B870-F8CF-DEFE111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5E1FF-79E4-B8CB-F47C-FBE9372C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39D3-4274-8ED1-F2F9-678F917B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E56A-D5C3-1614-DDA8-49B802A8A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919C-869A-0A08-302D-CAF33284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ED2BA-B8B5-D1C7-149A-227B5F76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103EA-D285-E662-5458-6F168FCD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129BE-33F5-54DA-15D3-F70D0CB0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7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A6A-3C8C-4857-9F7C-FEC19509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C6A40-3AB9-1F1D-F773-BB4CEF81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5B796-6958-7EB7-DFD0-AF0EA14A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B5320-5D29-4AFC-C4ED-77809365C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8A124-AB97-F24D-E320-DA6603427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63CBB-32F8-C6D8-F2C4-6443A503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5C1AB-7EA5-A281-1BCC-746F7A0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36D99-4E90-6FC4-803F-D36ED8E3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3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9FC6-9A5E-7216-D869-6242A47C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32C85-6413-3FBD-2859-72684E30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228D7-68BC-7DC3-FC88-929AC3C3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CB8B9-9E91-8747-0D91-78CB97D2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4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132DB-9C7A-F2E1-6C64-6190C3E1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BB2A5-0B1E-F96A-AB26-C75B5D76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0E61A-13A4-8F12-0E1D-4B5215C8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5521-7995-F1B1-DDDC-5DE071C7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5944-1367-D269-FDAD-F3FD95A4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27A94-9A6C-E637-93AE-80AD82BA0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2A961-1521-A262-9F59-74BCE84B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A123-DCEB-705D-8301-4805885A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06F8-D210-9B59-5CA5-760F75B4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4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A26F-53E8-9C9A-85EC-51392A9C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0CA4-CDF4-299C-D251-E9F99ABC9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02E2-F011-4843-2092-B90320CD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82CE-1F50-D839-A028-32A3725D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51A2-578A-C85E-7BA6-92996726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76A98-BC90-A179-5BC5-3168395C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7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7C7B-7945-4A64-250B-03DB7C23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882E-90B3-FF1F-6674-F09C436B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CF44-C081-884E-79B0-C02929D4D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AA4A-9330-4697-A261-C346BE0D21C8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5C04-E5D1-2954-8564-D94B77BC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EE74-C367-3369-555D-A1465B73B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94B5-0C0B-44DB-9B9C-86D647C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4A9ED-1B3E-C77E-817D-BC082329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60" y="33996"/>
            <a:ext cx="6005080" cy="6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7B76F-EF48-21FD-1EB5-5B9FF0EC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6" y="148305"/>
            <a:ext cx="10691787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5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</dc:creator>
  <cp:lastModifiedBy>Akanksha</cp:lastModifiedBy>
  <cp:revision>1</cp:revision>
  <dcterms:created xsi:type="dcterms:W3CDTF">2022-12-05T06:01:40Z</dcterms:created>
  <dcterms:modified xsi:type="dcterms:W3CDTF">2022-12-05T06:02:51Z</dcterms:modified>
</cp:coreProperties>
</file>