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5"/>
  </p:notesMasterIdLst>
  <p:sldIdLst>
    <p:sldId id="298" r:id="rId2"/>
    <p:sldId id="304" r:id="rId3"/>
    <p:sldId id="306" r:id="rId4"/>
    <p:sldId id="259" r:id="rId5"/>
    <p:sldId id="265" r:id="rId6"/>
    <p:sldId id="289" r:id="rId7"/>
    <p:sldId id="290" r:id="rId8"/>
    <p:sldId id="257" r:id="rId9"/>
    <p:sldId id="260" r:id="rId10"/>
    <p:sldId id="261" r:id="rId11"/>
    <p:sldId id="262" r:id="rId12"/>
    <p:sldId id="270" r:id="rId13"/>
    <p:sldId id="272" r:id="rId14"/>
    <p:sldId id="273" r:id="rId15"/>
    <p:sldId id="291" r:id="rId16"/>
    <p:sldId id="274" r:id="rId17"/>
    <p:sldId id="275" r:id="rId18"/>
    <p:sldId id="277" r:id="rId19"/>
    <p:sldId id="281" r:id="rId20"/>
    <p:sldId id="282" r:id="rId21"/>
    <p:sldId id="308" r:id="rId22"/>
    <p:sldId id="295" r:id="rId23"/>
    <p:sldId id="278" r:id="rId24"/>
    <p:sldId id="280" r:id="rId25"/>
    <p:sldId id="271" r:id="rId26"/>
    <p:sldId id="283" r:id="rId27"/>
    <p:sldId id="292" r:id="rId28"/>
    <p:sldId id="279" r:id="rId29"/>
    <p:sldId id="268" r:id="rId30"/>
    <p:sldId id="284" r:id="rId31"/>
    <p:sldId id="293" r:id="rId32"/>
    <p:sldId id="288" r:id="rId33"/>
    <p:sldId id="294" r:id="rId34"/>
    <p:sldId id="302" r:id="rId35"/>
    <p:sldId id="303" r:id="rId36"/>
    <p:sldId id="296" r:id="rId37"/>
    <p:sldId id="297" r:id="rId38"/>
    <p:sldId id="299" r:id="rId39"/>
    <p:sldId id="305" r:id="rId40"/>
    <p:sldId id="309" r:id="rId41"/>
    <p:sldId id="312" r:id="rId42"/>
    <p:sldId id="311" r:id="rId43"/>
    <p:sldId id="301" r:id="rId4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478"/>
    <a:srgbClr val="B1F5CB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033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0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01680-6DB5-4DE4-8036-9E56B5F7501F}" type="doc">
      <dgm:prSet loTypeId="urn:microsoft.com/office/officeart/2005/8/layout/equation2" loCatId="process" qsTypeId="urn:microsoft.com/office/officeart/2005/8/quickstyle/simple1" qsCatId="simple" csTypeId="urn:microsoft.com/office/officeart/2005/8/colors/accent2_3" csCatId="accent2" phldr="1"/>
      <dgm:spPr/>
    </dgm:pt>
    <dgm:pt modelId="{84D0F5E9-81C9-456E-B856-EEE50D4C5082}">
      <dgm:prSet phldrT="[Texto]"/>
      <dgm:spPr/>
      <dgm:t>
        <a:bodyPr/>
        <a:lstStyle/>
        <a:p>
          <a:r>
            <a:rPr lang="pt-BR" smtClean="0"/>
            <a:t>Gerrit</a:t>
          </a:r>
          <a:endParaRPr lang="pt-BR" dirty="0"/>
        </a:p>
      </dgm:t>
    </dgm:pt>
    <dgm:pt modelId="{2F8FF019-736F-4887-89E5-ED64B79B64D0}" type="parTrans" cxnId="{0BE10B2C-436A-4FB7-A2CB-D2ABC4C61115}">
      <dgm:prSet/>
      <dgm:spPr/>
      <dgm:t>
        <a:bodyPr/>
        <a:lstStyle/>
        <a:p>
          <a:endParaRPr lang="pt-BR"/>
        </a:p>
      </dgm:t>
    </dgm:pt>
    <dgm:pt modelId="{CA46416E-3D3B-4203-8941-3723F2DE7AE7}" type="sibTrans" cxnId="{0BE10B2C-436A-4FB7-A2CB-D2ABC4C61115}">
      <dgm:prSet/>
      <dgm:spPr/>
      <dgm:t>
        <a:bodyPr/>
        <a:lstStyle/>
        <a:p>
          <a:endParaRPr lang="pt-BR"/>
        </a:p>
      </dgm:t>
    </dgm:pt>
    <dgm:pt modelId="{87B5FE63-B83C-4B88-A8D1-D02BD6A568A7}">
      <dgm:prSet phldrT="[Texto]"/>
      <dgm:spPr/>
      <dgm:t>
        <a:bodyPr/>
        <a:lstStyle/>
        <a:p>
          <a:r>
            <a:rPr lang="pt-BR" smtClean="0"/>
            <a:t>Trabalho em equipe</a:t>
          </a:r>
          <a:endParaRPr lang="pt-BR" dirty="0"/>
        </a:p>
      </dgm:t>
    </dgm:pt>
    <dgm:pt modelId="{1B92139F-B6E5-4C2C-9792-3F5ACD18F4F5}" type="parTrans" cxnId="{A3099020-FE1E-4D79-BACB-5599DC96E2DC}">
      <dgm:prSet/>
      <dgm:spPr/>
      <dgm:t>
        <a:bodyPr/>
        <a:lstStyle/>
        <a:p>
          <a:endParaRPr lang="pt-BR"/>
        </a:p>
      </dgm:t>
    </dgm:pt>
    <dgm:pt modelId="{FC42BEF6-53CA-4386-AF86-516210DCFA0C}" type="sibTrans" cxnId="{A3099020-FE1E-4D79-BACB-5599DC96E2DC}">
      <dgm:prSet/>
      <dgm:spPr/>
      <dgm:t>
        <a:bodyPr/>
        <a:lstStyle/>
        <a:p>
          <a:endParaRPr lang="pt-BR"/>
        </a:p>
      </dgm:t>
    </dgm:pt>
    <dgm:pt modelId="{63AFC1E0-5FDD-44A6-A646-351E18D4D37D}">
      <dgm:prSet phldrT="[Texto]"/>
      <dgm:spPr/>
      <dgm:t>
        <a:bodyPr/>
        <a:lstStyle/>
        <a:p>
          <a:r>
            <a:rPr lang="pt-BR" smtClean="0"/>
            <a:t>Git</a:t>
          </a:r>
          <a:endParaRPr lang="pt-BR" dirty="0"/>
        </a:p>
      </dgm:t>
    </dgm:pt>
    <dgm:pt modelId="{FE51CDC8-CD7B-4727-9368-450B9192F2A5}" type="sibTrans" cxnId="{B7740739-4B5F-4894-9EFF-1E8A06BF990F}">
      <dgm:prSet/>
      <dgm:spPr/>
      <dgm:t>
        <a:bodyPr/>
        <a:lstStyle/>
        <a:p>
          <a:endParaRPr lang="pt-BR"/>
        </a:p>
      </dgm:t>
    </dgm:pt>
    <dgm:pt modelId="{25183D70-BF2E-48CB-A916-144F516561B2}" type="parTrans" cxnId="{B7740739-4B5F-4894-9EFF-1E8A06BF990F}">
      <dgm:prSet/>
      <dgm:spPr/>
      <dgm:t>
        <a:bodyPr/>
        <a:lstStyle/>
        <a:p>
          <a:endParaRPr lang="pt-BR"/>
        </a:p>
      </dgm:t>
    </dgm:pt>
    <dgm:pt modelId="{890F6A26-7C7C-478A-A91A-7825139045F9}" type="pres">
      <dgm:prSet presAssocID="{27C01680-6DB5-4DE4-8036-9E56B5F7501F}" presName="Name0" presStyleCnt="0">
        <dgm:presLayoutVars>
          <dgm:dir/>
          <dgm:resizeHandles val="exact"/>
        </dgm:presLayoutVars>
      </dgm:prSet>
      <dgm:spPr/>
    </dgm:pt>
    <dgm:pt modelId="{721FA3FC-9B46-4C5B-A80E-7377B7DF1F77}" type="pres">
      <dgm:prSet presAssocID="{27C01680-6DB5-4DE4-8036-9E56B5F7501F}" presName="vNodes" presStyleCnt="0"/>
      <dgm:spPr/>
    </dgm:pt>
    <dgm:pt modelId="{A018879E-D92B-447B-B3B6-AC2AD2BDC64F}" type="pres">
      <dgm:prSet presAssocID="{63AFC1E0-5FDD-44A6-A646-351E18D4D37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113693D-A341-43F2-929D-7EA20345E748}" type="pres">
      <dgm:prSet presAssocID="{FE51CDC8-CD7B-4727-9368-450B9192F2A5}" presName="spacerT" presStyleCnt="0"/>
      <dgm:spPr/>
    </dgm:pt>
    <dgm:pt modelId="{F2DC201E-2106-4603-905D-FFF9F5BCB81D}" type="pres">
      <dgm:prSet presAssocID="{FE51CDC8-CD7B-4727-9368-450B9192F2A5}" presName="sibTrans" presStyleLbl="sibTrans2D1" presStyleIdx="0" presStyleCnt="2"/>
      <dgm:spPr/>
      <dgm:t>
        <a:bodyPr/>
        <a:lstStyle/>
        <a:p>
          <a:endParaRPr lang="pt-BR"/>
        </a:p>
      </dgm:t>
    </dgm:pt>
    <dgm:pt modelId="{C7201085-EEB6-48E5-8D10-3181A0461909}" type="pres">
      <dgm:prSet presAssocID="{FE51CDC8-CD7B-4727-9368-450B9192F2A5}" presName="spacerB" presStyleCnt="0"/>
      <dgm:spPr/>
    </dgm:pt>
    <dgm:pt modelId="{18F004B1-DEB7-4761-BF3B-E1DE5D08BAA7}" type="pres">
      <dgm:prSet presAssocID="{84D0F5E9-81C9-456E-B856-EEE50D4C508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447542-48EB-4C4A-8B26-4AF99FBF4EBD}" type="pres">
      <dgm:prSet presAssocID="{27C01680-6DB5-4DE4-8036-9E56B5F7501F}" presName="sibTransLast" presStyleLbl="sibTrans2D1" presStyleIdx="1" presStyleCnt="2"/>
      <dgm:spPr/>
      <dgm:t>
        <a:bodyPr/>
        <a:lstStyle/>
        <a:p>
          <a:endParaRPr lang="pt-BR"/>
        </a:p>
      </dgm:t>
    </dgm:pt>
    <dgm:pt modelId="{E6885D1F-6AEF-40EA-A387-986430A6FA5C}" type="pres">
      <dgm:prSet presAssocID="{27C01680-6DB5-4DE4-8036-9E56B5F7501F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CD9485DE-3A70-4AA1-89A4-C51E6ECE2F9F}" type="pres">
      <dgm:prSet presAssocID="{27C01680-6DB5-4DE4-8036-9E56B5F7501F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1B9E558-277B-46E3-97D7-7F9FD6FC523C}" type="presOf" srcId="{27C01680-6DB5-4DE4-8036-9E56B5F7501F}" destId="{890F6A26-7C7C-478A-A91A-7825139045F9}" srcOrd="0" destOrd="0" presId="urn:microsoft.com/office/officeart/2005/8/layout/equation2"/>
    <dgm:cxn modelId="{43A953F6-158B-477F-9A93-27ACA1D4EA25}" type="presOf" srcId="{CA46416E-3D3B-4203-8941-3723F2DE7AE7}" destId="{E6885D1F-6AEF-40EA-A387-986430A6FA5C}" srcOrd="1" destOrd="0" presId="urn:microsoft.com/office/officeart/2005/8/layout/equation2"/>
    <dgm:cxn modelId="{884FEF47-1EBD-4B94-AFAF-52FA3560C8F7}" type="presOf" srcId="{CA46416E-3D3B-4203-8941-3723F2DE7AE7}" destId="{21447542-48EB-4C4A-8B26-4AF99FBF4EBD}" srcOrd="0" destOrd="0" presId="urn:microsoft.com/office/officeart/2005/8/layout/equation2"/>
    <dgm:cxn modelId="{0BE10B2C-436A-4FB7-A2CB-D2ABC4C61115}" srcId="{27C01680-6DB5-4DE4-8036-9E56B5F7501F}" destId="{84D0F5E9-81C9-456E-B856-EEE50D4C5082}" srcOrd="1" destOrd="0" parTransId="{2F8FF019-736F-4887-89E5-ED64B79B64D0}" sibTransId="{CA46416E-3D3B-4203-8941-3723F2DE7AE7}"/>
    <dgm:cxn modelId="{BB3C723E-68E1-4855-8114-92D5E0171B50}" type="presOf" srcId="{84D0F5E9-81C9-456E-B856-EEE50D4C5082}" destId="{18F004B1-DEB7-4761-BF3B-E1DE5D08BAA7}" srcOrd="0" destOrd="0" presId="urn:microsoft.com/office/officeart/2005/8/layout/equation2"/>
    <dgm:cxn modelId="{95562C8E-E62A-4220-9EBE-79C8E736C5E7}" type="presOf" srcId="{63AFC1E0-5FDD-44A6-A646-351E18D4D37D}" destId="{A018879E-D92B-447B-B3B6-AC2AD2BDC64F}" srcOrd="0" destOrd="0" presId="urn:microsoft.com/office/officeart/2005/8/layout/equation2"/>
    <dgm:cxn modelId="{A3099020-FE1E-4D79-BACB-5599DC96E2DC}" srcId="{27C01680-6DB5-4DE4-8036-9E56B5F7501F}" destId="{87B5FE63-B83C-4B88-A8D1-D02BD6A568A7}" srcOrd="2" destOrd="0" parTransId="{1B92139F-B6E5-4C2C-9792-3F5ACD18F4F5}" sibTransId="{FC42BEF6-53CA-4386-AF86-516210DCFA0C}"/>
    <dgm:cxn modelId="{97759E1E-E0B2-4C5A-B498-D80AD1A52268}" type="presOf" srcId="{87B5FE63-B83C-4B88-A8D1-D02BD6A568A7}" destId="{CD9485DE-3A70-4AA1-89A4-C51E6ECE2F9F}" srcOrd="0" destOrd="0" presId="urn:microsoft.com/office/officeart/2005/8/layout/equation2"/>
    <dgm:cxn modelId="{AF456661-81AE-40BC-A274-8A8A2E043DAA}" type="presOf" srcId="{FE51CDC8-CD7B-4727-9368-450B9192F2A5}" destId="{F2DC201E-2106-4603-905D-FFF9F5BCB81D}" srcOrd="0" destOrd="0" presId="urn:microsoft.com/office/officeart/2005/8/layout/equation2"/>
    <dgm:cxn modelId="{B7740739-4B5F-4894-9EFF-1E8A06BF990F}" srcId="{27C01680-6DB5-4DE4-8036-9E56B5F7501F}" destId="{63AFC1E0-5FDD-44A6-A646-351E18D4D37D}" srcOrd="0" destOrd="0" parTransId="{25183D70-BF2E-48CB-A916-144F516561B2}" sibTransId="{FE51CDC8-CD7B-4727-9368-450B9192F2A5}"/>
    <dgm:cxn modelId="{D8A20C3E-DED4-452D-A275-0055F0EC1174}" type="presParOf" srcId="{890F6A26-7C7C-478A-A91A-7825139045F9}" destId="{721FA3FC-9B46-4C5B-A80E-7377B7DF1F77}" srcOrd="0" destOrd="0" presId="urn:microsoft.com/office/officeart/2005/8/layout/equation2"/>
    <dgm:cxn modelId="{91CC521A-170D-41A9-BA2E-AAF4CCE4179E}" type="presParOf" srcId="{721FA3FC-9B46-4C5B-A80E-7377B7DF1F77}" destId="{A018879E-D92B-447B-B3B6-AC2AD2BDC64F}" srcOrd="0" destOrd="0" presId="urn:microsoft.com/office/officeart/2005/8/layout/equation2"/>
    <dgm:cxn modelId="{A6E700E0-B2ED-482F-805C-98A290D64B9D}" type="presParOf" srcId="{721FA3FC-9B46-4C5B-A80E-7377B7DF1F77}" destId="{D113693D-A341-43F2-929D-7EA20345E748}" srcOrd="1" destOrd="0" presId="urn:microsoft.com/office/officeart/2005/8/layout/equation2"/>
    <dgm:cxn modelId="{4DFFA6BF-2564-4D8E-BC6D-9AC8AA00C66E}" type="presParOf" srcId="{721FA3FC-9B46-4C5B-A80E-7377B7DF1F77}" destId="{F2DC201E-2106-4603-905D-FFF9F5BCB81D}" srcOrd="2" destOrd="0" presId="urn:microsoft.com/office/officeart/2005/8/layout/equation2"/>
    <dgm:cxn modelId="{4125ABE8-A769-492D-B5EF-134EF56B2618}" type="presParOf" srcId="{721FA3FC-9B46-4C5B-A80E-7377B7DF1F77}" destId="{C7201085-EEB6-48E5-8D10-3181A0461909}" srcOrd="3" destOrd="0" presId="urn:microsoft.com/office/officeart/2005/8/layout/equation2"/>
    <dgm:cxn modelId="{4371274B-9DEE-40AB-B85D-3798BFDF4B48}" type="presParOf" srcId="{721FA3FC-9B46-4C5B-A80E-7377B7DF1F77}" destId="{18F004B1-DEB7-4761-BF3B-E1DE5D08BAA7}" srcOrd="4" destOrd="0" presId="urn:microsoft.com/office/officeart/2005/8/layout/equation2"/>
    <dgm:cxn modelId="{5C884F26-BC1C-4BD4-B069-83D3BD24A1E1}" type="presParOf" srcId="{890F6A26-7C7C-478A-A91A-7825139045F9}" destId="{21447542-48EB-4C4A-8B26-4AF99FBF4EBD}" srcOrd="1" destOrd="0" presId="urn:microsoft.com/office/officeart/2005/8/layout/equation2"/>
    <dgm:cxn modelId="{0EE5DC3E-74EE-4255-ACF8-C0CE137E22CD}" type="presParOf" srcId="{21447542-48EB-4C4A-8B26-4AF99FBF4EBD}" destId="{E6885D1F-6AEF-40EA-A387-986430A6FA5C}" srcOrd="0" destOrd="0" presId="urn:microsoft.com/office/officeart/2005/8/layout/equation2"/>
    <dgm:cxn modelId="{36C441E2-330B-4A2C-BD66-03BF845C3696}" type="presParOf" srcId="{890F6A26-7C7C-478A-A91A-7825139045F9}" destId="{CD9485DE-3A70-4AA1-89A4-C51E6ECE2F9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EEC6AE-9338-432B-A989-7F617C7C23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9D9E982-D6D2-4552-9C49-4F5BAC724261}">
      <dgm:prSet phldrT="[Texto]" custT="1"/>
      <dgm:spPr/>
      <dgm:t>
        <a:bodyPr/>
        <a:lstStyle/>
        <a:p>
          <a:r>
            <a:rPr lang="pt-BR" sz="1800" b="0" dirty="0" err="1" smtClean="0">
              <a:solidFill>
                <a:schemeClr val="tx1"/>
              </a:solidFill>
            </a:rPr>
            <a:t>origin</a:t>
          </a:r>
          <a:r>
            <a:rPr lang="pt-BR" sz="1800" b="0" dirty="0" smtClean="0">
              <a:solidFill>
                <a:schemeClr val="tx1"/>
              </a:solidFill>
            </a:rPr>
            <a:t>/</a:t>
          </a:r>
          <a:r>
            <a:rPr lang="pt-BR" sz="1800" b="0" dirty="0" err="1" smtClean="0">
              <a:solidFill>
                <a:schemeClr val="tx1"/>
              </a:solidFill>
            </a:rPr>
            <a:t>master</a:t>
          </a:r>
          <a:endParaRPr lang="pt-BR" sz="1800" b="0" dirty="0">
            <a:solidFill>
              <a:schemeClr val="tx1"/>
            </a:solidFill>
          </a:endParaRPr>
        </a:p>
      </dgm:t>
    </dgm:pt>
    <dgm:pt modelId="{65A86E62-2BF5-4843-8023-059D153B308B}" type="parTrans" cxnId="{22DDFC77-9662-4F45-8D21-7A5186E5527E}">
      <dgm:prSet/>
      <dgm:spPr/>
      <dgm:t>
        <a:bodyPr/>
        <a:lstStyle/>
        <a:p>
          <a:endParaRPr lang="pt-BR"/>
        </a:p>
      </dgm:t>
    </dgm:pt>
    <dgm:pt modelId="{1B23ECD6-40E7-47E7-A937-83D9E69327B6}" type="sibTrans" cxnId="{22DDFC77-9662-4F45-8D21-7A5186E5527E}">
      <dgm:prSet/>
      <dgm:spPr/>
      <dgm:t>
        <a:bodyPr/>
        <a:lstStyle/>
        <a:p>
          <a:endParaRPr lang="pt-BR"/>
        </a:p>
      </dgm:t>
    </dgm:pt>
    <dgm:pt modelId="{2BDAEB76-AEB8-4247-90E1-0E160D84734B}">
      <dgm:prSet phldrT="[Texto]" custT="1"/>
      <dgm:spPr/>
      <dgm:t>
        <a:bodyPr/>
        <a:lstStyle/>
        <a:p>
          <a:r>
            <a:rPr lang="pt-BR" sz="1600" b="0" dirty="0" err="1" smtClean="0">
              <a:solidFill>
                <a:schemeClr val="tx1"/>
              </a:solidFill>
            </a:rPr>
            <a:t>tela_login</a:t>
          </a:r>
          <a:endParaRPr lang="pt-BR" sz="1600" b="0" dirty="0">
            <a:solidFill>
              <a:schemeClr val="tx1"/>
            </a:solidFill>
          </a:endParaRPr>
        </a:p>
      </dgm:t>
    </dgm:pt>
    <dgm:pt modelId="{7028F6DB-474C-4ACB-83DA-6D664DCDBB9D}" type="parTrans" cxnId="{4D907647-FAC1-4CDD-8E7D-C286A7FD144C}">
      <dgm:prSet/>
      <dgm:spPr/>
      <dgm:t>
        <a:bodyPr/>
        <a:lstStyle/>
        <a:p>
          <a:endParaRPr lang="pt-BR"/>
        </a:p>
      </dgm:t>
    </dgm:pt>
    <dgm:pt modelId="{F0D30921-89EB-4B9A-8FD0-9832911CD6D1}" type="sibTrans" cxnId="{4D907647-FAC1-4CDD-8E7D-C286A7FD144C}">
      <dgm:prSet/>
      <dgm:spPr/>
      <dgm:t>
        <a:bodyPr/>
        <a:lstStyle/>
        <a:p>
          <a:endParaRPr lang="pt-BR"/>
        </a:p>
      </dgm:t>
    </dgm:pt>
    <dgm:pt modelId="{7FA97CFC-17BF-4F7C-977C-35CC58FB5EA8}">
      <dgm:prSet phldrT="[Texto]" custT="1"/>
      <dgm:spPr/>
      <dgm:t>
        <a:bodyPr/>
        <a:lstStyle/>
        <a:p>
          <a:r>
            <a:rPr lang="pt-BR" sz="1800" b="0" dirty="0" err="1" smtClean="0">
              <a:solidFill>
                <a:schemeClr val="tx1"/>
              </a:solidFill>
            </a:rPr>
            <a:t>change_nome</a:t>
          </a:r>
          <a:endParaRPr lang="pt-BR" sz="1800" b="0" dirty="0">
            <a:solidFill>
              <a:schemeClr val="tx1"/>
            </a:solidFill>
          </a:endParaRPr>
        </a:p>
      </dgm:t>
    </dgm:pt>
    <dgm:pt modelId="{7DD93A55-2D1A-4379-8D7F-0D4D5B877574}" type="parTrans" cxnId="{02A18CEB-0CC6-4CF2-8BE0-70AE35A41F7E}">
      <dgm:prSet/>
      <dgm:spPr/>
      <dgm:t>
        <a:bodyPr/>
        <a:lstStyle/>
        <a:p>
          <a:endParaRPr lang="pt-BR"/>
        </a:p>
      </dgm:t>
    </dgm:pt>
    <dgm:pt modelId="{6163C070-5C86-4214-97E9-6E42AD6432C2}" type="sibTrans" cxnId="{02A18CEB-0CC6-4CF2-8BE0-70AE35A41F7E}">
      <dgm:prSet/>
      <dgm:spPr/>
      <dgm:t>
        <a:bodyPr/>
        <a:lstStyle/>
        <a:p>
          <a:endParaRPr lang="pt-BR"/>
        </a:p>
      </dgm:t>
    </dgm:pt>
    <dgm:pt modelId="{703317CA-25CD-4963-85EA-ECD6890988F0}" type="pres">
      <dgm:prSet presAssocID="{E6EEC6AE-9338-432B-A989-7F617C7C23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B79121E9-6E5F-4E17-A8E8-2520E065685A}" type="pres">
      <dgm:prSet presAssocID="{E9D9E982-D6D2-4552-9C49-4F5BAC724261}" presName="hierRoot1" presStyleCnt="0">
        <dgm:presLayoutVars>
          <dgm:hierBranch val="init"/>
        </dgm:presLayoutVars>
      </dgm:prSet>
      <dgm:spPr/>
    </dgm:pt>
    <dgm:pt modelId="{01763966-E027-40EC-9F1B-8781A80BB8CD}" type="pres">
      <dgm:prSet presAssocID="{E9D9E982-D6D2-4552-9C49-4F5BAC724261}" presName="rootComposite1" presStyleCnt="0"/>
      <dgm:spPr/>
    </dgm:pt>
    <dgm:pt modelId="{C2773715-5E64-40E9-86CE-3529209015B5}" type="pres">
      <dgm:prSet presAssocID="{E9D9E982-D6D2-4552-9C49-4F5BAC724261}" presName="rootText1" presStyleLbl="node0" presStyleIdx="0" presStyleCnt="1" custScaleX="14165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62A3E86-D51D-45EF-9A70-4D670079B868}" type="pres">
      <dgm:prSet presAssocID="{E9D9E982-D6D2-4552-9C49-4F5BAC724261}" presName="rootConnector1" presStyleLbl="node1" presStyleIdx="0" presStyleCnt="0"/>
      <dgm:spPr/>
      <dgm:t>
        <a:bodyPr/>
        <a:lstStyle/>
        <a:p>
          <a:endParaRPr lang="pt-BR"/>
        </a:p>
      </dgm:t>
    </dgm:pt>
    <dgm:pt modelId="{BBF3E2EC-0DD1-4737-B02C-5E94DB3D86AB}" type="pres">
      <dgm:prSet presAssocID="{E9D9E982-D6D2-4552-9C49-4F5BAC724261}" presName="hierChild2" presStyleCnt="0"/>
      <dgm:spPr/>
    </dgm:pt>
    <dgm:pt modelId="{04DB5E81-2330-419B-93CD-E7199FFF83F6}" type="pres">
      <dgm:prSet presAssocID="{7028F6DB-474C-4ACB-83DA-6D664DCDBB9D}" presName="Name37" presStyleLbl="parChTrans1D2" presStyleIdx="0" presStyleCnt="2"/>
      <dgm:spPr/>
      <dgm:t>
        <a:bodyPr/>
        <a:lstStyle/>
        <a:p>
          <a:endParaRPr lang="pt-BR"/>
        </a:p>
      </dgm:t>
    </dgm:pt>
    <dgm:pt modelId="{9846D41D-EC0D-46C1-8FB0-1535283F19CB}" type="pres">
      <dgm:prSet presAssocID="{2BDAEB76-AEB8-4247-90E1-0E160D84734B}" presName="hierRoot2" presStyleCnt="0">
        <dgm:presLayoutVars>
          <dgm:hierBranch val="init"/>
        </dgm:presLayoutVars>
      </dgm:prSet>
      <dgm:spPr/>
    </dgm:pt>
    <dgm:pt modelId="{92908FD6-8B7F-4C17-AD92-2C0D12C18B6B}" type="pres">
      <dgm:prSet presAssocID="{2BDAEB76-AEB8-4247-90E1-0E160D84734B}" presName="rootComposite" presStyleCnt="0"/>
      <dgm:spPr/>
    </dgm:pt>
    <dgm:pt modelId="{468728AD-B959-4E5B-9653-EA87D8A6D59F}" type="pres">
      <dgm:prSet presAssocID="{2BDAEB76-AEB8-4247-90E1-0E160D84734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787891D-8EBA-435C-B565-75FEB272F32B}" type="pres">
      <dgm:prSet presAssocID="{2BDAEB76-AEB8-4247-90E1-0E160D84734B}" presName="rootConnector" presStyleLbl="node2" presStyleIdx="0" presStyleCnt="2"/>
      <dgm:spPr/>
      <dgm:t>
        <a:bodyPr/>
        <a:lstStyle/>
        <a:p>
          <a:endParaRPr lang="pt-BR"/>
        </a:p>
      </dgm:t>
    </dgm:pt>
    <dgm:pt modelId="{A62BBCC5-BCD3-4F21-9784-151FFA0AB8C9}" type="pres">
      <dgm:prSet presAssocID="{2BDAEB76-AEB8-4247-90E1-0E160D84734B}" presName="hierChild4" presStyleCnt="0"/>
      <dgm:spPr/>
    </dgm:pt>
    <dgm:pt modelId="{A61D97EC-5351-446A-A8B8-C3F58E410C33}" type="pres">
      <dgm:prSet presAssocID="{2BDAEB76-AEB8-4247-90E1-0E160D84734B}" presName="hierChild5" presStyleCnt="0"/>
      <dgm:spPr/>
    </dgm:pt>
    <dgm:pt modelId="{98FAA38D-1A0E-468B-94A3-4380505A1E0D}" type="pres">
      <dgm:prSet presAssocID="{7DD93A55-2D1A-4379-8D7F-0D4D5B877574}" presName="Name37" presStyleLbl="parChTrans1D2" presStyleIdx="1" presStyleCnt="2"/>
      <dgm:spPr/>
      <dgm:t>
        <a:bodyPr/>
        <a:lstStyle/>
        <a:p>
          <a:endParaRPr lang="pt-BR"/>
        </a:p>
      </dgm:t>
    </dgm:pt>
    <dgm:pt modelId="{236B552A-055C-4CCE-BE7B-43BDFE3DF8F3}" type="pres">
      <dgm:prSet presAssocID="{7FA97CFC-17BF-4F7C-977C-35CC58FB5EA8}" presName="hierRoot2" presStyleCnt="0">
        <dgm:presLayoutVars>
          <dgm:hierBranch val="init"/>
        </dgm:presLayoutVars>
      </dgm:prSet>
      <dgm:spPr/>
    </dgm:pt>
    <dgm:pt modelId="{9AA58720-84B1-4936-9A93-8310AF9E6288}" type="pres">
      <dgm:prSet presAssocID="{7FA97CFC-17BF-4F7C-977C-35CC58FB5EA8}" presName="rootComposite" presStyleCnt="0"/>
      <dgm:spPr/>
    </dgm:pt>
    <dgm:pt modelId="{F5F01622-E3AF-4A72-A92A-E2AAB9799EFC}" type="pres">
      <dgm:prSet presAssocID="{7FA97CFC-17BF-4F7C-977C-35CC58FB5EA8}" presName="rootText" presStyleLbl="node2" presStyleIdx="1" presStyleCnt="2" custScaleX="15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1136CE-1714-45EA-8F72-84FA5324823D}" type="pres">
      <dgm:prSet presAssocID="{7FA97CFC-17BF-4F7C-977C-35CC58FB5EA8}" presName="rootConnector" presStyleLbl="node2" presStyleIdx="1" presStyleCnt="2"/>
      <dgm:spPr/>
      <dgm:t>
        <a:bodyPr/>
        <a:lstStyle/>
        <a:p>
          <a:endParaRPr lang="pt-BR"/>
        </a:p>
      </dgm:t>
    </dgm:pt>
    <dgm:pt modelId="{8C54E3AC-97B8-40DE-ACBF-45CF376EC116}" type="pres">
      <dgm:prSet presAssocID="{7FA97CFC-17BF-4F7C-977C-35CC58FB5EA8}" presName="hierChild4" presStyleCnt="0"/>
      <dgm:spPr/>
    </dgm:pt>
    <dgm:pt modelId="{311C6809-8580-4818-9D97-EC13C627C312}" type="pres">
      <dgm:prSet presAssocID="{7FA97CFC-17BF-4F7C-977C-35CC58FB5EA8}" presName="hierChild5" presStyleCnt="0"/>
      <dgm:spPr/>
    </dgm:pt>
    <dgm:pt modelId="{6A0D17C1-FD80-4021-84FE-765B8DE2297E}" type="pres">
      <dgm:prSet presAssocID="{E9D9E982-D6D2-4552-9C49-4F5BAC724261}" presName="hierChild3" presStyleCnt="0"/>
      <dgm:spPr/>
    </dgm:pt>
  </dgm:ptLst>
  <dgm:cxnLst>
    <dgm:cxn modelId="{5965614C-CFD7-4F5F-99C1-BB66632A814C}" type="presOf" srcId="{7028F6DB-474C-4ACB-83DA-6D664DCDBB9D}" destId="{04DB5E81-2330-419B-93CD-E7199FFF83F6}" srcOrd="0" destOrd="0" presId="urn:microsoft.com/office/officeart/2005/8/layout/orgChart1"/>
    <dgm:cxn modelId="{4D907647-FAC1-4CDD-8E7D-C286A7FD144C}" srcId="{E9D9E982-D6D2-4552-9C49-4F5BAC724261}" destId="{2BDAEB76-AEB8-4247-90E1-0E160D84734B}" srcOrd="0" destOrd="0" parTransId="{7028F6DB-474C-4ACB-83DA-6D664DCDBB9D}" sibTransId="{F0D30921-89EB-4B9A-8FD0-9832911CD6D1}"/>
    <dgm:cxn modelId="{22DDFC77-9662-4F45-8D21-7A5186E5527E}" srcId="{E6EEC6AE-9338-432B-A989-7F617C7C2377}" destId="{E9D9E982-D6D2-4552-9C49-4F5BAC724261}" srcOrd="0" destOrd="0" parTransId="{65A86E62-2BF5-4843-8023-059D153B308B}" sibTransId="{1B23ECD6-40E7-47E7-A937-83D9E69327B6}"/>
    <dgm:cxn modelId="{56945C4D-2A1C-4FB6-9397-487F85860DBB}" type="presOf" srcId="{2BDAEB76-AEB8-4247-90E1-0E160D84734B}" destId="{468728AD-B959-4E5B-9653-EA87D8A6D59F}" srcOrd="0" destOrd="0" presId="urn:microsoft.com/office/officeart/2005/8/layout/orgChart1"/>
    <dgm:cxn modelId="{81ABC013-9111-4273-8718-5FB306F10A3F}" type="presOf" srcId="{2BDAEB76-AEB8-4247-90E1-0E160D84734B}" destId="{3787891D-8EBA-435C-B565-75FEB272F32B}" srcOrd="1" destOrd="0" presId="urn:microsoft.com/office/officeart/2005/8/layout/orgChart1"/>
    <dgm:cxn modelId="{89668398-72AC-40A1-8733-15355692343F}" type="presOf" srcId="{7FA97CFC-17BF-4F7C-977C-35CC58FB5EA8}" destId="{F5F01622-E3AF-4A72-A92A-E2AAB9799EFC}" srcOrd="0" destOrd="0" presId="urn:microsoft.com/office/officeart/2005/8/layout/orgChart1"/>
    <dgm:cxn modelId="{86DE01F8-FAA5-4634-9D4F-ABA0D96CA975}" type="presOf" srcId="{7FA97CFC-17BF-4F7C-977C-35CC58FB5EA8}" destId="{141136CE-1714-45EA-8F72-84FA5324823D}" srcOrd="1" destOrd="0" presId="urn:microsoft.com/office/officeart/2005/8/layout/orgChart1"/>
    <dgm:cxn modelId="{653E0953-F72A-4C98-A510-9817F46BEC57}" type="presOf" srcId="{7DD93A55-2D1A-4379-8D7F-0D4D5B877574}" destId="{98FAA38D-1A0E-468B-94A3-4380505A1E0D}" srcOrd="0" destOrd="0" presId="urn:microsoft.com/office/officeart/2005/8/layout/orgChart1"/>
    <dgm:cxn modelId="{02A18CEB-0CC6-4CF2-8BE0-70AE35A41F7E}" srcId="{E9D9E982-D6D2-4552-9C49-4F5BAC724261}" destId="{7FA97CFC-17BF-4F7C-977C-35CC58FB5EA8}" srcOrd="1" destOrd="0" parTransId="{7DD93A55-2D1A-4379-8D7F-0D4D5B877574}" sibTransId="{6163C070-5C86-4214-97E9-6E42AD6432C2}"/>
    <dgm:cxn modelId="{676D08AD-73D7-4283-B6F9-F97E460EDFF6}" type="presOf" srcId="{E9D9E982-D6D2-4552-9C49-4F5BAC724261}" destId="{C2773715-5E64-40E9-86CE-3529209015B5}" srcOrd="0" destOrd="0" presId="urn:microsoft.com/office/officeart/2005/8/layout/orgChart1"/>
    <dgm:cxn modelId="{CD61BC4C-F187-4A19-BCEA-B14CC654BD2D}" type="presOf" srcId="{E9D9E982-D6D2-4552-9C49-4F5BAC724261}" destId="{E62A3E86-D51D-45EF-9A70-4D670079B868}" srcOrd="1" destOrd="0" presId="urn:microsoft.com/office/officeart/2005/8/layout/orgChart1"/>
    <dgm:cxn modelId="{0C4A19BF-B29B-446D-BC16-4E0B0B4FB5C3}" type="presOf" srcId="{E6EEC6AE-9338-432B-A989-7F617C7C2377}" destId="{703317CA-25CD-4963-85EA-ECD6890988F0}" srcOrd="0" destOrd="0" presId="urn:microsoft.com/office/officeart/2005/8/layout/orgChart1"/>
    <dgm:cxn modelId="{5BE8B94C-6213-474B-959E-286E530C4919}" type="presParOf" srcId="{703317CA-25CD-4963-85EA-ECD6890988F0}" destId="{B79121E9-6E5F-4E17-A8E8-2520E065685A}" srcOrd="0" destOrd="0" presId="urn:microsoft.com/office/officeart/2005/8/layout/orgChart1"/>
    <dgm:cxn modelId="{377C41E2-5468-4BB2-83C2-113AF87C6F87}" type="presParOf" srcId="{B79121E9-6E5F-4E17-A8E8-2520E065685A}" destId="{01763966-E027-40EC-9F1B-8781A80BB8CD}" srcOrd="0" destOrd="0" presId="urn:microsoft.com/office/officeart/2005/8/layout/orgChart1"/>
    <dgm:cxn modelId="{4D3D5B8F-8CF7-4DE4-B8AB-D39D109D3157}" type="presParOf" srcId="{01763966-E027-40EC-9F1B-8781A80BB8CD}" destId="{C2773715-5E64-40E9-86CE-3529209015B5}" srcOrd="0" destOrd="0" presId="urn:microsoft.com/office/officeart/2005/8/layout/orgChart1"/>
    <dgm:cxn modelId="{4C3A39AE-F88B-4F83-BBDF-28CA91DF61CF}" type="presParOf" srcId="{01763966-E027-40EC-9F1B-8781A80BB8CD}" destId="{E62A3E86-D51D-45EF-9A70-4D670079B868}" srcOrd="1" destOrd="0" presId="urn:microsoft.com/office/officeart/2005/8/layout/orgChart1"/>
    <dgm:cxn modelId="{AB88EFB0-99FC-4EF2-B21F-AFFF5AEE98F7}" type="presParOf" srcId="{B79121E9-6E5F-4E17-A8E8-2520E065685A}" destId="{BBF3E2EC-0DD1-4737-B02C-5E94DB3D86AB}" srcOrd="1" destOrd="0" presId="urn:microsoft.com/office/officeart/2005/8/layout/orgChart1"/>
    <dgm:cxn modelId="{B693BADF-A6DD-4F7C-84AD-1B0302E5A1F1}" type="presParOf" srcId="{BBF3E2EC-0DD1-4737-B02C-5E94DB3D86AB}" destId="{04DB5E81-2330-419B-93CD-E7199FFF83F6}" srcOrd="0" destOrd="0" presId="urn:microsoft.com/office/officeart/2005/8/layout/orgChart1"/>
    <dgm:cxn modelId="{4A74EB4B-8143-48A1-9099-BF91A8826C16}" type="presParOf" srcId="{BBF3E2EC-0DD1-4737-B02C-5E94DB3D86AB}" destId="{9846D41D-EC0D-46C1-8FB0-1535283F19CB}" srcOrd="1" destOrd="0" presId="urn:microsoft.com/office/officeart/2005/8/layout/orgChart1"/>
    <dgm:cxn modelId="{83237007-C104-437E-9EBB-C63DD8E46C53}" type="presParOf" srcId="{9846D41D-EC0D-46C1-8FB0-1535283F19CB}" destId="{92908FD6-8B7F-4C17-AD92-2C0D12C18B6B}" srcOrd="0" destOrd="0" presId="urn:microsoft.com/office/officeart/2005/8/layout/orgChart1"/>
    <dgm:cxn modelId="{D6CD3424-722B-4E42-AC44-1EB5574DB94B}" type="presParOf" srcId="{92908FD6-8B7F-4C17-AD92-2C0D12C18B6B}" destId="{468728AD-B959-4E5B-9653-EA87D8A6D59F}" srcOrd="0" destOrd="0" presId="urn:microsoft.com/office/officeart/2005/8/layout/orgChart1"/>
    <dgm:cxn modelId="{E4D69052-DD38-469D-AB13-0C597FA9AD31}" type="presParOf" srcId="{92908FD6-8B7F-4C17-AD92-2C0D12C18B6B}" destId="{3787891D-8EBA-435C-B565-75FEB272F32B}" srcOrd="1" destOrd="0" presId="urn:microsoft.com/office/officeart/2005/8/layout/orgChart1"/>
    <dgm:cxn modelId="{37771701-0513-4D7C-A393-FD2E2B829141}" type="presParOf" srcId="{9846D41D-EC0D-46C1-8FB0-1535283F19CB}" destId="{A62BBCC5-BCD3-4F21-9784-151FFA0AB8C9}" srcOrd="1" destOrd="0" presId="urn:microsoft.com/office/officeart/2005/8/layout/orgChart1"/>
    <dgm:cxn modelId="{DB997A52-3A23-40BC-A4B3-B294F663CE4A}" type="presParOf" srcId="{9846D41D-EC0D-46C1-8FB0-1535283F19CB}" destId="{A61D97EC-5351-446A-A8B8-C3F58E410C33}" srcOrd="2" destOrd="0" presId="urn:microsoft.com/office/officeart/2005/8/layout/orgChart1"/>
    <dgm:cxn modelId="{4A2ACE42-55EF-4140-B3C7-B70871EDEF43}" type="presParOf" srcId="{BBF3E2EC-0DD1-4737-B02C-5E94DB3D86AB}" destId="{98FAA38D-1A0E-468B-94A3-4380505A1E0D}" srcOrd="2" destOrd="0" presId="urn:microsoft.com/office/officeart/2005/8/layout/orgChart1"/>
    <dgm:cxn modelId="{0E62E5A0-6358-431C-A80C-666665FBEBA8}" type="presParOf" srcId="{BBF3E2EC-0DD1-4737-B02C-5E94DB3D86AB}" destId="{236B552A-055C-4CCE-BE7B-43BDFE3DF8F3}" srcOrd="3" destOrd="0" presId="urn:microsoft.com/office/officeart/2005/8/layout/orgChart1"/>
    <dgm:cxn modelId="{1E69798E-E97D-4A11-80EA-C795B79A5956}" type="presParOf" srcId="{236B552A-055C-4CCE-BE7B-43BDFE3DF8F3}" destId="{9AA58720-84B1-4936-9A93-8310AF9E6288}" srcOrd="0" destOrd="0" presId="urn:microsoft.com/office/officeart/2005/8/layout/orgChart1"/>
    <dgm:cxn modelId="{5A52DF0A-4C58-498A-9457-09880D8BA93F}" type="presParOf" srcId="{9AA58720-84B1-4936-9A93-8310AF9E6288}" destId="{F5F01622-E3AF-4A72-A92A-E2AAB9799EFC}" srcOrd="0" destOrd="0" presId="urn:microsoft.com/office/officeart/2005/8/layout/orgChart1"/>
    <dgm:cxn modelId="{BC357F65-74B3-4892-9D85-29D7B0AB8B28}" type="presParOf" srcId="{9AA58720-84B1-4936-9A93-8310AF9E6288}" destId="{141136CE-1714-45EA-8F72-84FA5324823D}" srcOrd="1" destOrd="0" presId="urn:microsoft.com/office/officeart/2005/8/layout/orgChart1"/>
    <dgm:cxn modelId="{C7AEE950-E051-4FFD-A06D-BA94705972E5}" type="presParOf" srcId="{236B552A-055C-4CCE-BE7B-43BDFE3DF8F3}" destId="{8C54E3AC-97B8-40DE-ACBF-45CF376EC116}" srcOrd="1" destOrd="0" presId="urn:microsoft.com/office/officeart/2005/8/layout/orgChart1"/>
    <dgm:cxn modelId="{7225CFEE-9337-43B6-AA5D-BF2AB3C34D95}" type="presParOf" srcId="{236B552A-055C-4CCE-BE7B-43BDFE3DF8F3}" destId="{311C6809-8580-4818-9D97-EC13C627C312}" srcOrd="2" destOrd="0" presId="urn:microsoft.com/office/officeart/2005/8/layout/orgChart1"/>
    <dgm:cxn modelId="{9B90847C-06EB-44D7-B985-BA97746B89F1}" type="presParOf" srcId="{B79121E9-6E5F-4E17-A8E8-2520E065685A}" destId="{6A0D17C1-FD80-4021-84FE-765B8DE229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1AA840-2CAF-4DC0-A445-632AA41E492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430B53B-B4BC-4BDA-979B-A185BD2C935C}">
      <dgm:prSet phldrT="[Texto]"/>
      <dgm:spPr>
        <a:solidFill>
          <a:srgbClr val="FFFF00"/>
        </a:solidFill>
      </dgm:spPr>
      <dgm:t>
        <a:bodyPr/>
        <a:lstStyle/>
        <a:p>
          <a:r>
            <a:rPr lang="pt-BR" dirty="0" err="1" smtClean="0"/>
            <a:t>task</a:t>
          </a:r>
          <a:endParaRPr lang="pt-BR" dirty="0"/>
        </a:p>
      </dgm:t>
    </dgm:pt>
    <dgm:pt modelId="{FFE41A79-AE97-4D69-A890-84E57398FF6B}" type="parTrans" cxnId="{FC82F93A-5FBA-49D9-8FD9-F0296395E46E}">
      <dgm:prSet/>
      <dgm:spPr/>
      <dgm:t>
        <a:bodyPr/>
        <a:lstStyle/>
        <a:p>
          <a:endParaRPr lang="pt-BR"/>
        </a:p>
      </dgm:t>
    </dgm:pt>
    <dgm:pt modelId="{A36BFADC-8584-4F06-956B-91F6DF624073}" type="sibTrans" cxnId="{FC82F93A-5FBA-49D9-8FD9-F0296395E46E}">
      <dgm:prSet/>
      <dgm:spPr/>
      <dgm:t>
        <a:bodyPr/>
        <a:lstStyle/>
        <a:p>
          <a:endParaRPr lang="pt-BR"/>
        </a:p>
      </dgm:t>
    </dgm:pt>
    <dgm:pt modelId="{3069CBC1-F3FB-4DD4-8E0A-275892667079}">
      <dgm:prSet phldrT="[Texto]"/>
      <dgm:spPr>
        <a:solidFill>
          <a:srgbClr val="FF0000"/>
        </a:solidFill>
      </dgm:spPr>
      <dgm:t>
        <a:bodyPr/>
        <a:lstStyle/>
        <a:p>
          <a:r>
            <a:rPr lang="pt-BR" dirty="0" smtClean="0"/>
            <a:t>change2</a:t>
          </a:r>
          <a:endParaRPr lang="pt-BR" dirty="0"/>
        </a:p>
      </dgm:t>
    </dgm:pt>
    <dgm:pt modelId="{B4A24C58-9813-4BAB-9B55-0D99FD8A2995}" type="parTrans" cxnId="{B96F3318-CFFD-4985-92E3-44FBE54D9AA6}">
      <dgm:prSet/>
      <dgm:spPr/>
      <dgm:t>
        <a:bodyPr/>
        <a:lstStyle/>
        <a:p>
          <a:endParaRPr lang="pt-BR"/>
        </a:p>
      </dgm:t>
    </dgm:pt>
    <dgm:pt modelId="{A8E4A816-04E2-4D66-8447-E333452115DF}" type="sibTrans" cxnId="{B96F3318-CFFD-4985-92E3-44FBE54D9AA6}">
      <dgm:prSet/>
      <dgm:spPr/>
      <dgm:t>
        <a:bodyPr/>
        <a:lstStyle/>
        <a:p>
          <a:endParaRPr lang="pt-BR"/>
        </a:p>
      </dgm:t>
    </dgm:pt>
    <dgm:pt modelId="{42A12313-61F3-499E-9312-9E92FAD8E066}">
      <dgm:prSet phldrT="[Texto]"/>
      <dgm:spPr/>
      <dgm:t>
        <a:bodyPr/>
        <a:lstStyle/>
        <a:p>
          <a:r>
            <a:rPr lang="pt-BR" dirty="0" smtClean="0"/>
            <a:t>change1</a:t>
          </a:r>
          <a:endParaRPr lang="pt-BR" dirty="0"/>
        </a:p>
      </dgm:t>
    </dgm:pt>
    <dgm:pt modelId="{FE386986-15CE-4419-A15E-2D3237F077F0}" type="parTrans" cxnId="{ADE68316-B491-44BF-81F9-CC412108F852}">
      <dgm:prSet/>
      <dgm:spPr/>
      <dgm:t>
        <a:bodyPr/>
        <a:lstStyle/>
        <a:p>
          <a:endParaRPr lang="pt-BR"/>
        </a:p>
      </dgm:t>
    </dgm:pt>
    <dgm:pt modelId="{AFFDFEE1-5F37-4AEF-8924-EDEBE3454C1E}" type="sibTrans" cxnId="{ADE68316-B491-44BF-81F9-CC412108F852}">
      <dgm:prSet/>
      <dgm:spPr/>
      <dgm:t>
        <a:bodyPr/>
        <a:lstStyle/>
        <a:p>
          <a:endParaRPr lang="pt-BR"/>
        </a:p>
      </dgm:t>
    </dgm:pt>
    <dgm:pt modelId="{A052B200-A3BD-441F-9B26-F4EFDC955EF9}" type="pres">
      <dgm:prSet presAssocID="{261AA840-2CAF-4DC0-A445-632AA41E4928}" presName="linearFlow" presStyleCnt="0">
        <dgm:presLayoutVars>
          <dgm:resizeHandles val="exact"/>
        </dgm:presLayoutVars>
      </dgm:prSet>
      <dgm:spPr/>
    </dgm:pt>
    <dgm:pt modelId="{9EA1F54B-B465-416A-8B41-6CDA5C56A216}" type="pres">
      <dgm:prSet presAssocID="{5430B53B-B4BC-4BDA-979B-A185BD2C935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4701FAB-50C5-46E8-A0E6-BCF5880F5866}" type="pres">
      <dgm:prSet presAssocID="{A36BFADC-8584-4F06-956B-91F6DF624073}" presName="sibTrans" presStyleLbl="sibTrans2D1" presStyleIdx="0" presStyleCnt="2"/>
      <dgm:spPr/>
      <dgm:t>
        <a:bodyPr/>
        <a:lstStyle/>
        <a:p>
          <a:endParaRPr lang="pt-BR"/>
        </a:p>
      </dgm:t>
    </dgm:pt>
    <dgm:pt modelId="{CDE41B4F-CA5D-4C73-9BFC-D1564DE0BDDD}" type="pres">
      <dgm:prSet presAssocID="{A36BFADC-8584-4F06-956B-91F6DF624073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338D0841-EB61-4045-B84E-5DC421BB6BF8}" type="pres">
      <dgm:prSet presAssocID="{3069CBC1-F3FB-4DD4-8E0A-27589266707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958E95-324F-431D-BC29-71FF708380EE}" type="pres">
      <dgm:prSet presAssocID="{A8E4A816-04E2-4D66-8447-E333452115DF}" presName="sibTrans" presStyleLbl="sibTrans2D1" presStyleIdx="1" presStyleCnt="2"/>
      <dgm:spPr/>
      <dgm:t>
        <a:bodyPr/>
        <a:lstStyle/>
        <a:p>
          <a:endParaRPr lang="pt-BR"/>
        </a:p>
      </dgm:t>
    </dgm:pt>
    <dgm:pt modelId="{E18E07C3-2806-4F87-9F40-76CBA6C786E7}" type="pres">
      <dgm:prSet presAssocID="{A8E4A816-04E2-4D66-8447-E333452115DF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B5B6D826-ED53-4A93-97AE-BF6A43762DF9}" type="pres">
      <dgm:prSet presAssocID="{42A12313-61F3-499E-9312-9E92FAD8E06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05FB24F-F10D-4884-8C95-356EB725D815}" type="presOf" srcId="{5430B53B-B4BC-4BDA-979B-A185BD2C935C}" destId="{9EA1F54B-B465-416A-8B41-6CDA5C56A216}" srcOrd="0" destOrd="0" presId="urn:microsoft.com/office/officeart/2005/8/layout/process2"/>
    <dgm:cxn modelId="{6D755637-014A-4556-96C4-E5FB1B9A3940}" type="presOf" srcId="{A36BFADC-8584-4F06-956B-91F6DF624073}" destId="{CDE41B4F-CA5D-4C73-9BFC-D1564DE0BDDD}" srcOrd="1" destOrd="0" presId="urn:microsoft.com/office/officeart/2005/8/layout/process2"/>
    <dgm:cxn modelId="{B96F3318-CFFD-4985-92E3-44FBE54D9AA6}" srcId="{261AA840-2CAF-4DC0-A445-632AA41E4928}" destId="{3069CBC1-F3FB-4DD4-8E0A-275892667079}" srcOrd="1" destOrd="0" parTransId="{B4A24C58-9813-4BAB-9B55-0D99FD8A2995}" sibTransId="{A8E4A816-04E2-4D66-8447-E333452115DF}"/>
    <dgm:cxn modelId="{57A96E8A-BFB8-47D5-AD41-667F25C8BA43}" type="presOf" srcId="{261AA840-2CAF-4DC0-A445-632AA41E4928}" destId="{A052B200-A3BD-441F-9B26-F4EFDC955EF9}" srcOrd="0" destOrd="0" presId="urn:microsoft.com/office/officeart/2005/8/layout/process2"/>
    <dgm:cxn modelId="{55307D3E-F739-40DC-A7D1-92AAC7B617A1}" type="presOf" srcId="{A8E4A816-04E2-4D66-8447-E333452115DF}" destId="{E18E07C3-2806-4F87-9F40-76CBA6C786E7}" srcOrd="1" destOrd="0" presId="urn:microsoft.com/office/officeart/2005/8/layout/process2"/>
    <dgm:cxn modelId="{3E6E6C6A-6098-455A-B1EF-1DF8FC02D5D9}" type="presOf" srcId="{42A12313-61F3-499E-9312-9E92FAD8E066}" destId="{B5B6D826-ED53-4A93-97AE-BF6A43762DF9}" srcOrd="0" destOrd="0" presId="urn:microsoft.com/office/officeart/2005/8/layout/process2"/>
    <dgm:cxn modelId="{ADE68316-B491-44BF-81F9-CC412108F852}" srcId="{261AA840-2CAF-4DC0-A445-632AA41E4928}" destId="{42A12313-61F3-499E-9312-9E92FAD8E066}" srcOrd="2" destOrd="0" parTransId="{FE386986-15CE-4419-A15E-2D3237F077F0}" sibTransId="{AFFDFEE1-5F37-4AEF-8924-EDEBE3454C1E}"/>
    <dgm:cxn modelId="{38EFB975-62BA-436B-8A99-79507C2DC754}" type="presOf" srcId="{3069CBC1-F3FB-4DD4-8E0A-275892667079}" destId="{338D0841-EB61-4045-B84E-5DC421BB6BF8}" srcOrd="0" destOrd="0" presId="urn:microsoft.com/office/officeart/2005/8/layout/process2"/>
    <dgm:cxn modelId="{2DFA7C30-8702-44DE-BB27-FD6726FC28CB}" type="presOf" srcId="{A8E4A816-04E2-4D66-8447-E333452115DF}" destId="{A8958E95-324F-431D-BC29-71FF708380EE}" srcOrd="0" destOrd="0" presId="urn:microsoft.com/office/officeart/2005/8/layout/process2"/>
    <dgm:cxn modelId="{FC82F93A-5FBA-49D9-8FD9-F0296395E46E}" srcId="{261AA840-2CAF-4DC0-A445-632AA41E4928}" destId="{5430B53B-B4BC-4BDA-979B-A185BD2C935C}" srcOrd="0" destOrd="0" parTransId="{FFE41A79-AE97-4D69-A890-84E57398FF6B}" sibTransId="{A36BFADC-8584-4F06-956B-91F6DF624073}"/>
    <dgm:cxn modelId="{D9AEFCA7-F628-486E-AA1F-04F299A6D316}" type="presOf" srcId="{A36BFADC-8584-4F06-956B-91F6DF624073}" destId="{34701FAB-50C5-46E8-A0E6-BCF5880F5866}" srcOrd="0" destOrd="0" presId="urn:microsoft.com/office/officeart/2005/8/layout/process2"/>
    <dgm:cxn modelId="{760A819D-78EB-4928-AF9C-40D4EDB43A15}" type="presParOf" srcId="{A052B200-A3BD-441F-9B26-F4EFDC955EF9}" destId="{9EA1F54B-B465-416A-8B41-6CDA5C56A216}" srcOrd="0" destOrd="0" presId="urn:microsoft.com/office/officeart/2005/8/layout/process2"/>
    <dgm:cxn modelId="{3239A95D-14D6-48F6-94E8-46376C01E021}" type="presParOf" srcId="{A052B200-A3BD-441F-9B26-F4EFDC955EF9}" destId="{34701FAB-50C5-46E8-A0E6-BCF5880F5866}" srcOrd="1" destOrd="0" presId="urn:microsoft.com/office/officeart/2005/8/layout/process2"/>
    <dgm:cxn modelId="{A34521D3-6E9C-4218-B498-192CC42AAA1D}" type="presParOf" srcId="{34701FAB-50C5-46E8-A0E6-BCF5880F5866}" destId="{CDE41B4F-CA5D-4C73-9BFC-D1564DE0BDDD}" srcOrd="0" destOrd="0" presId="urn:microsoft.com/office/officeart/2005/8/layout/process2"/>
    <dgm:cxn modelId="{07461515-87F6-484F-982B-479B86CE8B67}" type="presParOf" srcId="{A052B200-A3BD-441F-9B26-F4EFDC955EF9}" destId="{338D0841-EB61-4045-B84E-5DC421BB6BF8}" srcOrd="2" destOrd="0" presId="urn:microsoft.com/office/officeart/2005/8/layout/process2"/>
    <dgm:cxn modelId="{797EE841-F587-4994-AA50-CCF052FE40DC}" type="presParOf" srcId="{A052B200-A3BD-441F-9B26-F4EFDC955EF9}" destId="{A8958E95-324F-431D-BC29-71FF708380EE}" srcOrd="3" destOrd="0" presId="urn:microsoft.com/office/officeart/2005/8/layout/process2"/>
    <dgm:cxn modelId="{66906332-71D1-47F8-8B98-73322BE20E9B}" type="presParOf" srcId="{A8958E95-324F-431D-BC29-71FF708380EE}" destId="{E18E07C3-2806-4F87-9F40-76CBA6C786E7}" srcOrd="0" destOrd="0" presId="urn:microsoft.com/office/officeart/2005/8/layout/process2"/>
    <dgm:cxn modelId="{A0190CCE-12BC-4C97-9732-7C48F256BA80}" type="presParOf" srcId="{A052B200-A3BD-441F-9B26-F4EFDC955EF9}" destId="{B5B6D826-ED53-4A93-97AE-BF6A43762DF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E9C6AF-8893-46C3-9032-784294C9829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76933E4-9D84-4A35-9968-E419F3DFD202}">
      <dgm:prSet phldrT="[Texto]"/>
      <dgm:spPr>
        <a:solidFill>
          <a:srgbClr val="FFFF00"/>
        </a:solidFill>
      </dgm:spPr>
      <dgm:t>
        <a:bodyPr/>
        <a:lstStyle/>
        <a:p>
          <a:r>
            <a:rPr lang="pt-BR" dirty="0" err="1" smtClean="0"/>
            <a:t>task</a:t>
          </a:r>
          <a:endParaRPr lang="pt-BR" dirty="0"/>
        </a:p>
      </dgm:t>
    </dgm:pt>
    <dgm:pt modelId="{EE33FD8F-6F29-498F-A059-A582CF13FEF1}" type="parTrans" cxnId="{88A50623-122B-48D2-B706-3D9E486D25BD}">
      <dgm:prSet/>
      <dgm:spPr/>
      <dgm:t>
        <a:bodyPr/>
        <a:lstStyle/>
        <a:p>
          <a:endParaRPr lang="pt-BR"/>
        </a:p>
      </dgm:t>
    </dgm:pt>
    <dgm:pt modelId="{7BE48453-DFAC-446C-B63D-7B161E9D3A62}" type="sibTrans" cxnId="{88A50623-122B-48D2-B706-3D9E486D25BD}">
      <dgm:prSet/>
      <dgm:spPr/>
      <dgm:t>
        <a:bodyPr/>
        <a:lstStyle/>
        <a:p>
          <a:endParaRPr lang="pt-BR"/>
        </a:p>
      </dgm:t>
    </dgm:pt>
    <dgm:pt modelId="{488B32EE-288F-4277-B205-BF4C2138C648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change3</a:t>
          </a:r>
          <a:endParaRPr lang="pt-BR" dirty="0"/>
        </a:p>
      </dgm:t>
    </dgm:pt>
    <dgm:pt modelId="{747593B9-C978-427E-A851-155BD8D336A3}" type="parTrans" cxnId="{CC9A65EC-B515-41E9-A0EF-F45037F4A4DD}">
      <dgm:prSet/>
      <dgm:spPr/>
      <dgm:t>
        <a:bodyPr/>
        <a:lstStyle/>
        <a:p>
          <a:endParaRPr lang="pt-BR"/>
        </a:p>
      </dgm:t>
    </dgm:pt>
    <dgm:pt modelId="{7A487433-61F9-4F82-A551-178DF4D35D06}" type="sibTrans" cxnId="{CC9A65EC-B515-41E9-A0EF-F45037F4A4DD}">
      <dgm:prSet/>
      <dgm:spPr/>
      <dgm:t>
        <a:bodyPr/>
        <a:lstStyle/>
        <a:p>
          <a:endParaRPr lang="pt-BR"/>
        </a:p>
      </dgm:t>
    </dgm:pt>
    <dgm:pt modelId="{43888621-B570-45A1-88E9-3B4A8DC4E7A0}">
      <dgm:prSet phldrT="[Texto]"/>
      <dgm:spPr/>
      <dgm:t>
        <a:bodyPr/>
        <a:lstStyle/>
        <a:p>
          <a:r>
            <a:rPr lang="pt-BR" dirty="0" smtClean="0"/>
            <a:t>change2</a:t>
          </a:r>
          <a:endParaRPr lang="pt-BR" dirty="0"/>
        </a:p>
      </dgm:t>
    </dgm:pt>
    <dgm:pt modelId="{44008377-3E37-4A93-8B70-986C3D1F4285}" type="parTrans" cxnId="{6BB2D4A7-EC7F-4B4E-8E27-39750E0D8667}">
      <dgm:prSet/>
      <dgm:spPr/>
      <dgm:t>
        <a:bodyPr/>
        <a:lstStyle/>
        <a:p>
          <a:endParaRPr lang="pt-BR"/>
        </a:p>
      </dgm:t>
    </dgm:pt>
    <dgm:pt modelId="{F116FEEA-EC12-46E8-BCB0-AA1A7032B52E}" type="sibTrans" cxnId="{6BB2D4A7-EC7F-4B4E-8E27-39750E0D8667}">
      <dgm:prSet/>
      <dgm:spPr/>
      <dgm:t>
        <a:bodyPr/>
        <a:lstStyle/>
        <a:p>
          <a:endParaRPr lang="pt-BR"/>
        </a:p>
      </dgm:t>
    </dgm:pt>
    <dgm:pt modelId="{9A1E7EE9-1123-40DE-87E5-CE3181627095}">
      <dgm:prSet phldrT="[Texto]"/>
      <dgm:spPr/>
      <dgm:t>
        <a:bodyPr/>
        <a:lstStyle/>
        <a:p>
          <a:r>
            <a:rPr lang="pt-BR" dirty="0" smtClean="0"/>
            <a:t>change1</a:t>
          </a:r>
          <a:endParaRPr lang="pt-BR" dirty="0"/>
        </a:p>
      </dgm:t>
    </dgm:pt>
    <dgm:pt modelId="{274717C2-B379-44EB-90CC-A46822664B2B}" type="parTrans" cxnId="{9E34DECB-E8F8-40B4-A825-5DCE4A61DA36}">
      <dgm:prSet/>
      <dgm:spPr/>
      <dgm:t>
        <a:bodyPr/>
        <a:lstStyle/>
        <a:p>
          <a:endParaRPr lang="pt-BR"/>
        </a:p>
      </dgm:t>
    </dgm:pt>
    <dgm:pt modelId="{F841EDD4-5D94-4DB7-B56A-ED672C5CFA0C}" type="sibTrans" cxnId="{9E34DECB-E8F8-40B4-A825-5DCE4A61DA36}">
      <dgm:prSet/>
      <dgm:spPr/>
      <dgm:t>
        <a:bodyPr/>
        <a:lstStyle/>
        <a:p>
          <a:endParaRPr lang="pt-BR"/>
        </a:p>
      </dgm:t>
    </dgm:pt>
    <dgm:pt modelId="{D533901A-5E7E-4D83-8418-0B7102E1E52D}" type="pres">
      <dgm:prSet presAssocID="{5DE9C6AF-8893-46C3-9032-784294C98299}" presName="linearFlow" presStyleCnt="0">
        <dgm:presLayoutVars>
          <dgm:resizeHandles val="exact"/>
        </dgm:presLayoutVars>
      </dgm:prSet>
      <dgm:spPr/>
    </dgm:pt>
    <dgm:pt modelId="{1904F5D5-0832-4696-B89A-95E04B8FD45C}" type="pres">
      <dgm:prSet presAssocID="{B76933E4-9D84-4A35-9968-E419F3DFD20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7B2A5D-6077-4C57-AAF4-887523D7B8E0}" type="pres">
      <dgm:prSet presAssocID="{7BE48453-DFAC-446C-B63D-7B161E9D3A62}" presName="sibTrans" presStyleLbl="sibTrans2D1" presStyleIdx="0" presStyleCnt="3"/>
      <dgm:spPr/>
      <dgm:t>
        <a:bodyPr/>
        <a:lstStyle/>
        <a:p>
          <a:endParaRPr lang="pt-BR"/>
        </a:p>
      </dgm:t>
    </dgm:pt>
    <dgm:pt modelId="{81101CD0-9933-48D0-9BAE-D18C9C879C78}" type="pres">
      <dgm:prSet presAssocID="{7BE48453-DFAC-446C-B63D-7B161E9D3A62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402D2472-2F3B-4B28-BB8A-0B940B2E6DFF}" type="pres">
      <dgm:prSet presAssocID="{488B32EE-288F-4277-B205-BF4C2138C64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630C062-FDA7-41BA-9D5F-90B265BE1244}" type="pres">
      <dgm:prSet presAssocID="{7A487433-61F9-4F82-A551-178DF4D35D06}" presName="sibTrans" presStyleLbl="sibTrans2D1" presStyleIdx="1" presStyleCnt="3"/>
      <dgm:spPr/>
      <dgm:t>
        <a:bodyPr/>
        <a:lstStyle/>
        <a:p>
          <a:endParaRPr lang="pt-BR"/>
        </a:p>
      </dgm:t>
    </dgm:pt>
    <dgm:pt modelId="{7F6E1823-0727-4C7A-B9EC-28CC1CBCF687}" type="pres">
      <dgm:prSet presAssocID="{7A487433-61F9-4F82-A551-178DF4D35D06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54EFD01E-05FE-410C-A056-38CA9BC486D8}" type="pres">
      <dgm:prSet presAssocID="{43888621-B570-45A1-88E9-3B4A8DC4E7A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C1FBF9-77D0-40F3-B2DA-4AD2120C6879}" type="pres">
      <dgm:prSet presAssocID="{F116FEEA-EC12-46E8-BCB0-AA1A7032B52E}" presName="sibTrans" presStyleLbl="sibTrans2D1" presStyleIdx="2" presStyleCnt="3"/>
      <dgm:spPr/>
      <dgm:t>
        <a:bodyPr/>
        <a:lstStyle/>
        <a:p>
          <a:endParaRPr lang="pt-BR"/>
        </a:p>
      </dgm:t>
    </dgm:pt>
    <dgm:pt modelId="{2AA91D88-3B68-4833-92BA-A03DEF985D0C}" type="pres">
      <dgm:prSet presAssocID="{F116FEEA-EC12-46E8-BCB0-AA1A7032B52E}" presName="connectorText" presStyleLbl="sibTrans2D1" presStyleIdx="2" presStyleCnt="3"/>
      <dgm:spPr/>
      <dgm:t>
        <a:bodyPr/>
        <a:lstStyle/>
        <a:p>
          <a:endParaRPr lang="pt-BR"/>
        </a:p>
      </dgm:t>
    </dgm:pt>
    <dgm:pt modelId="{F1CFA24B-BC96-4B04-8581-CAE607F94820}" type="pres">
      <dgm:prSet presAssocID="{9A1E7EE9-1123-40DE-87E5-CE318162709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12E74B8-7DF0-4EBD-93A7-2EC972522DE6}" type="presOf" srcId="{5DE9C6AF-8893-46C3-9032-784294C98299}" destId="{D533901A-5E7E-4D83-8418-0B7102E1E52D}" srcOrd="0" destOrd="0" presId="urn:microsoft.com/office/officeart/2005/8/layout/process2"/>
    <dgm:cxn modelId="{10F66C08-ABEA-43C9-BF4B-2F6F48BC9EB9}" type="presOf" srcId="{F116FEEA-EC12-46E8-BCB0-AA1A7032B52E}" destId="{2AA91D88-3B68-4833-92BA-A03DEF985D0C}" srcOrd="1" destOrd="0" presId="urn:microsoft.com/office/officeart/2005/8/layout/process2"/>
    <dgm:cxn modelId="{CC9A65EC-B515-41E9-A0EF-F45037F4A4DD}" srcId="{5DE9C6AF-8893-46C3-9032-784294C98299}" destId="{488B32EE-288F-4277-B205-BF4C2138C648}" srcOrd="1" destOrd="0" parTransId="{747593B9-C978-427E-A851-155BD8D336A3}" sibTransId="{7A487433-61F9-4F82-A551-178DF4D35D06}"/>
    <dgm:cxn modelId="{975F9C21-1E2C-4862-B291-FD57BCCD7B4D}" type="presOf" srcId="{7BE48453-DFAC-446C-B63D-7B161E9D3A62}" destId="{0E7B2A5D-6077-4C57-AAF4-887523D7B8E0}" srcOrd="0" destOrd="0" presId="urn:microsoft.com/office/officeart/2005/8/layout/process2"/>
    <dgm:cxn modelId="{CB585D5F-7F35-44E7-B8B0-EFB0D554412E}" type="presOf" srcId="{488B32EE-288F-4277-B205-BF4C2138C648}" destId="{402D2472-2F3B-4B28-BB8A-0B940B2E6DFF}" srcOrd="0" destOrd="0" presId="urn:microsoft.com/office/officeart/2005/8/layout/process2"/>
    <dgm:cxn modelId="{B947F69A-2D1F-476F-9C66-E743990C0A86}" type="presOf" srcId="{43888621-B570-45A1-88E9-3B4A8DC4E7A0}" destId="{54EFD01E-05FE-410C-A056-38CA9BC486D8}" srcOrd="0" destOrd="0" presId="urn:microsoft.com/office/officeart/2005/8/layout/process2"/>
    <dgm:cxn modelId="{A94633CA-F654-4B21-9D5A-A75D48CA4F12}" type="presOf" srcId="{B76933E4-9D84-4A35-9968-E419F3DFD202}" destId="{1904F5D5-0832-4696-B89A-95E04B8FD45C}" srcOrd="0" destOrd="0" presId="urn:microsoft.com/office/officeart/2005/8/layout/process2"/>
    <dgm:cxn modelId="{345ED35D-CE59-4B89-8EED-81CD063CE93A}" type="presOf" srcId="{7BE48453-DFAC-446C-B63D-7B161E9D3A62}" destId="{81101CD0-9933-48D0-9BAE-D18C9C879C78}" srcOrd="1" destOrd="0" presId="urn:microsoft.com/office/officeart/2005/8/layout/process2"/>
    <dgm:cxn modelId="{36B7E6B3-2167-451C-A6DE-67BB7D6EC63E}" type="presOf" srcId="{F116FEEA-EC12-46E8-BCB0-AA1A7032B52E}" destId="{50C1FBF9-77D0-40F3-B2DA-4AD2120C6879}" srcOrd="0" destOrd="0" presId="urn:microsoft.com/office/officeart/2005/8/layout/process2"/>
    <dgm:cxn modelId="{88A50623-122B-48D2-B706-3D9E486D25BD}" srcId="{5DE9C6AF-8893-46C3-9032-784294C98299}" destId="{B76933E4-9D84-4A35-9968-E419F3DFD202}" srcOrd="0" destOrd="0" parTransId="{EE33FD8F-6F29-498F-A059-A582CF13FEF1}" sibTransId="{7BE48453-DFAC-446C-B63D-7B161E9D3A62}"/>
    <dgm:cxn modelId="{6BB2D4A7-EC7F-4B4E-8E27-39750E0D8667}" srcId="{5DE9C6AF-8893-46C3-9032-784294C98299}" destId="{43888621-B570-45A1-88E9-3B4A8DC4E7A0}" srcOrd="2" destOrd="0" parTransId="{44008377-3E37-4A93-8B70-986C3D1F4285}" sibTransId="{F116FEEA-EC12-46E8-BCB0-AA1A7032B52E}"/>
    <dgm:cxn modelId="{9E34DECB-E8F8-40B4-A825-5DCE4A61DA36}" srcId="{5DE9C6AF-8893-46C3-9032-784294C98299}" destId="{9A1E7EE9-1123-40DE-87E5-CE3181627095}" srcOrd="3" destOrd="0" parTransId="{274717C2-B379-44EB-90CC-A46822664B2B}" sibTransId="{F841EDD4-5D94-4DB7-B56A-ED672C5CFA0C}"/>
    <dgm:cxn modelId="{E36E0302-DAAA-4DF2-B125-53FCE8069E52}" type="presOf" srcId="{7A487433-61F9-4F82-A551-178DF4D35D06}" destId="{7F6E1823-0727-4C7A-B9EC-28CC1CBCF687}" srcOrd="1" destOrd="0" presId="urn:microsoft.com/office/officeart/2005/8/layout/process2"/>
    <dgm:cxn modelId="{137FDC27-0B08-46E5-90C9-E01E60B566A9}" type="presOf" srcId="{9A1E7EE9-1123-40DE-87E5-CE3181627095}" destId="{F1CFA24B-BC96-4B04-8581-CAE607F94820}" srcOrd="0" destOrd="0" presId="urn:microsoft.com/office/officeart/2005/8/layout/process2"/>
    <dgm:cxn modelId="{1BD6CCC5-79BC-4BFA-A604-C12DEA040DF8}" type="presOf" srcId="{7A487433-61F9-4F82-A551-178DF4D35D06}" destId="{0630C062-FDA7-41BA-9D5F-90B265BE1244}" srcOrd="0" destOrd="0" presId="urn:microsoft.com/office/officeart/2005/8/layout/process2"/>
    <dgm:cxn modelId="{815305BC-172E-4F71-A855-20F211A636C4}" type="presParOf" srcId="{D533901A-5E7E-4D83-8418-0B7102E1E52D}" destId="{1904F5D5-0832-4696-B89A-95E04B8FD45C}" srcOrd="0" destOrd="0" presId="urn:microsoft.com/office/officeart/2005/8/layout/process2"/>
    <dgm:cxn modelId="{2E87662F-CE4E-4AAE-BF70-A2B9E7AD2F54}" type="presParOf" srcId="{D533901A-5E7E-4D83-8418-0B7102E1E52D}" destId="{0E7B2A5D-6077-4C57-AAF4-887523D7B8E0}" srcOrd="1" destOrd="0" presId="urn:microsoft.com/office/officeart/2005/8/layout/process2"/>
    <dgm:cxn modelId="{0E6A38B3-AA7C-48C0-8562-9CEEDD7C752B}" type="presParOf" srcId="{0E7B2A5D-6077-4C57-AAF4-887523D7B8E0}" destId="{81101CD0-9933-48D0-9BAE-D18C9C879C78}" srcOrd="0" destOrd="0" presId="urn:microsoft.com/office/officeart/2005/8/layout/process2"/>
    <dgm:cxn modelId="{3FE35352-318E-49A2-9148-C285726B1A2C}" type="presParOf" srcId="{D533901A-5E7E-4D83-8418-0B7102E1E52D}" destId="{402D2472-2F3B-4B28-BB8A-0B940B2E6DFF}" srcOrd="2" destOrd="0" presId="urn:microsoft.com/office/officeart/2005/8/layout/process2"/>
    <dgm:cxn modelId="{4CB9FDD6-A501-440C-8E98-3D4E31E0813F}" type="presParOf" srcId="{D533901A-5E7E-4D83-8418-0B7102E1E52D}" destId="{0630C062-FDA7-41BA-9D5F-90B265BE1244}" srcOrd="3" destOrd="0" presId="urn:microsoft.com/office/officeart/2005/8/layout/process2"/>
    <dgm:cxn modelId="{DFF73F54-A45E-4BAC-9FEB-D7482E69768F}" type="presParOf" srcId="{0630C062-FDA7-41BA-9D5F-90B265BE1244}" destId="{7F6E1823-0727-4C7A-B9EC-28CC1CBCF687}" srcOrd="0" destOrd="0" presId="urn:microsoft.com/office/officeart/2005/8/layout/process2"/>
    <dgm:cxn modelId="{F2FF7B1C-6EE1-4ECE-92BD-5070BFFD6835}" type="presParOf" srcId="{D533901A-5E7E-4D83-8418-0B7102E1E52D}" destId="{54EFD01E-05FE-410C-A056-38CA9BC486D8}" srcOrd="4" destOrd="0" presId="urn:microsoft.com/office/officeart/2005/8/layout/process2"/>
    <dgm:cxn modelId="{E31D4316-EFDE-4575-B7EA-45FC88A65153}" type="presParOf" srcId="{D533901A-5E7E-4D83-8418-0B7102E1E52D}" destId="{50C1FBF9-77D0-40F3-B2DA-4AD2120C6879}" srcOrd="5" destOrd="0" presId="urn:microsoft.com/office/officeart/2005/8/layout/process2"/>
    <dgm:cxn modelId="{038D7CCD-C59B-4535-8924-9CBBE890D166}" type="presParOf" srcId="{50C1FBF9-77D0-40F3-B2DA-4AD2120C6879}" destId="{2AA91D88-3B68-4833-92BA-A03DEF985D0C}" srcOrd="0" destOrd="0" presId="urn:microsoft.com/office/officeart/2005/8/layout/process2"/>
    <dgm:cxn modelId="{C0EAFEA6-32CF-450D-A134-2DA098C21313}" type="presParOf" srcId="{D533901A-5E7E-4D83-8418-0B7102E1E52D}" destId="{F1CFA24B-BC96-4B04-8581-CAE607F9482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54930D-27DB-437C-93D8-087944229466}" type="doc">
      <dgm:prSet loTypeId="urn:microsoft.com/office/officeart/2005/8/layout/process2" loCatId="process" qsTypeId="urn:microsoft.com/office/officeart/2005/8/quickstyle/simple1" qsCatId="simple" csTypeId="urn:microsoft.com/office/officeart/2005/8/colors/accent2_4" csCatId="accent2" phldr="1"/>
      <dgm:spPr/>
    </dgm:pt>
    <dgm:pt modelId="{D236C98C-A0F5-4FB1-8F0C-70EB3C32C84D}">
      <dgm:prSet phldrT="[Texto]"/>
      <dgm:spPr/>
      <dgm:t>
        <a:bodyPr/>
        <a:lstStyle/>
        <a:p>
          <a:r>
            <a:rPr lang="pt-BR" dirty="0" smtClean="0"/>
            <a:t>Task3</a:t>
          </a:r>
          <a:endParaRPr lang="pt-BR" dirty="0"/>
        </a:p>
      </dgm:t>
    </dgm:pt>
    <dgm:pt modelId="{93F6FCAE-7E65-4BC1-B1AB-7BB19FAA0469}" type="parTrans" cxnId="{3140DD81-40CD-4022-B063-15E5B6858764}">
      <dgm:prSet/>
      <dgm:spPr/>
      <dgm:t>
        <a:bodyPr/>
        <a:lstStyle/>
        <a:p>
          <a:endParaRPr lang="pt-BR"/>
        </a:p>
      </dgm:t>
    </dgm:pt>
    <dgm:pt modelId="{3F59E5E8-5542-47CA-9AEF-30501533D86F}" type="sibTrans" cxnId="{3140DD81-40CD-4022-B063-15E5B6858764}">
      <dgm:prSet/>
      <dgm:spPr/>
      <dgm:t>
        <a:bodyPr/>
        <a:lstStyle/>
        <a:p>
          <a:endParaRPr lang="pt-BR"/>
        </a:p>
      </dgm:t>
    </dgm:pt>
    <dgm:pt modelId="{CE1FDE10-54E4-4582-AA44-E4FB6C1AFD84}">
      <dgm:prSet phldrT="[Texto]"/>
      <dgm:spPr>
        <a:ln w="38100">
          <a:solidFill>
            <a:srgbClr val="FF0000"/>
          </a:solidFill>
        </a:ln>
      </dgm:spPr>
      <dgm:t>
        <a:bodyPr/>
        <a:lstStyle/>
        <a:p>
          <a:r>
            <a:rPr lang="pt-BR" dirty="0" smtClean="0"/>
            <a:t>Task1</a:t>
          </a:r>
          <a:endParaRPr lang="pt-BR" dirty="0"/>
        </a:p>
      </dgm:t>
    </dgm:pt>
    <dgm:pt modelId="{9D4C868E-4524-4766-94F7-D016782F3EF0}" type="parTrans" cxnId="{B520B0EA-B45F-4963-9491-50E87E588A35}">
      <dgm:prSet/>
      <dgm:spPr/>
      <dgm:t>
        <a:bodyPr/>
        <a:lstStyle/>
        <a:p>
          <a:endParaRPr lang="pt-BR"/>
        </a:p>
      </dgm:t>
    </dgm:pt>
    <dgm:pt modelId="{6A233CA4-04AD-4126-BA49-FECD042FAAB6}" type="sibTrans" cxnId="{B520B0EA-B45F-4963-9491-50E87E588A35}">
      <dgm:prSet/>
      <dgm:spPr/>
      <dgm:t>
        <a:bodyPr/>
        <a:lstStyle/>
        <a:p>
          <a:endParaRPr lang="pt-BR"/>
        </a:p>
      </dgm:t>
    </dgm:pt>
    <dgm:pt modelId="{C13CE029-07D0-4B97-8158-C2A4B8ECB577}">
      <dgm:prSet phldrT="[Texto]"/>
      <dgm:spPr/>
      <dgm:t>
        <a:bodyPr/>
        <a:lstStyle/>
        <a:p>
          <a:r>
            <a:rPr lang="pt-BR" dirty="0" err="1" smtClean="0"/>
            <a:t>Your</a:t>
          </a:r>
          <a:r>
            <a:rPr lang="pt-BR" dirty="0" smtClean="0"/>
            <a:t> </a:t>
          </a:r>
          <a:r>
            <a:rPr lang="pt-BR" dirty="0" err="1" smtClean="0"/>
            <a:t>task</a:t>
          </a:r>
          <a:endParaRPr lang="pt-BR" dirty="0"/>
        </a:p>
      </dgm:t>
    </dgm:pt>
    <dgm:pt modelId="{42DFE142-13D1-4A79-A002-BD44DDAE5C2F}" type="parTrans" cxnId="{826D9F96-51A2-4292-B389-FCE556871FCF}">
      <dgm:prSet/>
      <dgm:spPr/>
      <dgm:t>
        <a:bodyPr/>
        <a:lstStyle/>
        <a:p>
          <a:endParaRPr lang="pt-BR"/>
        </a:p>
      </dgm:t>
    </dgm:pt>
    <dgm:pt modelId="{4892D258-7A7E-4D50-BBD7-A8C5B11B7676}" type="sibTrans" cxnId="{826D9F96-51A2-4292-B389-FCE556871FCF}">
      <dgm:prSet/>
      <dgm:spPr/>
      <dgm:t>
        <a:bodyPr/>
        <a:lstStyle/>
        <a:p>
          <a:endParaRPr lang="pt-BR"/>
        </a:p>
      </dgm:t>
    </dgm:pt>
    <dgm:pt modelId="{64A091B9-1DF7-4B2A-863C-13EEF5CFC793}" type="pres">
      <dgm:prSet presAssocID="{AD54930D-27DB-437C-93D8-087944229466}" presName="linearFlow" presStyleCnt="0">
        <dgm:presLayoutVars>
          <dgm:resizeHandles val="exact"/>
        </dgm:presLayoutVars>
      </dgm:prSet>
      <dgm:spPr/>
    </dgm:pt>
    <dgm:pt modelId="{3D36BD03-52E1-491C-ACDD-8317DE4C4349}" type="pres">
      <dgm:prSet presAssocID="{D236C98C-A0F5-4FB1-8F0C-70EB3C32C84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ED0438-5E33-4EB7-BACF-6466D02BB28B}" type="pres">
      <dgm:prSet presAssocID="{3F59E5E8-5542-47CA-9AEF-30501533D86F}" presName="sibTrans" presStyleLbl="sibTrans2D1" presStyleIdx="0" presStyleCnt="2"/>
      <dgm:spPr/>
      <dgm:t>
        <a:bodyPr/>
        <a:lstStyle/>
        <a:p>
          <a:endParaRPr lang="pt-BR"/>
        </a:p>
      </dgm:t>
    </dgm:pt>
    <dgm:pt modelId="{8599CF18-A690-441E-941C-32FDBA4FB0E7}" type="pres">
      <dgm:prSet presAssocID="{3F59E5E8-5542-47CA-9AEF-30501533D86F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2EB0C9E6-5647-41E4-BD16-FCC16F80902E}" type="pres">
      <dgm:prSet presAssocID="{CE1FDE10-54E4-4582-AA44-E4FB6C1AFD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7CFD00-A3EE-4FDD-8389-710DF2FED573}" type="pres">
      <dgm:prSet presAssocID="{6A233CA4-04AD-4126-BA49-FECD042FAAB6}" presName="sibTrans" presStyleLbl="sibTrans2D1" presStyleIdx="1" presStyleCnt="2"/>
      <dgm:spPr/>
      <dgm:t>
        <a:bodyPr/>
        <a:lstStyle/>
        <a:p>
          <a:endParaRPr lang="pt-BR"/>
        </a:p>
      </dgm:t>
    </dgm:pt>
    <dgm:pt modelId="{859BC73A-73F7-4D2D-A33A-988577782FC2}" type="pres">
      <dgm:prSet presAssocID="{6A233CA4-04AD-4126-BA49-FECD042FAAB6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D081B71C-C948-4C1B-80C6-8D7E02C85BBB}" type="pres">
      <dgm:prSet presAssocID="{C13CE029-07D0-4B97-8158-C2A4B8ECB5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26D9F96-51A2-4292-B389-FCE556871FCF}" srcId="{AD54930D-27DB-437C-93D8-087944229466}" destId="{C13CE029-07D0-4B97-8158-C2A4B8ECB577}" srcOrd="2" destOrd="0" parTransId="{42DFE142-13D1-4A79-A002-BD44DDAE5C2F}" sibTransId="{4892D258-7A7E-4D50-BBD7-A8C5B11B7676}"/>
    <dgm:cxn modelId="{EFCEB5A5-42F2-4D44-9FF2-64A66A001C32}" type="presOf" srcId="{3F59E5E8-5542-47CA-9AEF-30501533D86F}" destId="{13ED0438-5E33-4EB7-BACF-6466D02BB28B}" srcOrd="0" destOrd="0" presId="urn:microsoft.com/office/officeart/2005/8/layout/process2"/>
    <dgm:cxn modelId="{0682D152-979A-4D46-84E5-23BA4B9F4537}" type="presOf" srcId="{6A233CA4-04AD-4126-BA49-FECD042FAAB6}" destId="{787CFD00-A3EE-4FDD-8389-710DF2FED573}" srcOrd="0" destOrd="0" presId="urn:microsoft.com/office/officeart/2005/8/layout/process2"/>
    <dgm:cxn modelId="{A00967D6-C7E7-479B-9133-C27DDE4AFA1E}" type="presOf" srcId="{3F59E5E8-5542-47CA-9AEF-30501533D86F}" destId="{8599CF18-A690-441E-941C-32FDBA4FB0E7}" srcOrd="1" destOrd="0" presId="urn:microsoft.com/office/officeart/2005/8/layout/process2"/>
    <dgm:cxn modelId="{24D9F4B2-AE08-43BA-9FCF-1BC59243DE50}" type="presOf" srcId="{C13CE029-07D0-4B97-8158-C2A4B8ECB577}" destId="{D081B71C-C948-4C1B-80C6-8D7E02C85BBB}" srcOrd="0" destOrd="0" presId="urn:microsoft.com/office/officeart/2005/8/layout/process2"/>
    <dgm:cxn modelId="{E7AAE5E6-02CB-41D1-8CD0-2D49D3059D0A}" type="presOf" srcId="{D236C98C-A0F5-4FB1-8F0C-70EB3C32C84D}" destId="{3D36BD03-52E1-491C-ACDD-8317DE4C4349}" srcOrd="0" destOrd="0" presId="urn:microsoft.com/office/officeart/2005/8/layout/process2"/>
    <dgm:cxn modelId="{B520B0EA-B45F-4963-9491-50E87E588A35}" srcId="{AD54930D-27DB-437C-93D8-087944229466}" destId="{CE1FDE10-54E4-4582-AA44-E4FB6C1AFD84}" srcOrd="1" destOrd="0" parTransId="{9D4C868E-4524-4766-94F7-D016782F3EF0}" sibTransId="{6A233CA4-04AD-4126-BA49-FECD042FAAB6}"/>
    <dgm:cxn modelId="{3140DD81-40CD-4022-B063-15E5B6858764}" srcId="{AD54930D-27DB-437C-93D8-087944229466}" destId="{D236C98C-A0F5-4FB1-8F0C-70EB3C32C84D}" srcOrd="0" destOrd="0" parTransId="{93F6FCAE-7E65-4BC1-B1AB-7BB19FAA0469}" sibTransId="{3F59E5E8-5542-47CA-9AEF-30501533D86F}"/>
    <dgm:cxn modelId="{8E4F29F1-0F15-4676-9D91-2F3345841DAE}" type="presOf" srcId="{CE1FDE10-54E4-4582-AA44-E4FB6C1AFD84}" destId="{2EB0C9E6-5647-41E4-BD16-FCC16F80902E}" srcOrd="0" destOrd="0" presId="urn:microsoft.com/office/officeart/2005/8/layout/process2"/>
    <dgm:cxn modelId="{963796EC-19D0-44A1-80AD-FA7775DF95B7}" type="presOf" srcId="{6A233CA4-04AD-4126-BA49-FECD042FAAB6}" destId="{859BC73A-73F7-4D2D-A33A-988577782FC2}" srcOrd="1" destOrd="0" presId="urn:microsoft.com/office/officeart/2005/8/layout/process2"/>
    <dgm:cxn modelId="{0186FBE1-8EA4-4C38-AF35-67857AE30172}" type="presOf" srcId="{AD54930D-27DB-437C-93D8-087944229466}" destId="{64A091B9-1DF7-4B2A-863C-13EEF5CFC793}" srcOrd="0" destOrd="0" presId="urn:microsoft.com/office/officeart/2005/8/layout/process2"/>
    <dgm:cxn modelId="{0453B77F-F71B-4FA8-ACC9-4C88218B7F04}" type="presParOf" srcId="{64A091B9-1DF7-4B2A-863C-13EEF5CFC793}" destId="{3D36BD03-52E1-491C-ACDD-8317DE4C4349}" srcOrd="0" destOrd="0" presId="urn:microsoft.com/office/officeart/2005/8/layout/process2"/>
    <dgm:cxn modelId="{C293AE3B-A0BF-430D-8D91-38739E6C323C}" type="presParOf" srcId="{64A091B9-1DF7-4B2A-863C-13EEF5CFC793}" destId="{13ED0438-5E33-4EB7-BACF-6466D02BB28B}" srcOrd="1" destOrd="0" presId="urn:microsoft.com/office/officeart/2005/8/layout/process2"/>
    <dgm:cxn modelId="{0DAD3520-968F-478B-B445-6430C0B80AFA}" type="presParOf" srcId="{13ED0438-5E33-4EB7-BACF-6466D02BB28B}" destId="{8599CF18-A690-441E-941C-32FDBA4FB0E7}" srcOrd="0" destOrd="0" presId="urn:microsoft.com/office/officeart/2005/8/layout/process2"/>
    <dgm:cxn modelId="{72119E2E-34E2-45CD-8504-F1BC121A44FD}" type="presParOf" srcId="{64A091B9-1DF7-4B2A-863C-13EEF5CFC793}" destId="{2EB0C9E6-5647-41E4-BD16-FCC16F80902E}" srcOrd="2" destOrd="0" presId="urn:microsoft.com/office/officeart/2005/8/layout/process2"/>
    <dgm:cxn modelId="{5E9EB9AD-37C7-4C9D-A79A-8C6F909FDB7A}" type="presParOf" srcId="{64A091B9-1DF7-4B2A-863C-13EEF5CFC793}" destId="{787CFD00-A3EE-4FDD-8389-710DF2FED573}" srcOrd="3" destOrd="0" presId="urn:microsoft.com/office/officeart/2005/8/layout/process2"/>
    <dgm:cxn modelId="{4607D9BD-514E-4579-93D2-1B21E8A73CBA}" type="presParOf" srcId="{787CFD00-A3EE-4FDD-8389-710DF2FED573}" destId="{859BC73A-73F7-4D2D-A33A-988577782FC2}" srcOrd="0" destOrd="0" presId="urn:microsoft.com/office/officeart/2005/8/layout/process2"/>
    <dgm:cxn modelId="{24FE0222-61FF-47F3-A9BC-0604A2F4E761}" type="presParOf" srcId="{64A091B9-1DF7-4B2A-863C-13EEF5CFC793}" destId="{D081B71C-C948-4C1B-80C6-8D7E02C85BB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8879E-D92B-447B-B3B6-AC2AD2BDC64F}">
      <dsp:nvSpPr>
        <dsp:cNvPr id="0" name=""/>
        <dsp:cNvSpPr/>
      </dsp:nvSpPr>
      <dsp:spPr>
        <a:xfrm>
          <a:off x="652713" y="1209"/>
          <a:ext cx="837514" cy="837514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smtClean="0"/>
            <a:t>Git</a:t>
          </a:r>
          <a:endParaRPr lang="pt-BR" sz="1700" kern="1200" dirty="0"/>
        </a:p>
      </dsp:txBody>
      <dsp:txXfrm>
        <a:off x="775364" y="123860"/>
        <a:ext cx="592212" cy="592212"/>
      </dsp:txXfrm>
    </dsp:sp>
    <dsp:sp modelId="{F2DC201E-2106-4603-905D-FFF9F5BCB81D}">
      <dsp:nvSpPr>
        <dsp:cNvPr id="0" name=""/>
        <dsp:cNvSpPr/>
      </dsp:nvSpPr>
      <dsp:spPr>
        <a:xfrm>
          <a:off x="828591" y="906730"/>
          <a:ext cx="485758" cy="485758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892978" y="1092484"/>
        <a:ext cx="356984" cy="114250"/>
      </dsp:txXfrm>
    </dsp:sp>
    <dsp:sp modelId="{18F004B1-DEB7-4761-BF3B-E1DE5D08BAA7}">
      <dsp:nvSpPr>
        <dsp:cNvPr id="0" name=""/>
        <dsp:cNvSpPr/>
      </dsp:nvSpPr>
      <dsp:spPr>
        <a:xfrm>
          <a:off x="652713" y="1460495"/>
          <a:ext cx="837514" cy="837514"/>
        </a:xfrm>
        <a:prstGeom prst="ellipse">
          <a:avLst/>
        </a:prstGeom>
        <a:solidFill>
          <a:schemeClr val="accent2">
            <a:shade val="80000"/>
            <a:hueOff val="0"/>
            <a:satOff val="-14010"/>
            <a:lumOff val="15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smtClean="0"/>
            <a:t>Gerrit</a:t>
          </a:r>
          <a:endParaRPr lang="pt-BR" sz="1700" kern="1200" dirty="0"/>
        </a:p>
      </dsp:txBody>
      <dsp:txXfrm>
        <a:off x="775364" y="1583146"/>
        <a:ext cx="592212" cy="592212"/>
      </dsp:txXfrm>
    </dsp:sp>
    <dsp:sp modelId="{21447542-48EB-4C4A-8B26-4AF99FBF4EBD}">
      <dsp:nvSpPr>
        <dsp:cNvPr id="0" name=""/>
        <dsp:cNvSpPr/>
      </dsp:nvSpPr>
      <dsp:spPr>
        <a:xfrm>
          <a:off x="1615855" y="993831"/>
          <a:ext cx="266329" cy="311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27650"/>
            <a:lumOff val="29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1615855" y="1056142"/>
        <a:ext cx="186430" cy="186933"/>
      </dsp:txXfrm>
    </dsp:sp>
    <dsp:sp modelId="{CD9485DE-3A70-4AA1-89A4-C51E6ECE2F9F}">
      <dsp:nvSpPr>
        <dsp:cNvPr id="0" name=""/>
        <dsp:cNvSpPr/>
      </dsp:nvSpPr>
      <dsp:spPr>
        <a:xfrm>
          <a:off x="1992737" y="312094"/>
          <a:ext cx="1675029" cy="1675029"/>
        </a:xfrm>
        <a:prstGeom prst="ellipse">
          <a:avLst/>
        </a:prstGeom>
        <a:solidFill>
          <a:schemeClr val="accent2">
            <a:shade val="80000"/>
            <a:hueOff val="0"/>
            <a:satOff val="-28019"/>
            <a:lumOff val="31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smtClean="0"/>
            <a:t>Trabalho em equipe</a:t>
          </a:r>
          <a:endParaRPr lang="pt-BR" sz="2200" kern="1200" dirty="0"/>
        </a:p>
      </dsp:txBody>
      <dsp:txXfrm>
        <a:off x="2238039" y="557396"/>
        <a:ext cx="1184425" cy="1184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AA38D-1A0E-468B-94A3-4380505A1E0D}">
      <dsp:nvSpPr>
        <dsp:cNvPr id="0" name=""/>
        <dsp:cNvSpPr/>
      </dsp:nvSpPr>
      <dsp:spPr>
        <a:xfrm>
          <a:off x="1595116" y="822971"/>
          <a:ext cx="707998" cy="245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75"/>
              </a:lnTo>
              <a:lnTo>
                <a:pt x="707998" y="122875"/>
              </a:lnTo>
              <a:lnTo>
                <a:pt x="707998" y="2457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B5E81-2330-419B-93CD-E7199FFF83F6}">
      <dsp:nvSpPr>
        <dsp:cNvPr id="0" name=""/>
        <dsp:cNvSpPr/>
      </dsp:nvSpPr>
      <dsp:spPr>
        <a:xfrm>
          <a:off x="586288" y="822971"/>
          <a:ext cx="1008827" cy="245751"/>
        </a:xfrm>
        <a:custGeom>
          <a:avLst/>
          <a:gdLst/>
          <a:ahLst/>
          <a:cxnLst/>
          <a:rect l="0" t="0" r="0" b="0"/>
          <a:pathLst>
            <a:path>
              <a:moveTo>
                <a:pt x="1008827" y="0"/>
              </a:moveTo>
              <a:lnTo>
                <a:pt x="1008827" y="122875"/>
              </a:lnTo>
              <a:lnTo>
                <a:pt x="0" y="122875"/>
              </a:lnTo>
              <a:lnTo>
                <a:pt x="0" y="2457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73715-5E64-40E9-86CE-3529209015B5}">
      <dsp:nvSpPr>
        <dsp:cNvPr id="0" name=""/>
        <dsp:cNvSpPr/>
      </dsp:nvSpPr>
      <dsp:spPr>
        <a:xfrm>
          <a:off x="766260" y="237849"/>
          <a:ext cx="1657711" cy="585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dirty="0" err="1" smtClean="0">
              <a:solidFill>
                <a:schemeClr val="tx1"/>
              </a:solidFill>
            </a:rPr>
            <a:t>origin</a:t>
          </a:r>
          <a:r>
            <a:rPr lang="pt-BR" sz="1800" b="0" kern="1200" dirty="0" smtClean="0">
              <a:solidFill>
                <a:schemeClr val="tx1"/>
              </a:solidFill>
            </a:rPr>
            <a:t>/</a:t>
          </a:r>
          <a:r>
            <a:rPr lang="pt-BR" sz="1800" b="0" kern="1200" dirty="0" err="1" smtClean="0">
              <a:solidFill>
                <a:schemeClr val="tx1"/>
              </a:solidFill>
            </a:rPr>
            <a:t>master</a:t>
          </a:r>
          <a:endParaRPr lang="pt-BR" sz="1800" b="0" kern="1200" dirty="0">
            <a:solidFill>
              <a:schemeClr val="tx1"/>
            </a:solidFill>
          </a:endParaRPr>
        </a:p>
      </dsp:txBody>
      <dsp:txXfrm>
        <a:off x="766260" y="237849"/>
        <a:ext cx="1657711" cy="585122"/>
      </dsp:txXfrm>
    </dsp:sp>
    <dsp:sp modelId="{468728AD-B959-4E5B-9653-EA87D8A6D59F}">
      <dsp:nvSpPr>
        <dsp:cNvPr id="0" name=""/>
        <dsp:cNvSpPr/>
      </dsp:nvSpPr>
      <dsp:spPr>
        <a:xfrm>
          <a:off x="1166" y="1068723"/>
          <a:ext cx="1170245" cy="585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err="1" smtClean="0">
              <a:solidFill>
                <a:schemeClr val="tx1"/>
              </a:solidFill>
            </a:rPr>
            <a:t>tela_login</a:t>
          </a:r>
          <a:endParaRPr lang="pt-BR" sz="1600" b="0" kern="1200" dirty="0">
            <a:solidFill>
              <a:schemeClr val="tx1"/>
            </a:solidFill>
          </a:endParaRPr>
        </a:p>
      </dsp:txBody>
      <dsp:txXfrm>
        <a:off x="1166" y="1068723"/>
        <a:ext cx="1170245" cy="585122"/>
      </dsp:txXfrm>
    </dsp:sp>
    <dsp:sp modelId="{F5F01622-E3AF-4A72-A92A-E2AAB9799EFC}">
      <dsp:nvSpPr>
        <dsp:cNvPr id="0" name=""/>
        <dsp:cNvSpPr/>
      </dsp:nvSpPr>
      <dsp:spPr>
        <a:xfrm>
          <a:off x="1417163" y="1068723"/>
          <a:ext cx="1771903" cy="585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dirty="0" err="1" smtClean="0">
              <a:solidFill>
                <a:schemeClr val="tx1"/>
              </a:solidFill>
            </a:rPr>
            <a:t>change_nome</a:t>
          </a:r>
          <a:endParaRPr lang="pt-BR" sz="1800" b="0" kern="1200" dirty="0">
            <a:solidFill>
              <a:schemeClr val="tx1"/>
            </a:solidFill>
          </a:endParaRPr>
        </a:p>
      </dsp:txBody>
      <dsp:txXfrm>
        <a:off x="1417163" y="1068723"/>
        <a:ext cx="1771903" cy="5851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1F54B-B465-416A-8B41-6CDA5C56A216}">
      <dsp:nvSpPr>
        <dsp:cNvPr id="0" name=""/>
        <dsp:cNvSpPr/>
      </dsp:nvSpPr>
      <dsp:spPr>
        <a:xfrm>
          <a:off x="1951001" y="0"/>
          <a:ext cx="1684987" cy="936104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err="1" smtClean="0"/>
            <a:t>task</a:t>
          </a:r>
          <a:endParaRPr lang="pt-BR" sz="2800" kern="1200" dirty="0"/>
        </a:p>
      </dsp:txBody>
      <dsp:txXfrm>
        <a:off x="1978419" y="27418"/>
        <a:ext cx="1630151" cy="881268"/>
      </dsp:txXfrm>
    </dsp:sp>
    <dsp:sp modelId="{34701FAB-50C5-46E8-A0E6-BCF5880F5866}">
      <dsp:nvSpPr>
        <dsp:cNvPr id="0" name=""/>
        <dsp:cNvSpPr/>
      </dsp:nvSpPr>
      <dsp:spPr>
        <a:xfrm rot="5400000">
          <a:off x="2617975" y="959506"/>
          <a:ext cx="351039" cy="421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/>
        </a:p>
      </dsp:txBody>
      <dsp:txXfrm rot="-5400000">
        <a:off x="2667121" y="994609"/>
        <a:ext cx="252748" cy="245727"/>
      </dsp:txXfrm>
    </dsp:sp>
    <dsp:sp modelId="{338D0841-EB61-4045-B84E-5DC421BB6BF8}">
      <dsp:nvSpPr>
        <dsp:cNvPr id="0" name=""/>
        <dsp:cNvSpPr/>
      </dsp:nvSpPr>
      <dsp:spPr>
        <a:xfrm>
          <a:off x="1951001" y="1404156"/>
          <a:ext cx="1684987" cy="93610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change2</a:t>
          </a:r>
          <a:endParaRPr lang="pt-BR" sz="2800" kern="1200" dirty="0"/>
        </a:p>
      </dsp:txBody>
      <dsp:txXfrm>
        <a:off x="1978419" y="1431574"/>
        <a:ext cx="1630151" cy="881268"/>
      </dsp:txXfrm>
    </dsp:sp>
    <dsp:sp modelId="{A8958E95-324F-431D-BC29-71FF708380EE}">
      <dsp:nvSpPr>
        <dsp:cNvPr id="0" name=""/>
        <dsp:cNvSpPr/>
      </dsp:nvSpPr>
      <dsp:spPr>
        <a:xfrm rot="5400000">
          <a:off x="2617975" y="2363662"/>
          <a:ext cx="351039" cy="421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/>
        </a:p>
      </dsp:txBody>
      <dsp:txXfrm rot="-5400000">
        <a:off x="2667121" y="2398765"/>
        <a:ext cx="252748" cy="245727"/>
      </dsp:txXfrm>
    </dsp:sp>
    <dsp:sp modelId="{B5B6D826-ED53-4A93-97AE-BF6A43762DF9}">
      <dsp:nvSpPr>
        <dsp:cNvPr id="0" name=""/>
        <dsp:cNvSpPr/>
      </dsp:nvSpPr>
      <dsp:spPr>
        <a:xfrm>
          <a:off x="1951001" y="2808312"/>
          <a:ext cx="1684987" cy="93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change1</a:t>
          </a:r>
          <a:endParaRPr lang="pt-BR" sz="2800" kern="1200" dirty="0"/>
        </a:p>
      </dsp:txBody>
      <dsp:txXfrm>
        <a:off x="1978419" y="2835730"/>
        <a:ext cx="1630151" cy="881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4F5D5-0832-4696-B89A-95E04B8FD45C}">
      <dsp:nvSpPr>
        <dsp:cNvPr id="0" name=""/>
        <dsp:cNvSpPr/>
      </dsp:nvSpPr>
      <dsp:spPr>
        <a:xfrm>
          <a:off x="2181370" y="1828"/>
          <a:ext cx="1224248" cy="680138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err="1" smtClean="0"/>
            <a:t>task</a:t>
          </a:r>
          <a:endParaRPr lang="pt-BR" sz="2100" kern="1200" dirty="0"/>
        </a:p>
      </dsp:txBody>
      <dsp:txXfrm>
        <a:off x="2201291" y="21749"/>
        <a:ext cx="1184406" cy="640296"/>
      </dsp:txXfrm>
    </dsp:sp>
    <dsp:sp modelId="{0E7B2A5D-6077-4C57-AAF4-887523D7B8E0}">
      <dsp:nvSpPr>
        <dsp:cNvPr id="0" name=""/>
        <dsp:cNvSpPr/>
      </dsp:nvSpPr>
      <dsp:spPr>
        <a:xfrm rot="5400000">
          <a:off x="2665969" y="698969"/>
          <a:ext cx="255051" cy="3060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-5400000">
        <a:off x="2701676" y="724475"/>
        <a:ext cx="183638" cy="178536"/>
      </dsp:txXfrm>
    </dsp:sp>
    <dsp:sp modelId="{402D2472-2F3B-4B28-BB8A-0B940B2E6DFF}">
      <dsp:nvSpPr>
        <dsp:cNvPr id="0" name=""/>
        <dsp:cNvSpPr/>
      </dsp:nvSpPr>
      <dsp:spPr>
        <a:xfrm>
          <a:off x="2181370" y="1022035"/>
          <a:ext cx="1224248" cy="68013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change3</a:t>
          </a:r>
          <a:endParaRPr lang="pt-BR" sz="2100" kern="1200" dirty="0"/>
        </a:p>
      </dsp:txBody>
      <dsp:txXfrm>
        <a:off x="2201291" y="1041956"/>
        <a:ext cx="1184406" cy="640296"/>
      </dsp:txXfrm>
    </dsp:sp>
    <dsp:sp modelId="{0630C062-FDA7-41BA-9D5F-90B265BE1244}">
      <dsp:nvSpPr>
        <dsp:cNvPr id="0" name=""/>
        <dsp:cNvSpPr/>
      </dsp:nvSpPr>
      <dsp:spPr>
        <a:xfrm rot="5400000">
          <a:off x="2665969" y="1719176"/>
          <a:ext cx="255051" cy="3060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-5400000">
        <a:off x="2701676" y="1744682"/>
        <a:ext cx="183638" cy="178536"/>
      </dsp:txXfrm>
    </dsp:sp>
    <dsp:sp modelId="{54EFD01E-05FE-410C-A056-38CA9BC486D8}">
      <dsp:nvSpPr>
        <dsp:cNvPr id="0" name=""/>
        <dsp:cNvSpPr/>
      </dsp:nvSpPr>
      <dsp:spPr>
        <a:xfrm>
          <a:off x="2181370" y="2042242"/>
          <a:ext cx="1224248" cy="680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change2</a:t>
          </a:r>
          <a:endParaRPr lang="pt-BR" sz="2100" kern="1200" dirty="0"/>
        </a:p>
      </dsp:txBody>
      <dsp:txXfrm>
        <a:off x="2201291" y="2062163"/>
        <a:ext cx="1184406" cy="640296"/>
      </dsp:txXfrm>
    </dsp:sp>
    <dsp:sp modelId="{50C1FBF9-77D0-40F3-B2DA-4AD2120C6879}">
      <dsp:nvSpPr>
        <dsp:cNvPr id="0" name=""/>
        <dsp:cNvSpPr/>
      </dsp:nvSpPr>
      <dsp:spPr>
        <a:xfrm rot="5400000">
          <a:off x="2665969" y="2739384"/>
          <a:ext cx="255051" cy="3060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-5400000">
        <a:off x="2701676" y="2764890"/>
        <a:ext cx="183638" cy="178536"/>
      </dsp:txXfrm>
    </dsp:sp>
    <dsp:sp modelId="{F1CFA24B-BC96-4B04-8581-CAE607F94820}">
      <dsp:nvSpPr>
        <dsp:cNvPr id="0" name=""/>
        <dsp:cNvSpPr/>
      </dsp:nvSpPr>
      <dsp:spPr>
        <a:xfrm>
          <a:off x="2181370" y="3062449"/>
          <a:ext cx="1224248" cy="680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change1</a:t>
          </a:r>
          <a:endParaRPr lang="pt-BR" sz="2100" kern="1200" dirty="0"/>
        </a:p>
      </dsp:txBody>
      <dsp:txXfrm>
        <a:off x="2201291" y="3082370"/>
        <a:ext cx="1184406" cy="6402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6BD03-52E1-491C-ACDD-8317DE4C4349}">
      <dsp:nvSpPr>
        <dsp:cNvPr id="0" name=""/>
        <dsp:cNvSpPr/>
      </dsp:nvSpPr>
      <dsp:spPr>
        <a:xfrm>
          <a:off x="228625" y="0"/>
          <a:ext cx="1198933" cy="66607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Task3</a:t>
          </a:r>
          <a:endParaRPr lang="pt-BR" sz="1900" kern="1200" dirty="0"/>
        </a:p>
      </dsp:txBody>
      <dsp:txXfrm>
        <a:off x="248134" y="19509"/>
        <a:ext cx="1159915" cy="627055"/>
      </dsp:txXfrm>
    </dsp:sp>
    <dsp:sp modelId="{13ED0438-5E33-4EB7-BACF-6466D02BB28B}">
      <dsp:nvSpPr>
        <dsp:cNvPr id="0" name=""/>
        <dsp:cNvSpPr/>
      </dsp:nvSpPr>
      <dsp:spPr>
        <a:xfrm rot="5400000">
          <a:off x="703203" y="682725"/>
          <a:ext cx="249777" cy="299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-5400000">
        <a:off x="738173" y="707703"/>
        <a:ext cx="179839" cy="174844"/>
      </dsp:txXfrm>
    </dsp:sp>
    <dsp:sp modelId="{2EB0C9E6-5647-41E4-BD16-FCC16F80902E}">
      <dsp:nvSpPr>
        <dsp:cNvPr id="0" name=""/>
        <dsp:cNvSpPr/>
      </dsp:nvSpPr>
      <dsp:spPr>
        <a:xfrm>
          <a:off x="228625" y="999111"/>
          <a:ext cx="1198933" cy="66607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0"/>
            <a:satOff val="-21688"/>
            <a:lumOff val="35185"/>
            <a:alphaOff val="0"/>
          </a:schemeClr>
        </a:solidFill>
        <a:ln w="381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Task1</a:t>
          </a:r>
          <a:endParaRPr lang="pt-BR" sz="1900" kern="1200" dirty="0"/>
        </a:p>
      </dsp:txBody>
      <dsp:txXfrm>
        <a:off x="248134" y="1018620"/>
        <a:ext cx="1159915" cy="627055"/>
      </dsp:txXfrm>
    </dsp:sp>
    <dsp:sp modelId="{787CFD00-A3EE-4FDD-8389-710DF2FED573}">
      <dsp:nvSpPr>
        <dsp:cNvPr id="0" name=""/>
        <dsp:cNvSpPr/>
      </dsp:nvSpPr>
      <dsp:spPr>
        <a:xfrm rot="5400000">
          <a:off x="703203" y="1681836"/>
          <a:ext cx="249777" cy="299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29999"/>
            <a:lumOff val="408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-5400000">
        <a:off x="738173" y="1706814"/>
        <a:ext cx="179839" cy="174844"/>
      </dsp:txXfrm>
    </dsp:sp>
    <dsp:sp modelId="{D081B71C-C948-4C1B-80C6-8D7E02C85BBB}">
      <dsp:nvSpPr>
        <dsp:cNvPr id="0" name=""/>
        <dsp:cNvSpPr/>
      </dsp:nvSpPr>
      <dsp:spPr>
        <a:xfrm>
          <a:off x="228625" y="1998222"/>
          <a:ext cx="1198933" cy="66607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0"/>
            <a:satOff val="-21688"/>
            <a:lumOff val="351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err="1" smtClean="0"/>
            <a:t>Your</a:t>
          </a:r>
          <a:r>
            <a:rPr lang="pt-BR" sz="1900" kern="1200" dirty="0" smtClean="0"/>
            <a:t> </a:t>
          </a:r>
          <a:r>
            <a:rPr lang="pt-BR" sz="1900" kern="1200" dirty="0" err="1" smtClean="0"/>
            <a:t>task</a:t>
          </a:r>
          <a:endParaRPr lang="pt-BR" sz="1900" kern="1200" dirty="0"/>
        </a:p>
      </dsp:txBody>
      <dsp:txXfrm>
        <a:off x="248134" y="2017731"/>
        <a:ext cx="1159915" cy="627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2CAA-2698-480F-9C24-58E6728165F5}" type="datetimeFigureOut">
              <a:rPr lang="pt-BR" smtClean="0"/>
              <a:pPr/>
              <a:t>19/12/2016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ADFA1-6CD3-41B1-8CC6-32F4897A5B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ADFA1-6CD3-41B1-8CC6-32F4897A5B08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10" y="2129932"/>
            <a:ext cx="7772180" cy="147127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820" y="3886888"/>
            <a:ext cx="6400360" cy="17521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22087" indent="0" algn="ctr">
              <a:buNone/>
              <a:defRPr/>
            </a:lvl2pPr>
            <a:lvl3pPr marL="844174" indent="0" algn="ctr">
              <a:buNone/>
              <a:defRPr/>
            </a:lvl3pPr>
            <a:lvl4pPr marL="1266261" indent="0" algn="ctr">
              <a:buNone/>
              <a:defRPr/>
            </a:lvl4pPr>
            <a:lvl5pPr marL="1688348" indent="0" algn="ctr">
              <a:buNone/>
              <a:defRPr/>
            </a:lvl5pPr>
            <a:lvl6pPr marL="2110435" indent="0" algn="ctr">
              <a:buNone/>
              <a:defRPr/>
            </a:lvl6pPr>
            <a:lvl7pPr marL="2532522" indent="0" algn="ctr">
              <a:buNone/>
              <a:defRPr/>
            </a:lvl7pPr>
            <a:lvl8pPr marL="2954609" indent="0" algn="ctr">
              <a:buNone/>
              <a:defRPr/>
            </a:lvl8pPr>
            <a:lvl9pPr marL="3376696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94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74" y="1599829"/>
            <a:ext cx="8229453" cy="45265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4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0462" y="274574"/>
            <a:ext cx="2056265" cy="585175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73" y="274574"/>
            <a:ext cx="6032490" cy="58517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64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74" y="1599829"/>
            <a:ext cx="8229453" cy="45265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11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551" y="4407468"/>
            <a:ext cx="7772179" cy="1361760"/>
          </a:xfrm>
        </p:spPr>
        <p:txBody>
          <a:bodyPr anchor="t"/>
          <a:lstStyle>
            <a:lvl1pPr algn="l">
              <a:defRPr sz="3693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551" y="2906041"/>
            <a:ext cx="7772179" cy="150142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87" indent="0">
              <a:buNone/>
              <a:defRPr sz="1662"/>
            </a:lvl2pPr>
            <a:lvl3pPr marL="844174" indent="0">
              <a:buNone/>
              <a:defRPr sz="1477"/>
            </a:lvl3pPr>
            <a:lvl4pPr marL="1266261" indent="0">
              <a:buNone/>
              <a:defRPr sz="1292"/>
            </a:lvl4pPr>
            <a:lvl5pPr marL="1688348" indent="0">
              <a:buNone/>
              <a:defRPr sz="1292"/>
            </a:lvl5pPr>
            <a:lvl6pPr marL="2110435" indent="0">
              <a:buNone/>
              <a:defRPr sz="1292"/>
            </a:lvl6pPr>
            <a:lvl7pPr marL="2532522" indent="0">
              <a:buNone/>
              <a:defRPr sz="1292"/>
            </a:lvl7pPr>
            <a:lvl8pPr marL="2954609" indent="0">
              <a:buNone/>
              <a:defRPr sz="1292"/>
            </a:lvl8pPr>
            <a:lvl9pPr marL="3376696" indent="0">
              <a:buNone/>
              <a:defRPr sz="1292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94591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74" y="1599829"/>
            <a:ext cx="4043644" cy="452650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1617" y="1599829"/>
            <a:ext cx="4045110" cy="452650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90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74" y="274575"/>
            <a:ext cx="8229453" cy="114273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73" y="1534758"/>
            <a:ext cx="4040713" cy="6396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6" b="1"/>
            </a:lvl1pPr>
            <a:lvl2pPr marL="422087" indent="0">
              <a:buNone/>
              <a:defRPr sz="1846" b="1"/>
            </a:lvl2pPr>
            <a:lvl3pPr marL="844174" indent="0">
              <a:buNone/>
              <a:defRPr sz="1662" b="1"/>
            </a:lvl3pPr>
            <a:lvl4pPr marL="1266261" indent="0">
              <a:buNone/>
              <a:defRPr sz="1477" b="1"/>
            </a:lvl4pPr>
            <a:lvl5pPr marL="1688348" indent="0">
              <a:buNone/>
              <a:defRPr sz="1477" b="1"/>
            </a:lvl5pPr>
            <a:lvl6pPr marL="2110435" indent="0">
              <a:buNone/>
              <a:defRPr sz="1477" b="1"/>
            </a:lvl6pPr>
            <a:lvl7pPr marL="2532522" indent="0">
              <a:buNone/>
              <a:defRPr sz="1477" b="1"/>
            </a:lvl7pPr>
            <a:lvl8pPr marL="2954609" indent="0">
              <a:buNone/>
              <a:defRPr sz="1477" b="1"/>
            </a:lvl8pPr>
            <a:lvl9pPr marL="3376696" indent="0">
              <a:buNone/>
              <a:defRPr sz="1477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73" y="2174372"/>
            <a:ext cx="4040713" cy="3951960"/>
          </a:xfrm>
          <a:prstGeom prst="rect">
            <a:avLst/>
          </a:prstGeom>
        </p:spPr>
        <p:txBody>
          <a:bodyPr/>
          <a:lstStyle>
            <a:lvl1pPr>
              <a:defRPr sz="2216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4549" y="1534758"/>
            <a:ext cx="4042178" cy="6396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6" b="1"/>
            </a:lvl1pPr>
            <a:lvl2pPr marL="422087" indent="0">
              <a:buNone/>
              <a:defRPr sz="1846" b="1"/>
            </a:lvl2pPr>
            <a:lvl3pPr marL="844174" indent="0">
              <a:buNone/>
              <a:defRPr sz="1662" b="1"/>
            </a:lvl3pPr>
            <a:lvl4pPr marL="1266261" indent="0">
              <a:buNone/>
              <a:defRPr sz="1477" b="1"/>
            </a:lvl4pPr>
            <a:lvl5pPr marL="1688348" indent="0">
              <a:buNone/>
              <a:defRPr sz="1477" b="1"/>
            </a:lvl5pPr>
            <a:lvl6pPr marL="2110435" indent="0">
              <a:buNone/>
              <a:defRPr sz="1477" b="1"/>
            </a:lvl6pPr>
            <a:lvl7pPr marL="2532522" indent="0">
              <a:buNone/>
              <a:defRPr sz="1477" b="1"/>
            </a:lvl7pPr>
            <a:lvl8pPr marL="2954609" indent="0">
              <a:buNone/>
              <a:defRPr sz="1477" b="1"/>
            </a:lvl8pPr>
            <a:lvl9pPr marL="3376696" indent="0">
              <a:buNone/>
              <a:defRPr sz="1477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4549" y="2174372"/>
            <a:ext cx="4042178" cy="3951960"/>
          </a:xfrm>
          <a:prstGeom prst="rect">
            <a:avLst/>
          </a:prstGeom>
        </p:spPr>
        <p:txBody>
          <a:bodyPr/>
          <a:lstStyle>
            <a:lvl1pPr>
              <a:defRPr sz="2216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1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88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73" y="272987"/>
            <a:ext cx="3008917" cy="1161781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4646" y="272987"/>
            <a:ext cx="5112081" cy="5853345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6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73" y="1434768"/>
            <a:ext cx="3008917" cy="46915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87" indent="0">
              <a:buNone/>
              <a:defRPr sz="1108"/>
            </a:lvl2pPr>
            <a:lvl3pPr marL="844174" indent="0">
              <a:buNone/>
              <a:defRPr sz="923"/>
            </a:lvl3pPr>
            <a:lvl4pPr marL="1266261" indent="0">
              <a:buNone/>
              <a:defRPr sz="831"/>
            </a:lvl4pPr>
            <a:lvl5pPr marL="1688348" indent="0">
              <a:buNone/>
              <a:defRPr sz="831"/>
            </a:lvl5pPr>
            <a:lvl6pPr marL="2110435" indent="0">
              <a:buNone/>
              <a:defRPr sz="831"/>
            </a:lvl6pPr>
            <a:lvl7pPr marL="2532522" indent="0">
              <a:buNone/>
              <a:defRPr sz="831"/>
            </a:lvl7pPr>
            <a:lvl8pPr marL="2954609" indent="0">
              <a:buNone/>
              <a:defRPr sz="831"/>
            </a:lvl8pPr>
            <a:lvl9pPr marL="3376696" indent="0">
              <a:buNone/>
              <a:defRPr sz="83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154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453" y="4801077"/>
            <a:ext cx="5485813" cy="566606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453" y="612633"/>
            <a:ext cx="5485813" cy="4115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87" indent="0">
              <a:buNone/>
              <a:defRPr sz="2585"/>
            </a:lvl2pPr>
            <a:lvl3pPr marL="844174" indent="0">
              <a:buNone/>
              <a:defRPr sz="2216"/>
            </a:lvl3pPr>
            <a:lvl4pPr marL="1266261" indent="0">
              <a:buNone/>
              <a:defRPr sz="1846"/>
            </a:lvl4pPr>
            <a:lvl5pPr marL="1688348" indent="0">
              <a:buNone/>
              <a:defRPr sz="1846"/>
            </a:lvl5pPr>
            <a:lvl6pPr marL="2110435" indent="0">
              <a:buNone/>
              <a:defRPr sz="1846"/>
            </a:lvl6pPr>
            <a:lvl7pPr marL="2532522" indent="0">
              <a:buNone/>
              <a:defRPr sz="1846"/>
            </a:lvl7pPr>
            <a:lvl8pPr marL="2954609" indent="0">
              <a:buNone/>
              <a:defRPr sz="1846"/>
            </a:lvl8pPr>
            <a:lvl9pPr marL="3376696" indent="0">
              <a:buNone/>
              <a:defRPr sz="1846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453" y="5367682"/>
            <a:ext cx="5485813" cy="804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87" indent="0">
              <a:buNone/>
              <a:defRPr sz="1108"/>
            </a:lvl2pPr>
            <a:lvl3pPr marL="844174" indent="0">
              <a:buNone/>
              <a:defRPr sz="923"/>
            </a:lvl3pPr>
            <a:lvl4pPr marL="1266261" indent="0">
              <a:buNone/>
              <a:defRPr sz="831"/>
            </a:lvl4pPr>
            <a:lvl5pPr marL="1688348" indent="0">
              <a:buNone/>
              <a:defRPr sz="831"/>
            </a:lvl5pPr>
            <a:lvl6pPr marL="2110435" indent="0">
              <a:buNone/>
              <a:defRPr sz="831"/>
            </a:lvl6pPr>
            <a:lvl7pPr marL="2532522" indent="0">
              <a:buNone/>
              <a:defRPr sz="831"/>
            </a:lvl7pPr>
            <a:lvl8pPr marL="2954609" indent="0">
              <a:buNone/>
              <a:defRPr sz="831"/>
            </a:lvl8pPr>
            <a:lvl9pPr marL="3376696" indent="0">
              <a:buNone/>
              <a:defRPr sz="83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2431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5998" y="274575"/>
            <a:ext cx="5510729" cy="70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Título do Curso</a:t>
            </a:r>
          </a:p>
        </p:txBody>
      </p:sp>
      <p:pic>
        <p:nvPicPr>
          <p:cNvPr id="1027" name="Picture 8" descr="modelo1_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534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://www.inatel.br/icc/images/stories/logoicc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64288" y="6165304"/>
            <a:ext cx="17145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49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r" defTabSz="883745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defTabSz="883745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r" defTabSz="883745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r" defTabSz="883745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r" defTabSz="883745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22087" algn="r" defTabSz="883745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844174" algn="r" defTabSz="883745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266261" algn="r" defTabSz="883745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688348" algn="r" defTabSz="883745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31221" indent="-331221" algn="l" defTabSz="883745" rtl="0" eaLnBrk="1" fontAlgn="base" hangingPunct="1">
        <a:spcBef>
          <a:spcPct val="20000"/>
        </a:spcBef>
        <a:spcAft>
          <a:spcPct val="0"/>
        </a:spcAft>
        <a:buChar char="•"/>
        <a:defRPr sz="3139">
          <a:solidFill>
            <a:schemeClr val="tx1"/>
          </a:solidFill>
          <a:latin typeface="+mn-lt"/>
          <a:ea typeface="+mn-ea"/>
          <a:cs typeface="+mn-cs"/>
        </a:defRPr>
      </a:lvl1pPr>
      <a:lvl2pPr marL="718134" indent="-275529" algn="l" defTabSz="883745" rtl="0" eaLnBrk="1" fontAlgn="base" hangingPunct="1">
        <a:spcBef>
          <a:spcPct val="20000"/>
        </a:spcBef>
        <a:spcAft>
          <a:spcPct val="0"/>
        </a:spcAft>
        <a:buChar char="–"/>
        <a:defRPr sz="2677">
          <a:solidFill>
            <a:schemeClr val="tx1"/>
          </a:solidFill>
          <a:latin typeface="+mn-lt"/>
          <a:cs typeface="+mn-cs"/>
        </a:defRPr>
      </a:lvl2pPr>
      <a:lvl3pPr marL="1105047" indent="-221303" algn="l" defTabSz="883745" rtl="0" eaLnBrk="1" fontAlgn="base" hangingPunct="1">
        <a:spcBef>
          <a:spcPct val="20000"/>
        </a:spcBef>
        <a:spcAft>
          <a:spcPct val="0"/>
        </a:spcAft>
        <a:buChar char="•"/>
        <a:defRPr sz="2308">
          <a:solidFill>
            <a:schemeClr val="tx1"/>
          </a:solidFill>
          <a:latin typeface="+mn-lt"/>
          <a:cs typeface="+mn-cs"/>
        </a:defRPr>
      </a:lvl3pPr>
      <a:lvl4pPr marL="1547652" indent="-221303" algn="l" defTabSz="883745" rtl="0" eaLnBrk="1" fontAlgn="base" hangingPunct="1">
        <a:spcBef>
          <a:spcPct val="20000"/>
        </a:spcBef>
        <a:spcAft>
          <a:spcPct val="0"/>
        </a:spcAft>
        <a:buChar char="–"/>
        <a:defRPr sz="1939">
          <a:solidFill>
            <a:schemeClr val="tx1"/>
          </a:solidFill>
          <a:latin typeface="+mn-lt"/>
          <a:cs typeface="+mn-cs"/>
        </a:defRPr>
      </a:lvl4pPr>
      <a:lvl5pPr marL="1990258" indent="-221303" algn="l" defTabSz="883745" rtl="0" eaLnBrk="1" fontAlgn="base" hangingPunct="1">
        <a:spcBef>
          <a:spcPct val="20000"/>
        </a:spcBef>
        <a:spcAft>
          <a:spcPct val="0"/>
        </a:spcAft>
        <a:buChar char="»"/>
        <a:defRPr sz="1939">
          <a:solidFill>
            <a:schemeClr val="tx1"/>
          </a:solidFill>
          <a:latin typeface="+mn-lt"/>
          <a:cs typeface="+mn-cs"/>
        </a:defRPr>
      </a:lvl5pPr>
      <a:lvl6pPr marL="2412345" indent="-221303" algn="l" defTabSz="883745" rtl="0" eaLnBrk="1" fontAlgn="base" hangingPunct="1">
        <a:spcBef>
          <a:spcPct val="20000"/>
        </a:spcBef>
        <a:spcAft>
          <a:spcPct val="0"/>
        </a:spcAft>
        <a:buChar char="»"/>
        <a:defRPr sz="1939">
          <a:solidFill>
            <a:schemeClr val="tx1"/>
          </a:solidFill>
          <a:latin typeface="+mn-lt"/>
          <a:cs typeface="+mn-cs"/>
        </a:defRPr>
      </a:lvl6pPr>
      <a:lvl7pPr marL="2834432" indent="-221303" algn="l" defTabSz="883745" rtl="0" eaLnBrk="1" fontAlgn="base" hangingPunct="1">
        <a:spcBef>
          <a:spcPct val="20000"/>
        </a:spcBef>
        <a:spcAft>
          <a:spcPct val="0"/>
        </a:spcAft>
        <a:buChar char="»"/>
        <a:defRPr sz="1939">
          <a:solidFill>
            <a:schemeClr val="tx1"/>
          </a:solidFill>
          <a:latin typeface="+mn-lt"/>
          <a:cs typeface="+mn-cs"/>
        </a:defRPr>
      </a:lvl7pPr>
      <a:lvl8pPr marL="3256519" indent="-221303" algn="l" defTabSz="883745" rtl="0" eaLnBrk="1" fontAlgn="base" hangingPunct="1">
        <a:spcBef>
          <a:spcPct val="20000"/>
        </a:spcBef>
        <a:spcAft>
          <a:spcPct val="0"/>
        </a:spcAft>
        <a:buChar char="»"/>
        <a:defRPr sz="1939">
          <a:solidFill>
            <a:schemeClr val="tx1"/>
          </a:solidFill>
          <a:latin typeface="+mn-lt"/>
          <a:cs typeface="+mn-cs"/>
        </a:defRPr>
      </a:lvl8pPr>
      <a:lvl9pPr marL="3678606" indent="-221303" algn="l" defTabSz="883745" rtl="0" eaLnBrk="1" fontAlgn="base" hangingPunct="1">
        <a:spcBef>
          <a:spcPct val="20000"/>
        </a:spcBef>
        <a:spcAft>
          <a:spcPct val="0"/>
        </a:spcAft>
        <a:buChar char="»"/>
        <a:defRPr sz="1939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844174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87" algn="l" defTabSz="844174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174" algn="l" defTabSz="844174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261" algn="l" defTabSz="844174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348" algn="l" defTabSz="844174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435" algn="l" defTabSz="844174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522" algn="l" defTabSz="844174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609" algn="l" defTabSz="844174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696" algn="l" defTabSz="844174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cs-students.stanford.edu/~blynn/gitmagic/intl/pt_br/book.html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immersion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user@exampl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"/>
          <p:cNvSpPr txBox="1">
            <a:spLocks noChangeArrowheads="1"/>
          </p:cNvSpPr>
          <p:nvPr/>
        </p:nvSpPr>
        <p:spPr bwMode="auto">
          <a:xfrm>
            <a:off x="3005552" y="2669076"/>
            <a:ext cx="4384535" cy="77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pt-BR" sz="4431" b="1">
                <a:solidFill>
                  <a:schemeClr val="bg1"/>
                </a:solidFill>
              </a:rPr>
              <a:t>Título do Curso</a:t>
            </a:r>
          </a:p>
        </p:txBody>
      </p:sp>
      <p:pic>
        <p:nvPicPr>
          <p:cNvPr id="2051" name="Picture 8" descr="modelo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CaixaDeTexto 1"/>
          <p:cNvSpPr txBox="1">
            <a:spLocks noChangeArrowheads="1"/>
          </p:cNvSpPr>
          <p:nvPr/>
        </p:nvSpPr>
        <p:spPr bwMode="auto">
          <a:xfrm>
            <a:off x="2123728" y="2438243"/>
            <a:ext cx="5916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Tutorial </a:t>
            </a:r>
            <a:r>
              <a:rPr lang="pt-B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Gerrit</a:t>
            </a: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Survival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 descr="https://git-scm.com/images/logo@2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140968"/>
            <a:ext cx="1512168" cy="632361"/>
          </a:xfrm>
          <a:prstGeom prst="rect">
            <a:avLst/>
          </a:prstGeom>
          <a:noFill/>
        </p:spPr>
      </p:pic>
      <p:pic>
        <p:nvPicPr>
          <p:cNvPr id="41986" name="Picture 2" descr="https://upload.wikimedia.org/wikipedia/mediawiki/thumb/a/a7/Gerrit.svg/200px-Gerrit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3140968"/>
            <a:ext cx="680864" cy="680864"/>
          </a:xfrm>
          <a:prstGeom prst="rect">
            <a:avLst/>
          </a:prstGeom>
          <a:noFill/>
        </p:spPr>
      </p:pic>
      <p:sp>
        <p:nvSpPr>
          <p:cNvPr id="7" name="Mais 6"/>
          <p:cNvSpPr/>
          <p:nvPr/>
        </p:nvSpPr>
        <p:spPr bwMode="auto">
          <a:xfrm>
            <a:off x="5148064" y="3284984"/>
            <a:ext cx="288032" cy="288032"/>
          </a:xfrm>
          <a:prstGeom prst="mathPlus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Clone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pt-BR" dirty="0" smtClean="0"/>
              <a:t>O repositório pode oferecer 2 opções  de links para download do projeto: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(1) </a:t>
            </a:r>
            <a:r>
              <a:rPr lang="pt-BR" dirty="0" smtClean="0"/>
              <a:t>Git Clone 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(2) </a:t>
            </a:r>
            <a:r>
              <a:rPr lang="pt-BR" dirty="0" smtClean="0"/>
              <a:t>Git clone </a:t>
            </a:r>
            <a:r>
              <a:rPr lang="pt-BR" i="1" dirty="0" err="1" smtClean="0"/>
              <a:t>with</a:t>
            </a:r>
            <a:r>
              <a:rPr lang="pt-BR" i="1" dirty="0" smtClean="0"/>
              <a:t> </a:t>
            </a:r>
            <a:r>
              <a:rPr lang="pt-BR" i="1" dirty="0" err="1" smtClean="0"/>
              <a:t>commit-msg-hooks</a:t>
            </a:r>
            <a:endParaRPr lang="pt-BR" i="1" dirty="0" smtClean="0"/>
          </a:p>
          <a:p>
            <a:pPr>
              <a:buNone/>
            </a:pPr>
            <a:endParaRPr lang="pt-BR" dirty="0"/>
          </a:p>
          <a:p>
            <a:pPr marL="514350" indent="-514350">
              <a:buClr>
                <a:srgbClr val="FFC000"/>
              </a:buClr>
              <a:buFont typeface="+mj-lt"/>
              <a:buAutoNum type="arabicPeriod" startAt="2"/>
            </a:pPr>
            <a:r>
              <a:rPr lang="pt-BR" dirty="0" smtClean="0"/>
              <a:t>Qual a diferença?</a:t>
            </a:r>
          </a:p>
          <a:p>
            <a:pPr marL="514350" indent="-514350">
              <a:buClr>
                <a:srgbClr val="FFC000"/>
              </a:buClr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(i) </a:t>
            </a:r>
            <a:r>
              <a:rPr lang="pt-BR" dirty="0" smtClean="0"/>
              <a:t>Código/arquivos de projeto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(ii) </a:t>
            </a:r>
            <a:r>
              <a:rPr lang="pt-BR" dirty="0" smtClean="0"/>
              <a:t>Código/arquivos de projeto + scripts de configuração </a:t>
            </a:r>
            <a:r>
              <a:rPr lang="pt-BR" i="1" dirty="0" smtClean="0"/>
              <a:t>(.</a:t>
            </a:r>
            <a:r>
              <a:rPr lang="pt-BR" i="1" dirty="0" err="1" smtClean="0"/>
              <a:t>git</a:t>
            </a:r>
            <a:r>
              <a:rPr lang="pt-BR" i="1" dirty="0" smtClean="0"/>
              <a:t>/</a:t>
            </a:r>
            <a:r>
              <a:rPr lang="pt-BR" i="1" dirty="0" err="1" smtClean="0"/>
              <a:t>hooks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5576" y="4869160"/>
            <a:ext cx="6696744" cy="10801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Clone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Porque clonar com scripts </a:t>
            </a:r>
            <a:r>
              <a:rPr lang="pt-BR" i="1" dirty="0" err="1" smtClean="0"/>
              <a:t>hooks</a:t>
            </a:r>
            <a:r>
              <a:rPr lang="pt-BR" dirty="0" smtClean="0"/>
              <a:t>?</a:t>
            </a:r>
            <a:endParaRPr lang="pt-BR" dirty="0"/>
          </a:p>
          <a:p>
            <a:pPr marL="354013" indent="-354013">
              <a:buClr>
                <a:srgbClr val="FFC000"/>
              </a:buClr>
            </a:pPr>
            <a:r>
              <a:rPr lang="pt-BR" dirty="0" smtClean="0"/>
              <a:t>Fluxo de trabalho padronizado (mensagem de </a:t>
            </a:r>
            <a:r>
              <a:rPr lang="pt-BR" i="1" dirty="0" err="1" smtClean="0"/>
              <a:t>commit</a:t>
            </a:r>
            <a:r>
              <a:rPr lang="pt-BR" dirty="0"/>
              <a:t>)</a:t>
            </a:r>
            <a:endParaRPr lang="pt-BR" dirty="0" smtClean="0"/>
          </a:p>
          <a:p>
            <a:pPr marL="365760" lvl="1" indent="0">
              <a:buNone/>
            </a:pPr>
            <a:r>
              <a:rPr lang="pt-BR" dirty="0" smtClean="0"/>
              <a:t>Veja: C</a:t>
            </a:r>
            <a:r>
              <a:rPr lang="pt-BR" dirty="0"/>
              <a:t>:\</a:t>
            </a:r>
            <a:r>
              <a:rPr lang="pt-BR" dirty="0" smtClean="0"/>
              <a:t>Users\User\Documents\Git\projeto\.git\hooks</a:t>
            </a:r>
            <a:endParaRPr lang="pt-BR" dirty="0"/>
          </a:p>
          <a:p>
            <a:pPr marL="719773" lvl="1" indent="-354013"/>
            <a:endParaRPr lang="pt-BR" dirty="0" smtClean="0"/>
          </a:p>
          <a:p>
            <a:pPr marL="365760" lvl="1" indent="0">
              <a:buNone/>
            </a:pPr>
            <a:endParaRPr lang="pt-BR" dirty="0" smtClean="0"/>
          </a:p>
          <a:p>
            <a:pPr marL="754063" lvl="1" indent="-354013">
              <a:buNone/>
            </a:pPr>
            <a:r>
              <a:rPr lang="pt-BR" dirty="0">
                <a:solidFill>
                  <a:schemeClr val="bg1"/>
                </a:solidFill>
              </a:rPr>
              <a:t>Visualizar os </a:t>
            </a:r>
            <a:r>
              <a:rPr lang="pt-BR" dirty="0" err="1">
                <a:solidFill>
                  <a:schemeClr val="bg1"/>
                </a:solidFill>
              </a:rPr>
              <a:t>branchs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locais:  </a:t>
            </a:r>
            <a:r>
              <a:rPr lang="pt-BR" dirty="0" err="1" smtClean="0">
                <a:solidFill>
                  <a:srgbClr val="FFFF00"/>
                </a:solidFill>
              </a:rPr>
              <a:t>git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branch</a:t>
            </a:r>
            <a:r>
              <a:rPr lang="pt-BR" dirty="0" smtClean="0">
                <a:solidFill>
                  <a:srgbClr val="FFFF00"/>
                </a:solidFill>
              </a:rPr>
              <a:t> -a</a:t>
            </a:r>
          </a:p>
          <a:p>
            <a:pPr marL="354013" indent="-354013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5013176"/>
            <a:ext cx="6336704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3175998" y="274575"/>
            <a:ext cx="5510729" cy="70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ctr" anchorCtr="0" compatLnSpc="1">
            <a:prstTxWarp prst="textNoShape">
              <a:avLst/>
            </a:prstTxWarp>
          </a:bodyPr>
          <a:lstStyle>
            <a:lvl1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22087"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844174"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266261"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688348"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r>
              <a:rPr lang="pt-BR" kern="0" dirty="0" err="1" smtClean="0"/>
              <a:t>Branchs</a:t>
            </a:r>
            <a:endParaRPr lang="pt-BR" kern="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779912" y="126784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“Trabalhe de forma organizada”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74" y="2070850"/>
            <a:ext cx="8229453" cy="4526502"/>
          </a:xfrm>
        </p:spPr>
        <p:txBody>
          <a:bodyPr/>
          <a:lstStyle/>
          <a:p>
            <a:pPr>
              <a:buClr>
                <a:srgbClr val="FFC000"/>
              </a:buClr>
            </a:pPr>
            <a:r>
              <a:rPr lang="pt-BR" dirty="0" smtClean="0"/>
              <a:t>Crie um </a:t>
            </a:r>
            <a:r>
              <a:rPr lang="pt-BR" i="1" dirty="0" err="1" smtClean="0"/>
              <a:t>branch</a:t>
            </a:r>
            <a:r>
              <a:rPr lang="pt-BR" dirty="0" smtClean="0"/>
              <a:t> local: </a:t>
            </a:r>
          </a:p>
          <a:p>
            <a:pPr lvl="1"/>
            <a:r>
              <a:rPr lang="pt-BR" sz="2400" dirty="0" smtClean="0"/>
              <a:t>Mantenha uma versão do código “clean” na sua maquina. </a:t>
            </a:r>
          </a:p>
          <a:p>
            <a:pPr lvl="1"/>
            <a:r>
              <a:rPr lang="pt-BR" sz="2400" dirty="0" smtClean="0"/>
              <a:t>Não trabalhe no </a:t>
            </a:r>
            <a:r>
              <a:rPr lang="pt-BR" sz="2400" i="1" dirty="0" err="1" smtClean="0"/>
              <a:t>branch</a:t>
            </a:r>
            <a:r>
              <a:rPr lang="pt-BR" sz="2400" i="1" dirty="0" smtClean="0"/>
              <a:t> “</a:t>
            </a:r>
            <a:r>
              <a:rPr lang="pt-BR" sz="2400" i="1" dirty="0" err="1" smtClean="0"/>
              <a:t>master</a:t>
            </a:r>
            <a:r>
              <a:rPr lang="pt-BR" sz="2400" dirty="0" smtClean="0"/>
              <a:t>”. Crie o seu! </a:t>
            </a:r>
          </a:p>
          <a:p>
            <a:pPr lvl="1"/>
            <a:r>
              <a:rPr lang="pt-BR" sz="2400" dirty="0" smtClean="0"/>
              <a:t>Dê preferência para nome de </a:t>
            </a:r>
            <a:r>
              <a:rPr lang="pt-BR" sz="2400" i="1" dirty="0" err="1" smtClean="0"/>
              <a:t>branchs</a:t>
            </a:r>
            <a:r>
              <a:rPr lang="pt-BR" sz="2400" dirty="0"/>
              <a:t> </a:t>
            </a:r>
            <a:r>
              <a:rPr lang="pt-BR" sz="2400" dirty="0" smtClean="0"/>
              <a:t>auto explicativos</a:t>
            </a:r>
          </a:p>
          <a:p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  </a:t>
            </a:r>
            <a:r>
              <a:rPr lang="pt-BR" sz="2400" dirty="0" smtClean="0">
                <a:solidFill>
                  <a:schemeClr val="bg1"/>
                </a:solidFill>
              </a:rPr>
              <a:t>Ir para um </a:t>
            </a:r>
            <a:r>
              <a:rPr lang="pt-BR" sz="2400" dirty="0" err="1" smtClean="0">
                <a:solidFill>
                  <a:schemeClr val="bg1"/>
                </a:solidFill>
              </a:rPr>
              <a:t>branch</a:t>
            </a:r>
            <a:r>
              <a:rPr lang="pt-BR" sz="2400" dirty="0" smtClean="0">
                <a:solidFill>
                  <a:schemeClr val="bg1"/>
                </a:solidFill>
              </a:rPr>
              <a:t>: </a:t>
            </a:r>
            <a:r>
              <a:rPr lang="pt-BR" sz="2400" dirty="0" err="1" smtClean="0">
                <a:solidFill>
                  <a:srgbClr val="FFFF00"/>
                </a:solidFill>
              </a:rPr>
              <a:t>git</a:t>
            </a:r>
            <a:r>
              <a:rPr lang="pt-BR" sz="2400" dirty="0" smtClean="0">
                <a:solidFill>
                  <a:srgbClr val="FFFF00"/>
                </a:solidFill>
              </a:rPr>
              <a:t> </a:t>
            </a:r>
            <a:r>
              <a:rPr lang="pt-BR" sz="2400" dirty="0" err="1" smtClean="0">
                <a:solidFill>
                  <a:srgbClr val="FFFF00"/>
                </a:solidFill>
              </a:rPr>
              <a:t>checkout</a:t>
            </a:r>
            <a:r>
              <a:rPr lang="pt-BR" sz="2400" dirty="0" smtClean="0">
                <a:solidFill>
                  <a:srgbClr val="FFFF00"/>
                </a:solidFill>
              </a:rPr>
              <a:t> –b </a:t>
            </a:r>
            <a:r>
              <a:rPr lang="pt-BR" sz="2400" dirty="0" err="1" smtClean="0">
                <a:solidFill>
                  <a:srgbClr val="FFFF00"/>
                </a:solidFill>
              </a:rPr>
              <a:t>tela_login</a:t>
            </a:r>
            <a:endParaRPr lang="pt-BR" sz="2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7274" y="5229200"/>
            <a:ext cx="850721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74" y="2070850"/>
            <a:ext cx="8686726" cy="452650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Porque usar </a:t>
            </a:r>
            <a:r>
              <a:rPr lang="pt-BR" i="1" dirty="0" err="1" smtClean="0"/>
              <a:t>branchs</a:t>
            </a:r>
            <a:r>
              <a:rPr lang="pt-BR" i="1" dirty="0" smtClean="0"/>
              <a:t> locais</a:t>
            </a:r>
            <a:r>
              <a:rPr lang="pt-BR" dirty="0" smtClean="0"/>
              <a:t>?</a:t>
            </a:r>
          </a:p>
          <a:p>
            <a:r>
              <a:rPr lang="pt-BR" sz="2600" dirty="0" smtClean="0"/>
              <a:t>Você esta trabalhando em uma </a:t>
            </a:r>
            <a:r>
              <a:rPr lang="pt-BR" sz="2600" dirty="0" err="1" smtClean="0"/>
              <a:t>task</a:t>
            </a:r>
            <a:r>
              <a:rPr lang="pt-BR" sz="2600" dirty="0" smtClean="0"/>
              <a:t> “Implementar tela de </a:t>
            </a:r>
            <a:r>
              <a:rPr lang="pt-BR" sz="2600" dirty="0" err="1" smtClean="0"/>
              <a:t>login</a:t>
            </a:r>
            <a:r>
              <a:rPr lang="pt-BR" sz="2600" dirty="0" smtClean="0"/>
              <a:t>”. Seu </a:t>
            </a:r>
            <a:r>
              <a:rPr lang="pt-BR" sz="2600" i="1" dirty="0" err="1" smtClean="0"/>
              <a:t>branch</a:t>
            </a:r>
            <a:r>
              <a:rPr lang="pt-BR" sz="2600" i="1" dirty="0" smtClean="0"/>
              <a:t> </a:t>
            </a:r>
            <a:r>
              <a:rPr lang="pt-BR" sz="2600" dirty="0" smtClean="0"/>
              <a:t>chama-se “</a:t>
            </a:r>
            <a:r>
              <a:rPr lang="pt-BR" sz="2600" dirty="0" err="1" smtClean="0"/>
              <a:t>tela_login</a:t>
            </a:r>
            <a:r>
              <a:rPr lang="pt-BR" sz="2600" dirty="0" smtClean="0"/>
              <a:t>”;</a:t>
            </a:r>
          </a:p>
          <a:p>
            <a:r>
              <a:rPr lang="pt-BR" sz="2600" dirty="0" smtClean="0"/>
              <a:t>Cliente pede alteração do nome do projeto;</a:t>
            </a:r>
          </a:p>
          <a:p>
            <a:r>
              <a:rPr lang="pt-BR" sz="2600" dirty="0" smtClean="0"/>
              <a:t>Salve as alterações do projeto. Faça </a:t>
            </a:r>
            <a:r>
              <a:rPr lang="pt-BR" sz="2600" i="1" dirty="0" err="1" smtClean="0"/>
              <a:t>checkout</a:t>
            </a:r>
            <a:r>
              <a:rPr lang="pt-BR" sz="2600" i="1" dirty="0" smtClean="0"/>
              <a:t> </a:t>
            </a:r>
            <a:r>
              <a:rPr lang="pt-BR" sz="2600" dirty="0" smtClean="0"/>
              <a:t>para o </a:t>
            </a:r>
            <a:r>
              <a:rPr lang="pt-BR" sz="2600" dirty="0" err="1" smtClean="0"/>
              <a:t>codigo</a:t>
            </a:r>
            <a:r>
              <a:rPr lang="pt-BR" sz="2600" dirty="0" smtClean="0"/>
              <a:t> “clean” e crie um novo </a:t>
            </a:r>
            <a:r>
              <a:rPr lang="pt-BR" sz="2600" i="1" dirty="0" err="1" smtClean="0"/>
              <a:t>branch</a:t>
            </a:r>
            <a:r>
              <a:rPr lang="pt-BR" sz="2600" dirty="0" smtClean="0"/>
              <a:t> para realizar a alteração:</a:t>
            </a:r>
          </a:p>
          <a:p>
            <a:endParaRPr lang="pt-BR" sz="2600" dirty="0" smtClean="0"/>
          </a:p>
          <a:p>
            <a:pPr marL="88900" lvl="1" indent="25400">
              <a:buNone/>
            </a:pPr>
            <a:r>
              <a:rPr lang="pt-BR" sz="2600" dirty="0" smtClean="0">
                <a:solidFill>
                  <a:srgbClr val="002060"/>
                </a:solidFill>
              </a:rPr>
              <a:t> </a:t>
            </a:r>
            <a:r>
              <a:rPr lang="pt-BR" sz="2600" dirty="0" smtClean="0">
                <a:solidFill>
                  <a:schemeClr val="bg1"/>
                </a:solidFill>
              </a:rPr>
              <a:t>Ir para o </a:t>
            </a:r>
            <a:r>
              <a:rPr lang="pt-BR" sz="2600" dirty="0" err="1" smtClean="0">
                <a:solidFill>
                  <a:schemeClr val="bg1"/>
                </a:solidFill>
              </a:rPr>
              <a:t>branch</a:t>
            </a:r>
            <a:r>
              <a:rPr lang="pt-BR" sz="2600" dirty="0" smtClean="0">
                <a:solidFill>
                  <a:schemeClr val="bg1"/>
                </a:solidFill>
              </a:rPr>
              <a:t> clean: </a:t>
            </a:r>
            <a:r>
              <a:rPr lang="pt-BR" sz="2600" dirty="0" err="1" smtClean="0">
                <a:solidFill>
                  <a:srgbClr val="FFFF00"/>
                </a:solidFill>
              </a:rPr>
              <a:t>git</a:t>
            </a:r>
            <a:r>
              <a:rPr lang="pt-BR" sz="2600" dirty="0" smtClean="0">
                <a:solidFill>
                  <a:srgbClr val="FFFF00"/>
                </a:solidFill>
              </a:rPr>
              <a:t> </a:t>
            </a:r>
            <a:r>
              <a:rPr lang="pt-BR" sz="2600" dirty="0" err="1" smtClean="0">
                <a:solidFill>
                  <a:srgbClr val="FFFF00"/>
                </a:solidFill>
              </a:rPr>
              <a:t>checkout</a:t>
            </a:r>
            <a:r>
              <a:rPr lang="pt-BR" sz="2600" dirty="0" smtClean="0">
                <a:solidFill>
                  <a:srgbClr val="FFFF00"/>
                </a:solidFill>
              </a:rPr>
              <a:t> –b </a:t>
            </a:r>
            <a:r>
              <a:rPr lang="pt-BR" sz="2600" dirty="0" err="1" smtClean="0">
                <a:solidFill>
                  <a:srgbClr val="FFFF00"/>
                </a:solidFill>
              </a:rPr>
              <a:t>change_nome</a:t>
            </a:r>
            <a:r>
              <a:rPr lang="pt-BR" sz="2600" dirty="0" smtClean="0">
                <a:solidFill>
                  <a:srgbClr val="FFFF00"/>
                </a:solidFill>
              </a:rPr>
              <a:t> &lt;pai&gt;</a:t>
            </a:r>
          </a:p>
          <a:p>
            <a:pPr marL="360363" lvl="1" indent="-246063">
              <a:buNone/>
            </a:pPr>
            <a:r>
              <a:rPr lang="pt-BR" sz="2600" dirty="0" smtClean="0">
                <a:solidFill>
                  <a:srgbClr val="FF0000"/>
                </a:solidFill>
              </a:rPr>
              <a:t> </a:t>
            </a:r>
          </a:p>
          <a:p>
            <a:pPr marL="360363" lvl="1" indent="-246063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360363" lvl="1" indent="-246063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3175998" y="274575"/>
            <a:ext cx="5510729" cy="70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ctr" anchorCtr="0" compatLnSpc="1">
            <a:prstTxWarp prst="textNoShape">
              <a:avLst/>
            </a:prstTxWarp>
          </a:bodyPr>
          <a:lstStyle>
            <a:lvl1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22087"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844174"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266261"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688348"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r>
              <a:rPr lang="pt-BR" kern="0" dirty="0" err="1" smtClean="0"/>
              <a:t>Branchs</a:t>
            </a:r>
            <a:endParaRPr lang="pt-BR" kern="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779912" y="126784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“Trabalhe de forma organizada”</a:t>
            </a:r>
            <a:endParaRPr lang="pt-B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auto">
          <a:xfrm>
            <a:off x="2771800" y="5517232"/>
            <a:ext cx="2664296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2771800" y="4653136"/>
            <a:ext cx="2664296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74" y="2070850"/>
            <a:ext cx="8229453" cy="4526502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Porque usar </a:t>
            </a:r>
            <a:r>
              <a:rPr lang="pt-BR" i="1" dirty="0" err="1" smtClean="0"/>
              <a:t>branchs</a:t>
            </a:r>
            <a:r>
              <a:rPr lang="pt-BR" dirty="0" smtClean="0"/>
              <a:t> locais?</a:t>
            </a:r>
          </a:p>
          <a:p>
            <a:r>
              <a:rPr lang="pt-BR" sz="2400" dirty="0" smtClean="0"/>
              <a:t>Terminou a alteração emergencial? Então você pode retornar par ao </a:t>
            </a:r>
            <a:r>
              <a:rPr lang="pt-BR" sz="2400" dirty="0" err="1" smtClean="0"/>
              <a:t>branch</a:t>
            </a:r>
            <a:r>
              <a:rPr lang="pt-BR" sz="2400" dirty="0" smtClean="0"/>
              <a:t> “</a:t>
            </a:r>
            <a:r>
              <a:rPr lang="pt-BR" sz="2400" dirty="0" err="1" smtClean="0"/>
              <a:t>tela_login</a:t>
            </a:r>
            <a:r>
              <a:rPr lang="pt-BR" sz="2400" dirty="0" smtClean="0"/>
              <a:t>”.</a:t>
            </a:r>
          </a:p>
          <a:p>
            <a:r>
              <a:rPr lang="pt-BR" sz="2400" dirty="0" smtClean="0">
                <a:solidFill>
                  <a:srgbClr val="FFC000"/>
                </a:solidFill>
              </a:rPr>
              <a:t>Vantagem? </a:t>
            </a:r>
            <a:r>
              <a:rPr lang="pt-BR" sz="2400" dirty="0" smtClean="0"/>
              <a:t>Pode-se ter várias versões de um código em sua maquina, trabalhar com atividades em paralelo.</a:t>
            </a:r>
          </a:p>
          <a:p>
            <a:endParaRPr lang="pt-BR" sz="2400" dirty="0" smtClean="0"/>
          </a:p>
          <a:p>
            <a:pPr>
              <a:buNone/>
            </a:pPr>
            <a:r>
              <a:rPr lang="pt-BR" sz="2400" i="1" dirty="0" err="1" smtClean="0"/>
              <a:t>Branchs</a:t>
            </a:r>
            <a:r>
              <a:rPr lang="pt-BR" sz="2400" dirty="0" smtClean="0"/>
              <a:t> locais:    </a:t>
            </a:r>
            <a:r>
              <a:rPr lang="pt-BR" sz="2400" dirty="0" err="1" smtClean="0">
                <a:solidFill>
                  <a:srgbClr val="FFFF00"/>
                </a:solidFill>
              </a:rPr>
              <a:t>git</a:t>
            </a:r>
            <a:r>
              <a:rPr lang="pt-BR" sz="2400" dirty="0" smtClean="0">
                <a:solidFill>
                  <a:srgbClr val="FFFF00"/>
                </a:solidFill>
              </a:rPr>
              <a:t> </a:t>
            </a:r>
            <a:r>
              <a:rPr lang="pt-BR" sz="2400" dirty="0" err="1" smtClean="0">
                <a:solidFill>
                  <a:srgbClr val="FFFF00"/>
                </a:solidFill>
              </a:rPr>
              <a:t>branch</a:t>
            </a:r>
            <a:r>
              <a:rPr lang="pt-BR" sz="2400" dirty="0" smtClean="0">
                <a:solidFill>
                  <a:srgbClr val="FFFF00"/>
                </a:solidFill>
              </a:rPr>
              <a:t> –a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i="1" dirty="0" smtClean="0"/>
              <a:t>Branch</a:t>
            </a:r>
            <a:r>
              <a:rPr lang="pt-BR" sz="2400" dirty="0" smtClean="0"/>
              <a:t> atual:       </a:t>
            </a:r>
            <a:r>
              <a:rPr lang="pt-BR" sz="2400" dirty="0" err="1" smtClean="0">
                <a:solidFill>
                  <a:srgbClr val="FFFF00"/>
                </a:solidFill>
              </a:rPr>
              <a:t>git</a:t>
            </a:r>
            <a:r>
              <a:rPr lang="pt-BR" sz="2400" dirty="0" smtClean="0">
                <a:solidFill>
                  <a:srgbClr val="FFFF00"/>
                </a:solidFill>
              </a:rPr>
              <a:t> </a:t>
            </a:r>
            <a:r>
              <a:rPr lang="pt-BR" sz="2400" dirty="0" err="1" smtClean="0">
                <a:solidFill>
                  <a:srgbClr val="FFFF00"/>
                </a:solidFill>
              </a:rPr>
              <a:t>branch</a:t>
            </a:r>
            <a:r>
              <a:rPr lang="pt-BR" sz="2400" dirty="0" smtClean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3779912" y="126784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“Trabalhe de forma organizada”</a:t>
            </a:r>
            <a:endParaRPr lang="pt-B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3175998" y="274575"/>
            <a:ext cx="5510729" cy="70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ctr" anchorCtr="0" compatLnSpc="1">
            <a:prstTxWarp prst="textNoShape">
              <a:avLst/>
            </a:prstTxWarp>
          </a:bodyPr>
          <a:lstStyle>
            <a:lvl1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22087"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844174"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266261"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688348"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r>
              <a:rPr lang="pt-BR" kern="0" dirty="0" err="1" smtClean="0"/>
              <a:t>Branchs</a:t>
            </a:r>
            <a:endParaRPr lang="pt-BR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318356" y="2852936"/>
            <a:ext cx="8507288" cy="2232248"/>
            <a:chOff x="179512" y="2852936"/>
            <a:chExt cx="8064896" cy="1887984"/>
          </a:xfrm>
        </p:grpSpPr>
        <p:sp>
          <p:nvSpPr>
            <p:cNvPr id="8" name="Texto Explicativo 1 (Ênfase) 7"/>
            <p:cNvSpPr/>
            <p:nvPr/>
          </p:nvSpPr>
          <p:spPr>
            <a:xfrm>
              <a:off x="179512" y="3472892"/>
              <a:ext cx="1656184" cy="936104"/>
            </a:xfrm>
            <a:prstGeom prst="accentCallout1">
              <a:avLst>
                <a:gd name="adj1" fmla="val 39232"/>
                <a:gd name="adj2" fmla="val 100309"/>
                <a:gd name="adj3" fmla="val 92369"/>
                <a:gd name="adj4" fmla="val 14065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Código com a implementação da tela de </a:t>
              </a:r>
              <a:r>
                <a:rPr lang="pt-BR" sz="1600" dirty="0" err="1" smtClean="0">
                  <a:solidFill>
                    <a:schemeClr val="tx1"/>
                  </a:solidFill>
                </a:rPr>
                <a:t>login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Agrupar 4"/>
            <p:cNvGrpSpPr/>
            <p:nvPr/>
          </p:nvGrpSpPr>
          <p:grpSpPr>
            <a:xfrm>
              <a:off x="2411760" y="2852936"/>
              <a:ext cx="5832648" cy="1887984"/>
              <a:chOff x="2765145" y="4819301"/>
              <a:chExt cx="5832648" cy="1887984"/>
            </a:xfrm>
          </p:grpSpPr>
          <p:graphicFrame>
            <p:nvGraphicFramePr>
              <p:cNvPr id="6" name="Diagrama 5"/>
              <p:cNvGraphicFramePr/>
              <p:nvPr>
                <p:extLst>
                  <p:ext uri="{D42A27DB-BD31-4B8C-83A1-F6EECF244321}">
                    <p14:modId xmlns:p14="http://schemas.microsoft.com/office/powerpoint/2010/main" val="499942070"/>
                  </p:ext>
                </p:extLst>
              </p:nvPr>
            </p:nvGraphicFramePr>
            <p:xfrm>
              <a:off x="2765145" y="5107333"/>
              <a:ext cx="3024336" cy="159995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7" name="Texto Explicativo 1 (Ênfase) 6"/>
              <p:cNvSpPr/>
              <p:nvPr/>
            </p:nvSpPr>
            <p:spPr>
              <a:xfrm>
                <a:off x="5933497" y="4819301"/>
                <a:ext cx="2448272" cy="432048"/>
              </a:xfrm>
              <a:prstGeom prst="accentCallout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Código </a:t>
                </a:r>
                <a:r>
                  <a:rPr lang="pt-BR" i="1" dirty="0" smtClean="0">
                    <a:solidFill>
                      <a:schemeClr val="tx1"/>
                    </a:solidFill>
                  </a:rPr>
                  <a:t>“</a:t>
                </a:r>
                <a:r>
                  <a:rPr lang="pt-BR" i="1" dirty="0" err="1" smtClean="0">
                    <a:solidFill>
                      <a:schemeClr val="tx1"/>
                    </a:solidFill>
                  </a:rPr>
                  <a:t>Clean</a:t>
                </a:r>
                <a:r>
                  <a:rPr lang="pt-BR" i="1" dirty="0" smtClean="0">
                    <a:solidFill>
                      <a:schemeClr val="tx1"/>
                    </a:solidFill>
                  </a:rPr>
                  <a:t>”</a:t>
                </a:r>
                <a:endParaRPr lang="pt-BR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o Explicativo 1 (Ênfase) 8"/>
              <p:cNvSpPr/>
              <p:nvPr/>
            </p:nvSpPr>
            <p:spPr>
              <a:xfrm>
                <a:off x="6653577" y="5395365"/>
                <a:ext cx="1944216" cy="1224136"/>
              </a:xfrm>
              <a:prstGeom prst="accentCallout1">
                <a:avLst>
                  <a:gd name="adj1" fmla="val 67906"/>
                  <a:gd name="adj2" fmla="val -7195"/>
                  <a:gd name="adj3" fmla="val 69127"/>
                  <a:gd name="adj4" fmla="val -45919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Código APENAS com  a alteração  emergencial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" name="Título 1"/>
          <p:cNvSpPr txBox="1">
            <a:spLocks/>
          </p:cNvSpPr>
          <p:nvPr/>
        </p:nvSpPr>
        <p:spPr bwMode="auto">
          <a:xfrm>
            <a:off x="3175998" y="274575"/>
            <a:ext cx="5510729" cy="70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93" tIns="47896" rIns="95793" bIns="47896" numCol="1" anchor="ctr" anchorCtr="0" compatLnSpc="1">
            <a:prstTxWarp prst="textNoShape">
              <a:avLst/>
            </a:prstTxWarp>
          </a:bodyPr>
          <a:lstStyle>
            <a:lvl1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22087"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844174"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266261"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688348" algn="r" defTabSz="883745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r>
              <a:rPr lang="pt-BR" kern="0" dirty="0" err="1" smtClean="0"/>
              <a:t>Branchs</a:t>
            </a:r>
            <a:endParaRPr lang="pt-BR" kern="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779912" y="126784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“Trabalhe de forma organizada”</a:t>
            </a:r>
            <a:endParaRPr lang="pt-B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63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3419872" y="2924944"/>
            <a:ext cx="2664296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Quais modificações foram feitas?</a:t>
            </a:r>
          </a:p>
          <a:p>
            <a:pPr marL="0" indent="0">
              <a:buNone/>
            </a:pPr>
            <a:endParaRPr lang="pt-BR" dirty="0" smtClean="0"/>
          </a:p>
          <a:p>
            <a:pPr>
              <a:buNone/>
            </a:pPr>
            <a:r>
              <a:rPr lang="pt-BR" sz="2400" dirty="0" smtClean="0"/>
              <a:t>Verificar mudanças:       </a:t>
            </a:r>
            <a:r>
              <a:rPr lang="pt-BR" sz="2400" dirty="0" err="1" smtClean="0">
                <a:solidFill>
                  <a:srgbClr val="FFFF00"/>
                </a:solidFill>
              </a:rPr>
              <a:t>git</a:t>
            </a:r>
            <a:r>
              <a:rPr lang="pt-BR" sz="2400" dirty="0" smtClean="0">
                <a:solidFill>
                  <a:srgbClr val="FFFF00"/>
                </a:solidFill>
              </a:rPr>
              <a:t> status</a:t>
            </a:r>
          </a:p>
          <a:p>
            <a:pPr>
              <a:buNone/>
            </a:pPr>
            <a:endParaRPr lang="pt-BR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400" b="1" dirty="0" smtClean="0">
                <a:solidFill>
                  <a:srgbClr val="00B050"/>
                </a:solidFill>
              </a:rPr>
              <a:t>To </a:t>
            </a:r>
            <a:r>
              <a:rPr lang="pt-BR" sz="2400" b="1" dirty="0" err="1" smtClean="0">
                <a:solidFill>
                  <a:srgbClr val="00B050"/>
                </a:solidFill>
              </a:rPr>
              <a:t>be</a:t>
            </a:r>
            <a:r>
              <a:rPr lang="pt-BR" sz="2400" b="1" dirty="0" smtClean="0">
                <a:solidFill>
                  <a:srgbClr val="00B050"/>
                </a:solidFill>
              </a:rPr>
              <a:t> </a:t>
            </a:r>
            <a:r>
              <a:rPr lang="pt-BR" sz="2400" b="1" dirty="0" err="1" smtClean="0">
                <a:solidFill>
                  <a:srgbClr val="00B050"/>
                </a:solidFill>
              </a:rPr>
              <a:t>commited</a:t>
            </a:r>
            <a:r>
              <a:rPr lang="pt-BR" sz="2400" b="1" dirty="0" smtClean="0">
                <a:solidFill>
                  <a:srgbClr val="00B050"/>
                </a:solidFill>
              </a:rPr>
              <a:t> (área de seleção): </a:t>
            </a:r>
            <a:r>
              <a:rPr lang="pt-BR" sz="2400" dirty="0" smtClean="0"/>
              <a:t>arquivos que estão na fila para </a:t>
            </a:r>
            <a:r>
              <a:rPr lang="pt-BR" sz="2400" dirty="0" err="1" smtClean="0"/>
              <a:t>commit</a:t>
            </a:r>
            <a:endParaRPr lang="pt-BR" sz="2400" dirty="0" smtClean="0"/>
          </a:p>
          <a:p>
            <a:pPr>
              <a:buNone/>
            </a:pPr>
            <a:r>
              <a:rPr lang="pt-BR" sz="2400" b="1" dirty="0" err="1" smtClean="0">
                <a:solidFill>
                  <a:srgbClr val="FF0000"/>
                </a:solidFill>
              </a:rPr>
              <a:t>Not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dirty="0" err="1" smtClean="0">
                <a:solidFill>
                  <a:srgbClr val="FF0000"/>
                </a:solidFill>
              </a:rPr>
              <a:t>staged</a:t>
            </a:r>
            <a:r>
              <a:rPr lang="pt-BR" sz="2400" b="1" dirty="0" smtClean="0">
                <a:solidFill>
                  <a:srgbClr val="FF0000"/>
                </a:solidFill>
              </a:rPr>
              <a:t> for </a:t>
            </a:r>
            <a:r>
              <a:rPr lang="pt-BR" sz="2400" b="1" dirty="0" err="1" smtClean="0">
                <a:solidFill>
                  <a:srgbClr val="FF0000"/>
                </a:solidFill>
              </a:rPr>
              <a:t>commit</a:t>
            </a:r>
            <a:r>
              <a:rPr lang="pt-BR" sz="2400" b="1" dirty="0" smtClean="0">
                <a:solidFill>
                  <a:srgbClr val="FF0000"/>
                </a:solidFill>
              </a:rPr>
              <a:t> (monitorados): </a:t>
            </a:r>
            <a:r>
              <a:rPr lang="pt-BR" sz="2400" dirty="0" smtClean="0"/>
              <a:t>arquivos modificados que não estão na fila para </a:t>
            </a:r>
            <a:r>
              <a:rPr lang="pt-BR" sz="2400" i="1" dirty="0" err="1" smtClean="0"/>
              <a:t>commit</a:t>
            </a:r>
            <a:r>
              <a:rPr lang="pt-BR" sz="2400" i="1" dirty="0" smtClean="0"/>
              <a:t>.</a:t>
            </a:r>
          </a:p>
          <a:p>
            <a:pPr>
              <a:buNone/>
            </a:pPr>
            <a:r>
              <a:rPr lang="pt-BR" sz="2400" b="1" dirty="0" err="1" smtClean="0">
                <a:solidFill>
                  <a:srgbClr val="FF0000"/>
                </a:solidFill>
              </a:rPr>
              <a:t>Untracked</a:t>
            </a:r>
            <a:r>
              <a:rPr lang="pt-BR" sz="2400" b="1" dirty="0" smtClean="0">
                <a:solidFill>
                  <a:srgbClr val="FF0000"/>
                </a:solidFill>
              </a:rPr>
              <a:t> (não monitorados): </a:t>
            </a:r>
            <a:r>
              <a:rPr lang="pt-BR" sz="2400" dirty="0" smtClean="0"/>
              <a:t>arquivos não monitorados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Salvando modificações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-3780928" y="1630541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771800" y="126784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“Funcionou? Salve e faça </a:t>
            </a:r>
            <a:r>
              <a:rPr lang="pt-B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pt-B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auto">
          <a:xfrm>
            <a:off x="3779912" y="2636912"/>
            <a:ext cx="2664296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7544" y="4581128"/>
            <a:ext cx="8003232" cy="15121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Salvando </a:t>
            </a:r>
            <a:r>
              <a:rPr lang="pt-BR" dirty="0"/>
              <a:t>modificações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Para adicionar arquivos </a:t>
            </a:r>
            <a:r>
              <a:rPr lang="pt-BR" dirty="0" err="1" smtClean="0">
                <a:solidFill>
                  <a:srgbClr val="FF0000"/>
                </a:solidFill>
              </a:rPr>
              <a:t>Untracked</a:t>
            </a: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/>
              <a:t>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Not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staged</a:t>
            </a:r>
            <a:r>
              <a:rPr lang="pt-BR" dirty="0" smtClean="0">
                <a:solidFill>
                  <a:srgbClr val="FF0000"/>
                </a:solidFill>
              </a:rPr>
              <a:t> for </a:t>
            </a:r>
            <a:r>
              <a:rPr lang="pt-BR" dirty="0" err="1" smtClean="0">
                <a:solidFill>
                  <a:srgbClr val="FF0000"/>
                </a:solidFill>
              </a:rPr>
              <a:t>commit</a:t>
            </a: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/>
              <a:t> para </a:t>
            </a:r>
            <a:r>
              <a:rPr lang="pt-BR" dirty="0" smtClean="0">
                <a:solidFill>
                  <a:srgbClr val="00B050"/>
                </a:solidFill>
              </a:rPr>
              <a:t>To </a:t>
            </a:r>
            <a:r>
              <a:rPr lang="pt-BR" dirty="0" err="1" smtClean="0">
                <a:solidFill>
                  <a:srgbClr val="00B050"/>
                </a:solidFill>
              </a:rPr>
              <a:t>be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commited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/>
              <a:t>execute:</a:t>
            </a:r>
            <a:endParaRPr lang="pt-BR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Adicionar modificações:  	</a:t>
            </a:r>
            <a:r>
              <a:rPr lang="pt-BR" dirty="0" err="1" smtClean="0">
                <a:solidFill>
                  <a:srgbClr val="FFFF00"/>
                </a:solidFill>
              </a:rPr>
              <a:t>git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add</a:t>
            </a:r>
            <a:r>
              <a:rPr lang="pt-BR" dirty="0" smtClean="0">
                <a:solidFill>
                  <a:srgbClr val="FFFF00"/>
                </a:solidFill>
              </a:rPr>
              <a:t> &lt;file&gt;</a:t>
            </a:r>
          </a:p>
          <a:p>
            <a:pPr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Não quer mais adicionar as modificações no </a:t>
            </a:r>
            <a:r>
              <a:rPr lang="pt-BR" i="1" dirty="0" err="1" smtClean="0"/>
              <a:t>commit</a:t>
            </a:r>
            <a:r>
              <a:rPr lang="pt-BR" dirty="0" smtClean="0"/>
              <a:t>?</a:t>
            </a:r>
          </a:p>
          <a:p>
            <a:endParaRPr lang="pt-BR" dirty="0" smtClean="0">
              <a:solidFill>
                <a:srgbClr val="00B050"/>
              </a:solidFill>
            </a:endParaRPr>
          </a:p>
          <a:p>
            <a:pPr lvl="1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dirty="0" err="1" smtClean="0">
                <a:solidFill>
                  <a:srgbClr val="FFFF00"/>
                </a:solidFill>
              </a:rPr>
              <a:t>git</a:t>
            </a:r>
            <a:r>
              <a:rPr lang="pt-BR" dirty="0" smtClean="0">
                <a:solidFill>
                  <a:srgbClr val="FFFF00"/>
                </a:solidFill>
              </a:rPr>
              <a:t> reset HEAD~ &lt;file&gt;</a:t>
            </a:r>
          </a:p>
          <a:p>
            <a:pPr>
              <a:buNone/>
            </a:pPr>
            <a:r>
              <a:rPr lang="pt-BR" dirty="0" err="1" smtClean="0">
                <a:solidFill>
                  <a:srgbClr val="FFFF00"/>
                </a:solidFill>
              </a:rPr>
              <a:t>git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rm</a:t>
            </a:r>
            <a:r>
              <a:rPr lang="pt-BR" dirty="0" smtClean="0">
                <a:solidFill>
                  <a:srgbClr val="FFFF00"/>
                </a:solidFill>
              </a:rPr>
              <a:t> &lt;file&gt; </a:t>
            </a:r>
            <a:r>
              <a:rPr lang="pt-BR" dirty="0" smtClean="0">
                <a:solidFill>
                  <a:schemeClr val="bg1"/>
                </a:solidFill>
              </a:rPr>
              <a:t>(remove da área de arquivos monitorados)</a:t>
            </a:r>
          </a:p>
          <a:p>
            <a:pPr>
              <a:buNone/>
            </a:pPr>
            <a:r>
              <a:rPr lang="pt-BR" dirty="0" err="1" smtClean="0">
                <a:solidFill>
                  <a:srgbClr val="FFFF00"/>
                </a:solidFill>
              </a:rPr>
              <a:t>git</a:t>
            </a:r>
            <a:r>
              <a:rPr lang="pt-BR" dirty="0" smtClean="0">
                <a:solidFill>
                  <a:srgbClr val="FFFF00"/>
                </a:solidFill>
              </a:rPr>
              <a:t> clean –f  &lt;file&gt; </a:t>
            </a:r>
            <a:r>
              <a:rPr lang="pt-BR" dirty="0" smtClean="0">
                <a:solidFill>
                  <a:schemeClr val="bg1"/>
                </a:solidFill>
              </a:rPr>
              <a:t>(remove da área de arquivos não monitorados)</a:t>
            </a:r>
          </a:p>
          <a:p>
            <a:pPr lvl="1">
              <a:buNone/>
            </a:pPr>
            <a:r>
              <a:rPr lang="pt-BR" dirty="0"/>
              <a:t> 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71800" y="126784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“Funcionou? Salve e faça </a:t>
            </a:r>
            <a:r>
              <a:rPr lang="pt-B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pt-B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3140968"/>
            <a:ext cx="8219256" cy="1656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Salvando </a:t>
            </a:r>
            <a:r>
              <a:rPr lang="pt-BR" dirty="0"/>
              <a:t>modificações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Desfazer alterações nos arquivos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400" dirty="0" smtClean="0"/>
              <a:t>	</a:t>
            </a:r>
          </a:p>
          <a:p>
            <a:pPr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Execute:  </a:t>
            </a:r>
            <a:r>
              <a:rPr lang="pt-BR" sz="2400" dirty="0" err="1" smtClean="0">
                <a:solidFill>
                  <a:srgbClr val="FFFF00"/>
                </a:solidFill>
              </a:rPr>
              <a:t>git</a:t>
            </a:r>
            <a:r>
              <a:rPr lang="pt-BR" sz="2400" dirty="0" smtClean="0">
                <a:solidFill>
                  <a:srgbClr val="FFFF00"/>
                </a:solidFill>
              </a:rPr>
              <a:t> </a:t>
            </a:r>
            <a:r>
              <a:rPr lang="pt-BR" sz="2400" dirty="0" err="1" smtClean="0">
                <a:solidFill>
                  <a:srgbClr val="FFFF00"/>
                </a:solidFill>
              </a:rPr>
              <a:t>checkout</a:t>
            </a:r>
            <a:r>
              <a:rPr lang="pt-BR" sz="2400" dirty="0" smtClean="0">
                <a:solidFill>
                  <a:srgbClr val="FFFF00"/>
                </a:solidFill>
              </a:rPr>
              <a:t> -- &lt;file&gt; </a:t>
            </a:r>
          </a:p>
          <a:p>
            <a:pPr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(remove as alterações feitas no arquivo e retorna para a versão do código “pai”)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771800" y="126784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“Funcionou? Salve e faça </a:t>
            </a:r>
            <a:r>
              <a:rPr lang="pt-B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pt-B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2924944"/>
            <a:ext cx="7992888" cy="1656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9273" y="1905000"/>
            <a:ext cx="8229600" cy="4525963"/>
          </a:xfrm>
        </p:spPr>
        <p:txBody>
          <a:bodyPr>
            <a:noAutofit/>
          </a:bodyPr>
          <a:lstStyle/>
          <a:p>
            <a:pPr>
              <a:buClr>
                <a:srgbClr val="FFC000"/>
              </a:buClr>
            </a:pPr>
            <a:r>
              <a:rPr lang="pt-BR" sz="2400" dirty="0" smtClean="0"/>
              <a:t>Antes de fazer um </a:t>
            </a:r>
            <a:r>
              <a:rPr lang="pt-BR" sz="2400" i="1" dirty="0" err="1" smtClean="0"/>
              <a:t>push</a:t>
            </a:r>
            <a:r>
              <a:rPr lang="pt-BR" sz="2400" dirty="0" smtClean="0"/>
              <a:t>, verifique se o seu </a:t>
            </a:r>
            <a:r>
              <a:rPr lang="pt-BR" sz="2400" i="1" dirty="0" err="1" smtClean="0"/>
              <a:t>commit</a:t>
            </a:r>
            <a:r>
              <a:rPr lang="pt-BR" sz="2400" dirty="0" smtClean="0"/>
              <a:t> esta atualizado com o repositório. 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smtClean="0">
                <a:solidFill>
                  <a:srgbClr val="FFC000"/>
                </a:solidFill>
              </a:rPr>
              <a:t>(1) </a:t>
            </a:r>
            <a:r>
              <a:rPr lang="pt-BR" sz="2400" dirty="0" smtClean="0">
                <a:solidFill>
                  <a:schemeClr val="bg1"/>
                </a:solidFill>
              </a:rPr>
              <a:t>Atualizando código quando o “pai” é o código já </a:t>
            </a:r>
            <a:r>
              <a:rPr lang="pt-BR" sz="2400" dirty="0" err="1" smtClean="0">
                <a:solidFill>
                  <a:schemeClr val="bg1"/>
                </a:solidFill>
              </a:rPr>
              <a:t>mergeado</a:t>
            </a:r>
            <a:r>
              <a:rPr lang="pt-BR" sz="2400" dirty="0" smtClean="0">
                <a:solidFill>
                  <a:schemeClr val="bg1"/>
                </a:solidFill>
              </a:rPr>
              <a:t> no repositório:</a:t>
            </a:r>
          </a:p>
          <a:p>
            <a:pPr>
              <a:buNone/>
            </a:pPr>
            <a:r>
              <a:rPr lang="pt-BR" sz="2400" dirty="0" smtClean="0"/>
              <a:t>   </a:t>
            </a:r>
            <a:r>
              <a:rPr lang="pt-BR" sz="2400" dirty="0" err="1" smtClean="0">
                <a:solidFill>
                  <a:srgbClr val="FFFF00"/>
                </a:solidFill>
              </a:rPr>
              <a:t>git</a:t>
            </a:r>
            <a:r>
              <a:rPr lang="pt-BR" sz="2400" dirty="0" smtClean="0">
                <a:solidFill>
                  <a:srgbClr val="FFFF00"/>
                </a:solidFill>
              </a:rPr>
              <a:t> </a:t>
            </a:r>
            <a:r>
              <a:rPr lang="pt-BR" sz="2400" dirty="0" err="1" smtClean="0">
                <a:solidFill>
                  <a:srgbClr val="FFFF00"/>
                </a:solidFill>
              </a:rPr>
              <a:t>pull</a:t>
            </a:r>
            <a:r>
              <a:rPr lang="pt-BR" sz="2400" dirty="0" smtClean="0">
                <a:solidFill>
                  <a:srgbClr val="FFFF00"/>
                </a:solidFill>
              </a:rPr>
              <a:t> --rebase </a:t>
            </a:r>
            <a:r>
              <a:rPr lang="pt-BR" sz="2400" dirty="0" err="1" smtClean="0">
                <a:solidFill>
                  <a:srgbClr val="FFFF00"/>
                </a:solidFill>
              </a:rPr>
              <a:t>origin</a:t>
            </a:r>
            <a:r>
              <a:rPr lang="pt-BR" sz="2400" dirty="0" smtClean="0">
                <a:solidFill>
                  <a:srgbClr val="FFFF00"/>
                </a:solidFill>
              </a:rPr>
              <a:t> </a:t>
            </a:r>
            <a:r>
              <a:rPr lang="pt-BR" sz="2400" dirty="0" err="1" smtClean="0">
                <a:solidFill>
                  <a:srgbClr val="FFFF00"/>
                </a:solidFill>
              </a:rPr>
              <a:t>remote_branch</a:t>
            </a:r>
            <a:endParaRPr lang="pt-BR" sz="2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pt-BR" sz="2400" dirty="0" smtClean="0"/>
          </a:p>
          <a:p>
            <a:pPr>
              <a:buClr>
                <a:srgbClr val="FFC000"/>
              </a:buClr>
            </a:pPr>
            <a:r>
              <a:rPr lang="pt-BR" sz="2400" dirty="0" smtClean="0"/>
              <a:t>O que significa?</a:t>
            </a:r>
          </a:p>
          <a:p>
            <a:pPr>
              <a:buNone/>
            </a:pPr>
            <a:r>
              <a:rPr lang="pt-BR" sz="2400" dirty="0" smtClean="0"/>
              <a:t>	Mantém o seu </a:t>
            </a:r>
            <a:r>
              <a:rPr lang="pt-BR" sz="2400" i="1" dirty="0" err="1" smtClean="0"/>
              <a:t>commit</a:t>
            </a:r>
            <a:r>
              <a:rPr lang="pt-BR" sz="2400" dirty="0" smtClean="0"/>
              <a:t> no topo, realiza o merge das alterações (se necessário) e atualiza toda a arvore de </a:t>
            </a:r>
            <a:r>
              <a:rPr lang="pt-BR" sz="2400" dirty="0" err="1" smtClean="0"/>
              <a:t>commits</a:t>
            </a:r>
            <a:r>
              <a:rPr lang="pt-BR" sz="2400" dirty="0" smtClean="0"/>
              <a:t>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Mantenha seu código atualizado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71800" y="126784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“Funcionou? Salve e faça </a:t>
            </a:r>
            <a:r>
              <a:rPr lang="pt-B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pt-B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pt-BR" sz="2400" dirty="0" smtClean="0">
                <a:ea typeface="Arial Unicode MS" pitchFamily="34" charset="-128"/>
                <a:cs typeface="Arial Unicode MS" pitchFamily="34" charset="-128"/>
              </a:rPr>
              <a:t>Git Workflow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pt-BR" sz="2400" dirty="0" smtClean="0">
                <a:ea typeface="Arial Unicode MS" pitchFamily="34" charset="-128"/>
                <a:cs typeface="Arial Unicode MS" pitchFamily="34" charset="-128"/>
              </a:rPr>
              <a:t>Porque usar Git?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pt-BR" sz="2400" dirty="0" smtClean="0">
                <a:ea typeface="Arial Unicode MS" pitchFamily="34" charset="-128"/>
                <a:cs typeface="Arial Unicode MS" pitchFamily="34" charset="-128"/>
              </a:rPr>
              <a:t>Configurando o GIT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pt-BR" sz="2400" dirty="0" err="1" smtClean="0">
                <a:ea typeface="Arial Unicode MS" pitchFamily="34" charset="-128"/>
                <a:cs typeface="Arial Unicode MS" pitchFamily="34" charset="-128"/>
              </a:rPr>
              <a:t>Branchs</a:t>
            </a:r>
            <a:endParaRPr lang="pt-BR" sz="2400" dirty="0" smtClean="0">
              <a:ea typeface="Arial Unicode MS" pitchFamily="34" charset="-128"/>
              <a:cs typeface="Arial Unicode MS" pitchFamily="34" charset="-128"/>
            </a:endParaRP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pt-BR" sz="2400" dirty="0" smtClean="0">
                <a:ea typeface="Arial Unicode MS" pitchFamily="34" charset="-128"/>
                <a:cs typeface="Arial Unicode MS" pitchFamily="34" charset="-128"/>
              </a:rPr>
              <a:t>Salvando modificações localmente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pt-BR" sz="2400" dirty="0" smtClean="0">
                <a:ea typeface="Arial Unicode MS" pitchFamily="34" charset="-128"/>
                <a:cs typeface="Arial Unicode MS" pitchFamily="34" charset="-128"/>
              </a:rPr>
              <a:t>Código atualizado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pt-BR" sz="2400" dirty="0" smtClean="0">
                <a:ea typeface="Arial Unicode MS" pitchFamily="34" charset="-128"/>
                <a:cs typeface="Arial Unicode MS" pitchFamily="34" charset="-128"/>
              </a:rPr>
              <a:t>Salvando modificações no repositório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pt-BR" sz="2400" dirty="0" smtClean="0">
                <a:ea typeface="Arial Unicode MS" pitchFamily="34" charset="-128"/>
                <a:cs typeface="Arial Unicode MS" pitchFamily="34" charset="-128"/>
              </a:rPr>
              <a:t>Trabalhando com Gerrit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pt-BR" sz="2400" dirty="0" smtClean="0">
                <a:ea typeface="Arial Unicode MS" pitchFamily="34" charset="-128"/>
                <a:cs typeface="Arial Unicode MS" pitchFamily="34" charset="-128"/>
              </a:rPr>
              <a:t>Processo de code review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pt-BR" sz="2400" dirty="0" err="1" smtClean="0">
                <a:ea typeface="Arial Unicode MS" pitchFamily="34" charset="-128"/>
                <a:cs typeface="Arial Unicode MS" pitchFamily="34" charset="-128"/>
              </a:rPr>
              <a:t>Tricks</a:t>
            </a:r>
            <a:endParaRPr lang="pt-BR" sz="2400" dirty="0" smtClean="0">
              <a:ea typeface="Arial Unicode MS" pitchFamily="34" charset="-128"/>
              <a:cs typeface="Arial Unicode MS" pitchFamily="34" charset="-128"/>
            </a:endParaRP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92979" y="5777733"/>
            <a:ext cx="4859921" cy="819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92979" y="2060848"/>
            <a:ext cx="4859921" cy="33750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002426962"/>
              </p:ext>
            </p:extLst>
          </p:nvPr>
        </p:nvGraphicFramePr>
        <p:xfrm>
          <a:off x="3419872" y="2033317"/>
          <a:ext cx="558699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757790402"/>
              </p:ext>
            </p:extLst>
          </p:nvPr>
        </p:nvGraphicFramePr>
        <p:xfrm>
          <a:off x="5465730" y="2033317"/>
          <a:ext cx="558699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68005" y="6021288"/>
            <a:ext cx="47779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 </a:t>
            </a:r>
            <a:r>
              <a:rPr lang="pt-BR" sz="1800" dirty="0" smtClean="0">
                <a:solidFill>
                  <a:schemeClr val="bg1"/>
                </a:solidFill>
              </a:rPr>
              <a:t>Resolvendo conflitos: </a:t>
            </a:r>
            <a:r>
              <a:rPr lang="pt-BR" sz="1800" dirty="0" err="1" smtClean="0">
                <a:solidFill>
                  <a:srgbClr val="FFFF00"/>
                </a:solidFill>
              </a:rPr>
              <a:t>git</a:t>
            </a:r>
            <a:r>
              <a:rPr lang="pt-BR" sz="1800" dirty="0" smtClean="0">
                <a:solidFill>
                  <a:srgbClr val="FFFF00"/>
                </a:solidFill>
              </a:rPr>
              <a:t> </a:t>
            </a:r>
            <a:r>
              <a:rPr lang="pt-BR" sz="1800" dirty="0" err="1" smtClean="0">
                <a:solidFill>
                  <a:srgbClr val="FFFF00"/>
                </a:solidFill>
              </a:rPr>
              <a:t>mergetool</a:t>
            </a:r>
            <a:r>
              <a:rPr lang="pt-BR" sz="1800" dirty="0" smtClean="0">
                <a:solidFill>
                  <a:srgbClr val="FFFF00"/>
                </a:solidFill>
              </a:rPr>
              <a:t> –t kdiff3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3528" y="2204864"/>
            <a:ext cx="440216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BR" sz="1600" dirty="0" smtClean="0">
                <a:solidFill>
                  <a:srgbClr val="FFC000"/>
                </a:solidFill>
              </a:rPr>
              <a:t>(2)</a:t>
            </a:r>
          </a:p>
          <a:p>
            <a:pPr>
              <a:buNone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</a:rPr>
              <a:t>Faça </a:t>
            </a:r>
            <a:r>
              <a:rPr lang="pt-BR" sz="1600" dirty="0" err="1" smtClean="0">
                <a:solidFill>
                  <a:schemeClr val="bg1"/>
                </a:solidFill>
              </a:rPr>
              <a:t>checkout</a:t>
            </a:r>
            <a:r>
              <a:rPr lang="pt-BR" sz="1600" dirty="0" smtClean="0">
                <a:solidFill>
                  <a:schemeClr val="bg1"/>
                </a:solidFill>
              </a:rPr>
              <a:t> em um </a:t>
            </a:r>
            <a:r>
              <a:rPr lang="pt-BR" sz="1600" dirty="0" err="1" smtClean="0">
                <a:solidFill>
                  <a:schemeClr val="bg1"/>
                </a:solidFill>
              </a:rPr>
              <a:t>branch</a:t>
            </a:r>
            <a:r>
              <a:rPr lang="pt-BR" sz="1600" dirty="0" smtClean="0">
                <a:solidFill>
                  <a:schemeClr val="bg1"/>
                </a:solidFill>
              </a:rPr>
              <a:t> “clean”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</a:rPr>
              <a:t>Execute: </a:t>
            </a:r>
            <a:r>
              <a:rPr lang="pt-BR" sz="1600" dirty="0" err="1" smtClean="0">
                <a:solidFill>
                  <a:srgbClr val="FFFF00"/>
                </a:solidFill>
              </a:rPr>
              <a:t>git</a:t>
            </a:r>
            <a:r>
              <a:rPr lang="pt-BR" sz="1600" dirty="0" smtClean="0">
                <a:solidFill>
                  <a:srgbClr val="FFFF00"/>
                </a:solidFill>
              </a:rPr>
              <a:t> </a:t>
            </a:r>
            <a:r>
              <a:rPr lang="pt-BR" sz="1600" dirty="0" err="1" smtClean="0">
                <a:solidFill>
                  <a:srgbClr val="FFFF00"/>
                </a:solidFill>
              </a:rPr>
              <a:t>pull</a:t>
            </a:r>
            <a:r>
              <a:rPr lang="pt-BR" sz="1600" dirty="0" smtClean="0">
                <a:solidFill>
                  <a:srgbClr val="FFFF00"/>
                </a:solidFill>
              </a:rPr>
              <a:t> </a:t>
            </a:r>
            <a:r>
              <a:rPr lang="pt-BR" sz="1600" dirty="0" err="1" smtClean="0">
                <a:solidFill>
                  <a:srgbClr val="FFFF00"/>
                </a:solidFill>
              </a:rPr>
              <a:t>origin</a:t>
            </a:r>
            <a:r>
              <a:rPr lang="pt-BR" sz="1600" dirty="0" smtClean="0">
                <a:solidFill>
                  <a:srgbClr val="FFFF00"/>
                </a:solidFill>
              </a:rPr>
              <a:t> </a:t>
            </a:r>
            <a:r>
              <a:rPr lang="pt-BR" sz="1600" dirty="0" err="1" smtClean="0">
                <a:solidFill>
                  <a:srgbClr val="FFFF00"/>
                </a:solidFill>
              </a:rPr>
              <a:t>remote_brach</a:t>
            </a:r>
            <a:endParaRPr lang="pt-BR" sz="16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</a:rPr>
              <a:t>Faça cherry-</a:t>
            </a:r>
            <a:r>
              <a:rPr lang="pt-BR" sz="1600" dirty="0" err="1" smtClean="0">
                <a:solidFill>
                  <a:schemeClr val="bg1"/>
                </a:solidFill>
              </a:rPr>
              <a:t>pick</a:t>
            </a:r>
            <a:r>
              <a:rPr lang="pt-BR" sz="1600" dirty="0" smtClean="0">
                <a:solidFill>
                  <a:schemeClr val="bg1"/>
                </a:solidFill>
              </a:rPr>
              <a:t> do </a:t>
            </a:r>
            <a:r>
              <a:rPr lang="pt-BR" sz="1600" dirty="0" err="1" smtClean="0">
                <a:solidFill>
                  <a:schemeClr val="bg1"/>
                </a:solidFill>
              </a:rPr>
              <a:t>commit</a:t>
            </a:r>
            <a:r>
              <a:rPr lang="pt-BR" sz="1600" dirty="0" smtClean="0">
                <a:solidFill>
                  <a:schemeClr val="bg1"/>
                </a:solidFill>
              </a:rPr>
              <a:t> que deseja 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Atualizar (o link do comando fica disponível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Na aba “Downloads” na pagina do seu </a:t>
            </a:r>
            <a:r>
              <a:rPr lang="pt-BR" sz="1600" dirty="0" err="1" smtClean="0">
                <a:solidFill>
                  <a:schemeClr val="bg1"/>
                </a:solidFill>
              </a:rPr>
              <a:t>commit</a:t>
            </a:r>
            <a:endParaRPr lang="pt-BR" sz="1600" dirty="0" smtClean="0">
              <a:solidFill>
                <a:schemeClr val="bg1"/>
              </a:solidFill>
            </a:endParaRPr>
          </a:p>
          <a:p>
            <a:r>
              <a:rPr lang="pt-BR" sz="1600" dirty="0" smtClean="0">
                <a:solidFill>
                  <a:schemeClr val="bg1"/>
                </a:solidFill>
              </a:rPr>
              <a:t>Na ferramenta web </a:t>
            </a:r>
            <a:r>
              <a:rPr lang="pt-BR" sz="1600" dirty="0" err="1" smtClean="0">
                <a:solidFill>
                  <a:schemeClr val="bg1"/>
                </a:solidFill>
              </a:rPr>
              <a:t>Gerrit</a:t>
            </a:r>
            <a:r>
              <a:rPr lang="pt-BR" sz="1600" dirty="0" smtClean="0">
                <a:solidFill>
                  <a:schemeClr val="bg1"/>
                </a:solidFill>
              </a:rPr>
              <a:t>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Mantenha seu código atualizado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Mantenha seu código atualizado</a:t>
            </a:r>
            <a:endParaRPr lang="pt-BR" dirty="0"/>
          </a:p>
        </p:txBody>
      </p:sp>
      <p:pic>
        <p:nvPicPr>
          <p:cNvPr id="59394" name="Picture 2" descr="http://naleid.com/images/2012/01/kdiff3_merge_window_fix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8688547" cy="3581378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611560" y="4509120"/>
            <a:ext cx="288032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No exemplo anterior:</a:t>
            </a:r>
          </a:p>
          <a:p>
            <a:endParaRPr lang="pt-BR" dirty="0" smtClean="0"/>
          </a:p>
          <a:p>
            <a:r>
              <a:rPr lang="pt-BR" b="1" dirty="0" smtClean="0"/>
              <a:t>(A) </a:t>
            </a:r>
            <a:r>
              <a:rPr lang="pt-BR" dirty="0" smtClean="0"/>
              <a:t>Base = change1</a:t>
            </a:r>
          </a:p>
          <a:p>
            <a:r>
              <a:rPr lang="pt-BR" b="1" dirty="0" smtClean="0"/>
              <a:t>(B) </a:t>
            </a:r>
            <a:r>
              <a:rPr lang="pt-BR" dirty="0" smtClean="0"/>
              <a:t>Local = change3</a:t>
            </a:r>
          </a:p>
          <a:p>
            <a:r>
              <a:rPr lang="pt-BR" b="1" dirty="0" smtClean="0"/>
              <a:t>(C) </a:t>
            </a:r>
            <a:r>
              <a:rPr lang="pt-BR" dirty="0" smtClean="0"/>
              <a:t>Remote = </a:t>
            </a:r>
            <a:r>
              <a:rPr lang="pt-BR" i="1" dirty="0" err="1" smtClean="0"/>
              <a:t>task</a:t>
            </a:r>
            <a:endParaRPr lang="pt-BR" i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4283968" y="4509120"/>
            <a:ext cx="43924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Tricks</a:t>
            </a:r>
            <a:r>
              <a:rPr lang="pt-BR" b="1" dirty="0" smtClean="0"/>
              <a:t>:</a:t>
            </a:r>
          </a:p>
          <a:p>
            <a:endParaRPr lang="pt-BR" dirty="0" smtClean="0"/>
          </a:p>
          <a:p>
            <a:r>
              <a:rPr lang="pt-BR" b="1" dirty="0" smtClean="0"/>
              <a:t>(A) </a:t>
            </a:r>
            <a:r>
              <a:rPr lang="pt-BR" dirty="0" smtClean="0"/>
              <a:t>Change </a:t>
            </a:r>
            <a:r>
              <a:rPr lang="pt-BR" i="1" dirty="0" err="1" smtClean="0"/>
              <a:t>parent</a:t>
            </a:r>
            <a:r>
              <a:rPr lang="pt-BR" dirty="0" smtClean="0"/>
              <a:t> onde (C) foi criada</a:t>
            </a:r>
          </a:p>
          <a:p>
            <a:r>
              <a:rPr lang="pt-BR" b="1" dirty="0" smtClean="0"/>
              <a:t>(B) </a:t>
            </a:r>
            <a:r>
              <a:rPr lang="pt-BR" dirty="0" smtClean="0"/>
              <a:t>Local = novo </a:t>
            </a:r>
            <a:r>
              <a:rPr lang="pt-BR" i="1" dirty="0" err="1" smtClean="0"/>
              <a:t>parent</a:t>
            </a:r>
            <a:endParaRPr lang="pt-BR" i="1" dirty="0" smtClean="0"/>
          </a:p>
          <a:p>
            <a:r>
              <a:rPr lang="pt-BR" b="1" dirty="0" smtClean="0"/>
              <a:t>(C) </a:t>
            </a:r>
            <a:r>
              <a:rPr lang="pt-BR" dirty="0" smtClean="0"/>
              <a:t>Remote = change que irá ficar no topo.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539552" y="3284984"/>
            <a:ext cx="5976664" cy="936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smtClean="0"/>
              <a:t>Escolhendo uma </a:t>
            </a:r>
            <a:r>
              <a:rPr lang="pt-BR" sz="2800" i="1" dirty="0" err="1" smtClean="0"/>
              <a:t>change</a:t>
            </a:r>
            <a:r>
              <a:rPr lang="pt-BR" sz="2800" i="1" dirty="0" smtClean="0"/>
              <a:t> </a:t>
            </a:r>
            <a:r>
              <a:rPr lang="pt-BR" sz="2800" dirty="0" smtClean="0"/>
              <a:t>como “pai” , quando ela ainda não esta </a:t>
            </a:r>
            <a:r>
              <a:rPr lang="pt-BR" sz="2800" dirty="0" err="1" smtClean="0"/>
              <a:t>mergeada</a:t>
            </a:r>
            <a:r>
              <a:rPr lang="pt-BR" sz="2800" dirty="0" smtClean="0"/>
              <a:t> no repositório.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92899" y="5688692"/>
            <a:ext cx="198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Repositório </a:t>
            </a:r>
            <a:r>
              <a:rPr lang="pt-BR" dirty="0" err="1" smtClean="0"/>
              <a:t>Gerrit</a:t>
            </a: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804893" y="5630842"/>
            <a:ext cx="563955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Processo Predefinido 8"/>
          <p:cNvSpPr/>
          <p:nvPr/>
        </p:nvSpPr>
        <p:spPr>
          <a:xfrm>
            <a:off x="2964177" y="5926406"/>
            <a:ext cx="1748043" cy="597105"/>
          </a:xfrm>
          <a:prstGeom prst="flowChartPredefined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Change</a:t>
            </a:r>
            <a:r>
              <a:rPr lang="pt-BR" dirty="0" smtClean="0">
                <a:solidFill>
                  <a:schemeClr val="tx1"/>
                </a:solidFill>
              </a:rPr>
              <a:t>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Fluxograma: Processo Predefinido 9"/>
          <p:cNvSpPr/>
          <p:nvPr/>
        </p:nvSpPr>
        <p:spPr>
          <a:xfrm>
            <a:off x="867980" y="4904448"/>
            <a:ext cx="1211742" cy="413489"/>
          </a:xfrm>
          <a:prstGeom prst="flowChartPredefined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Change</a:t>
            </a:r>
            <a:r>
              <a:rPr lang="pt-BR" sz="1200" dirty="0" smtClean="0">
                <a:solidFill>
                  <a:schemeClr val="tx1"/>
                </a:solidFill>
              </a:rPr>
              <a:t> 2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Fluxograma: Processo Predefinido 10"/>
          <p:cNvSpPr/>
          <p:nvPr/>
        </p:nvSpPr>
        <p:spPr>
          <a:xfrm>
            <a:off x="3129666" y="4919233"/>
            <a:ext cx="1213919" cy="413489"/>
          </a:xfrm>
          <a:prstGeom prst="flowChartPredefined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Change</a:t>
            </a:r>
            <a:r>
              <a:rPr lang="pt-BR" sz="1200" dirty="0" smtClean="0">
                <a:solidFill>
                  <a:schemeClr val="tx1"/>
                </a:solidFill>
              </a:rPr>
              <a:t> 3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2" name="Fluxograma: Processo Predefinido 11"/>
          <p:cNvSpPr/>
          <p:nvPr/>
        </p:nvSpPr>
        <p:spPr>
          <a:xfrm>
            <a:off x="6791803" y="4105799"/>
            <a:ext cx="1650930" cy="639907"/>
          </a:xfrm>
          <a:prstGeom prst="flowChartPredefined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Filho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473591" y="5299746"/>
            <a:ext cx="260" cy="273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/>
          <p:cNvCxnSpPr>
            <a:stCxn id="12" idx="2"/>
            <a:endCxn id="11" idx="0"/>
          </p:cNvCxnSpPr>
          <p:nvPr/>
        </p:nvCxnSpPr>
        <p:spPr>
          <a:xfrm rot="5400000">
            <a:off x="5590184" y="2892148"/>
            <a:ext cx="173527" cy="388064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131840" y="5243985"/>
            <a:ext cx="260" cy="273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4451965" y="4982311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Parent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67544" y="2636912"/>
            <a:ext cx="58352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* Utilizado tanto para definir um “pai” tanto para fazer “rebase”</a:t>
            </a:r>
          </a:p>
          <a:p>
            <a:endParaRPr lang="pt-BR" sz="1600" dirty="0" smtClean="0"/>
          </a:p>
          <a:p>
            <a:endParaRPr lang="pt-BR" sz="1600" dirty="0" smtClean="0">
              <a:solidFill>
                <a:srgbClr val="FF0000"/>
              </a:solidFill>
            </a:endParaRPr>
          </a:p>
          <a:p>
            <a:pPr lvl="1"/>
            <a:r>
              <a:rPr lang="pt-BR" sz="2000" dirty="0" err="1" smtClean="0">
                <a:solidFill>
                  <a:srgbClr val="FFFF00"/>
                </a:solidFill>
              </a:rPr>
              <a:t>git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checkout</a:t>
            </a:r>
            <a:r>
              <a:rPr lang="pt-BR" sz="2000" dirty="0" smtClean="0">
                <a:solidFill>
                  <a:srgbClr val="FFFF00"/>
                </a:solidFill>
              </a:rPr>
              <a:t>  “pai” </a:t>
            </a:r>
          </a:p>
          <a:p>
            <a:pPr lvl="1"/>
            <a:r>
              <a:rPr lang="pt-BR" sz="2000" dirty="0" err="1" smtClean="0">
                <a:solidFill>
                  <a:srgbClr val="FFFF00"/>
                </a:solidFill>
              </a:rPr>
              <a:t>git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cherry-pick</a:t>
            </a:r>
            <a:r>
              <a:rPr lang="pt-BR" sz="2000" dirty="0" smtClean="0">
                <a:solidFill>
                  <a:srgbClr val="FFFF00"/>
                </a:solidFill>
              </a:rPr>
              <a:t>   “filho”</a:t>
            </a:r>
            <a:endParaRPr lang="pt-BR" sz="1600" dirty="0">
              <a:solidFill>
                <a:srgbClr val="FFFF00"/>
              </a:solidFill>
            </a:endParaRPr>
          </a:p>
        </p:txBody>
      </p:sp>
      <p:sp>
        <p:nvSpPr>
          <p:cNvPr id="39" name="Título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Mantenha </a:t>
            </a:r>
            <a:r>
              <a:rPr lang="pt-BR" dirty="0"/>
              <a:t>seu código atualizado</a:t>
            </a:r>
          </a:p>
        </p:txBody>
      </p:sp>
    </p:spTree>
    <p:extLst>
      <p:ext uri="{BB962C8B-B14F-4D97-AF65-F5344CB8AC3E}">
        <p14:creationId xmlns:p14="http://schemas.microsoft.com/office/powerpoint/2010/main" val="13935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57200" y="4149080"/>
            <a:ext cx="8229600" cy="1656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57200" y="2636912"/>
            <a:ext cx="5842992" cy="1224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Fazendo </a:t>
            </a:r>
            <a:r>
              <a:rPr lang="pt-BR" i="1" dirty="0" err="1"/>
              <a:t>push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71800" y="126784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“Mantenha o repositório organizado”</a:t>
            </a:r>
            <a:endParaRPr lang="pt-B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</a:pPr>
            <a:r>
              <a:rPr lang="pt-BR" sz="2400" dirty="0" smtClean="0"/>
              <a:t>Uma change nova ou patchset?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Change: </a:t>
            </a:r>
            <a:r>
              <a:rPr lang="pt-BR" sz="2400" dirty="0" smtClean="0">
                <a:solidFill>
                  <a:schemeClr val="bg1"/>
                </a:solidFill>
              </a:rPr>
              <a:t>novo </a:t>
            </a:r>
            <a:r>
              <a:rPr lang="pt-BR" sz="2400" dirty="0" err="1" smtClean="0">
                <a:solidFill>
                  <a:schemeClr val="bg1"/>
                </a:solidFill>
              </a:rPr>
              <a:t>commit</a:t>
            </a:r>
            <a:r>
              <a:rPr lang="pt-BR" sz="2400" dirty="0" smtClean="0">
                <a:solidFill>
                  <a:schemeClr val="bg1"/>
                </a:solidFill>
              </a:rPr>
              <a:t> (</a:t>
            </a:r>
            <a:r>
              <a:rPr lang="pt-BR" sz="2400" dirty="0" err="1" smtClean="0">
                <a:solidFill>
                  <a:schemeClr val="bg1"/>
                </a:solidFill>
              </a:rPr>
              <a:t>task</a:t>
            </a:r>
            <a:r>
              <a:rPr lang="pt-BR" sz="2400" dirty="0" smtClean="0">
                <a:solidFill>
                  <a:schemeClr val="bg1"/>
                </a:solidFill>
              </a:rPr>
              <a:t> nova)</a:t>
            </a:r>
          </a:p>
          <a:p>
            <a:pPr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Execute: </a:t>
            </a:r>
            <a:r>
              <a:rPr lang="pt-BR" sz="2400" dirty="0" err="1" smtClean="0">
                <a:solidFill>
                  <a:srgbClr val="FFFF00"/>
                </a:solidFill>
              </a:rPr>
              <a:t>git</a:t>
            </a:r>
            <a:r>
              <a:rPr lang="pt-BR" sz="2400" dirty="0" smtClean="0">
                <a:solidFill>
                  <a:srgbClr val="FFFF00"/>
                </a:solidFill>
              </a:rPr>
              <a:t> </a:t>
            </a:r>
            <a:r>
              <a:rPr lang="pt-BR" sz="2400" dirty="0" err="1" smtClean="0">
                <a:solidFill>
                  <a:srgbClr val="FFFF00"/>
                </a:solidFill>
              </a:rPr>
              <a:t>commit</a:t>
            </a:r>
            <a:r>
              <a:rPr lang="pt-BR" sz="2400" dirty="0" smtClean="0">
                <a:solidFill>
                  <a:srgbClr val="FFFF00"/>
                </a:solidFill>
              </a:rPr>
              <a:t> 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Patchset: </a:t>
            </a:r>
            <a:r>
              <a:rPr lang="pt-BR" sz="2400" dirty="0" smtClean="0">
                <a:solidFill>
                  <a:schemeClr val="bg1"/>
                </a:solidFill>
              </a:rPr>
              <a:t>editar um </a:t>
            </a:r>
            <a:r>
              <a:rPr lang="pt-BR" sz="2400" i="1" dirty="0" err="1" smtClean="0">
                <a:solidFill>
                  <a:schemeClr val="bg1"/>
                </a:solidFill>
              </a:rPr>
              <a:t>commit</a:t>
            </a:r>
            <a:r>
              <a:rPr lang="pt-BR" sz="2400" dirty="0" smtClean="0">
                <a:solidFill>
                  <a:schemeClr val="bg1"/>
                </a:solidFill>
              </a:rPr>
              <a:t> já existente (</a:t>
            </a:r>
            <a:r>
              <a:rPr lang="pt-BR" sz="2400" dirty="0" err="1" smtClean="0">
                <a:solidFill>
                  <a:schemeClr val="bg1"/>
                </a:solidFill>
              </a:rPr>
              <a:t>task</a:t>
            </a:r>
            <a:r>
              <a:rPr lang="pt-BR" sz="2400" dirty="0" smtClean="0">
                <a:solidFill>
                  <a:schemeClr val="bg1"/>
                </a:solidFill>
              </a:rPr>
              <a:t> já esta no repositório)</a:t>
            </a:r>
          </a:p>
          <a:p>
            <a:pPr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Execute:  </a:t>
            </a:r>
            <a:r>
              <a:rPr lang="pt-BR" sz="2400" dirty="0" err="1" smtClean="0">
                <a:solidFill>
                  <a:srgbClr val="FFFF00"/>
                </a:solidFill>
              </a:rPr>
              <a:t>git</a:t>
            </a:r>
            <a:r>
              <a:rPr lang="pt-BR" sz="2400" dirty="0" smtClean="0">
                <a:solidFill>
                  <a:srgbClr val="FFFF00"/>
                </a:solidFill>
              </a:rPr>
              <a:t> </a:t>
            </a:r>
            <a:r>
              <a:rPr lang="pt-BR" sz="2400" dirty="0" err="1" smtClean="0">
                <a:solidFill>
                  <a:srgbClr val="FFFF00"/>
                </a:solidFill>
              </a:rPr>
              <a:t>commit</a:t>
            </a:r>
            <a:r>
              <a:rPr lang="pt-BR" sz="2400" dirty="0" smtClean="0">
                <a:solidFill>
                  <a:srgbClr val="FFFF00"/>
                </a:solidFill>
              </a:rPr>
              <a:t> --</a:t>
            </a:r>
            <a:r>
              <a:rPr lang="pt-BR" sz="2400" dirty="0" err="1" smtClean="0">
                <a:solidFill>
                  <a:srgbClr val="FFFF00"/>
                </a:solidFill>
              </a:rPr>
              <a:t>amend</a:t>
            </a:r>
            <a:endParaRPr lang="pt-BR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5126200"/>
            <a:ext cx="5832648" cy="11521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827584" y="3758306"/>
            <a:ext cx="4968552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Fazendo </a:t>
            </a:r>
            <a:r>
              <a:rPr lang="pt-BR" i="1" dirty="0" err="1" smtClean="0"/>
              <a:t>push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471" y="1988840"/>
            <a:ext cx="8219256" cy="4525963"/>
          </a:xfrm>
        </p:spPr>
        <p:txBody>
          <a:bodyPr>
            <a:normAutofit fontScale="55000" lnSpcReduction="20000"/>
          </a:bodyPr>
          <a:lstStyle/>
          <a:p>
            <a:pPr>
              <a:buClr>
                <a:srgbClr val="FFC000"/>
              </a:buClr>
            </a:pPr>
            <a:r>
              <a:rPr lang="pt-BR" dirty="0" smtClean="0"/>
              <a:t>Para enviar o código para o repositório:</a:t>
            </a:r>
          </a:p>
          <a:p>
            <a:pPr marL="514350" indent="-514350">
              <a:buFont typeface="+mj-lt"/>
              <a:buAutoNum type="arabicParenR"/>
            </a:pPr>
            <a:endParaRPr lang="pt-BR" dirty="0" smtClean="0"/>
          </a:p>
          <a:p>
            <a:pPr marL="514350" indent="-514350">
              <a:buClr>
                <a:srgbClr val="FFC000"/>
              </a:buClr>
              <a:buFont typeface="+mj-lt"/>
              <a:buAutoNum type="arabicParenR"/>
            </a:pPr>
            <a:r>
              <a:rPr lang="pt-BR" dirty="0" smtClean="0"/>
              <a:t>Antes de fazer o </a:t>
            </a:r>
            <a:r>
              <a:rPr lang="pt-BR" i="1" dirty="0" err="1" smtClean="0"/>
              <a:t>push</a:t>
            </a:r>
            <a:r>
              <a:rPr lang="pt-BR" dirty="0" smtClean="0"/>
              <a:t>, TESTE O SEU CÓDIGO! 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Clr>
                <a:srgbClr val="FFFF00"/>
              </a:buClr>
              <a:buFont typeface="+mj-lt"/>
              <a:buAutoNum type="arabicParenR" startAt="2"/>
            </a:pPr>
            <a:r>
              <a:rPr lang="pt-BR" dirty="0" smtClean="0"/>
              <a:t>Se você fez clone do projeto com </a:t>
            </a:r>
            <a:r>
              <a:rPr lang="pt-BR" dirty="0" err="1" smtClean="0"/>
              <a:t>commit-hooks</a:t>
            </a:r>
            <a:r>
              <a:rPr lang="pt-BR" dirty="0" smtClean="0"/>
              <a:t>, você pode executar o mesmo comando para enviar uma change ou patchset.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   </a:t>
            </a:r>
            <a:r>
              <a:rPr lang="pt-BR" dirty="0" smtClean="0">
                <a:solidFill>
                  <a:schemeClr val="bg1"/>
                </a:solidFill>
              </a:rPr>
              <a:t>Execute: </a:t>
            </a:r>
            <a:r>
              <a:rPr lang="pt-BR" dirty="0" err="1" smtClean="0">
                <a:solidFill>
                  <a:srgbClr val="FFFF00"/>
                </a:solidFill>
              </a:rPr>
              <a:t>git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push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origin</a:t>
            </a:r>
            <a:r>
              <a:rPr lang="pt-BR" dirty="0" smtClean="0">
                <a:solidFill>
                  <a:srgbClr val="FFFF00"/>
                </a:solidFill>
              </a:rPr>
              <a:t> HEAD:</a:t>
            </a:r>
            <a:r>
              <a:rPr lang="pt-BR" dirty="0" err="1" smtClean="0">
                <a:solidFill>
                  <a:srgbClr val="FFFF00"/>
                </a:solidFill>
              </a:rPr>
              <a:t>refs</a:t>
            </a:r>
            <a:r>
              <a:rPr lang="pt-BR" dirty="0" smtClean="0">
                <a:solidFill>
                  <a:srgbClr val="FFFF00"/>
                </a:solidFill>
              </a:rPr>
              <a:t>/for/</a:t>
            </a:r>
            <a:r>
              <a:rPr lang="pt-BR" dirty="0" err="1" smtClean="0">
                <a:solidFill>
                  <a:srgbClr val="FFFF00"/>
                </a:solidFill>
              </a:rPr>
              <a:t>master</a:t>
            </a:r>
            <a:endParaRPr lang="pt-BR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pt-BR" dirty="0" smtClean="0"/>
          </a:p>
          <a:p>
            <a:pPr marL="514350" indent="-514350">
              <a:buClr>
                <a:srgbClr val="FFC000"/>
              </a:buClr>
              <a:buFont typeface="+mj-lt"/>
              <a:buAutoNum type="arabicParenR" startAt="3"/>
            </a:pPr>
            <a:r>
              <a:rPr lang="pt-BR" dirty="0" smtClean="0"/>
              <a:t>Se você não possui o script </a:t>
            </a:r>
            <a:r>
              <a:rPr lang="pt-BR" dirty="0" err="1" smtClean="0"/>
              <a:t>commit</a:t>
            </a:r>
            <a:r>
              <a:rPr lang="pt-BR" dirty="0" smtClean="0"/>
              <a:t> -</a:t>
            </a:r>
            <a:r>
              <a:rPr lang="pt-BR" dirty="0" err="1" smtClean="0"/>
              <a:t>hooks</a:t>
            </a:r>
            <a:r>
              <a:rPr lang="pt-BR" dirty="0" smtClean="0"/>
              <a:t>: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chemeClr val="bg1"/>
                </a:solidFill>
              </a:rPr>
              <a:t>Patchset:  </a:t>
            </a:r>
            <a:r>
              <a:rPr lang="pt-BR" dirty="0" err="1" smtClean="0">
                <a:solidFill>
                  <a:srgbClr val="FFFF00"/>
                </a:solidFill>
              </a:rPr>
              <a:t>git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push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origin</a:t>
            </a:r>
            <a:r>
              <a:rPr lang="pt-BR" dirty="0" smtClean="0">
                <a:solidFill>
                  <a:srgbClr val="FFFF00"/>
                </a:solidFill>
              </a:rPr>
              <a:t> HEAD:</a:t>
            </a:r>
            <a:r>
              <a:rPr lang="pt-BR" dirty="0" err="1" smtClean="0">
                <a:solidFill>
                  <a:srgbClr val="FFFF00"/>
                </a:solidFill>
              </a:rPr>
              <a:t>refs</a:t>
            </a:r>
            <a:r>
              <a:rPr lang="pt-BR" dirty="0" smtClean="0">
                <a:solidFill>
                  <a:srgbClr val="FFFF00"/>
                </a:solidFill>
              </a:rPr>
              <a:t>/for/change/1234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chemeClr val="bg1"/>
                </a:solidFill>
              </a:rPr>
              <a:t>Change:   </a:t>
            </a:r>
            <a:r>
              <a:rPr lang="pt-BR" dirty="0" err="1" smtClean="0">
                <a:solidFill>
                  <a:srgbClr val="FFFF00"/>
                </a:solidFill>
              </a:rPr>
              <a:t>git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push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origin</a:t>
            </a:r>
            <a:r>
              <a:rPr lang="pt-BR" dirty="0" smtClean="0">
                <a:solidFill>
                  <a:srgbClr val="FFFF00"/>
                </a:solidFill>
              </a:rPr>
              <a:t> HEAD:</a:t>
            </a:r>
            <a:r>
              <a:rPr lang="pt-BR" dirty="0" err="1" smtClean="0">
                <a:solidFill>
                  <a:srgbClr val="FFFF00"/>
                </a:solidFill>
              </a:rPr>
              <a:t>refs</a:t>
            </a:r>
            <a:r>
              <a:rPr lang="pt-BR" dirty="0" smtClean="0">
                <a:solidFill>
                  <a:srgbClr val="FFFF00"/>
                </a:solidFill>
              </a:rPr>
              <a:t>/for/</a:t>
            </a:r>
            <a:r>
              <a:rPr lang="pt-BR" dirty="0" err="1" smtClean="0">
                <a:solidFill>
                  <a:srgbClr val="FFFF00"/>
                </a:solidFill>
              </a:rPr>
              <a:t>master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560" y="4149080"/>
            <a:ext cx="8208912" cy="1872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Na mensagem de </a:t>
            </a:r>
            <a:r>
              <a:rPr lang="pt-BR" i="1" dirty="0" err="1" smtClean="0"/>
              <a:t>commit</a:t>
            </a:r>
            <a:r>
              <a:rPr lang="pt-BR" dirty="0"/>
              <a:t> </a:t>
            </a:r>
            <a:r>
              <a:rPr lang="pt-BR" dirty="0" smtClean="0"/>
              <a:t>lembre-se das </a:t>
            </a:r>
            <a:r>
              <a:rPr lang="pt-BR" dirty="0" err="1" smtClean="0"/>
              <a:t>tasks</a:t>
            </a:r>
            <a:r>
              <a:rPr lang="pt-BR" dirty="0" smtClean="0"/>
              <a:t>...</a:t>
            </a:r>
          </a:p>
          <a:p>
            <a:pPr>
              <a:buNone/>
            </a:pPr>
            <a:endParaRPr lang="pt-BR" dirty="0" smtClean="0"/>
          </a:p>
          <a:p>
            <a:pPr marL="0" indent="0">
              <a:buClr>
                <a:srgbClr val="FFC000"/>
              </a:buClr>
              <a:buNone/>
            </a:pPr>
            <a:r>
              <a:rPr lang="pt-BR" dirty="0" smtClean="0">
                <a:solidFill>
                  <a:srgbClr val="FFC000"/>
                </a:solidFill>
              </a:rPr>
              <a:t>Case:  </a:t>
            </a:r>
            <a:r>
              <a:rPr lang="pt-BR" dirty="0" smtClean="0"/>
              <a:t>Implementar tela de </a:t>
            </a:r>
            <a:r>
              <a:rPr lang="pt-BR" dirty="0" err="1" smtClean="0"/>
              <a:t>login</a:t>
            </a:r>
            <a:endParaRPr lang="pt-BR" dirty="0" smtClean="0"/>
          </a:p>
          <a:p>
            <a:pPr>
              <a:buClr>
                <a:srgbClr val="FFC000"/>
              </a:buClr>
            </a:pPr>
            <a:r>
              <a:rPr lang="pt-BR" dirty="0" smtClean="0"/>
              <a:t>Mensagem de </a:t>
            </a:r>
            <a:r>
              <a:rPr lang="pt-BR" i="1" dirty="0" err="1" smtClean="0"/>
              <a:t>commit</a:t>
            </a:r>
            <a:r>
              <a:rPr lang="pt-BR" dirty="0" smtClean="0"/>
              <a:t> deve seguir um padrão: </a:t>
            </a:r>
          </a:p>
          <a:p>
            <a:pPr marL="0" indent="0">
              <a:buNone/>
            </a:pPr>
            <a:endParaRPr lang="pt-BR" dirty="0" smtClean="0"/>
          </a:p>
          <a:p>
            <a:pPr lvl="1">
              <a:buNone/>
            </a:pPr>
            <a:r>
              <a:rPr lang="pt-BR" sz="2000" dirty="0" smtClean="0">
                <a:solidFill>
                  <a:schemeClr val="bg1"/>
                </a:solidFill>
              </a:rPr>
              <a:t>(# </a:t>
            </a:r>
            <a:r>
              <a:rPr lang="pt-BR" sz="2000" dirty="0" err="1" smtClean="0">
                <a:solidFill>
                  <a:schemeClr val="bg1"/>
                </a:solidFill>
              </a:rPr>
              <a:t>number_task</a:t>
            </a:r>
            <a:r>
              <a:rPr lang="pt-BR" sz="2000" dirty="0" smtClean="0">
                <a:solidFill>
                  <a:schemeClr val="bg1"/>
                </a:solidFill>
              </a:rPr>
              <a:t>)  Tela de </a:t>
            </a:r>
            <a:r>
              <a:rPr lang="pt-BR" sz="2000" dirty="0" err="1" smtClean="0">
                <a:solidFill>
                  <a:schemeClr val="bg1"/>
                </a:solidFill>
              </a:rPr>
              <a:t>Login</a:t>
            </a:r>
            <a:endParaRPr lang="pt-BR" sz="2000" dirty="0" smtClean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r>
              <a:rPr lang="pt-BR" sz="2000" dirty="0" smtClean="0">
                <a:solidFill>
                  <a:schemeClr val="bg1"/>
                </a:solidFill>
              </a:rPr>
              <a:t>*** Descreva o que foi implementado no sua change. Uma descrição mais detalhada da </a:t>
            </a:r>
            <a:r>
              <a:rPr lang="pt-BR" sz="2000" dirty="0" err="1" smtClean="0">
                <a:solidFill>
                  <a:schemeClr val="bg1"/>
                </a:solidFill>
              </a:rPr>
              <a:t>task</a:t>
            </a:r>
            <a:r>
              <a:rPr lang="pt-BR" sz="2000" dirty="0" smtClean="0">
                <a:solidFill>
                  <a:schemeClr val="bg1"/>
                </a:solidFill>
              </a:rPr>
              <a:t>. Quem vê a sua change deve entender o que foi implementado sem ter que fazer download das alterações. ***</a:t>
            </a:r>
          </a:p>
          <a:p>
            <a:pPr marL="393192" lvl="1" indent="0">
              <a:buNone/>
            </a:pPr>
            <a:r>
              <a:rPr lang="pt-BR" sz="2000" dirty="0" err="1" smtClean="0">
                <a:solidFill>
                  <a:schemeClr val="bg1"/>
                </a:solidFill>
              </a:rPr>
              <a:t>Change</a:t>
            </a:r>
            <a:r>
              <a:rPr lang="pt-BR" sz="2000" dirty="0" smtClean="0">
                <a:solidFill>
                  <a:schemeClr val="bg1"/>
                </a:solidFill>
              </a:rPr>
              <a:t> Id: 3445345234752983475298347529873</a:t>
            </a:r>
          </a:p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Fazendo </a:t>
            </a:r>
            <a:r>
              <a:rPr lang="pt-BR" i="1" dirty="0" err="1"/>
              <a:t>push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92596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Utilize o conceito de </a:t>
            </a:r>
            <a:r>
              <a:rPr lang="pt-BR" i="1" dirty="0" smtClean="0"/>
              <a:t>patchsets</a:t>
            </a:r>
            <a:r>
              <a:rPr lang="pt-BR" dirty="0" smtClean="0"/>
              <a:t> no processo de desenvolvimento e revisão de código. Isso mantém o código organizado no repositório.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Fazendo </a:t>
            </a:r>
            <a:r>
              <a:rPr lang="pt-BR" i="1" dirty="0" err="1"/>
              <a:t>push</a:t>
            </a:r>
            <a:endParaRPr lang="pt-BR" dirty="0"/>
          </a:p>
        </p:txBody>
      </p:sp>
      <p:pic>
        <p:nvPicPr>
          <p:cNvPr id="16386" name="Picture 2" descr="http://www.organizearquivo.com.br/fotos/slider/organizacao-arquivo-slider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864122"/>
            <a:ext cx="3888432" cy="27157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tângulo 198"/>
          <p:cNvSpPr/>
          <p:nvPr/>
        </p:nvSpPr>
        <p:spPr bwMode="auto">
          <a:xfrm>
            <a:off x="0" y="0"/>
            <a:ext cx="9144000" cy="19459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0" name="Conector Angulado 129"/>
          <p:cNvCxnSpPr>
            <a:endCxn id="117" idx="3"/>
          </p:cNvCxnSpPr>
          <p:nvPr/>
        </p:nvCxnSpPr>
        <p:spPr>
          <a:xfrm rot="10800000" flipV="1">
            <a:off x="2612152" y="3963740"/>
            <a:ext cx="1277434" cy="4240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osango 2"/>
          <p:cNvSpPr/>
          <p:nvPr/>
        </p:nvSpPr>
        <p:spPr>
          <a:xfrm>
            <a:off x="3680901" y="921059"/>
            <a:ext cx="1638182" cy="576064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Change</a:t>
            </a:r>
            <a:r>
              <a:rPr lang="pt-BR" sz="1000" dirty="0" smtClean="0"/>
              <a:t> ou </a:t>
            </a:r>
            <a:r>
              <a:rPr lang="pt-BR" sz="1000" dirty="0" err="1" smtClean="0"/>
              <a:t>patchset</a:t>
            </a:r>
            <a:r>
              <a:rPr lang="pt-BR" sz="1000" dirty="0" smtClean="0"/>
              <a:t>?</a:t>
            </a:r>
            <a:endParaRPr lang="pt-BR" sz="1000" dirty="0"/>
          </a:p>
        </p:txBody>
      </p:sp>
      <p:sp>
        <p:nvSpPr>
          <p:cNvPr id="43" name="Retângulo de cantos arredondados 4"/>
          <p:cNvSpPr/>
          <p:nvPr/>
        </p:nvSpPr>
        <p:spPr>
          <a:xfrm>
            <a:off x="1173238" y="1945908"/>
            <a:ext cx="1302439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git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dirty="0" err="1" smtClean="0">
                <a:solidFill>
                  <a:schemeClr val="tx1"/>
                </a:solidFill>
              </a:rPr>
              <a:t>commit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4" name="Retângulo de cantos arredondados 5"/>
          <p:cNvSpPr/>
          <p:nvPr/>
        </p:nvSpPr>
        <p:spPr>
          <a:xfrm>
            <a:off x="6929819" y="1842712"/>
            <a:ext cx="1415849" cy="5080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git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dirty="0" err="1" smtClean="0">
                <a:solidFill>
                  <a:schemeClr val="tx1"/>
                </a:solidFill>
              </a:rPr>
              <a:t>commit</a:t>
            </a:r>
            <a:r>
              <a:rPr lang="pt-BR" sz="1600" dirty="0" smtClean="0">
                <a:solidFill>
                  <a:schemeClr val="tx1"/>
                </a:solidFill>
              </a:rPr>
              <a:t> --</a:t>
            </a:r>
            <a:r>
              <a:rPr lang="pt-BR" sz="1600" dirty="0" err="1" smtClean="0">
                <a:solidFill>
                  <a:schemeClr val="tx1"/>
                </a:solidFill>
              </a:rPr>
              <a:t>amend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6" name="Losango 35"/>
          <p:cNvSpPr/>
          <p:nvPr/>
        </p:nvSpPr>
        <p:spPr>
          <a:xfrm>
            <a:off x="3671900" y="1774597"/>
            <a:ext cx="1656184" cy="706988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Quem é o pai? </a:t>
            </a:r>
            <a:endParaRPr lang="pt-BR" sz="1400" dirty="0"/>
          </a:p>
        </p:txBody>
      </p:sp>
      <p:cxnSp>
        <p:nvCxnSpPr>
          <p:cNvPr id="39" name="Conector de Seta Reta 38"/>
          <p:cNvCxnSpPr>
            <a:stCxn id="44" idx="1"/>
            <a:endCxn id="36" idx="3"/>
          </p:cNvCxnSpPr>
          <p:nvPr/>
        </p:nvCxnSpPr>
        <p:spPr>
          <a:xfrm flipH="1">
            <a:off x="5328084" y="2096753"/>
            <a:ext cx="1601735" cy="31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43" idx="3"/>
            <a:endCxn id="36" idx="1"/>
          </p:cNvCxnSpPr>
          <p:nvPr/>
        </p:nvCxnSpPr>
        <p:spPr>
          <a:xfrm flipV="1">
            <a:off x="2475677" y="2128091"/>
            <a:ext cx="1196223" cy="3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Arredondado 49"/>
          <p:cNvSpPr/>
          <p:nvPr/>
        </p:nvSpPr>
        <p:spPr>
          <a:xfrm>
            <a:off x="95690" y="2633563"/>
            <a:ext cx="2700300" cy="4738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git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pull</a:t>
            </a:r>
            <a:r>
              <a:rPr lang="pt-BR" sz="1400" dirty="0" smtClean="0">
                <a:solidFill>
                  <a:schemeClr val="tx1"/>
                </a:solidFill>
              </a:rPr>
              <a:t> –rebase </a:t>
            </a:r>
            <a:r>
              <a:rPr lang="pt-BR" sz="1400" dirty="0" err="1" smtClean="0">
                <a:solidFill>
                  <a:schemeClr val="tx1"/>
                </a:solidFill>
              </a:rPr>
              <a:t>origin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master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2" name="Retângulo Arredondado 61"/>
          <p:cNvSpPr/>
          <p:nvPr/>
        </p:nvSpPr>
        <p:spPr>
          <a:xfrm>
            <a:off x="6203997" y="2556852"/>
            <a:ext cx="2665717" cy="6466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pt-BR" sz="1100" dirty="0" smtClean="0">
                <a:solidFill>
                  <a:schemeClr val="tx1"/>
                </a:solidFill>
              </a:rPr>
              <a:t>(</a:t>
            </a:r>
            <a:r>
              <a:rPr lang="pt-BR" sz="1100" dirty="0" err="1" smtClean="0">
                <a:solidFill>
                  <a:schemeClr val="tx1"/>
                </a:solidFill>
              </a:rPr>
              <a:t>from</a:t>
            </a:r>
            <a:r>
              <a:rPr lang="pt-BR" sz="1100" dirty="0" smtClean="0">
                <a:solidFill>
                  <a:schemeClr val="tx1"/>
                </a:solidFill>
              </a:rPr>
              <a:t> repositor) </a:t>
            </a:r>
            <a:r>
              <a:rPr lang="pt-BR" sz="1100" dirty="0" err="1" smtClean="0">
                <a:solidFill>
                  <a:schemeClr val="tx1"/>
                </a:solidFill>
              </a:rPr>
              <a:t>checkout</a:t>
            </a:r>
            <a:r>
              <a:rPr lang="pt-BR" sz="1100" dirty="0" smtClean="0">
                <a:solidFill>
                  <a:schemeClr val="tx1"/>
                </a:solidFill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</a:rPr>
              <a:t>change</a:t>
            </a:r>
            <a:r>
              <a:rPr lang="pt-BR" sz="1100" dirty="0" smtClean="0">
                <a:solidFill>
                  <a:schemeClr val="tx1"/>
                </a:solidFill>
              </a:rPr>
              <a:t> </a:t>
            </a:r>
            <a:r>
              <a:rPr lang="pt-BR" sz="1100" dirty="0" err="1" smtClean="0">
                <a:solidFill>
                  <a:srgbClr val="FF0000"/>
                </a:solidFill>
              </a:rPr>
              <a:t>parent</a:t>
            </a:r>
            <a:endParaRPr lang="pt-BR" sz="11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100" dirty="0" smtClean="0">
                <a:solidFill>
                  <a:schemeClr val="tx1"/>
                </a:solidFill>
              </a:rPr>
              <a:t>(</a:t>
            </a:r>
            <a:r>
              <a:rPr lang="pt-BR" sz="1100" dirty="0" err="1" smtClean="0">
                <a:solidFill>
                  <a:schemeClr val="tx1"/>
                </a:solidFill>
              </a:rPr>
              <a:t>from</a:t>
            </a:r>
            <a:r>
              <a:rPr lang="pt-BR" sz="1100" dirty="0" smtClean="0">
                <a:solidFill>
                  <a:schemeClr val="tx1"/>
                </a:solidFill>
              </a:rPr>
              <a:t> </a:t>
            </a:r>
            <a:r>
              <a:rPr lang="pt-BR" sz="1100" dirty="0" smtClean="0">
                <a:solidFill>
                  <a:schemeClr val="tx1"/>
                </a:solidFill>
              </a:rPr>
              <a:t>local </a:t>
            </a:r>
            <a:r>
              <a:rPr lang="pt-BR" sz="1100" dirty="0" err="1" smtClean="0">
                <a:solidFill>
                  <a:schemeClr val="tx1"/>
                </a:solidFill>
              </a:rPr>
              <a:t>commit</a:t>
            </a:r>
            <a:r>
              <a:rPr lang="pt-BR" sz="1100" dirty="0" smtClean="0">
                <a:solidFill>
                  <a:schemeClr val="tx1"/>
                </a:solidFill>
              </a:rPr>
              <a:t>) </a:t>
            </a:r>
            <a:r>
              <a:rPr lang="pt-BR" sz="1100" dirty="0" err="1" smtClean="0">
                <a:solidFill>
                  <a:schemeClr val="tx1"/>
                </a:solidFill>
              </a:rPr>
              <a:t>git</a:t>
            </a:r>
            <a:r>
              <a:rPr lang="pt-BR" sz="1100" dirty="0" smtClean="0">
                <a:solidFill>
                  <a:schemeClr val="tx1"/>
                </a:solidFill>
              </a:rPr>
              <a:t> </a:t>
            </a:r>
            <a:r>
              <a:rPr lang="pt-BR" sz="1100" dirty="0" smtClean="0">
                <a:solidFill>
                  <a:schemeClr val="tx1"/>
                </a:solidFill>
              </a:rPr>
              <a:t>cherry-</a:t>
            </a:r>
            <a:r>
              <a:rPr lang="pt-BR" sz="1100" dirty="0" err="1" smtClean="0">
                <a:solidFill>
                  <a:schemeClr val="tx1"/>
                </a:solidFill>
              </a:rPr>
              <a:t>pick</a:t>
            </a:r>
            <a:r>
              <a:rPr lang="pt-BR" sz="1100" dirty="0" smtClean="0">
                <a:solidFill>
                  <a:schemeClr val="tx1"/>
                </a:solidFill>
              </a:rPr>
              <a:t> </a:t>
            </a:r>
            <a:r>
              <a:rPr lang="pt-BR" sz="1100" dirty="0" err="1" smtClean="0">
                <a:solidFill>
                  <a:srgbClr val="FF0000"/>
                </a:solidFill>
              </a:rPr>
              <a:t>change_commit_id</a:t>
            </a:r>
            <a:endParaRPr lang="pt-BR" sz="1100" dirty="0" smtClean="0">
              <a:solidFill>
                <a:srgbClr val="FF0000"/>
              </a:solidFill>
            </a:endParaRPr>
          </a:p>
        </p:txBody>
      </p:sp>
      <p:cxnSp>
        <p:nvCxnSpPr>
          <p:cNvPr id="81" name="Conector Angulado 80"/>
          <p:cNvCxnSpPr>
            <a:stCxn id="181" idx="3"/>
            <a:endCxn id="3" idx="0"/>
          </p:cNvCxnSpPr>
          <p:nvPr/>
        </p:nvCxnSpPr>
        <p:spPr>
          <a:xfrm>
            <a:off x="1907704" y="580027"/>
            <a:ext cx="2592288" cy="3410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do 105"/>
          <p:cNvCxnSpPr/>
          <p:nvPr/>
        </p:nvCxnSpPr>
        <p:spPr>
          <a:xfrm rot="16200000" flipH="1">
            <a:off x="2388181" y="2223584"/>
            <a:ext cx="966237" cy="28509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/>
          <p:nvPr/>
        </p:nvCxnSpPr>
        <p:spPr>
          <a:xfrm rot="5400000">
            <a:off x="5482134" y="2031069"/>
            <a:ext cx="867148" cy="32126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Losango 116"/>
          <p:cNvSpPr/>
          <p:nvPr/>
        </p:nvSpPr>
        <p:spPr>
          <a:xfrm>
            <a:off x="1036765" y="3963740"/>
            <a:ext cx="1575387" cy="84807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Tem </a:t>
            </a:r>
            <a:r>
              <a:rPr lang="pt-BR" sz="1200" dirty="0" err="1" smtClean="0">
                <a:solidFill>
                  <a:schemeClr val="tx1"/>
                </a:solidFill>
              </a:rPr>
              <a:t>commit-hooks</a:t>
            </a:r>
            <a:r>
              <a:rPr lang="pt-BR" sz="1200" dirty="0" smtClean="0">
                <a:solidFill>
                  <a:schemeClr val="tx1"/>
                </a:solidFill>
              </a:rPr>
              <a:t>?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22" name="Losango 121"/>
          <p:cNvSpPr/>
          <p:nvPr/>
        </p:nvSpPr>
        <p:spPr>
          <a:xfrm>
            <a:off x="155978" y="5327899"/>
            <a:ext cx="1499697" cy="941120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Qual o tipo de </a:t>
            </a:r>
            <a:r>
              <a:rPr lang="pt-BR" sz="1100" dirty="0" err="1" smtClean="0">
                <a:solidFill>
                  <a:schemeClr val="tx1"/>
                </a:solidFill>
              </a:rPr>
              <a:t>commit</a:t>
            </a:r>
            <a:r>
              <a:rPr lang="pt-BR" sz="1200" dirty="0" smtClean="0">
                <a:solidFill>
                  <a:schemeClr val="tx1"/>
                </a:solidFill>
              </a:rPr>
              <a:t>?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32" name="Conector Angulado 131"/>
          <p:cNvCxnSpPr>
            <a:stCxn id="117" idx="1"/>
            <a:endCxn id="122" idx="0"/>
          </p:cNvCxnSpPr>
          <p:nvPr/>
        </p:nvCxnSpPr>
        <p:spPr>
          <a:xfrm rot="10800000" flipV="1">
            <a:off x="905827" y="4387777"/>
            <a:ext cx="130938" cy="9401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225858" y="4693194"/>
            <a:ext cx="870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NÃO</a:t>
            </a:r>
            <a:endParaRPr lang="pt-BR" sz="1400" b="1" dirty="0"/>
          </a:p>
        </p:txBody>
      </p:sp>
      <p:sp>
        <p:nvSpPr>
          <p:cNvPr id="134" name="Retângulo de cantos arredondados 19"/>
          <p:cNvSpPr/>
          <p:nvPr/>
        </p:nvSpPr>
        <p:spPr>
          <a:xfrm>
            <a:off x="6651230" y="3963740"/>
            <a:ext cx="1608919" cy="76212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git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dirty="0" err="1" smtClean="0">
                <a:solidFill>
                  <a:schemeClr val="tx1"/>
                </a:solidFill>
              </a:rPr>
              <a:t>push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dirty="0" err="1" smtClean="0">
                <a:solidFill>
                  <a:schemeClr val="tx1"/>
                </a:solidFill>
              </a:rPr>
              <a:t>origin</a:t>
            </a:r>
            <a:r>
              <a:rPr lang="pt-BR" sz="1600" dirty="0" smtClean="0">
                <a:solidFill>
                  <a:schemeClr val="tx1"/>
                </a:solidFill>
              </a:rPr>
              <a:t> HEAD:</a:t>
            </a:r>
            <a:r>
              <a:rPr lang="pt-BR" sz="1600" dirty="0" err="1" smtClean="0">
                <a:solidFill>
                  <a:schemeClr val="tx1"/>
                </a:solidFill>
              </a:rPr>
              <a:t>refs</a:t>
            </a:r>
            <a:r>
              <a:rPr lang="pt-BR" sz="1600" dirty="0" smtClean="0">
                <a:solidFill>
                  <a:schemeClr val="tx1"/>
                </a:solidFill>
              </a:rPr>
              <a:t>/for/</a:t>
            </a:r>
            <a:r>
              <a:rPr lang="pt-BR" sz="1600" dirty="0" err="1" smtClean="0">
                <a:solidFill>
                  <a:schemeClr val="tx1"/>
                </a:solidFill>
              </a:rPr>
              <a:t>master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36" name="Retângulo de cantos arredondados 115"/>
          <p:cNvSpPr/>
          <p:nvPr/>
        </p:nvSpPr>
        <p:spPr>
          <a:xfrm>
            <a:off x="6602854" y="5121586"/>
            <a:ext cx="1608919" cy="76212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git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dirty="0" err="1" smtClean="0">
                <a:solidFill>
                  <a:schemeClr val="tx1"/>
                </a:solidFill>
              </a:rPr>
              <a:t>push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origin</a:t>
            </a:r>
            <a:r>
              <a:rPr lang="pt-BR" sz="1400" dirty="0" smtClean="0">
                <a:solidFill>
                  <a:schemeClr val="tx1"/>
                </a:solidFill>
              </a:rPr>
              <a:t> HEAD:</a:t>
            </a:r>
            <a:r>
              <a:rPr lang="pt-BR" sz="1400" dirty="0" err="1" smtClean="0">
                <a:solidFill>
                  <a:schemeClr val="tx1"/>
                </a:solidFill>
              </a:rPr>
              <a:t>refs</a:t>
            </a:r>
            <a:r>
              <a:rPr lang="pt-BR" sz="1400" dirty="0" smtClean="0">
                <a:solidFill>
                  <a:schemeClr val="tx1"/>
                </a:solidFill>
              </a:rPr>
              <a:t>/for/change/1234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41" name="CaixaDeTexto 140"/>
          <p:cNvSpPr txBox="1"/>
          <p:nvPr/>
        </p:nvSpPr>
        <p:spPr>
          <a:xfrm>
            <a:off x="2142902" y="4693590"/>
            <a:ext cx="73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SIM</a:t>
            </a:r>
            <a:endParaRPr lang="pt-BR" sz="1400" b="1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2491655" y="843149"/>
            <a:ext cx="1262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CHANGE</a:t>
            </a:r>
            <a:endParaRPr lang="pt-BR" sz="1400" b="1" dirty="0"/>
          </a:p>
        </p:txBody>
      </p:sp>
      <p:cxnSp>
        <p:nvCxnSpPr>
          <p:cNvPr id="144" name="Conector Angulado 143"/>
          <p:cNvCxnSpPr>
            <a:stCxn id="122" idx="2"/>
            <a:endCxn id="136" idx="1"/>
          </p:cNvCxnSpPr>
          <p:nvPr/>
        </p:nvCxnSpPr>
        <p:spPr>
          <a:xfrm rot="5400000" flipH="1" flipV="1">
            <a:off x="3371154" y="3037319"/>
            <a:ext cx="766372" cy="5697027"/>
          </a:xfrm>
          <a:prstGeom prst="bentConnector4">
            <a:avLst>
              <a:gd name="adj1" fmla="val -29829"/>
              <a:gd name="adj2" fmla="val 565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1933402" y="6179519"/>
            <a:ext cx="161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PATCHSET</a:t>
            </a:r>
            <a:endParaRPr lang="pt-BR" sz="1400" b="1" dirty="0"/>
          </a:p>
        </p:txBody>
      </p:sp>
      <p:cxnSp>
        <p:nvCxnSpPr>
          <p:cNvPr id="150" name="Conector Angulado 149"/>
          <p:cNvCxnSpPr>
            <a:stCxn id="117" idx="2"/>
            <a:endCxn id="134" idx="1"/>
          </p:cNvCxnSpPr>
          <p:nvPr/>
        </p:nvCxnSpPr>
        <p:spPr>
          <a:xfrm rot="5400000" flipH="1" flipV="1">
            <a:off x="4004337" y="2164922"/>
            <a:ext cx="467014" cy="4826771"/>
          </a:xfrm>
          <a:prstGeom prst="bentConnector4">
            <a:avLst>
              <a:gd name="adj1" fmla="val -48949"/>
              <a:gd name="adj2" fmla="val 670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Angulado 156"/>
          <p:cNvCxnSpPr>
            <a:stCxn id="122" idx="3"/>
          </p:cNvCxnSpPr>
          <p:nvPr/>
        </p:nvCxnSpPr>
        <p:spPr>
          <a:xfrm flipV="1">
            <a:off x="1655675" y="5048067"/>
            <a:ext cx="3106899" cy="7503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do 172"/>
          <p:cNvCxnSpPr>
            <a:stCxn id="36" idx="2"/>
            <a:endCxn id="50" idx="3"/>
          </p:cNvCxnSpPr>
          <p:nvPr/>
        </p:nvCxnSpPr>
        <p:spPr>
          <a:xfrm rot="5400000">
            <a:off x="3453540" y="1824035"/>
            <a:ext cx="388902" cy="1704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do 174"/>
          <p:cNvCxnSpPr/>
          <p:nvPr/>
        </p:nvCxnSpPr>
        <p:spPr>
          <a:xfrm rot="16200000" flipH="1">
            <a:off x="5159482" y="1815703"/>
            <a:ext cx="398611" cy="17040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aixaDeTexto 178"/>
          <p:cNvSpPr txBox="1"/>
          <p:nvPr/>
        </p:nvSpPr>
        <p:spPr>
          <a:xfrm>
            <a:off x="3131278" y="244463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i="1" dirty="0" err="1" smtClean="0"/>
              <a:t>master</a:t>
            </a:r>
            <a:endParaRPr lang="pt-BR" sz="1800" i="1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4833377" y="24230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i="1" dirty="0" err="1" smtClean="0"/>
              <a:t>change</a:t>
            </a:r>
            <a:r>
              <a:rPr lang="pt-BR" sz="1800" i="1" dirty="0" smtClean="0"/>
              <a:t> X</a:t>
            </a:r>
            <a:endParaRPr lang="pt-BR" sz="1800" i="1" dirty="0"/>
          </a:p>
        </p:txBody>
      </p:sp>
      <p:sp>
        <p:nvSpPr>
          <p:cNvPr id="181" name="Fluxograma: Vários Documentos 180"/>
          <p:cNvSpPr/>
          <p:nvPr/>
        </p:nvSpPr>
        <p:spPr>
          <a:xfrm>
            <a:off x="251520" y="177813"/>
            <a:ext cx="1656184" cy="8044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g</a:t>
            </a:r>
            <a:r>
              <a:rPr lang="pt-BR" dirty="0" err="1" smtClean="0">
                <a:solidFill>
                  <a:schemeClr val="tx1"/>
                </a:solidFill>
              </a:rPr>
              <a:t>it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add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4" name="Conector Angulado 183"/>
          <p:cNvCxnSpPr>
            <a:stCxn id="3" idx="1"/>
            <a:endCxn id="43" idx="0"/>
          </p:cNvCxnSpPr>
          <p:nvPr/>
        </p:nvCxnSpPr>
        <p:spPr>
          <a:xfrm rot="10800000" flipV="1">
            <a:off x="1824459" y="1209090"/>
            <a:ext cx="1856443" cy="7368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do 187"/>
          <p:cNvCxnSpPr>
            <a:stCxn id="3" idx="3"/>
            <a:endCxn id="44" idx="0"/>
          </p:cNvCxnSpPr>
          <p:nvPr/>
        </p:nvCxnSpPr>
        <p:spPr>
          <a:xfrm>
            <a:off x="5319083" y="1209091"/>
            <a:ext cx="2318661" cy="6336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/>
          <p:cNvSpPr txBox="1"/>
          <p:nvPr/>
        </p:nvSpPr>
        <p:spPr>
          <a:xfrm>
            <a:off x="5248152" y="811795"/>
            <a:ext cx="161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PATCHSET</a:t>
            </a:r>
            <a:endParaRPr lang="pt-BR" sz="1400" b="1" dirty="0"/>
          </a:p>
        </p:txBody>
      </p:sp>
      <p:sp>
        <p:nvSpPr>
          <p:cNvPr id="191" name="CaixaDeTexto 190"/>
          <p:cNvSpPr txBox="1"/>
          <p:nvPr/>
        </p:nvSpPr>
        <p:spPr>
          <a:xfrm>
            <a:off x="1988183" y="5429127"/>
            <a:ext cx="1262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CHANGE</a:t>
            </a:r>
            <a:endParaRPr lang="pt-BR" sz="14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24941" y="2932300"/>
            <a:ext cx="3094117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Utilize </a:t>
            </a:r>
            <a:r>
              <a:rPr lang="pt-BR" sz="1200" b="1" dirty="0" err="1" smtClean="0">
                <a:solidFill>
                  <a:srgbClr val="FFFF00"/>
                </a:solidFill>
              </a:rPr>
              <a:t>gitk</a:t>
            </a:r>
            <a:r>
              <a:rPr lang="pt-BR" sz="1200" dirty="0" smtClean="0">
                <a:solidFill>
                  <a:schemeClr val="bg1"/>
                </a:solidFill>
              </a:rPr>
              <a:t> para verificar se os arquivos 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e modificações que estão no </a:t>
            </a:r>
            <a:r>
              <a:rPr lang="pt-BR" sz="1200" i="1" dirty="0" err="1" smtClean="0">
                <a:solidFill>
                  <a:schemeClr val="bg1"/>
                </a:solidFill>
              </a:rPr>
              <a:t>commit</a:t>
            </a:r>
            <a:r>
              <a:rPr lang="pt-BR" sz="1200" dirty="0" smtClean="0">
                <a:solidFill>
                  <a:schemeClr val="bg1"/>
                </a:solidFill>
              </a:rPr>
              <a:t> estão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corretos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04" name="Coração 103"/>
          <p:cNvSpPr/>
          <p:nvPr/>
        </p:nvSpPr>
        <p:spPr>
          <a:xfrm>
            <a:off x="3650117" y="3801288"/>
            <a:ext cx="1339730" cy="964673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TESTE SEU CÓDIGO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98" name="Smiley 197"/>
          <p:cNvSpPr/>
          <p:nvPr/>
        </p:nvSpPr>
        <p:spPr>
          <a:xfrm>
            <a:off x="4542698" y="4437999"/>
            <a:ext cx="447149" cy="45662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Autofit/>
          </a:bodyPr>
          <a:lstStyle/>
          <a:p>
            <a:r>
              <a:rPr lang="pt-BR" sz="2400" dirty="0" smtClean="0"/>
              <a:t>Implementou alguma </a:t>
            </a:r>
            <a:r>
              <a:rPr lang="pt-BR" sz="2400" i="1" dirty="0" err="1" smtClean="0"/>
              <a:t>feature</a:t>
            </a:r>
            <a:r>
              <a:rPr lang="pt-BR" sz="2400" dirty="0" smtClean="0"/>
              <a:t>? Faça o </a:t>
            </a:r>
            <a:r>
              <a:rPr lang="pt-BR" sz="2400" i="1" dirty="0" err="1" smtClean="0"/>
              <a:t>commit</a:t>
            </a:r>
            <a:r>
              <a:rPr lang="pt-BR" sz="2400" dirty="0" smtClean="0"/>
              <a:t>. Isso adianta o processo de </a:t>
            </a:r>
            <a:r>
              <a:rPr lang="pt-BR" sz="2400" i="1" dirty="0" smtClean="0"/>
              <a:t>code review</a:t>
            </a:r>
            <a:r>
              <a:rPr lang="pt-BR" sz="2400" dirty="0" smtClean="0"/>
              <a:t> e mantém disponível para o time o andamento das suas atividades;</a:t>
            </a:r>
          </a:p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 smtClean="0"/>
              <a:t>Enquanto estiver trabalhando e estiver fazendo o </a:t>
            </a:r>
            <a:r>
              <a:rPr lang="pt-BR" sz="2400" i="1" dirty="0" err="1" smtClean="0"/>
              <a:t>commit</a:t>
            </a:r>
            <a:r>
              <a:rPr lang="pt-BR" sz="2400" dirty="0" smtClean="0"/>
              <a:t> de novos patchsets, faça o review com -2, para que  nenhum revisor submeta sua change para ser </a:t>
            </a:r>
            <a:r>
              <a:rPr lang="pt-BR" sz="2400" dirty="0" err="1" smtClean="0"/>
              <a:t>mergeada</a:t>
            </a:r>
            <a:r>
              <a:rPr lang="pt-BR" sz="2400" dirty="0" smtClean="0"/>
              <a:t> (conceito de BACKUP).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Gerrit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Seu time:</a:t>
            </a:r>
          </a:p>
          <a:p>
            <a:pPr>
              <a:buClr>
                <a:srgbClr val="FFC000"/>
              </a:buClr>
            </a:pPr>
            <a:r>
              <a:rPr lang="pt-BR" sz="3000" dirty="0" smtClean="0"/>
              <a:t>Revisão para aprovação de código:</a:t>
            </a:r>
          </a:p>
          <a:p>
            <a:pPr lvl="1"/>
            <a:r>
              <a:rPr lang="pt-BR" sz="2600" dirty="0" smtClean="0">
                <a:solidFill>
                  <a:srgbClr val="FFC000"/>
                </a:solidFill>
              </a:rPr>
              <a:t>Projeto padronizado: </a:t>
            </a:r>
            <a:r>
              <a:rPr lang="pt-BR" sz="2600" dirty="0" smtClean="0"/>
              <a:t>Esta nos padrões de formatação? </a:t>
            </a:r>
            <a:r>
              <a:rPr lang="pt-BR" sz="2600" dirty="0" err="1" smtClean="0"/>
              <a:t>Template</a:t>
            </a:r>
            <a:r>
              <a:rPr lang="pt-BR" sz="2600" dirty="0" smtClean="0"/>
              <a:t>?</a:t>
            </a:r>
          </a:p>
          <a:p>
            <a:pPr lvl="1"/>
            <a:r>
              <a:rPr lang="pt-BR" sz="2600" dirty="0" err="1" smtClean="0">
                <a:solidFill>
                  <a:srgbClr val="FFC000"/>
                </a:solidFill>
              </a:rPr>
              <a:t>DoD</a:t>
            </a:r>
            <a:r>
              <a:rPr lang="pt-BR" sz="2600" dirty="0" smtClean="0">
                <a:solidFill>
                  <a:srgbClr val="FFC000"/>
                </a:solidFill>
              </a:rPr>
              <a:t> (</a:t>
            </a:r>
            <a:r>
              <a:rPr lang="pt-BR" sz="2600" dirty="0" err="1" smtClean="0">
                <a:solidFill>
                  <a:srgbClr val="FFC000"/>
                </a:solidFill>
              </a:rPr>
              <a:t>Definition</a:t>
            </a:r>
            <a:r>
              <a:rPr lang="pt-BR" sz="2600" dirty="0" smtClean="0">
                <a:solidFill>
                  <a:srgbClr val="FFC000"/>
                </a:solidFill>
              </a:rPr>
              <a:t> </a:t>
            </a:r>
            <a:r>
              <a:rPr lang="pt-BR" sz="2600" dirty="0" err="1" smtClean="0">
                <a:solidFill>
                  <a:srgbClr val="FFC000"/>
                </a:solidFill>
              </a:rPr>
              <a:t>of</a:t>
            </a:r>
            <a:r>
              <a:rPr lang="pt-BR" sz="2600" dirty="0" smtClean="0">
                <a:solidFill>
                  <a:srgbClr val="FFC000"/>
                </a:solidFill>
              </a:rPr>
              <a:t> </a:t>
            </a:r>
            <a:r>
              <a:rPr lang="pt-BR" sz="2600" dirty="0" err="1" smtClean="0">
                <a:solidFill>
                  <a:srgbClr val="FFC000"/>
                </a:solidFill>
              </a:rPr>
              <a:t>Done</a:t>
            </a:r>
            <a:r>
              <a:rPr lang="pt-BR" sz="2600" dirty="0" smtClean="0">
                <a:solidFill>
                  <a:srgbClr val="FFC000"/>
                </a:solidFill>
              </a:rPr>
              <a:t>): </a:t>
            </a:r>
            <a:r>
              <a:rPr lang="pt-BR" sz="2600" dirty="0" smtClean="0"/>
              <a:t>Compila? Qualidade? Atende as atividades requisitadas para aquele </a:t>
            </a:r>
            <a:r>
              <a:rPr lang="pt-BR" sz="2600" i="1" dirty="0" err="1" smtClean="0"/>
              <a:t>commit</a:t>
            </a:r>
            <a:r>
              <a:rPr lang="pt-BR" sz="2600" dirty="0" smtClean="0"/>
              <a:t>? Foi testado?</a:t>
            </a:r>
          </a:p>
          <a:p>
            <a:pPr lvl="1"/>
            <a:r>
              <a:rPr lang="pt-BR" sz="2600" dirty="0" smtClean="0">
                <a:solidFill>
                  <a:srgbClr val="FFC000"/>
                </a:solidFill>
              </a:rPr>
              <a:t>Rastreabilidade: </a:t>
            </a:r>
            <a:r>
              <a:rPr lang="pt-BR" sz="2600" dirty="0" smtClean="0"/>
              <a:t>A mensagem de </a:t>
            </a:r>
            <a:r>
              <a:rPr lang="pt-BR" sz="2600" i="1" dirty="0" err="1" smtClean="0"/>
              <a:t>commit</a:t>
            </a:r>
            <a:r>
              <a:rPr lang="pt-BR" sz="2600" dirty="0" smtClean="0"/>
              <a:t> é clara sobre as alterações existentes na change?</a:t>
            </a:r>
          </a:p>
          <a:p>
            <a:pPr lvl="1">
              <a:buClr>
                <a:srgbClr val="FFC000"/>
              </a:buClr>
            </a:pPr>
            <a:r>
              <a:rPr lang="pt-BR" sz="2600" dirty="0" smtClean="0"/>
              <a:t>Defina um  </a:t>
            </a:r>
            <a:r>
              <a:rPr lang="pt-BR" sz="2600" i="1" dirty="0" err="1" smtClean="0"/>
              <a:t>checklist</a:t>
            </a:r>
            <a:r>
              <a:rPr lang="pt-BR" sz="2600" i="1" dirty="0" smtClean="0"/>
              <a:t> </a:t>
            </a:r>
            <a:r>
              <a:rPr lang="pt-BR" sz="2600" dirty="0" smtClean="0"/>
              <a:t>para o processo de revisão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</a:t>
            </a:r>
            <a:r>
              <a:rPr lang="pt-BR" dirty="0"/>
              <a:t>com </a:t>
            </a:r>
            <a:r>
              <a:rPr lang="pt-BR" dirty="0" smtClean="0"/>
              <a:t>Gerrit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71800" y="126784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pt-B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</a:t>
            </a:r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Aprenda e Ensine”</a:t>
            </a:r>
            <a:endParaRPr lang="pt-B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usa?</a:t>
            </a:r>
            <a:endParaRPr lang="pt-BR" dirty="0"/>
          </a:p>
        </p:txBody>
      </p:sp>
      <p:pic>
        <p:nvPicPr>
          <p:cNvPr id="56322" name="Picture 2" descr="http://blog.npibrasil.com/wp-content/uploads/2015/10/new-google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1995815" cy="1096087"/>
          </a:xfrm>
          <a:prstGeom prst="rect">
            <a:avLst/>
          </a:prstGeom>
          <a:noFill/>
        </p:spPr>
      </p:pic>
      <p:pic>
        <p:nvPicPr>
          <p:cNvPr id="56324" name="Picture 4" descr="https://www.facebook.com/images/fb_icon_325x3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412776"/>
            <a:ext cx="792088" cy="792088"/>
          </a:xfrm>
          <a:prstGeom prst="rect">
            <a:avLst/>
          </a:prstGeom>
          <a:noFill/>
        </p:spPr>
      </p:pic>
      <p:pic>
        <p:nvPicPr>
          <p:cNvPr id="56326" name="Picture 6" descr="https://assets.onestore.ms/cdnfiles/onestorerolling-1606-01000/shell/v3/images/logo/microsof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1484784"/>
            <a:ext cx="2057400" cy="438151"/>
          </a:xfrm>
          <a:prstGeom prst="rect">
            <a:avLst/>
          </a:prstGeom>
          <a:noFill/>
        </p:spPr>
      </p:pic>
      <p:pic>
        <p:nvPicPr>
          <p:cNvPr id="56328" name="Picture 8" descr="https://pbs.twimg.com/profile_images/666407537084796928/YBGgi9B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9824" y="3645024"/>
            <a:ext cx="1584176" cy="1584177"/>
          </a:xfrm>
          <a:prstGeom prst="rect">
            <a:avLst/>
          </a:prstGeom>
          <a:noFill/>
        </p:spPr>
      </p:pic>
      <p:sp>
        <p:nvSpPr>
          <p:cNvPr id="56330" name="AutoShape 10" descr="data:image/png;base64,iVBORw0KGgoAAAANSUhEUgAAAOEAAADhCAMAAAAJbSJIAAAAsVBMVEUAd7X///8AXpMAdbRcj8AAdLRfj8EAWo8AcLJ9pcz4+vx3o8sQdrW70OQAcrMAeLUAX6sAbLAAaK7l7fQAa6Qvgbrr9Plepc5JlscAWpFqq9IAYZfO4+6fxd8hh75Lncp3s9YAVpDD2upHh72SvNkAZa2FtNUodqN/psLX5u5Wia6iv9Lm7PFMjLEAZ6CSts1fjbHA1OZAjcBYmMWdxN6GuNevyuENgLqowduOstRXlsWrI/PfAAAGZklEQVR4nO2dbUOqPBiAN+Y6CxUOKCiJVooVvZ1jdDgd//8Pe0BNy9St3ILtua9vfQB2Nbi33XsR4TVhenE+Ikh3yOj8Ig03WmjtN+wTh+gvWCgWHv1huG0Y9ymtumgSobQfvzO0e4yaUH0bCGU9e2MYnrGqS6QAdha+GtpnJr2gG+iZvTLsmViDJay3NIxNFSwU49Iw7Jv5jpbQflgYDg2Lom8hdIiRyVW4qESUmluDJSRFF07VhVCKc4HODa/Dc2TAaOIQZITMFkTG+wEAAAAAAACAlhDm+dPp1PccE7vsxKFBo5mM4zgeP/cagWNacsBh2Utsbyat0mFGTHIk/qj9Zk5uOZ0zHvnGvKxOK8e7aE8MyZc7WbxTEONOZoSi39t+Qd9MjZ95VRfvaIjT2+tX8kd7Rda0DxrinuaKNOgcFsSdJ71bDX9fkNkQB1UX8hjY4Y9wyZXG7yl1UwFDPK26nF/HSUQEcaJtq0iCsZBh6urafSMNIUFsN3UNp94fMUM81HWqXKCpWDLW9DUlHq+1fyUN9DREiO+2xG7oaUhcUUN8oueHCIZgqAOigtpGmk+0FlWX9Yv4Yt1SfVt8xIR7bZoKIjLh5GhW2JmuPW/imj56Qs4/IUN9R8BFJZqexTA/EyWWTdT3KywhxmeEkZPtn5dZkGn9jpY4mcEf4RLvQC2aMLtWwPr7wk2q/yu6hO6Z5c4DzYPMBuIH+farGo7/TrVuJragrJ+MN/1wO36eO9StulRyKYQm2Z/2bDZrJ71JQE1cF0WIw/wCz8xVXwAAAAAAfCfkFQN3gBLCPEbcYIWLqOd9w7kylMPHg4kI74rdep7v/e3l7XHaWRHHszzJXK/cG6BQ0z3h0NiedyJug3PJh8lGUnTr58m+BHs8zCZIWVeYnOxP0aw43cp4U+46o59bwy6HzV8OZy077auRp2YWlr8syv5gyP2nvDMkzrQ/5uTzyseEz0jJ3gDlhrSVCc0clIwnCsKOakPvKRebwVsQJkT6q6rWkPhN/vv5jtSVnd1TaugE7c/5lY+7khxVVRqyQHRl4LvnJXIDjkJDNhEOMe+58mQqqjNk809+gm8UZc45KzN0gi8L4rApUVGVIf3SN7hWlNhPVWXoHiNYtP3yAqoiQ394lGDZZtTbkD0dJyhzK5Iaw9HXo8wriay+jRrD3dORnyKUFU6VGLaOF8RY1rGyKgzt4+Loio6kWKOkDqUgaytSfQ1xbryhpI06NTbEmZTxfp0Nn6U0iXU2TKcyFoPU2RBLGezX2rAvI5p+l6EdLvhEZhFLWl/+HYad8cu/ZjZvNObZ6YtA+ntNrofhrDdxGXMcSqnjMOY+PQtXZCpjHKzYMMxd//3UGaGeKzr06PytveF4visxSL1ErBpDGXt1lBrmrd0lJIJnOXx4dN0Mk72ZXeI9C91BRuJUoeGh3ywQ3PqYSOiZqjMMD+bmWVPkHnmdDe3DG1FIayZwk1nr+GCqzJD373euBOKpjL2rqgzDJ44hfztSaShhEKzKMOeO7ZhAuy9jh7UqQ/6wQCTWyEhkKDK0+ZsyCePfJpzU1jD3uU92f/JHGTU2vBDojAicBmDX1tCeCzTV3gv/PyXhtAo1hkIRgl1obCjUUnO2dtbbsC3Sn+SvcayxodDpZ2TCD6a1NRQa9ZCAv6KoroaC6wwEFqTU1lAs+6CzoVD2QeRkFTCszPBU5DvU2lBoCh4MDTBs8ddIgyEYgiEYgiEYgiEYgiEYgiEYgiEYgiEYgiEYgiEYgiEYgiEYgiEYgiEYgiEYgiEYgiEYgiEYgiEYgiEYgiEYfrvhxxPLJRkixN/OLeOXlt0Gjw97cd2TT1+yEzJp8O4k5Te1CBcZl+x+NJVzHwAAAAAAAAConG7VBVBM939gODDsV4u3cAfIMrsSuxayHqsuhFIeLXRtmTxOJtY1eogGVRdDIYPoAf2KDP4Su1b0C90PLGMVu5Y1uEfh76hUNK/NcEvB6HeI8F1RiUbWYiFoDe4wwrisRGtgmmO3rLjoNy4N09LQsh675jQbpPu4cIrShSG+uVz8aQ1KSX66uuaUeoOl0OUNXhraN8taLPmhP2uX6MZeGRaKl5Z5XC4El4alYsS/RCuileDKsAg3t5ZJjpF1+3qa3ashtu9uI0MqsvC4vVsfJL02xDi8v3m4rrp0Erh+uLl/c+Dif1ciuUeVoXVgAAAAAElFTkSuQmCC"/>
          <p:cNvSpPr>
            <a:spLocks noChangeAspect="1" noChangeArrowheads="1"/>
          </p:cNvSpPr>
          <p:nvPr/>
        </p:nvSpPr>
        <p:spPr bwMode="auto">
          <a:xfrm>
            <a:off x="155575" y="-1371600"/>
            <a:ext cx="285750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32" name="AutoShape 12" descr="data:image/png;base64,iVBORw0KGgoAAAANSUhEUgAAAOEAAADhCAMAAAAJbSJIAAAAsVBMVEUAd7X///8AXpMAdbRcj8AAdLRfj8EAWo8AcLJ9pcz4+vx3o8sQdrW70OQAcrMAeLUAX6sAbLAAaK7l7fQAa6Qvgbrr9Plepc5JlscAWpFqq9IAYZfO4+6fxd8hh75Lncp3s9YAVpDD2upHh72SvNkAZa2FtNUodqN/psLX5u5Wia6iv9Lm7PFMjLEAZ6CSts1fjbHA1OZAjcBYmMWdxN6GuNevyuENgLqowduOstRXlsWrI/PfAAAGZklEQVR4nO2dbUOqPBiAN+Y6CxUOKCiJVooVvZ1jdDgd//8Pe0BNy9St3ILtua9vfQB2Nbi33XsR4TVhenE+Ikh3yOj8Ig03WmjtN+wTh+gvWCgWHv1huG0Y9ymtumgSobQfvzO0e4yaUH0bCGU9e2MYnrGqS6QAdha+GtpnJr2gG+iZvTLsmViDJay3NIxNFSwU49Iw7Jv5jpbQflgYDg2Lom8hdIiRyVW4qESUmluDJSRFF07VhVCKc4HODa/Dc2TAaOIQZITMFkTG+wEAAAAAAACAlhDm+dPp1PccE7vsxKFBo5mM4zgeP/cagWNacsBh2Utsbyat0mFGTHIk/qj9Zk5uOZ0zHvnGvKxOK8e7aE8MyZc7WbxTEONOZoSi39t+Qd9MjZ95VRfvaIjT2+tX8kd7Rda0DxrinuaKNOgcFsSdJ71bDX9fkNkQB1UX8hjY4Y9wyZXG7yl1UwFDPK26nF/HSUQEcaJtq0iCsZBh6urafSMNIUFsN3UNp94fMUM81HWqXKCpWDLW9DUlHq+1fyUN9DREiO+2xG7oaUhcUUN8oueHCIZgqAOigtpGmk+0FlWX9Yv4Yt1SfVt8xIR7bZoKIjLh5GhW2JmuPW/imj56Qs4/IUN9R8BFJZqexTA/EyWWTdT3KywhxmeEkZPtn5dZkGn9jpY4mcEf4RLvQC2aMLtWwPr7wk2q/yu6hO6Z5c4DzYPMBuIH+farGo7/TrVuJragrJ+MN/1wO36eO9StulRyKYQm2Z/2bDZrJ71JQE1cF0WIw/wCz8xVXwAAAAAAfCfkFQN3gBLCPEbcYIWLqOd9w7kylMPHg4kI74rdep7v/e3l7XHaWRHHszzJXK/cG6BQ0z3h0NiedyJug3PJh8lGUnTr58m+BHs8zCZIWVeYnOxP0aw43cp4U+46o59bwy6HzV8OZy077auRp2YWlr8syv5gyP2nvDMkzrQ/5uTzyseEz0jJ3gDlhrSVCc0clIwnCsKOakPvKRebwVsQJkT6q6rWkPhN/vv5jtSVnd1TaugE7c/5lY+7khxVVRqyQHRl4LvnJXIDjkJDNhEOMe+58mQqqjNk809+gm8UZc45KzN0gi8L4rApUVGVIf3SN7hWlNhPVWXoHiNYtP3yAqoiQ394lGDZZtTbkD0dJyhzK5Iaw9HXo8wriay+jRrD3dORnyKUFU6VGLaOF8RY1rGyKgzt4+Loio6kWKOkDqUgaytSfQ1xbryhpI06NTbEmZTxfp0Nn6U0iXU2TKcyFoPU2RBLGezX2rAvI5p+l6EdLvhEZhFLWl/+HYad8cu/ZjZvNObZ6YtA+ntNrofhrDdxGXMcSqnjMOY+PQtXZCpjHKzYMMxd//3UGaGeKzr06PytveF4visxSL1ErBpDGXt1lBrmrd0lJIJnOXx4dN0Mk72ZXeI9C91BRuJUoeGh3ywQ3PqYSOiZqjMMD+bmWVPkHnmdDe3DG1FIayZwk1nr+GCqzJD373euBOKpjL2rqgzDJ44hfztSaShhEKzKMOeO7ZhAuy9jh7UqQ/6wQCTWyEhkKDK0+ZsyCePfJpzU1jD3uU92f/JHGTU2vBDojAicBmDX1tCeCzTV3gv/PyXhtAo1hkIRgl1obCjUUnO2dtbbsC3Sn+SvcayxodDpZ2TCD6a1NRQa9ZCAv6KoroaC6wwEFqTU1lAs+6CzoVD2QeRkFTCszPBU5DvU2lBoCh4MDTBs8ddIgyEYgiEYgiEYgiEYgiEYgiEYgiEYgiEYgiEYgiEYgiEYgiEYgiEYgiEYgiEYgiEYgiEYgiEYgiEYgiEYgiEYfrvhxxPLJRkixN/OLeOXlt0Gjw97cd2TT1+yEzJp8O4k5Te1CBcZl+x+NJVzHwAAAAAAAAConG7VBVBM939gODDsV4u3cAfIMrsSuxayHqsuhFIeLXRtmTxOJtY1eogGVRdDIYPoAf2KDP4Su1b0C90PLGMVu5Y1uEfh76hUNK/NcEvB6HeI8F1RiUbWYiFoDe4wwrisRGtgmmO3rLjoNy4N09LQsh675jQbpPu4cIrShSG+uVz8aQ1KSX66uuaUeoOl0OUNXhraN8taLPmhP2uX6MZeGRaKl5Z5XC4El4alYsS/RCuileDKsAg3t5ZJjpF1+3qa3ashtu9uI0MqsvC4vVsfJL02xDi8v3m4rrp0Erh+uLl/c+Dif1ciuUeVoXVgAAAAAElFTkSuQmCC"/>
          <p:cNvSpPr>
            <a:spLocks noChangeAspect="1" noChangeArrowheads="1"/>
          </p:cNvSpPr>
          <p:nvPr/>
        </p:nvSpPr>
        <p:spPr bwMode="auto">
          <a:xfrm>
            <a:off x="155575" y="-1371600"/>
            <a:ext cx="285750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6334" name="Picture 14" descr="https://lh3.googleusercontent.com/00APBMVQh3yraN704gKCeM63KzeQ-zHUi5wK6E9TjRQ26McyqYBt-zy__4i8GXDAfeys=w30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2360" y="1772816"/>
            <a:ext cx="936104" cy="936104"/>
          </a:xfrm>
          <a:prstGeom prst="rect">
            <a:avLst/>
          </a:prstGeom>
          <a:noFill/>
        </p:spPr>
      </p:pic>
      <p:pic>
        <p:nvPicPr>
          <p:cNvPr id="56336" name="Picture 16" descr="https://logodownload.org/wp-content/uploads/2014/10/netflix-logo-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2276872"/>
            <a:ext cx="1541580" cy="720080"/>
          </a:xfrm>
          <a:prstGeom prst="rect">
            <a:avLst/>
          </a:prstGeom>
          <a:noFill/>
        </p:spPr>
      </p:pic>
      <p:pic>
        <p:nvPicPr>
          <p:cNvPr id="56338" name="Picture 18" descr="http://www.softreactor.ru/sites/default/files/image/An/postgresql_logo-229px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5157192"/>
            <a:ext cx="1296144" cy="1437645"/>
          </a:xfrm>
          <a:prstGeom prst="rect">
            <a:avLst/>
          </a:prstGeom>
          <a:noFill/>
        </p:spPr>
      </p:pic>
      <p:pic>
        <p:nvPicPr>
          <p:cNvPr id="56340" name="Picture 20" descr="http://www.javahispano.org/storage/imagenes/eclipse_logo_white.jpg?__SQUARESPACE_CACHEVERSION=137232653036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3501008"/>
            <a:ext cx="2524576" cy="1469902"/>
          </a:xfrm>
          <a:prstGeom prst="rect">
            <a:avLst/>
          </a:prstGeom>
          <a:noFill/>
        </p:spPr>
      </p:pic>
      <p:pic>
        <p:nvPicPr>
          <p:cNvPr id="56342" name="Picture 22" descr="https://upload.wikimedia.org/wikipedia/commons/thumb/d/db/Android_robot_2014.svg/100px-Android_robot_2014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56176" y="5157192"/>
            <a:ext cx="952500" cy="1114425"/>
          </a:xfrm>
          <a:prstGeom prst="rect">
            <a:avLst/>
          </a:prstGeom>
          <a:noFill/>
        </p:spPr>
      </p:pic>
      <p:sp>
        <p:nvSpPr>
          <p:cNvPr id="56344" name="AutoShape 24" descr="data:image/png;base64,iVBORw0KGgoAAAANSUhEUgAAAMsAAAD4CAMAAAB1y+ICAAAAgVBMVEX///8AAADOzs65ubmenp5qamqLi4u2trb6+vrq6urY2Njf39/y8vLS0tL19fXt7e3k5OTGxsZ9fX0kJCR3d3c6OjpEREQwMDBvb29lZWXb29tSUlLAwMAhISGVlZWEhISsrKwaGhoSEhKioqJdXV0MDAxMTEwrKys3NzdBQUFJSUk9A6h8AAAOW0lEQVR4nO1da6OyKBDunpVdrNO9TMvOqf7/D9xUQC6D4gV0d332y74nUB6EmWGYgU6nRYsWLVq0+B/Atm2r7jaUhj331ufta7PZ7Lefw2Ned3sKY+WdN10W+9Gk7lYVgRM8uwDuj7oblhvjN0QkQlB32/Jh/itl8sWh7ublgDVKY/JFv+4Wdpbzx8/hZzDNkq4z+fBC8I20V47e8Ypa8r6kFnSymHzRM9RoELOAboqbUtJToNKtU5b1lduiRKU7NNj2zAauJCUvSlS6H6PNp9ETG/MDl5yrUamPiwU05rmEStqKVOpTl2uoNQ5UMlVD0hiZ5oAAd/YNKDlQpdIdG2cRwwVbcxQLTpSpdE/maUS4gq15L4SCyiOs262BRogZ3JqrMPlV9D0CNEBN4AE3ZyNw+VPnAgoOAwClGMCFNw1S8NTeaOcx8Kbin7dwe4QxJikHIc2cqwAT1P1bQcJI2rPl5j5gG0hha6VCyV3eoJe058wV+1GnonXmW4w05caZpEHcOheyc2QAzZ+qsGNe9WbXjWqdO1anotV+4YeHp8KFLdQZqnPR6cAU7HT2w0haxC5gcgwxrhOqxVl4HeMphVvEqZepMhVeZlQKwCJkFlo+2CTOtFS3kGc6uQD6mhlk4mcLMWAfIjEOROh1WkDNoDsP9ttx02UHFhKheT35AV5Ju69Ax8qOFUYLRSqicV0tfOCdtMG0ghrFWVSqXHTbx3fgnYxSh3YeOJfSUo2KZpuy0+F3e0IwwxqYUPwCWc2VJPFDVQhoZcsoAWC9yI8VJSNZq2aJAckx9rXCz2/eDFHh8tZr6UeA5NSLWZwIjhhh+0RhjL1kXtsqAfUp2/G8g0wcLNn+yj8TVECDi2stpy7Fje1MmXw3tBl+zOTCWsHA+sPap1N5mfLtAdsMvMyli5yh9cchnYoeg9K+uK7DtUZ8+ZqvloyyKxhrIHGiIfZaLJdFLJL+WP+EaD2K1iwuI5nDoKGDcNCykJy+8POZ1bpogQAzdRy5lX9EL3IMuaE8kNQoB1oLMKbRjX8/1PmWM+jLx73Ma3nVY06y44B+B68eiuzAwW7LoyZlz+xqd316FHO6X5j6CoBW/E9d8RW8iciMMpZnIcUm2kI32eQqDUEl0h9mQa9iBNNRDZxcPuizWmxBNXv0zzPZDzkwTZZCT1fnaljc3mIDbJLxvi2uD5zRV+r/BdDWR5U4CVy4abHE+1paPViVAODCa7HIYXfV3KdVANhC3QiFel6twVCqWAI+in9tyDDgS61rO7c0AF+qV3ebigKYMPodVrogDrJCUVyTuXMZu6PhMcLafVycufFYcHFL8Z6r/nLuuMH2Crlkn5vPrW9SmFtiqK1y3fn45+0DJBj8HVMWOBVDdFIoVTuNA/VQl3Nfm3HMQognyKyx6K1zxIZE2Gg1KwkEfZle3HIOOWKPEtxHJr4N528VjRgKp1GGAy8FLxNamJVl8t3DRR/eclWG9m2jDuezl23qTtzinwTDhB6mV7KwRpjdoG2/RpJxSEvf0M8TwVlWFCaCKic4Dgf4LLYL5ngVg5Eg5N5X1j53gKwZw/G7BfFnYFfvC3sGWBunkrJLgB5XsgIsOD68DEp4dEohO8mrAOrxg6ilE+VFLYMsfY+uMGpYuE7y2sKqMBBqwQFwA1aEj+nJr5rjVQAbMxqGQDHzrhAMfxedVAynuKkH4xZBkc3Cwkjbl68AJlZkGKpxkkVhcitHNRS3IPaG/Eshso4MKAuDKW4aFUsMM/FvEXzNVAwmtle2sJfBXHKrZnFsdLYE2a0phas5IZYnh7AQDO5IV+2n4GFwSSnJmK4MQEq8NmgWYjuDxn6e1M4CMOTli5EjqbsIFSM7Yxia/C4x9kapaB1iH4PWcUfvalJPaLUc6qmduWFyKRkhR7J9Thg/+AWIwKgGe4MrFgRdy/yfGvYoNHGp5WAhLWLst55DOHUs9Ovaz6vegvnUFtRc+SZYbZuslXM513lcbbXr47rORauey8GsJSmgOnfSpvaY+cp0pXFDUoTlV8LkbN76AgCd15EX2hLbckL5OBc51jXPeYLU9GEVvJpzoHtZ47IBc56gnO9i16yMsjJO/hqNLxDF4962zfoonRLhPKMG5pj5xaikn5peEwr5+bfNvIuiyDJ52MDxFSF/xH5dZ1FnI7cbVomKtTpNHc/znOnM4BaM8jHnylSWU/e4S9Ia9oFnbHrl8ylnXQ2yvAzFJGF/ZOjj5FIx+/RnrW7QiWxhPUOxFzmOB0+P0rFTBDx8zE/lyOHBSA0HcSTfJIahcGv11WXasM9ytjXsw6SFs2bG0RrKT1C1/D35I+zUARbCkFtA1U+Wki2ZHd5sao2gaGGmOPSyF0LGFKYal5RhkmkKmUu1UNuJSXFVZI4xg6HjStM/5cyCTC4GPYJqrmX5hMnkYjI2RmmUyc2xLK+h2QurlE6jl86YLElo2EHgq5CRjbKMsM274cQkNY0JmyJZdY1fWqMmmEEyWarSvONGLd8CkK7LjKxyo3lJCGpGprjkz6pXy3VVasmiH255mbUlVc8VT7bi4SkuJZfsTGluNIY0wUr1jIt1L/ZezgaZNbx6qHzbpnxgx3U3PAQKbs/fuqh8yfiqZBRR5455xWS8Gql8yZQ/4SZB3WfOTaqLjy14pmyFsIEz4QsBvnbUMCqIyAhR1/2ULEqHZIRoysGZvULnpzWSytf4LTtpmkOlU3KcPZsxVwimefZmWOybt2/+KHh2l+lMHiWsctwWmKBpcT8YvdynLoiXkjYH43wGWpMi5ADkYHNsRFRsKnpqSdi75gRgpmHmZp7iF9QePq6O3s2XE7mPGjzlQcw90Bl2XzfKYlHHqT+gnRa/t37z53sGJpPVfNI8U6VFixYtWrRo0aJFixYtWmjGZOX0++P5bFLM57tYzfv9vrPSsX13OJ+DY3A+jwbBcdWxhsfUHJWVe8bRCM/d+kIa1DsOh0fO4xj+7ftXxr0yJ5cNXQOPi3DzovLDIduAdfzH44AvRiOI+3U6n3rd8XQeerEfYXD+Vc5kxh+e5q+R2yG+3YaNp0I33lBOrznr8buyN8eQTU7alUHC5EjIJRjaRcbINKo9fAefznozlHMBcyEmdLsZV0Sf5yJGVDNnjxBvkyd2CJXZkM5lHkXLH8+P7vx6cNmLQqF+o/HHvJIJ7+a5QPU3yTewSMQWfaMM+ZJvnOmvxOV32T12eyMZFzgzbMB2H71zwnGBAxG3ZNJQF98mBxTY5I8+/oRKXD7fTrhaNwkXScj9ieVC35jKcuEvI8YgM51KCUzOiqGCsPEXVOQy+M4wCRcqx22zvvR6zmUUjgkcPk24bJI+Zbn4uMTz5sx7XhICiAUGdR95ctwota2Gs0YUuUy6jowLGbfPRPisBmTjJ7mlK5GoDBeyqfyLBhX5zvh6F/rDkWf4yd/wWMVcxqdpAlKBcAkBcyGJxz4TlLvACoa6cYwMEIYL3oR9kbqEHQoKp6Uk9pTT+VsexwUOdZ5GXIaxELr9QUXIt5Zs9tC3p+HBQHNx+B87yadGI4qWDThclI6Nx/GzmEvRbSciTmSbiTQXfCItzQXLY/rgXdzp94nQbjzI6DQyPHjLcsHdKg2CYm61c0UuuFHMNguOM4tHIWNTxAOIOegEd0NZLvj7S8Ps2Bv6HJ4LyY9hKuEvEXG3GPsm7g5GD+DbRspywe/x1LhcbY4L/q5s2hcWKFGPL+LApnv8qtiQYraf9zbLpWjGJX6odOsHccFxCQHHBcsoNv59SpdGqvKJtGM4mJFdeYgH6HPFcjn+IBzybUihLeA7ni6LSQKL4jLBovfBcsGDxWOeiiOzt6F+Rary2UlKoh6Yo1C0GcslQa5N2yV66QZzoc3EMcUlsTmmDBeXLkuw2FNc0Efy0SwKlV2c6byzXhlccuWRLukODEHLzz7FxSK/fLU5xYXoapBLNBNQ6RfuDgsLDBffYzKulAuefilciKBdq3OJuggNwwBnno5x/Sle2LiVctkocCHH3F8uCRd4vuC0jIjLCHcBavqwEwc5biy82ljLuOQLckCqjqjKFC5EZv0Nsrjgub8L/4Gm4IA8AH2fG5ltQ5bLeuAi5HODYAsd90AaF2K7PRMuWP2wbgmsXyKtE5CnIemMyDmkdsByKapfcEyrh/5tLb6wPJgLl4wfcsGa5MU8FWvQkOECdVdoNL/o6gtiuKFVclm9j+1z9k4GyvlCc+FOWgi5kFPXmPrYAguVke0nLaRNl5An+n7oAI+yXMjyhYlckXFhl/aR5YilGy3ILGxNhKNlSb2APqclrIDFyawSLsTOZYxLKRfGTuzR7LZCdSTpJ/H/P6NxRNWOTAL09lM1XIggpDODpVw6MyqWN+IyFetjdR73DxqX8aI2ES3xfEdzyamGS5JlS5GRc6Ht5nh1QqJhiWIj65VIICFBHPtCEu9L7FxAMdsew6X4ySSJd+wHtWbhvORcqPIxF7JIvvejQisS7h/QLUSLAlI5nu5IXo8YLu44gZfrI9EX1Z9/Ru7tiIcIzMUmTiPkP0mm0PvnWzt5Wty/SJsgBYTdsTumYw4MFwb58kllvjoJl0QwIy5LSXVkZR2Yf3nsj4mtJuOS84Q2WdqEhAsRXdivBXcG+hDWL/WwhDiyM5CV+amMi+zIo4uECx4oxDcOJcVjowabzFiyxIs/vOWA1FtsplfCpdN7iQ9BbkyIy8RnuXTwAhFoAv4QuHA8qvAsQBL9vqqOS2fhcq3Z3NBaG3FhTxC+cFw61sCnaw8TsYpUJTFep0xVrPij8uDZGEVyyS1n/f4LFeFz8/od9UjbT+7gC5fbwhyHf2Q8C/blsA0lor8PHvQSyo7qDwbkAYfQK4H/sXhEP7rRo5wBgKLhzdbs9P2v+HEa9ux0amN5W7Ro0aLFfwL/AHoWw2qOL2npAAAAAElFTkSuQmCC"/>
          <p:cNvSpPr>
            <a:spLocks noChangeAspect="1" noChangeArrowheads="1"/>
          </p:cNvSpPr>
          <p:nvPr/>
        </p:nvSpPr>
        <p:spPr bwMode="auto">
          <a:xfrm>
            <a:off x="155575" y="-1690688"/>
            <a:ext cx="2895600" cy="3524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46" name="AutoShape 26" descr="data:image/png;base64,iVBORw0KGgoAAAANSUhEUgAAAMsAAAD4CAMAAAB1y+ICAAAAgVBMVEX///8AAADOzs65ubmenp5qamqLi4u2trb6+vrq6urY2Njf39/y8vLS0tL19fXt7e3k5OTGxsZ9fX0kJCR3d3c6OjpEREQwMDBvb29lZWXb29tSUlLAwMAhISGVlZWEhISsrKwaGhoSEhKioqJdXV0MDAxMTEwrKys3NzdBQUFJSUk9A6h8AAAOW0lEQVR4nO1da6OyKBDunpVdrNO9TMvOqf7/D9xUQC6D4gV0d332y74nUB6EmWGYgU6nRYsWLVq0+B/Atm2r7jaUhj331ufta7PZ7Lefw2Ned3sKY+WdN10W+9Gk7lYVgRM8uwDuj7oblhvjN0QkQlB32/Jh/itl8sWh7ublgDVKY/JFv+4Wdpbzx8/hZzDNkq4z+fBC8I20V47e8Ypa8r6kFnSymHzRM9RoELOAboqbUtJToNKtU5b1lduiRKU7NNj2zAauJCUvSlS6H6PNp9ETG/MDl5yrUamPiwU05rmEStqKVOpTl2uoNQ5UMlVD0hiZ5oAAd/YNKDlQpdIdG2cRwwVbcxQLTpSpdE/maUS4gq15L4SCyiOs262BRogZ3JqrMPlV9D0CNEBN4AE3ZyNw+VPnAgoOAwClGMCFNw1S8NTeaOcx8Kbin7dwe4QxJikHIc2cqwAT1P1bQcJI2rPl5j5gG0hha6VCyV3eoJe058wV+1GnonXmW4w05caZpEHcOheyc2QAzZ+qsGNe9WbXjWqdO1anotV+4YeHp8KFLdQZqnPR6cAU7HT2w0haxC5gcgwxrhOqxVl4HeMphVvEqZepMhVeZlQKwCJkFlo+2CTOtFS3kGc6uQD6mhlk4mcLMWAfIjEOROh1WkDNoDsP9ttx02UHFhKheT35AV5Ju69Ax8qOFUYLRSqicV0tfOCdtMG0ghrFWVSqXHTbx3fgnYxSh3YeOJfSUo2KZpuy0+F3e0IwwxqYUPwCWc2VJPFDVQhoZcsoAWC9yI8VJSNZq2aJAckx9rXCz2/eDFHh8tZr6UeA5NSLWZwIjhhh+0RhjL1kXtsqAfUp2/G8g0wcLNn+yj8TVECDi2stpy7Fje1MmXw3tBl+zOTCWsHA+sPap1N5mfLtAdsMvMyli5yh9cchnYoeg9K+uK7DtUZ8+ZqvloyyKxhrIHGiIfZaLJdFLJL+WP+EaD2K1iwuI5nDoKGDcNCykJy+8POZ1bpogQAzdRy5lX9EL3IMuaE8kNQoB1oLMKbRjX8/1PmWM+jLx73Ma3nVY06y44B+B68eiuzAwW7LoyZlz+xqd316FHO6X5j6CoBW/E9d8RW8iciMMpZnIcUm2kI32eQqDUEl0h9mQa9iBNNRDZxcPuizWmxBNXv0zzPZDzkwTZZCT1fnaljc3mIDbJLxvi2uD5zRV+r/BdDWR5U4CVy4abHE+1paPViVAODCa7HIYXfV3KdVANhC3QiFel6twVCqWAI+in9tyDDgS61rO7c0AF+qV3ebigKYMPodVrogDrJCUVyTuXMZu6PhMcLafVycufFYcHFL8Z6r/nLuuMH2Crlkn5vPrW9SmFtiqK1y3fn45+0DJBj8HVMWOBVDdFIoVTuNA/VQl3Nfm3HMQognyKyx6K1zxIZE2Gg1KwkEfZle3HIOOWKPEtxHJr4N528VjRgKp1GGAy8FLxNamJVl8t3DRR/eclWG9m2jDuezl23qTtzinwTDhB6mV7KwRpjdoG2/RpJxSEvf0M8TwVlWFCaCKic4Dgf4LLYL5ngVg5Eg5N5X1j53gKwZw/G7BfFnYFfvC3sGWBunkrJLgB5XsgIsOD68DEp4dEohO8mrAOrxg6ilE+VFLYMsfY+uMGpYuE7y2sKqMBBqwQFwA1aEj+nJr5rjVQAbMxqGQDHzrhAMfxedVAynuKkH4xZBkc3Cwkjbl68AJlZkGKpxkkVhcitHNRS3IPaG/Eshso4MKAuDKW4aFUsMM/FvEXzNVAwmtle2sJfBXHKrZnFsdLYE2a0phas5IZYnh7AQDO5IV+2n4GFwSSnJmK4MQEq8NmgWYjuDxn6e1M4CMOTli5EjqbsIFSM7Yxia/C4x9kapaB1iH4PWcUfvalJPaLUc6qmduWFyKRkhR7J9Thg/+AWIwKgGe4MrFgRdy/yfGvYoNHGp5WAhLWLst55DOHUs9Ovaz6vegvnUFtRc+SZYbZuslXM513lcbbXr47rORauey8GsJSmgOnfSpvaY+cp0pXFDUoTlV8LkbN76AgCd15EX2hLbckL5OBc51jXPeYLU9GEVvJpzoHtZ47IBc56gnO9i16yMsjJO/hqNLxDF4962zfoonRLhPKMG5pj5xaikn5peEwr5+bfNvIuiyDJ52MDxFSF/xH5dZ1FnI7cbVomKtTpNHc/znOnM4BaM8jHnylSWU/e4S9Ia9oFnbHrl8ylnXQ2yvAzFJGF/ZOjj5FIx+/RnrW7QiWxhPUOxFzmOB0+P0rFTBDx8zE/lyOHBSA0HcSTfJIahcGv11WXasM9ytjXsw6SFs2bG0RrKT1C1/D35I+zUARbCkFtA1U+Wki2ZHd5sao2gaGGmOPSyF0LGFKYal5RhkmkKmUu1UNuJSXFVZI4xg6HjStM/5cyCTC4GPYJqrmX5hMnkYjI2RmmUyc2xLK+h2QurlE6jl86YLElo2EHgq5CRjbKMsM274cQkNY0JmyJZdY1fWqMmmEEyWarSvONGLd8CkK7LjKxyo3lJCGpGprjkz6pXy3VVasmiH255mbUlVc8VT7bi4SkuJZfsTGluNIY0wUr1jIt1L/ZezgaZNbx6qHzbpnxgx3U3PAQKbs/fuqh8yfiqZBRR5455xWS8Gql8yZQ/4SZB3WfOTaqLjy14pmyFsIEz4QsBvnbUMCqIyAhR1/2ULEqHZIRoysGZvULnpzWSytf4LTtpmkOlU3KcPZsxVwimefZmWOybt2/+KHh2l+lMHiWsctwWmKBpcT8YvdynLoiXkjYH43wGWpMi5ADkYHNsRFRsKnpqSdi75gRgpmHmZp7iF9QePq6O3s2XE7mPGjzlQcw90Bl2XzfKYlHHqT+gnRa/t37z53sGJpPVfNI8U6VFixYtWrRo0aJFixYtWmjGZOX0++P5bFLM57tYzfv9vrPSsX13OJ+DY3A+jwbBcdWxhsfUHJWVe8bRCM/d+kIa1DsOh0fO4xj+7ftXxr0yJ5cNXQOPi3DzovLDIduAdfzH44AvRiOI+3U6n3rd8XQeerEfYXD+Vc5kxh+e5q+R2yG+3YaNp0I33lBOrznr8buyN8eQTU7alUHC5EjIJRjaRcbINKo9fAefznozlHMBcyEmdLsZV0Sf5yJGVDNnjxBvkyd2CJXZkM5lHkXLH8+P7vx6cNmLQqF+o/HHvJIJ7+a5QPU3yTewSMQWfaMM+ZJvnOmvxOV32T12eyMZFzgzbMB2H71zwnGBAxG3ZNJQF98mBxTY5I8+/oRKXD7fTrhaNwkXScj9ieVC35jKcuEvI8YgM51KCUzOiqGCsPEXVOQy+M4wCRcqx22zvvR6zmUUjgkcPk24bJI+Zbn4uMTz5sx7XhICiAUGdR95ctwota2Gs0YUuUy6jowLGbfPRPisBmTjJ7mlK5GoDBeyqfyLBhX5zvh6F/rDkWf4yd/wWMVcxqdpAlKBcAkBcyGJxz4TlLvACoa6cYwMEIYL3oR9kbqEHQoKp6Uk9pTT+VsexwUOdZ5GXIaxELr9QUXIt5Zs9tC3p+HBQHNx+B87yadGI4qWDThclI6Nx/GzmEvRbSciTmSbiTQXfCItzQXLY/rgXdzp94nQbjzI6DQyPHjLcsHdKg2CYm61c0UuuFHMNguOM4tHIWNTxAOIOegEd0NZLvj7S8Ps2Bv6HJ4LyY9hKuEvEXG3GPsm7g5GD+DbRspywe/x1LhcbY4L/q5s2hcWKFGPL+LApnv8qtiQYraf9zbLpWjGJX6odOsHccFxCQHHBcsoNv59SpdGqvKJtGM4mJFdeYgH6HPFcjn+IBzybUihLeA7ni6LSQKL4jLBovfBcsGDxWOeiiOzt6F+Rary2UlKoh6Yo1C0GcslQa5N2yV66QZzoc3EMcUlsTmmDBeXLkuw2FNc0Efy0SwKlV2c6byzXhlccuWRLukODEHLzz7FxSK/fLU5xYXoapBLNBNQ6RfuDgsLDBffYzKulAuefilciKBdq3OJuggNwwBnno5x/Sle2LiVctkocCHH3F8uCRd4vuC0jIjLCHcBavqwEwc5biy82ljLuOQLckCqjqjKFC5EZv0Nsrjgub8L/4Gm4IA8AH2fG5ltQ5bLeuAi5HODYAsd90AaF2K7PRMuWP2wbgmsXyKtE5CnIemMyDmkdsByKapfcEyrh/5tLb6wPJgLl4wfcsGa5MU8FWvQkOECdVdoNL/o6gtiuKFVclm9j+1z9k4GyvlCc+FOWgi5kFPXmPrYAguVke0nLaRNl5An+n7oAI+yXMjyhYlckXFhl/aR5YilGy3ILGxNhKNlSb2APqclrIDFyawSLsTOZYxLKRfGTuzR7LZCdSTpJ/H/P6NxRNWOTAL09lM1XIggpDODpVw6MyqWN+IyFetjdR73DxqX8aI2ES3xfEdzyamGS5JlS5GRc6Ht5nh1QqJhiWIj65VIICFBHPtCEu9L7FxAMdsew6X4ySSJd+wHtWbhvORcqPIxF7JIvvejQisS7h/QLUSLAlI5nu5IXo8YLu44gZfrI9EX1Z9/Ru7tiIcIzMUmTiPkP0mm0PvnWzt5Wty/SJsgBYTdsTumYw4MFwb58kllvjoJl0QwIy5LSXVkZR2Yf3nsj4mtJuOS84Q2WdqEhAsRXdivBXcG+hDWL/WwhDiyM5CV+amMi+zIo4uECx4oxDcOJcVjowabzFiyxIs/vOWA1FtsplfCpdN7iQ9BbkyIy8RnuXTwAhFoAv4QuHA8qvAsQBL9vqqOS2fhcq3Z3NBaG3FhTxC+cFw61sCnaw8TsYpUJTFep0xVrPij8uDZGEVyyS1n/f4LFeFz8/od9UjbT+7gC5fbwhyHf2Q8C/blsA0lor8PHvQSyo7qDwbkAYfQK4H/sXhEP7rRo5wBgKLhzdbs9P2v+HEa9ux0amN5W7Ro0aLFfwL/AHoWw2qOL2npAAAAAElFTkSuQmCC"/>
          <p:cNvSpPr>
            <a:spLocks noChangeAspect="1" noChangeArrowheads="1"/>
          </p:cNvSpPr>
          <p:nvPr/>
        </p:nvSpPr>
        <p:spPr bwMode="auto">
          <a:xfrm>
            <a:off x="155575" y="-1690688"/>
            <a:ext cx="2895600" cy="3524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48" name="AutoShape 28" descr="data:image/png;base64,iVBORw0KGgoAAAANSUhEUgAAAMsAAAD4CAMAAAB1y+ICAAAAgVBMVEX///8AAADOzs65ubmenp5qamqLi4u2trb6+vrq6urY2Njf39/y8vLS0tL19fXt7e3k5OTGxsZ9fX0kJCR3d3c6OjpEREQwMDBvb29lZWXb29tSUlLAwMAhISGVlZWEhISsrKwaGhoSEhKioqJdXV0MDAxMTEwrKys3NzdBQUFJSUk9A6h8AAAOW0lEQVR4nO1da6OyKBDunpVdrNO9TMvOqf7/D9xUQC6D4gV0d332y74nUB6EmWGYgU6nRYsWLVq0+B/Atm2r7jaUhj331ufta7PZ7Lefw2Ned3sKY+WdN10W+9Gk7lYVgRM8uwDuj7oblhvjN0QkQlB32/Jh/itl8sWh7ublgDVKY/JFv+4Wdpbzx8/hZzDNkq4z+fBC8I20V47e8Ypa8r6kFnSymHzRM9RoELOAboqbUtJToNKtU5b1lduiRKU7NNj2zAauJCUvSlS6H6PNp9ETG/MDl5yrUamPiwU05rmEStqKVOpTl2uoNQ5UMlVD0hiZ5oAAd/YNKDlQpdIdG2cRwwVbcxQLTpSpdE/maUS4gq15L4SCyiOs262BRogZ3JqrMPlV9D0CNEBN4AE3ZyNw+VPnAgoOAwClGMCFNw1S8NTeaOcx8Kbin7dwe4QxJikHIc2cqwAT1P1bQcJI2rPl5j5gG0hha6VCyV3eoJe058wV+1GnonXmW4w05caZpEHcOheyc2QAzZ+qsGNe9WbXjWqdO1anotV+4YeHp8KFLdQZqnPR6cAU7HT2w0haxC5gcgwxrhOqxVl4HeMphVvEqZepMhVeZlQKwCJkFlo+2CTOtFS3kGc6uQD6mhlk4mcLMWAfIjEOROh1WkDNoDsP9ttx02UHFhKheT35AV5Ju69Ax8qOFUYLRSqicV0tfOCdtMG0ghrFWVSqXHTbx3fgnYxSh3YeOJfSUo2KZpuy0+F3e0IwwxqYUPwCWc2VJPFDVQhoZcsoAWC9yI8VJSNZq2aJAckx9rXCz2/eDFHh8tZr6UeA5NSLWZwIjhhh+0RhjL1kXtsqAfUp2/G8g0wcLNn+yj8TVECDi2stpy7Fje1MmXw3tBl+zOTCWsHA+sPap1N5mfLtAdsMvMyli5yh9cchnYoeg9K+uK7DtUZ8+ZqvloyyKxhrIHGiIfZaLJdFLJL+WP+EaD2K1iwuI5nDoKGDcNCykJy+8POZ1bpogQAzdRy5lX9EL3IMuaE8kNQoB1oLMKbRjX8/1PmWM+jLx73Ma3nVY06y44B+B68eiuzAwW7LoyZlz+xqd316FHO6X5j6CoBW/E9d8RW8iciMMpZnIcUm2kI32eQqDUEl0h9mQa9iBNNRDZxcPuizWmxBNXv0zzPZDzkwTZZCT1fnaljc3mIDbJLxvi2uD5zRV+r/BdDWR5U4CVy4abHE+1paPViVAODCa7HIYXfV3KdVANhC3QiFel6twVCqWAI+in9tyDDgS61rO7c0AF+qV3ebigKYMPodVrogDrJCUVyTuXMZu6PhMcLafVycufFYcHFL8Z6r/nLuuMH2Crlkn5vPrW9SmFtiqK1y3fn45+0DJBj8HVMWOBVDdFIoVTuNA/VQl3Nfm3HMQognyKyx6K1zxIZE2Gg1KwkEfZle3HIOOWKPEtxHJr4N528VjRgKp1GGAy8FLxNamJVl8t3DRR/eclWG9m2jDuezl23qTtzinwTDhB6mV7KwRpjdoG2/RpJxSEvf0M8TwVlWFCaCKic4Dgf4LLYL5ngVg5Eg5N5X1j53gKwZw/G7BfFnYFfvC3sGWBunkrJLgB5XsgIsOD68DEp4dEohO8mrAOrxg6ilE+VFLYMsfY+uMGpYuE7y2sKqMBBqwQFwA1aEj+nJr5rjVQAbMxqGQDHzrhAMfxedVAynuKkH4xZBkc3Cwkjbl68AJlZkGKpxkkVhcitHNRS3IPaG/Eshso4MKAuDKW4aFUsMM/FvEXzNVAwmtle2sJfBXHKrZnFsdLYE2a0phas5IZYnh7AQDO5IV+2n4GFwSSnJmK4MQEq8NmgWYjuDxn6e1M4CMOTli5EjqbsIFSM7Yxia/C4x9kapaB1iH4PWcUfvalJPaLUc6qmduWFyKRkhR7J9Thg/+AWIwKgGe4MrFgRdy/yfGvYoNHGp5WAhLWLst55DOHUs9Ovaz6vegvnUFtRc+SZYbZuslXM513lcbbXr47rORauey8GsJSmgOnfSpvaY+cp0pXFDUoTlV8LkbN76AgCd15EX2hLbckL5OBc51jXPeYLU9GEVvJpzoHtZ47IBc56gnO9i16yMsjJO/hqNLxDF4962zfoonRLhPKMG5pj5xaikn5peEwr5+bfNvIuiyDJ52MDxFSF/xH5dZ1FnI7cbVomKtTpNHc/znOnM4BaM8jHnylSWU/e4S9Ia9oFnbHrl8ylnXQ2yvAzFJGF/ZOjj5FIx+/RnrW7QiWxhPUOxFzmOB0+P0rFTBDx8zE/lyOHBSA0HcSTfJIahcGv11WXasM9ytjXsw6SFs2bG0RrKT1C1/D35I+zUARbCkFtA1U+Wki2ZHd5sao2gaGGmOPSyF0LGFKYal5RhkmkKmUu1UNuJSXFVZI4xg6HjStM/5cyCTC4GPYJqrmX5hMnkYjI2RmmUyc2xLK+h2QurlE6jl86YLElo2EHgq5CRjbKMsM274cQkNY0JmyJZdY1fWqMmmEEyWarSvONGLd8CkK7LjKxyo3lJCGpGprjkz6pXy3VVasmiH255mbUlVc8VT7bi4SkuJZfsTGluNIY0wUr1jIt1L/ZezgaZNbx6qHzbpnxgx3U3PAQKbs/fuqh8yfiqZBRR5455xWS8Gql8yZQ/4SZB3WfOTaqLjy14pmyFsIEz4QsBvnbUMCqIyAhR1/2ULEqHZIRoysGZvULnpzWSytf4LTtpmkOlU3KcPZsxVwimefZmWOybt2/+KHh2l+lMHiWsctwWmKBpcT8YvdynLoiXkjYH43wGWpMi5ADkYHNsRFRsKnpqSdi75gRgpmHmZp7iF9QePq6O3s2XE7mPGjzlQcw90Bl2XzfKYlHHqT+gnRa/t37z53sGJpPVfNI8U6VFixYtWrRo0aJFixYtWmjGZOX0++P5bFLM57tYzfv9vrPSsX13OJ+DY3A+jwbBcdWxhsfUHJWVe8bRCM/d+kIa1DsOh0fO4xj+7ftXxr0yJ5cNXQOPi3DzovLDIduAdfzH44AvRiOI+3U6n3rd8XQeerEfYXD+Vc5kxh+e5q+R2yG+3YaNp0I33lBOrznr8buyN8eQTU7alUHC5EjIJRjaRcbINKo9fAefznozlHMBcyEmdLsZV0Sf5yJGVDNnjxBvkyd2CJXZkM5lHkXLH8+P7vx6cNmLQqF+o/HHvJIJ7+a5QPU3yTewSMQWfaMM+ZJvnOmvxOV32T12eyMZFzgzbMB2H71zwnGBAxG3ZNJQF98mBxTY5I8+/oRKXD7fTrhaNwkXScj9ieVC35jKcuEvI8YgM51KCUzOiqGCsPEXVOQy+M4wCRcqx22zvvR6zmUUjgkcPk24bJI+Zbn4uMTz5sx7XhICiAUGdR95ctwota2Gs0YUuUy6jowLGbfPRPisBmTjJ7mlK5GoDBeyqfyLBhX5zvh6F/rDkWf4yd/wWMVcxqdpAlKBcAkBcyGJxz4TlLvACoa6cYwMEIYL3oR9kbqEHQoKp6Uk9pTT+VsexwUOdZ5GXIaxELr9QUXIt5Zs9tC3p+HBQHNx+B87yadGI4qWDThclI6Nx/GzmEvRbSciTmSbiTQXfCItzQXLY/rgXdzp94nQbjzI6DQyPHjLcsHdKg2CYm61c0UuuFHMNguOM4tHIWNTxAOIOegEd0NZLvj7S8Ps2Bv6HJ4LyY9hKuEvEXG3GPsm7g5GD+DbRspywe/x1LhcbY4L/q5s2hcWKFGPL+LApnv8qtiQYraf9zbLpWjGJX6odOsHccFxCQHHBcsoNv59SpdGqvKJtGM4mJFdeYgH6HPFcjn+IBzybUihLeA7ni6LSQKL4jLBovfBcsGDxWOeiiOzt6F+Rary2UlKoh6Yo1C0GcslQa5N2yV66QZzoc3EMcUlsTmmDBeXLkuw2FNc0Efy0SwKlV2c6byzXhlccuWRLukODEHLzz7FxSK/fLU5xYXoapBLNBNQ6RfuDgsLDBffYzKulAuefilciKBdq3OJuggNwwBnno5x/Sle2LiVctkocCHH3F8uCRd4vuC0jIjLCHcBavqwEwc5biy82ljLuOQLckCqjqjKFC5EZv0Nsrjgub8L/4Gm4IA8AH2fG5ltQ5bLeuAi5HODYAsd90AaF2K7PRMuWP2wbgmsXyKtE5CnIemMyDmkdsByKapfcEyrh/5tLb6wPJgLl4wfcsGa5MU8FWvQkOECdVdoNL/o6gtiuKFVclm9j+1z9k4GyvlCc+FOWgi5kFPXmPrYAguVke0nLaRNl5An+n7oAI+yXMjyhYlckXFhl/aR5YilGy3ILGxNhKNlSb2APqclrIDFyawSLsTOZYxLKRfGTuzR7LZCdSTpJ/H/P6NxRNWOTAL09lM1XIggpDODpVw6MyqWN+IyFetjdR73DxqX8aI2ES3xfEdzyamGS5JlS5GRc6Ht5nh1QqJhiWIj65VIICFBHPtCEu9L7FxAMdsew6X4ySSJd+wHtWbhvORcqPIxF7JIvvejQisS7h/QLUSLAlI5nu5IXo8YLu44gZfrI9EX1Z9/Ru7tiIcIzMUmTiPkP0mm0PvnWzt5Wty/SJsgBYTdsTumYw4MFwb58kllvjoJl0QwIy5LSXVkZR2Yf3nsj4mtJuOS84Q2WdqEhAsRXdivBXcG+hDWL/WwhDiyM5CV+amMi+zIo4uECx4oxDcOJcVjowabzFiyxIs/vOWA1FtsplfCpdN7iQ9BbkyIy8RnuXTwAhFoAv4QuHA8qvAsQBL9vqqOS2fhcq3Z3NBaG3FhTxC+cFw61sCnaw8TsYpUJTFep0xVrPij8uDZGEVyyS1n/f4LFeFz8/od9UjbT+7gC5fbwhyHf2Q8C/blsA0lor8PHvQSyo7qDwbkAYfQK4H/sXhEP7rRo5wBgKLhzdbs9P2v+HEa9ux0amN5W7Ro0aLFfwL/AHoWw2qOL2npAAAAAElFTkSuQmCC"/>
          <p:cNvSpPr>
            <a:spLocks noChangeAspect="1" noChangeArrowheads="1"/>
          </p:cNvSpPr>
          <p:nvPr/>
        </p:nvSpPr>
        <p:spPr bwMode="auto">
          <a:xfrm>
            <a:off x="155575" y="-1690688"/>
            <a:ext cx="2895600" cy="3524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50" name="AutoShape 30" descr="data:image/png;base64,iVBORw0KGgoAAAANSUhEUgAAAMsAAAD4CAMAAAB1y+ICAAAAgVBMVEX///8AAADOzs65ubmenp5qamqLi4u2trb6+vrq6urY2Njf39/y8vLS0tL19fXt7e3k5OTGxsZ9fX0kJCR3d3c6OjpEREQwMDBvb29lZWXb29tSUlLAwMAhISGVlZWEhISsrKwaGhoSEhKioqJdXV0MDAxMTEwrKys3NzdBQUFJSUk9A6h8AAAOW0lEQVR4nO1da6OyKBDunpVdrNO9TMvOqf7/D9xUQC6D4gV0d332y74nUB6EmWGYgU6nRYsWLVq0+B/Atm2r7jaUhj331ufta7PZ7Lefw2Ned3sKY+WdN10W+9Gk7lYVgRM8uwDuj7oblhvjN0QkQlB32/Jh/itl8sWh7ublgDVKY/JFv+4Wdpbzx8/hZzDNkq4z+fBC8I20V47e8Ypa8r6kFnSymHzRM9RoELOAboqbUtJToNKtU5b1lduiRKU7NNj2zAauJCUvSlS6H6PNp9ETG/MDl5yrUamPiwU05rmEStqKVOpTl2uoNQ5UMlVD0hiZ5oAAd/YNKDlQpdIdG2cRwwVbcxQLTpSpdE/maUS4gq15L4SCyiOs262BRogZ3JqrMPlV9D0CNEBN4AE3ZyNw+VPnAgoOAwClGMCFNw1S8NTeaOcx8Kbin7dwe4QxJikHIc2cqwAT1P1bQcJI2rPl5j5gG0hha6VCyV3eoJe058wV+1GnonXmW4w05caZpEHcOheyc2QAzZ+qsGNe9WbXjWqdO1anotV+4YeHp8KFLdQZqnPR6cAU7HT2w0haxC5gcgwxrhOqxVl4HeMphVvEqZepMhVeZlQKwCJkFlo+2CTOtFS3kGc6uQD6mhlk4mcLMWAfIjEOROh1WkDNoDsP9ttx02UHFhKheT35AV5Ju69Ax8qOFUYLRSqicV0tfOCdtMG0ghrFWVSqXHTbx3fgnYxSh3YeOJfSUo2KZpuy0+F3e0IwwxqYUPwCWc2VJPFDVQhoZcsoAWC9yI8VJSNZq2aJAckx9rXCz2/eDFHh8tZr6UeA5NSLWZwIjhhh+0RhjL1kXtsqAfUp2/G8g0wcLNn+yj8TVECDi2stpy7Fje1MmXw3tBl+zOTCWsHA+sPap1N5mfLtAdsMvMyli5yh9cchnYoeg9K+uK7DtUZ8+ZqvloyyKxhrIHGiIfZaLJdFLJL+WP+EaD2K1iwuI5nDoKGDcNCykJy+8POZ1bpogQAzdRy5lX9EL3IMuaE8kNQoB1oLMKbRjX8/1PmWM+jLx73Ma3nVY06y44B+B68eiuzAwW7LoyZlz+xqd316FHO6X5j6CoBW/E9d8RW8iciMMpZnIcUm2kI32eQqDUEl0h9mQa9iBNNRDZxcPuizWmxBNXv0zzPZDzkwTZZCT1fnaljc3mIDbJLxvi2uD5zRV+r/BdDWR5U4CVy4abHE+1paPViVAODCa7HIYXfV3KdVANhC3QiFel6twVCqWAI+in9tyDDgS61rO7c0AF+qV3ebigKYMPodVrogDrJCUVyTuXMZu6PhMcLafVycufFYcHFL8Z6r/nLuuMH2Crlkn5vPrW9SmFtiqK1y3fn45+0DJBj8HVMWOBVDdFIoVTuNA/VQl3Nfm3HMQognyKyx6K1zxIZE2Gg1KwkEfZle3HIOOWKPEtxHJr4N528VjRgKp1GGAy8FLxNamJVl8t3DRR/eclWG9m2jDuezl23qTtzinwTDhB6mV7KwRpjdoG2/RpJxSEvf0M8TwVlWFCaCKic4Dgf4LLYL5ngVg5Eg5N5X1j53gKwZw/G7BfFnYFfvC3sGWBunkrJLgB5XsgIsOD68DEp4dEohO8mrAOrxg6ilE+VFLYMsfY+uMGpYuE7y2sKqMBBqwQFwA1aEj+nJr5rjVQAbMxqGQDHzrhAMfxedVAynuKkH4xZBkc3Cwkjbl68AJlZkGKpxkkVhcitHNRS3IPaG/Eshso4MKAuDKW4aFUsMM/FvEXzNVAwmtle2sJfBXHKrZnFsdLYE2a0phas5IZYnh7AQDO5IV+2n4GFwSSnJmK4MQEq8NmgWYjuDxn6e1M4CMOTli5EjqbsIFSM7Yxia/C4x9kapaB1iH4PWcUfvalJPaLUc6qmduWFyKRkhR7J9Thg/+AWIwKgGe4MrFgRdy/yfGvYoNHGp5WAhLWLst55DOHUs9Ovaz6vegvnUFtRc+SZYbZuslXM513lcbbXr47rORauey8GsJSmgOnfSpvaY+cp0pXFDUoTlV8LkbN76AgCd15EX2hLbckL5OBc51jXPeYLU9GEVvJpzoHtZ47IBc56gnO9i16yMsjJO/hqNLxDF4962zfoonRLhPKMG5pj5xaikn5peEwr5+bfNvIuiyDJ52MDxFSF/xH5dZ1FnI7cbVomKtTpNHc/znOnM4BaM8jHnylSWU/e4S9Ia9oFnbHrl8ylnXQ2yvAzFJGF/ZOjj5FIx+/RnrW7QiWxhPUOxFzmOB0+P0rFTBDx8zE/lyOHBSA0HcSTfJIahcGv11WXasM9ytjXsw6SFs2bG0RrKT1C1/D35I+zUARbCkFtA1U+Wki2ZHd5sao2gaGGmOPSyF0LGFKYal5RhkmkKmUu1UNuJSXFVZI4xg6HjStM/5cyCTC4GPYJqrmX5hMnkYjI2RmmUyc2xLK+h2QurlE6jl86YLElo2EHgq5CRjbKMsM274cQkNY0JmyJZdY1fWqMmmEEyWarSvONGLd8CkK7LjKxyo3lJCGpGprjkz6pXy3VVasmiH255mbUlVc8VT7bi4SkuJZfsTGluNIY0wUr1jIt1L/ZezgaZNbx6qHzbpnxgx3U3PAQKbs/fuqh8yfiqZBRR5455xWS8Gql8yZQ/4SZB3WfOTaqLjy14pmyFsIEz4QsBvnbUMCqIyAhR1/2ULEqHZIRoysGZvULnpzWSytf4LTtpmkOlU3KcPZsxVwimefZmWOybt2/+KHh2l+lMHiWsctwWmKBpcT8YvdynLoiXkjYH43wGWpMi5ADkYHNsRFRsKnpqSdi75gRgpmHmZp7iF9QePq6O3s2XE7mPGjzlQcw90Bl2XzfKYlHHqT+gnRa/t37z53sGJpPVfNI8U6VFixYtWrRo0aJFixYtWmjGZOX0++P5bFLM57tYzfv9vrPSsX13OJ+DY3A+jwbBcdWxhsfUHJWVe8bRCM/d+kIa1DsOh0fO4xj+7ftXxr0yJ5cNXQOPi3DzovLDIduAdfzH44AvRiOI+3U6n3rd8XQeerEfYXD+Vc5kxh+e5q+R2yG+3YaNp0I33lBOrznr8buyN8eQTU7alUHC5EjIJRjaRcbINKo9fAefznozlHMBcyEmdLsZV0Sf5yJGVDNnjxBvkyd2CJXZkM5lHkXLH8+P7vx6cNmLQqF+o/HHvJIJ7+a5QPU3yTewSMQWfaMM+ZJvnOmvxOV32T12eyMZFzgzbMB2H71zwnGBAxG3ZNJQF98mBxTY5I8+/oRKXD7fTrhaNwkXScj9ieVC35jKcuEvI8YgM51KCUzOiqGCsPEXVOQy+M4wCRcqx22zvvR6zmUUjgkcPk24bJI+Zbn4uMTz5sx7XhICiAUGdR95ctwota2Gs0YUuUy6jowLGbfPRPisBmTjJ7mlK5GoDBeyqfyLBhX5zvh6F/rDkWf4yd/wWMVcxqdpAlKBcAkBcyGJxz4TlLvACoa6cYwMEIYL3oR9kbqEHQoKp6Uk9pTT+VsexwUOdZ5GXIaxELr9QUXIt5Zs9tC3p+HBQHNx+B87yadGI4qWDThclI6Nx/GzmEvRbSciTmSbiTQXfCItzQXLY/rgXdzp94nQbjzI6DQyPHjLcsHdKg2CYm61c0UuuFHMNguOM4tHIWNTxAOIOegEd0NZLvj7S8Ps2Bv6HJ4LyY9hKuEvEXG3GPsm7g5GD+DbRspywe/x1LhcbY4L/q5s2hcWKFGPL+LApnv8qtiQYraf9zbLpWjGJX6odOsHccFxCQHHBcsoNv59SpdGqvKJtGM4mJFdeYgH6HPFcjn+IBzybUihLeA7ni6LSQKL4jLBovfBcsGDxWOeiiOzt6F+Rary2UlKoh6Yo1C0GcslQa5N2yV66QZzoc3EMcUlsTmmDBeXLkuw2FNc0Efy0SwKlV2c6byzXhlccuWRLukODEHLzz7FxSK/fLU5xYXoapBLNBNQ6RfuDgsLDBffYzKulAuefilciKBdq3OJuggNwwBnno5x/Sle2LiVctkocCHH3F8uCRd4vuC0jIjLCHcBavqwEwc5biy82ljLuOQLckCqjqjKFC5EZv0Nsrjgub8L/4Gm4IA8AH2fG5ltQ5bLeuAi5HODYAsd90AaF2K7PRMuWP2wbgmsXyKtE5CnIemMyDmkdsByKapfcEyrh/5tLb6wPJgLl4wfcsGa5MU8FWvQkOECdVdoNL/o6gtiuKFVclm9j+1z9k4GyvlCc+FOWgi5kFPXmPrYAguVke0nLaRNl5An+n7oAI+yXMjyhYlckXFhl/aR5YilGy3ILGxNhKNlSb2APqclrIDFyawSLsTOZYxLKRfGTuzR7LZCdSTpJ/H/P6NxRNWOTAL09lM1XIggpDODpVw6MyqWN+IyFetjdR73DxqX8aI2ES3xfEdzyamGS5JlS5GRc6Ht5nh1QqJhiWIj65VIICFBHPtCEu9L7FxAMdsew6X4ySSJd+wHtWbhvORcqPIxF7JIvvejQisS7h/QLUSLAlI5nu5IXo8YLu44gZfrI9EX1Z9/Ru7tiIcIzMUmTiPkP0mm0PvnWzt5Wty/SJsgBYTdsTumYw4MFwb58kllvjoJl0QwIy5LSXVkZR2Yf3nsj4mtJuOS84Q2WdqEhAsRXdivBXcG+hDWL/WwhDiyM5CV+amMi+zIo4uECx4oxDcOJcVjowabzFiyxIs/vOWA1FtsplfCpdN7iQ9BbkyIy8RnuXTwAhFoAv4QuHA8qvAsQBL9vqqOS2fhcq3Z3NBaG3FhTxC+cFw61sCnaw8TsYpUJTFep0xVrPij8uDZGEVyyS1n/f4LFeFz8/od9UjbT+7gC5fbwhyHf2Q8C/blsA0lor8PHvQSyo7qDwbkAYfQK4H/sXhEP7rRo5wBgKLhzdbs9P2v+HEa9ux0amN5W7Ro0aLFfwL/AHoWw2qOL2npAAAAAElFTkSuQmCC"/>
          <p:cNvSpPr>
            <a:spLocks noChangeAspect="1" noChangeArrowheads="1"/>
          </p:cNvSpPr>
          <p:nvPr/>
        </p:nvSpPr>
        <p:spPr bwMode="auto">
          <a:xfrm>
            <a:off x="0" y="-1762126"/>
            <a:ext cx="2895600" cy="3524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6352" name="Picture 32" descr="http://www.linuxuser.co.uk/wp-content/uploads/2010/09/gnome-logo2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79912" y="5157192"/>
            <a:ext cx="893165" cy="1223045"/>
          </a:xfrm>
          <a:prstGeom prst="rect">
            <a:avLst/>
          </a:prstGeom>
          <a:noFill/>
        </p:spPr>
      </p:pic>
      <p:pic>
        <p:nvPicPr>
          <p:cNvPr id="56354" name="Picture 34" descr="http://set6.tempsite.ws/sistema/patrocinador/Logotipo-INATEL-COMPETENCE-CENTER-Curvas-JPG%20%282%29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03848" y="3356992"/>
            <a:ext cx="2654935" cy="820935"/>
          </a:xfrm>
          <a:prstGeom prst="rect">
            <a:avLst/>
          </a:prstGeom>
          <a:noFill/>
        </p:spPr>
      </p:pic>
      <p:pic>
        <p:nvPicPr>
          <p:cNvPr id="41986" name="Picture 2" descr="https://image.freepik.com/icones-gratis/plataforma-linux_318-31302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12160" y="3501008"/>
            <a:ext cx="1224136" cy="122413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Você como </a:t>
            </a:r>
            <a:r>
              <a:rPr lang="pt-BR" b="1" u="sng" dirty="0" smtClean="0">
                <a:solidFill>
                  <a:srgbClr val="FFC000"/>
                </a:solidFill>
              </a:rPr>
              <a:t>REVIEWER</a:t>
            </a:r>
          </a:p>
          <a:p>
            <a:pPr>
              <a:buClr>
                <a:srgbClr val="FFC000"/>
              </a:buClr>
            </a:pPr>
            <a:r>
              <a:rPr lang="pt-BR" sz="3000" dirty="0" smtClean="0"/>
              <a:t>Utilize o code review para ensinar e aprender;</a:t>
            </a:r>
          </a:p>
          <a:p>
            <a:pPr>
              <a:buClr>
                <a:srgbClr val="FFC000"/>
              </a:buClr>
            </a:pPr>
            <a:r>
              <a:rPr lang="pt-BR" sz="3000" dirty="0" smtClean="0"/>
              <a:t>Se possível, faça o download ou </a:t>
            </a:r>
            <a:r>
              <a:rPr lang="pt-BR" sz="3000" i="1" dirty="0" err="1" smtClean="0"/>
              <a:t>checkout</a:t>
            </a:r>
            <a:r>
              <a:rPr lang="pt-BR" sz="3000" i="1" dirty="0" smtClean="0"/>
              <a:t> </a:t>
            </a:r>
            <a:r>
              <a:rPr lang="pt-BR" sz="3000" dirty="0" smtClean="0"/>
              <a:t>da </a:t>
            </a:r>
            <a:r>
              <a:rPr lang="pt-BR" sz="3000" i="1" dirty="0" err="1" smtClean="0"/>
              <a:t>change</a:t>
            </a:r>
            <a:r>
              <a:rPr lang="pt-BR" sz="3000" dirty="0" smtClean="0"/>
              <a:t> e teste o código na sua maquina:</a:t>
            </a:r>
          </a:p>
          <a:p>
            <a:pPr lvl="1">
              <a:buClr>
                <a:srgbClr val="FFC000"/>
              </a:buClr>
            </a:pPr>
            <a:r>
              <a:rPr lang="pt-BR" sz="2600" dirty="0" err="1" smtClean="0">
                <a:solidFill>
                  <a:srgbClr val="FFC000"/>
                </a:solidFill>
              </a:rPr>
              <a:t>Verified</a:t>
            </a:r>
            <a:r>
              <a:rPr lang="pt-BR" sz="2600" dirty="0" smtClean="0">
                <a:solidFill>
                  <a:srgbClr val="FFC000"/>
                </a:solidFill>
              </a:rPr>
              <a:t>: </a:t>
            </a:r>
            <a:r>
              <a:rPr lang="pt-BR" sz="2600" dirty="0" smtClean="0"/>
              <a:t>código foi testado</a:t>
            </a:r>
          </a:p>
          <a:p>
            <a:pPr lvl="1"/>
            <a:r>
              <a:rPr lang="pt-BR" sz="2600" dirty="0" err="1" smtClean="0">
                <a:solidFill>
                  <a:srgbClr val="FFC000"/>
                </a:solidFill>
              </a:rPr>
              <a:t>Approval</a:t>
            </a:r>
            <a:r>
              <a:rPr lang="pt-BR" sz="2600" dirty="0" smtClean="0">
                <a:solidFill>
                  <a:schemeClr val="accent3"/>
                </a:solidFill>
              </a:rPr>
              <a:t>: </a:t>
            </a:r>
            <a:r>
              <a:rPr lang="pt-BR" sz="2600" dirty="0" smtClean="0"/>
              <a:t>código revisado apenas no browser </a:t>
            </a:r>
            <a:endParaRPr lang="pt-BR" sz="2600" dirty="0"/>
          </a:p>
          <a:p>
            <a:pPr marL="484632" indent="-457200">
              <a:buClr>
                <a:srgbClr val="FFC000"/>
              </a:buClr>
            </a:pPr>
            <a:r>
              <a:rPr lang="pt-BR" sz="3000" dirty="0" smtClean="0"/>
              <a:t>Quando você revisa um código, você se torna:</a:t>
            </a:r>
          </a:p>
          <a:p>
            <a:pPr marL="850392" lvl="1" indent="-457200">
              <a:buClr>
                <a:srgbClr val="FFC000"/>
              </a:buClr>
            </a:pPr>
            <a:r>
              <a:rPr lang="pt-BR" sz="2600" dirty="0" err="1" smtClean="0"/>
              <a:t>Tester</a:t>
            </a:r>
            <a:endParaRPr lang="pt-BR" sz="2600" dirty="0" smtClean="0"/>
          </a:p>
          <a:p>
            <a:pPr marL="850392" lvl="1" indent="-457200">
              <a:buClr>
                <a:srgbClr val="FFC000"/>
              </a:buClr>
            </a:pPr>
            <a:r>
              <a:rPr lang="pt-BR" sz="2600" dirty="0" err="1" smtClean="0"/>
              <a:t>Usuario</a:t>
            </a:r>
            <a:r>
              <a:rPr lang="pt-BR" sz="2600" dirty="0" smtClean="0"/>
              <a:t>/Cliente</a:t>
            </a:r>
          </a:p>
          <a:p>
            <a:pPr marL="484632" indent="-457200">
              <a:buClr>
                <a:srgbClr val="FFC000"/>
              </a:buClr>
            </a:pPr>
            <a:r>
              <a:rPr lang="pt-BR" sz="3000" dirty="0" smtClean="0"/>
              <a:t>Mantenha apenas alterações válidas no seu </a:t>
            </a:r>
            <a:r>
              <a:rPr lang="pt-BR" sz="3000" dirty="0" err="1" smtClean="0"/>
              <a:t>commit</a:t>
            </a:r>
            <a:r>
              <a:rPr lang="pt-BR" sz="3000" dirty="0" smtClean="0"/>
              <a:t>:  Formatação != Modificação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</a:t>
            </a:r>
            <a:r>
              <a:rPr lang="pt-BR" dirty="0"/>
              <a:t>com </a:t>
            </a:r>
            <a:r>
              <a:rPr lang="pt-BR" dirty="0" smtClean="0"/>
              <a:t>Gerrit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71800" y="126784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pt-B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</a:t>
            </a:r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Aprenda e Ensine”</a:t>
            </a:r>
            <a:endParaRPr lang="pt-B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Você como </a:t>
            </a:r>
            <a:r>
              <a:rPr lang="pt-BR" b="1" u="sng" dirty="0" smtClean="0">
                <a:solidFill>
                  <a:srgbClr val="FFC000"/>
                </a:solidFill>
              </a:rPr>
              <a:t>REVIEWER</a:t>
            </a:r>
          </a:p>
          <a:p>
            <a:pPr>
              <a:buClr>
                <a:srgbClr val="FFC000"/>
              </a:buClr>
            </a:pPr>
            <a:r>
              <a:rPr lang="pt-BR" sz="2800" dirty="0" smtClean="0"/>
              <a:t>Identifique oportunidades de melhoria: </a:t>
            </a:r>
          </a:p>
          <a:p>
            <a:pPr lvl="1">
              <a:buClr>
                <a:srgbClr val="FFC000"/>
              </a:buClr>
            </a:pPr>
            <a:r>
              <a:rPr lang="pt-BR" sz="2400" dirty="0" smtClean="0"/>
              <a:t>Reutilização de código;</a:t>
            </a:r>
          </a:p>
          <a:p>
            <a:pPr lvl="1">
              <a:buClr>
                <a:srgbClr val="FFC000"/>
              </a:buClr>
            </a:pPr>
            <a:r>
              <a:rPr lang="pt-BR" sz="2400" dirty="0" smtClean="0"/>
              <a:t>Java </a:t>
            </a:r>
            <a:r>
              <a:rPr lang="pt-BR" sz="2400" dirty="0" err="1" smtClean="0"/>
              <a:t>doc</a:t>
            </a:r>
            <a:r>
              <a:rPr lang="pt-BR" sz="2400" dirty="0" smtClean="0"/>
              <a:t> (Quando conveniente, pois </a:t>
            </a:r>
            <a:r>
              <a:rPr lang="pt-BR" sz="2400" i="1" dirty="0" err="1" smtClean="0"/>
              <a:t>getters</a:t>
            </a:r>
            <a:r>
              <a:rPr lang="pt-BR" sz="2400" i="1" dirty="0" smtClean="0"/>
              <a:t> </a:t>
            </a:r>
            <a:r>
              <a:rPr lang="pt-BR" sz="2400" dirty="0" smtClean="0"/>
              <a:t>e </a:t>
            </a:r>
            <a:r>
              <a:rPr lang="pt-BR" sz="2400" i="1" dirty="0" err="1" smtClean="0"/>
              <a:t>setters</a:t>
            </a:r>
            <a:r>
              <a:rPr lang="pt-BR" sz="2400" dirty="0" smtClean="0"/>
              <a:t>...)</a:t>
            </a:r>
          </a:p>
          <a:p>
            <a:pPr lvl="1">
              <a:buClr>
                <a:srgbClr val="FFC000"/>
              </a:buClr>
            </a:pPr>
            <a:r>
              <a:rPr lang="pt-BR" sz="2400" dirty="0" smtClean="0"/>
              <a:t>Nomes de métodos, atributos e boas práticas de programação;</a:t>
            </a:r>
          </a:p>
          <a:p>
            <a:pPr>
              <a:buClr>
                <a:srgbClr val="FFC000"/>
              </a:buClr>
            </a:pPr>
            <a:r>
              <a:rPr lang="pt-BR" sz="2800" dirty="0" smtClean="0"/>
              <a:t>Converse com o autor da </a:t>
            </a:r>
            <a:r>
              <a:rPr lang="pt-BR" sz="2800" i="1" dirty="0" err="1" smtClean="0"/>
              <a:t>change</a:t>
            </a:r>
            <a:r>
              <a:rPr lang="pt-BR" sz="2800" i="1" dirty="0" smtClean="0"/>
              <a:t> </a:t>
            </a:r>
            <a:r>
              <a:rPr lang="pt-BR" sz="2800" dirty="0" smtClean="0"/>
              <a:t>caso houver dúvidas. </a:t>
            </a:r>
          </a:p>
          <a:p>
            <a:pPr marL="27432" indent="0">
              <a:buNone/>
            </a:pP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</a:t>
            </a:r>
            <a:r>
              <a:rPr lang="pt-BR" dirty="0"/>
              <a:t>com </a:t>
            </a:r>
            <a:r>
              <a:rPr lang="pt-BR" dirty="0" smtClean="0"/>
              <a:t>Gerrit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4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5000" dirty="0" smtClean="0"/>
              <a:t>Você como </a:t>
            </a:r>
            <a:r>
              <a:rPr lang="pt-BR" sz="5000" b="1" u="sng" dirty="0" smtClean="0">
                <a:solidFill>
                  <a:srgbClr val="FFC000"/>
                </a:solidFill>
              </a:rPr>
              <a:t>DESENVOLVEDOR :</a:t>
            </a:r>
            <a:endParaRPr lang="pt-BR" sz="5000" b="1" i="1" u="sng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pt-BR" dirty="0" smtClean="0"/>
          </a:p>
          <a:p>
            <a:pPr>
              <a:buClr>
                <a:srgbClr val="FFC000"/>
              </a:buClr>
            </a:pPr>
            <a:r>
              <a:rPr lang="pt-BR" dirty="0" smtClean="0"/>
              <a:t>Execute o comando de </a:t>
            </a:r>
            <a:r>
              <a:rPr lang="pt-BR" i="1" dirty="0" err="1" smtClean="0">
                <a:solidFill>
                  <a:srgbClr val="FF0000"/>
                </a:solidFill>
              </a:rPr>
              <a:t>git</a:t>
            </a:r>
            <a:r>
              <a:rPr lang="pt-BR" i="1" dirty="0" smtClean="0">
                <a:solidFill>
                  <a:srgbClr val="FF0000"/>
                </a:solidFill>
              </a:rPr>
              <a:t> </a:t>
            </a:r>
            <a:r>
              <a:rPr lang="pt-BR" i="1" dirty="0" err="1" smtClean="0">
                <a:solidFill>
                  <a:srgbClr val="FF0000"/>
                </a:solidFill>
              </a:rPr>
              <a:t>checkout</a:t>
            </a:r>
            <a:r>
              <a:rPr lang="pt-BR" dirty="0" smtClean="0"/>
              <a:t> </a:t>
            </a:r>
            <a:r>
              <a:rPr lang="pt-BR" dirty="0" err="1" smtClean="0"/>
              <a:t>disponivel</a:t>
            </a:r>
            <a:r>
              <a:rPr lang="pt-BR" dirty="0" smtClean="0"/>
              <a:t> no menu “Downloads” na pagina web da change.  Faça as melhorias necessárias e utilize o conceito de patchset para subir as atualizações;</a:t>
            </a:r>
          </a:p>
          <a:p>
            <a:endParaRPr lang="pt-BR" dirty="0" smtClean="0"/>
          </a:p>
          <a:p>
            <a:pPr>
              <a:buClr>
                <a:srgbClr val="FFC000"/>
              </a:buClr>
            </a:pPr>
            <a:r>
              <a:rPr lang="pt-BR" dirty="0" smtClean="0"/>
              <a:t>Não crie uma </a:t>
            </a:r>
            <a:r>
              <a:rPr lang="pt-BR" i="1" dirty="0" err="1" smtClean="0"/>
              <a:t>change</a:t>
            </a:r>
            <a:r>
              <a:rPr lang="pt-BR" dirty="0" smtClean="0"/>
              <a:t> dedicada a </a:t>
            </a:r>
            <a:r>
              <a:rPr lang="pt-BR" i="1" dirty="0" err="1" smtClean="0"/>
              <a:t>code</a:t>
            </a:r>
            <a:r>
              <a:rPr lang="pt-BR" i="1" dirty="0" smtClean="0"/>
              <a:t> </a:t>
            </a:r>
            <a:r>
              <a:rPr lang="pt-BR" i="1" dirty="0" err="1" smtClean="0"/>
              <a:t>review</a:t>
            </a:r>
            <a:r>
              <a:rPr lang="pt-BR" dirty="0" smtClean="0"/>
              <a:t>. Isso dificulta a rastreabilidade e descentraliza as implementações realizadas para uma </a:t>
            </a:r>
            <a:r>
              <a:rPr lang="pt-BR" dirty="0" err="1" smtClean="0"/>
              <a:t>task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pPr>
              <a:buClr>
                <a:srgbClr val="FFC000"/>
              </a:buClr>
            </a:pPr>
            <a:r>
              <a:rPr lang="pt-BR" dirty="0" smtClean="0"/>
              <a:t>Se no processo de </a:t>
            </a:r>
            <a:r>
              <a:rPr lang="pt-BR" i="1" dirty="0" err="1" smtClean="0"/>
              <a:t>code</a:t>
            </a:r>
            <a:r>
              <a:rPr lang="pt-BR" i="1" dirty="0" smtClean="0"/>
              <a:t> </a:t>
            </a:r>
            <a:r>
              <a:rPr lang="pt-BR" i="1" dirty="0" err="1" smtClean="0"/>
              <a:t>review</a:t>
            </a:r>
            <a:r>
              <a:rPr lang="pt-BR" i="1" dirty="0" smtClean="0"/>
              <a:t> </a:t>
            </a:r>
            <a:r>
              <a:rPr lang="pt-BR" dirty="0" smtClean="0"/>
              <a:t>você verificou uma melhoria necessária que irá modificar/causar  </a:t>
            </a:r>
            <a:r>
              <a:rPr lang="pt-BR" dirty="0" err="1" smtClean="0"/>
              <a:t>side</a:t>
            </a:r>
            <a:r>
              <a:rPr lang="pt-BR" dirty="0" smtClean="0"/>
              <a:t> </a:t>
            </a:r>
            <a:r>
              <a:rPr lang="pt-BR" i="1" dirty="0" err="1" smtClean="0"/>
              <a:t>effect</a:t>
            </a:r>
            <a:r>
              <a:rPr lang="pt-BR" dirty="0" smtClean="0"/>
              <a:t> no projeto, considere isso como uma nova </a:t>
            </a:r>
            <a:r>
              <a:rPr lang="pt-BR" dirty="0" err="1" smtClean="0"/>
              <a:t>task</a:t>
            </a:r>
            <a:r>
              <a:rPr lang="pt-BR" dirty="0" smtClean="0"/>
              <a:t> e dedique uma </a:t>
            </a:r>
            <a:r>
              <a:rPr lang="pt-BR" i="1" dirty="0" err="1" smtClean="0"/>
              <a:t>change</a:t>
            </a:r>
            <a:r>
              <a:rPr lang="pt-BR" dirty="0" smtClean="0"/>
              <a:t> só para essa atividade;</a:t>
            </a:r>
          </a:p>
          <a:p>
            <a:pPr marL="571500" indent="-571500">
              <a:buFont typeface="+mj-lt"/>
              <a:buAutoNum type="romanUcPeriod"/>
            </a:pP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</a:t>
            </a:r>
            <a:r>
              <a:rPr lang="pt-BR" dirty="0"/>
              <a:t>com </a:t>
            </a:r>
            <a:r>
              <a:rPr lang="pt-BR" dirty="0" smtClean="0"/>
              <a:t>Gerrit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Você como </a:t>
            </a:r>
            <a:r>
              <a:rPr lang="pt-BR" b="1" u="sng" dirty="0" smtClean="0">
                <a:solidFill>
                  <a:srgbClr val="FFC000"/>
                </a:solidFill>
              </a:rPr>
              <a:t>DESENVOLVEDOR :</a:t>
            </a:r>
            <a:endParaRPr lang="pt-BR" b="1" i="1" u="sng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pt-BR" dirty="0" smtClean="0"/>
          </a:p>
          <a:p>
            <a:pPr>
              <a:buClr>
                <a:srgbClr val="FFC000"/>
              </a:buClr>
            </a:pPr>
            <a:r>
              <a:rPr lang="pt-BR" sz="2200" dirty="0" smtClean="0"/>
              <a:t>Faça o auto </a:t>
            </a:r>
            <a:r>
              <a:rPr lang="pt-BR" sz="2200" i="1" dirty="0" err="1" smtClean="0"/>
              <a:t>review</a:t>
            </a:r>
            <a:r>
              <a:rPr lang="pt-BR" sz="2200" dirty="0" smtClean="0"/>
              <a:t> sempre que fizer um </a:t>
            </a:r>
            <a:r>
              <a:rPr lang="pt-BR" sz="2200" i="1" dirty="0" err="1" smtClean="0"/>
              <a:t>push</a:t>
            </a:r>
            <a:r>
              <a:rPr lang="pt-BR" sz="2200" dirty="0" smtClean="0"/>
              <a:t>. Utilize os comentários para lembrar a si mesmo, de alterações/melhorias necessárias; </a:t>
            </a:r>
          </a:p>
          <a:p>
            <a:endParaRPr lang="pt-BR" sz="2200" dirty="0" smtClean="0"/>
          </a:p>
          <a:p>
            <a:pPr>
              <a:buClr>
                <a:srgbClr val="FFC000"/>
              </a:buClr>
            </a:pPr>
            <a:r>
              <a:rPr lang="pt-BR" sz="2200" dirty="0" smtClean="0"/>
              <a:t>No comentário feito por um </a:t>
            </a:r>
            <a:r>
              <a:rPr lang="pt-BR" sz="2200" i="1" dirty="0" err="1" smtClean="0"/>
              <a:t>reviewer</a:t>
            </a:r>
            <a:r>
              <a:rPr lang="pt-BR" sz="2200" dirty="0" smtClean="0"/>
              <a:t> tem a opção </a:t>
            </a:r>
            <a:r>
              <a:rPr lang="pt-BR" sz="2200" i="1" dirty="0" smtClean="0"/>
              <a:t>“</a:t>
            </a:r>
            <a:r>
              <a:rPr lang="pt-BR" sz="2200" i="1" dirty="0" err="1" smtClean="0"/>
              <a:t>reply</a:t>
            </a:r>
            <a:r>
              <a:rPr lang="pt-BR" sz="2200" i="1" dirty="0" smtClean="0"/>
              <a:t>” , “</a:t>
            </a:r>
            <a:r>
              <a:rPr lang="pt-BR" sz="2200" i="1" dirty="0" err="1" smtClean="0"/>
              <a:t>done</a:t>
            </a:r>
            <a:r>
              <a:rPr lang="pt-BR" sz="2200" i="1" dirty="0" smtClean="0"/>
              <a:t>” </a:t>
            </a:r>
            <a:r>
              <a:rPr lang="pt-BR" sz="2200" dirty="0" smtClean="0"/>
              <a:t>e</a:t>
            </a:r>
            <a:r>
              <a:rPr lang="pt-BR" sz="2200" i="1" dirty="0" smtClean="0"/>
              <a:t> “</a:t>
            </a:r>
            <a:r>
              <a:rPr lang="pt-BR" sz="2200" i="1" dirty="0" err="1" smtClean="0"/>
              <a:t>fix</a:t>
            </a:r>
            <a:r>
              <a:rPr lang="pt-BR" sz="2200" i="1" dirty="0" smtClean="0"/>
              <a:t>”. </a:t>
            </a:r>
            <a:r>
              <a:rPr lang="pt-BR" sz="2200" dirty="0" smtClean="0"/>
              <a:t>Utilize-as sempre que possível!</a:t>
            </a:r>
          </a:p>
          <a:p>
            <a:pPr>
              <a:buClr>
                <a:srgbClr val="FFC000"/>
              </a:buClr>
            </a:pPr>
            <a:r>
              <a:rPr lang="pt-BR" sz="2200" dirty="0" smtClean="0"/>
              <a:t>Eclipse/</a:t>
            </a:r>
            <a:r>
              <a:rPr lang="pt-BR" sz="2200" dirty="0" err="1" smtClean="0"/>
              <a:t>Netbeans</a:t>
            </a:r>
            <a:r>
              <a:rPr lang="pt-BR" sz="2200" dirty="0" smtClean="0"/>
              <a:t> = DESENVOLVER</a:t>
            </a:r>
          </a:p>
          <a:p>
            <a:endParaRPr lang="pt-BR" sz="2200" dirty="0" smtClean="0"/>
          </a:p>
          <a:p>
            <a:pPr>
              <a:buClr>
                <a:srgbClr val="FFC000"/>
              </a:buClr>
            </a:pPr>
            <a:r>
              <a:rPr lang="pt-BR" sz="2200" dirty="0" smtClean="0"/>
              <a:t>Git e Gerrit = Versionamento, análise, backup. </a:t>
            </a:r>
            <a:r>
              <a:rPr lang="pt-BR" sz="2200" dirty="0" err="1" smtClean="0"/>
              <a:t>Enjoy</a:t>
            </a:r>
            <a:r>
              <a:rPr lang="pt-BR" sz="2200" dirty="0" smtClean="0"/>
              <a:t>!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</a:t>
            </a:r>
            <a:r>
              <a:rPr lang="pt-BR" dirty="0"/>
              <a:t>com </a:t>
            </a:r>
            <a:r>
              <a:rPr lang="pt-BR" dirty="0" smtClean="0"/>
              <a:t>Gerrit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68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 44"/>
          <p:cNvSpPr/>
          <p:nvPr/>
        </p:nvSpPr>
        <p:spPr bwMode="auto">
          <a:xfrm>
            <a:off x="5742040" y="1266213"/>
            <a:ext cx="3078432" cy="4683068"/>
          </a:xfrm>
          <a:prstGeom prst="rect">
            <a:avLst/>
          </a:prstGeom>
          <a:solidFill>
            <a:srgbClr val="B1F5CB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/>
          </a:p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PROCESSO DE APROVAÇÃO</a:t>
            </a:r>
            <a:endParaRPr kumimoji="0" lang="pt-BR" sz="1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305436" y="1266212"/>
            <a:ext cx="3203037" cy="4683069"/>
          </a:xfrm>
          <a:prstGeom prst="rect">
            <a:avLst/>
          </a:prstGeom>
          <a:solidFill>
            <a:srgbClr val="FFD5D5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BACKUP</a:t>
            </a:r>
            <a:endParaRPr kumimoji="0" lang="pt-BR" sz="1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review</a:t>
            </a:r>
            <a:endParaRPr lang="pt-BR" dirty="0"/>
          </a:p>
        </p:txBody>
      </p:sp>
      <p:sp>
        <p:nvSpPr>
          <p:cNvPr id="4" name="Retângulo Arredondado 3"/>
          <p:cNvSpPr/>
          <p:nvPr/>
        </p:nvSpPr>
        <p:spPr bwMode="auto">
          <a:xfrm>
            <a:off x="661863" y="1653481"/>
            <a:ext cx="2520280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err="1" smtClean="0"/>
              <a:t>Push</a:t>
            </a:r>
            <a:r>
              <a:rPr lang="pt-BR" dirty="0" smtClean="0"/>
              <a:t> de alterações</a:t>
            </a:r>
            <a:endParaRPr kumimoji="0" lang="pt-BR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Losango 4"/>
          <p:cNvSpPr/>
          <p:nvPr/>
        </p:nvSpPr>
        <p:spPr bwMode="auto">
          <a:xfrm>
            <a:off x="3787396" y="1266212"/>
            <a:ext cx="1738619" cy="1350602"/>
          </a:xfrm>
          <a:prstGeom prst="diamond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Ainda em processo de desenvolvimento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?</a:t>
            </a:r>
          </a:p>
        </p:txBody>
      </p:sp>
      <p:cxnSp>
        <p:nvCxnSpPr>
          <p:cNvPr id="7" name="Conector de Seta Reta 6"/>
          <p:cNvCxnSpPr>
            <a:stCxn id="4" idx="3"/>
            <a:endCxn id="5" idx="1"/>
          </p:cNvCxnSpPr>
          <p:nvPr/>
        </p:nvCxnSpPr>
        <p:spPr bwMode="auto">
          <a:xfrm>
            <a:off x="3182143" y="1941513"/>
            <a:ext cx="6052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tângulo Arredondado 7"/>
          <p:cNvSpPr/>
          <p:nvPr/>
        </p:nvSpPr>
        <p:spPr bwMode="auto">
          <a:xfrm>
            <a:off x="661863" y="3061772"/>
            <a:ext cx="2385250" cy="68407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600" dirty="0" err="1" smtClean="0"/>
              <a:t>Approval</a:t>
            </a:r>
            <a:r>
              <a:rPr lang="pt-BR" sz="1600" dirty="0" smtClean="0"/>
              <a:t> -2 (não pode ser </a:t>
            </a:r>
            <a:r>
              <a:rPr lang="pt-BR" sz="1600" dirty="0" err="1" smtClean="0"/>
              <a:t>mergeada</a:t>
            </a:r>
            <a:r>
              <a:rPr lang="pt-BR" sz="1600" dirty="0" smtClean="0"/>
              <a:t>)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Conector Angulado 9"/>
          <p:cNvCxnSpPr>
            <a:stCxn id="5" idx="2"/>
            <a:endCxn id="8" idx="0"/>
          </p:cNvCxnSpPr>
          <p:nvPr/>
        </p:nvCxnSpPr>
        <p:spPr bwMode="auto">
          <a:xfrm rot="5400000">
            <a:off x="3033118" y="1438184"/>
            <a:ext cx="444958" cy="280221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aixaDeTexto 10"/>
          <p:cNvSpPr txBox="1"/>
          <p:nvPr/>
        </p:nvSpPr>
        <p:spPr>
          <a:xfrm>
            <a:off x="2835236" y="251757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SIM</a:t>
            </a:r>
            <a:endParaRPr lang="pt-BR" sz="1600" dirty="0"/>
          </a:p>
        </p:txBody>
      </p:sp>
      <p:sp>
        <p:nvSpPr>
          <p:cNvPr id="12" name="Retângulo Arredondado 11"/>
          <p:cNvSpPr/>
          <p:nvPr/>
        </p:nvSpPr>
        <p:spPr bwMode="auto">
          <a:xfrm>
            <a:off x="6454479" y="1534166"/>
            <a:ext cx="2232248" cy="8105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Faça</a:t>
            </a:r>
            <a:r>
              <a:rPr kumimoji="0" lang="pt-B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auto </a:t>
            </a:r>
            <a:r>
              <a:rPr kumimoji="0" lang="pt-BR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review</a:t>
            </a:r>
            <a:r>
              <a:rPr lang="pt-BR" sz="1400" dirty="0" smtClean="0"/>
              <a:t>. </a:t>
            </a:r>
            <a:r>
              <a:rPr lang="pt-BR" sz="1400" dirty="0" err="1" smtClean="0"/>
              <a:t>Approval</a:t>
            </a:r>
            <a:r>
              <a:rPr lang="pt-BR" sz="1400" dirty="0" smtClean="0"/>
              <a:t> +1 se estiver estável / </a:t>
            </a:r>
            <a:r>
              <a:rPr lang="pt-BR" sz="1400" dirty="0" err="1" smtClean="0"/>
              <a:t>DoD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6" name="Conector de Seta Reta 15"/>
          <p:cNvCxnSpPr>
            <a:stCxn id="5" idx="3"/>
            <a:endCxn id="12" idx="1"/>
          </p:cNvCxnSpPr>
          <p:nvPr/>
        </p:nvCxnSpPr>
        <p:spPr bwMode="auto">
          <a:xfrm flipV="1">
            <a:off x="5526015" y="1939437"/>
            <a:ext cx="928464" cy="2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CaixaDeTexto 18"/>
          <p:cNvSpPr txBox="1"/>
          <p:nvPr/>
        </p:nvSpPr>
        <p:spPr>
          <a:xfrm>
            <a:off x="5764370" y="1559467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NÃO</a:t>
            </a:r>
            <a:endParaRPr lang="pt-BR" sz="1600" dirty="0"/>
          </a:p>
        </p:txBody>
      </p:sp>
      <p:sp>
        <p:nvSpPr>
          <p:cNvPr id="21" name="Texto Explicativo em Nuvem 20"/>
          <p:cNvSpPr/>
          <p:nvPr/>
        </p:nvSpPr>
        <p:spPr bwMode="auto">
          <a:xfrm>
            <a:off x="3704545" y="2616814"/>
            <a:ext cx="1954643" cy="1484434"/>
          </a:xfrm>
          <a:prstGeom prst="cloudCallout">
            <a:avLst>
              <a:gd name="adj1" fmla="val -81919"/>
              <a:gd name="adj2" fmla="val 10887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57263"/>
            <a:r>
              <a:rPr lang="pt-BR" sz="900" dirty="0"/>
              <a:t>Faça comentários no se </a:t>
            </a:r>
            <a:r>
              <a:rPr lang="pt-BR" sz="900" dirty="0" err="1" smtClean="0"/>
              <a:t>ucódigo</a:t>
            </a:r>
            <a:r>
              <a:rPr lang="pt-BR" sz="900" dirty="0" smtClean="0"/>
              <a:t> </a:t>
            </a:r>
            <a:r>
              <a:rPr lang="pt-BR" sz="900" dirty="0"/>
              <a:t>quando necessário. Ajuda a alinhar a sua atividade de desenvolvimento com o time</a:t>
            </a:r>
          </a:p>
        </p:txBody>
      </p:sp>
      <p:cxnSp>
        <p:nvCxnSpPr>
          <p:cNvPr id="41" name="Conector Angulado 40"/>
          <p:cNvCxnSpPr>
            <a:stCxn id="8" idx="1"/>
            <a:endCxn id="4" idx="1"/>
          </p:cNvCxnSpPr>
          <p:nvPr/>
        </p:nvCxnSpPr>
        <p:spPr bwMode="auto">
          <a:xfrm rot="10800000">
            <a:off x="661863" y="1941514"/>
            <a:ext cx="12700" cy="1462297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Seta em Curva para a Direita 46"/>
          <p:cNvSpPr/>
          <p:nvPr/>
        </p:nvSpPr>
        <p:spPr bwMode="auto">
          <a:xfrm>
            <a:off x="6454479" y="3536696"/>
            <a:ext cx="1072049" cy="1195707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7415797" y="3745848"/>
            <a:ext cx="129394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CODE </a:t>
            </a:r>
          </a:p>
          <a:p>
            <a:r>
              <a:rPr lang="pt-BR" b="1" dirty="0" smtClean="0"/>
              <a:t>REWORK</a:t>
            </a:r>
            <a:endParaRPr lang="pt-BR" b="1" dirty="0"/>
          </a:p>
        </p:txBody>
      </p:sp>
      <p:sp>
        <p:nvSpPr>
          <p:cNvPr id="53" name="Seta para Cima e para Baixo 52"/>
          <p:cNvSpPr/>
          <p:nvPr/>
        </p:nvSpPr>
        <p:spPr bwMode="auto">
          <a:xfrm>
            <a:off x="7281256" y="2451787"/>
            <a:ext cx="370058" cy="886233"/>
          </a:xfrm>
          <a:prstGeom prst="upDown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“Download” código remoto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err="1" smtClean="0">
                <a:solidFill>
                  <a:srgbClr val="FFC000"/>
                </a:solidFill>
              </a:rPr>
              <a:t>git</a:t>
            </a:r>
            <a:r>
              <a:rPr lang="pt-BR" sz="2800" dirty="0" smtClean="0">
                <a:solidFill>
                  <a:srgbClr val="FFC000"/>
                </a:solidFill>
              </a:rPr>
              <a:t> </a:t>
            </a:r>
            <a:r>
              <a:rPr lang="pt-BR" sz="2800" dirty="0" err="1" smtClean="0">
                <a:solidFill>
                  <a:srgbClr val="FFC000"/>
                </a:solidFill>
              </a:rPr>
              <a:t>pull</a:t>
            </a:r>
            <a:r>
              <a:rPr lang="pt-BR" sz="2800" dirty="0" smtClean="0">
                <a:solidFill>
                  <a:srgbClr val="FFC000"/>
                </a:solidFill>
              </a:rPr>
              <a:t>: </a:t>
            </a:r>
            <a:r>
              <a:rPr lang="pt-BR" sz="2800" dirty="0" smtClean="0"/>
              <a:t>Traz o código (e </a:t>
            </a:r>
            <a:r>
              <a:rPr lang="pt-BR" sz="2800" i="1" dirty="0" err="1" smtClean="0"/>
              <a:t>parents</a:t>
            </a:r>
            <a:r>
              <a:rPr lang="pt-BR" sz="2800" dirty="0" smtClean="0"/>
              <a:t>) do repositório remoto e faz merge caso houver mudanças locais;</a:t>
            </a:r>
          </a:p>
          <a:p>
            <a:pPr marL="0" indent="0">
              <a:buNone/>
            </a:pPr>
            <a:endParaRPr lang="pt-BR" sz="2800" dirty="0" smtClean="0"/>
          </a:p>
          <a:p>
            <a:pPr marL="0" indent="0">
              <a:buNone/>
            </a:pPr>
            <a:r>
              <a:rPr lang="pt-BR" sz="2800" dirty="0" err="1" smtClean="0">
                <a:solidFill>
                  <a:srgbClr val="FFC000"/>
                </a:solidFill>
              </a:rPr>
              <a:t>git</a:t>
            </a:r>
            <a:r>
              <a:rPr lang="pt-BR" sz="2800" dirty="0" smtClean="0">
                <a:solidFill>
                  <a:srgbClr val="FFC000"/>
                </a:solidFill>
              </a:rPr>
              <a:t> </a:t>
            </a:r>
            <a:r>
              <a:rPr lang="pt-BR" sz="2800" dirty="0" err="1" smtClean="0">
                <a:solidFill>
                  <a:srgbClr val="FFC000"/>
                </a:solidFill>
              </a:rPr>
              <a:t>checkout</a:t>
            </a:r>
            <a:r>
              <a:rPr lang="pt-BR" sz="2800" dirty="0" smtClean="0">
                <a:solidFill>
                  <a:srgbClr val="FFC000"/>
                </a:solidFill>
              </a:rPr>
              <a:t>: </a:t>
            </a:r>
            <a:r>
              <a:rPr lang="pt-BR" sz="2800" dirty="0" smtClean="0"/>
              <a:t>Traz o código (e </a:t>
            </a:r>
            <a:r>
              <a:rPr lang="pt-BR" sz="2800" i="1" dirty="0" err="1" smtClean="0"/>
              <a:t>parents</a:t>
            </a:r>
            <a:r>
              <a:rPr lang="pt-BR" sz="2800" dirty="0" smtClean="0"/>
              <a:t>) do repositório remoto e desconsidera qualquer mudança local existente;</a:t>
            </a:r>
          </a:p>
          <a:p>
            <a:pPr marL="0" indent="0">
              <a:buNone/>
            </a:pPr>
            <a:endParaRPr lang="pt-BR" sz="2800" dirty="0" smtClean="0"/>
          </a:p>
          <a:p>
            <a:pPr marL="0" indent="0">
              <a:buNone/>
            </a:pPr>
            <a:r>
              <a:rPr lang="pt-BR" sz="2800" dirty="0" err="1" smtClean="0">
                <a:solidFill>
                  <a:srgbClr val="FFC000"/>
                </a:solidFill>
              </a:rPr>
              <a:t>git</a:t>
            </a:r>
            <a:r>
              <a:rPr lang="pt-BR" sz="2800" dirty="0" smtClean="0">
                <a:solidFill>
                  <a:srgbClr val="FFC000"/>
                </a:solidFill>
              </a:rPr>
              <a:t> </a:t>
            </a:r>
            <a:r>
              <a:rPr lang="pt-BR" sz="2800" dirty="0" err="1" smtClean="0">
                <a:solidFill>
                  <a:srgbClr val="FFC000"/>
                </a:solidFill>
              </a:rPr>
              <a:t>cherry-pick</a:t>
            </a:r>
            <a:r>
              <a:rPr lang="pt-BR" sz="2800" dirty="0" smtClean="0">
                <a:solidFill>
                  <a:srgbClr val="FFC000"/>
                </a:solidFill>
              </a:rPr>
              <a:t>: </a:t>
            </a:r>
            <a:r>
              <a:rPr lang="pt-BR" sz="2800" dirty="0" smtClean="0"/>
              <a:t>APENAS as modificações adicionadas no </a:t>
            </a:r>
            <a:r>
              <a:rPr lang="pt-BR" sz="2800" i="1" dirty="0" err="1" smtClean="0"/>
              <a:t>commit</a:t>
            </a:r>
            <a:r>
              <a:rPr lang="pt-BR" sz="2800" i="1" dirty="0" smtClean="0"/>
              <a:t>.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2244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457274" y="3861048"/>
            <a:ext cx="6707013" cy="10801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tângulo 4"/>
          <p:cNvSpPr/>
          <p:nvPr/>
        </p:nvSpPr>
        <p:spPr bwMode="auto">
          <a:xfrm>
            <a:off x="455493" y="5098732"/>
            <a:ext cx="6708795" cy="10801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 smtClean="0"/>
              <a:t>Tricks</a:t>
            </a:r>
            <a:r>
              <a:rPr lang="pt-BR" dirty="0" smtClean="0"/>
              <a:t> – Case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(1) </a:t>
            </a:r>
            <a:r>
              <a:rPr lang="pt-BR" dirty="0" smtClean="0"/>
              <a:t>Localmente , realizou modificações com seu código apontado para a </a:t>
            </a:r>
            <a:r>
              <a:rPr lang="pt-BR" i="1" u="sng" dirty="0" err="1" smtClean="0"/>
              <a:t>change</a:t>
            </a:r>
            <a:r>
              <a:rPr lang="pt-BR" i="1" u="sng" dirty="0" smtClean="0"/>
              <a:t> A</a:t>
            </a:r>
            <a:r>
              <a:rPr lang="pt-BR" u="sng" dirty="0" smtClean="0"/>
              <a:t>, </a:t>
            </a:r>
            <a:r>
              <a:rPr lang="pt-BR" dirty="0" smtClean="0"/>
              <a:t>mas lembrou-se que as modificações teriam que ser feitas na </a:t>
            </a:r>
            <a:r>
              <a:rPr lang="pt-BR" i="1" u="sng" dirty="0" err="1" smtClean="0"/>
              <a:t>change</a:t>
            </a:r>
            <a:r>
              <a:rPr lang="pt-BR" i="1" u="sng" dirty="0" smtClean="0"/>
              <a:t> B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(2) </a:t>
            </a:r>
            <a:r>
              <a:rPr lang="pt-BR" dirty="0" smtClean="0"/>
              <a:t>Realizou modificações na </a:t>
            </a:r>
            <a:r>
              <a:rPr lang="pt-BR" i="1" u="sng" dirty="0" err="1" smtClean="0"/>
              <a:t>change</a:t>
            </a:r>
            <a:r>
              <a:rPr lang="pt-BR" i="1" u="sng" dirty="0" smtClean="0"/>
              <a:t> A </a:t>
            </a:r>
            <a:r>
              <a:rPr lang="pt-BR" dirty="0" smtClean="0"/>
              <a:t>, mas seu código não está estável. Você quer mudar para a </a:t>
            </a:r>
            <a:r>
              <a:rPr lang="pt-BR" i="1" u="sng" dirty="0" err="1" smtClean="0"/>
              <a:t>change</a:t>
            </a:r>
            <a:r>
              <a:rPr lang="pt-BR" i="1" u="sng" dirty="0" smtClean="0"/>
              <a:t> C </a:t>
            </a:r>
            <a:r>
              <a:rPr lang="pt-BR" dirty="0" smtClean="0"/>
              <a:t>para realizar outra atividade, mas não quer fazer </a:t>
            </a:r>
            <a:r>
              <a:rPr lang="pt-BR" i="1" dirty="0" err="1" smtClean="0"/>
              <a:t>commit</a:t>
            </a:r>
            <a:r>
              <a:rPr lang="pt-BR" i="1" dirty="0" smtClean="0"/>
              <a:t> </a:t>
            </a:r>
            <a:r>
              <a:rPr lang="pt-BR" dirty="0" smtClean="0"/>
              <a:t>dessas modificações;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Para limpar as modificações sem perde-las e sem fazer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commit</a:t>
            </a:r>
            <a:r>
              <a:rPr lang="pt-BR" dirty="0">
                <a:solidFill>
                  <a:schemeClr val="bg1"/>
                </a:solidFill>
              </a:rPr>
              <a:t>: </a:t>
            </a:r>
            <a:r>
              <a:rPr lang="pt-BR" dirty="0" err="1">
                <a:solidFill>
                  <a:srgbClr val="FFFF00"/>
                </a:solidFill>
              </a:rPr>
              <a:t>git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stash</a:t>
            </a:r>
            <a:endParaRPr lang="pt-BR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Aplicar as modificações novamente</a:t>
            </a:r>
            <a:r>
              <a:rPr lang="pt-BR" dirty="0">
                <a:solidFill>
                  <a:srgbClr val="002060"/>
                </a:solidFill>
              </a:rPr>
              <a:t>: </a:t>
            </a:r>
            <a:r>
              <a:rPr lang="pt-BR" dirty="0" err="1">
                <a:solidFill>
                  <a:srgbClr val="FFFF00"/>
                </a:solidFill>
              </a:rPr>
              <a:t>git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stash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apply</a:t>
            </a:r>
            <a:r>
              <a:rPr lang="pt-BR" dirty="0">
                <a:solidFill>
                  <a:srgbClr val="FFFF00"/>
                </a:solidFill>
              </a:rPr>
              <a:t> </a:t>
            </a:r>
            <a:endParaRPr lang="pt-BR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>
                <a:solidFill>
                  <a:schemeClr val="bg1"/>
                </a:solidFill>
              </a:rPr>
              <a:t>aplica as modificações </a:t>
            </a:r>
            <a:r>
              <a:rPr lang="pt-BR" dirty="0" smtClean="0">
                <a:solidFill>
                  <a:schemeClr val="bg1"/>
                </a:solidFill>
              </a:rPr>
              <a:t>mais recentes do comando </a:t>
            </a:r>
            <a:r>
              <a:rPr lang="pt-BR" dirty="0" err="1">
                <a:solidFill>
                  <a:schemeClr val="bg1"/>
                </a:solidFill>
              </a:rPr>
              <a:t>stash</a:t>
            </a:r>
            <a:r>
              <a:rPr lang="pt-B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184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auto">
          <a:xfrm>
            <a:off x="2267744" y="1628800"/>
            <a:ext cx="4834880" cy="1008112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267744" y="3212976"/>
            <a:ext cx="4834880" cy="909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 smtClean="0"/>
              <a:t>Tricks</a:t>
            </a:r>
            <a:r>
              <a:rPr lang="pt-BR" dirty="0" smtClean="0"/>
              <a:t> – Case 1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8229453" cy="45265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 algn="ctr">
              <a:buNone/>
            </a:pPr>
            <a:r>
              <a:rPr lang="pt-BR" sz="1800" dirty="0" smtClean="0">
                <a:solidFill>
                  <a:schemeClr val="bg1"/>
                </a:solidFill>
              </a:rPr>
              <a:t>Para exibir os </a:t>
            </a:r>
            <a:r>
              <a:rPr lang="pt-BR" sz="1800" dirty="0" err="1" smtClean="0">
                <a:solidFill>
                  <a:schemeClr val="bg1"/>
                </a:solidFill>
              </a:rPr>
              <a:t>stashs</a:t>
            </a:r>
            <a:r>
              <a:rPr lang="pt-BR" sz="1800" dirty="0" smtClean="0">
                <a:solidFill>
                  <a:schemeClr val="bg1"/>
                </a:solidFill>
              </a:rPr>
              <a:t> existentes: </a:t>
            </a:r>
            <a:r>
              <a:rPr lang="pt-BR" sz="1800" dirty="0" err="1" smtClean="0">
                <a:solidFill>
                  <a:srgbClr val="FFFF00"/>
                </a:solidFill>
              </a:rPr>
              <a:t>git</a:t>
            </a:r>
            <a:r>
              <a:rPr lang="pt-BR" sz="1800" dirty="0" smtClean="0">
                <a:solidFill>
                  <a:srgbClr val="FFFF00"/>
                </a:solidFill>
              </a:rPr>
              <a:t> </a:t>
            </a:r>
            <a:r>
              <a:rPr lang="pt-BR" sz="1800" dirty="0" err="1" smtClean="0">
                <a:solidFill>
                  <a:srgbClr val="FFFF00"/>
                </a:solidFill>
              </a:rPr>
              <a:t>stash</a:t>
            </a:r>
            <a:r>
              <a:rPr lang="pt-BR" sz="1800" dirty="0" smtClean="0">
                <a:solidFill>
                  <a:srgbClr val="FFFF00"/>
                </a:solidFill>
              </a:rPr>
              <a:t> </a:t>
            </a:r>
            <a:r>
              <a:rPr lang="pt-BR" sz="1800" dirty="0" err="1" smtClean="0">
                <a:solidFill>
                  <a:srgbClr val="FFFF00"/>
                </a:solidFill>
              </a:rPr>
              <a:t>list</a:t>
            </a:r>
            <a:endParaRPr lang="pt-BR" sz="1800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1800" dirty="0"/>
          </a:p>
          <a:p>
            <a:pPr marL="0" indent="0" algn="ctr">
              <a:buNone/>
            </a:pPr>
            <a:r>
              <a:rPr lang="pt-BR" sz="1800" dirty="0" smtClean="0">
                <a:solidFill>
                  <a:schemeClr val="bg1"/>
                </a:solidFill>
              </a:rPr>
              <a:t>Para aplicar um </a:t>
            </a:r>
            <a:r>
              <a:rPr lang="pt-BR" sz="1800" dirty="0" err="1" smtClean="0">
                <a:solidFill>
                  <a:schemeClr val="bg1"/>
                </a:solidFill>
              </a:rPr>
              <a:t>stash</a:t>
            </a:r>
            <a:r>
              <a:rPr lang="pt-BR" sz="1800" dirty="0" smtClean="0">
                <a:solidFill>
                  <a:schemeClr val="bg1"/>
                </a:solidFill>
              </a:rPr>
              <a:t> especifico:</a:t>
            </a:r>
          </a:p>
          <a:p>
            <a:pPr marL="0" indent="0" algn="ctr">
              <a:buNone/>
            </a:pPr>
            <a:r>
              <a:rPr lang="en-US" sz="1800" dirty="0" err="1">
                <a:solidFill>
                  <a:srgbClr val="FFFF00"/>
                </a:solidFill>
              </a:rPr>
              <a:t>git</a:t>
            </a:r>
            <a:r>
              <a:rPr lang="en-US" sz="1800" dirty="0">
                <a:solidFill>
                  <a:srgbClr val="FFFF00"/>
                </a:solidFill>
              </a:rPr>
              <a:t> stash apply stash</a:t>
            </a:r>
            <a:r>
              <a:rPr lang="en-US" sz="1800" dirty="0" smtClean="0">
                <a:solidFill>
                  <a:srgbClr val="FFFF00"/>
                </a:solidFill>
              </a:rPr>
              <a:t>@{</a:t>
            </a:r>
            <a:r>
              <a:rPr lang="en-US" sz="1800" dirty="0" err="1" smtClean="0">
                <a:solidFill>
                  <a:srgbClr val="FFFF00"/>
                </a:solidFill>
              </a:rPr>
              <a:t>stash_number</a:t>
            </a:r>
            <a:r>
              <a:rPr lang="en-US" sz="1800" dirty="0" smtClean="0">
                <a:solidFill>
                  <a:srgbClr val="FFFF00"/>
                </a:solidFill>
              </a:rPr>
              <a:t>}</a:t>
            </a:r>
            <a:endParaRPr lang="pt-BR" sz="18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099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405807" y="2708920"/>
            <a:ext cx="8280920" cy="194421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 smtClean="0"/>
              <a:t>Tricks</a:t>
            </a:r>
            <a:r>
              <a:rPr lang="pt-BR" dirty="0" smtClean="0"/>
              <a:t> – Case 2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(1) </a:t>
            </a:r>
            <a:r>
              <a:rPr lang="pt-BR" sz="2400" dirty="0" smtClean="0"/>
              <a:t>Fez o </a:t>
            </a:r>
            <a:r>
              <a:rPr lang="pt-BR" sz="2400" i="1" dirty="0" err="1" smtClean="0"/>
              <a:t>push</a:t>
            </a:r>
            <a:r>
              <a:rPr lang="pt-BR" sz="2400" dirty="0" smtClean="0"/>
              <a:t> e lembrou-se de um arquivo que não deveria estar naquele </a:t>
            </a:r>
            <a:r>
              <a:rPr lang="pt-BR" sz="2400" i="1" dirty="0" err="1" smtClean="0"/>
              <a:t>commit</a:t>
            </a:r>
            <a:r>
              <a:rPr lang="pt-BR" sz="2400" i="1" dirty="0" smtClean="0"/>
              <a:t>;</a:t>
            </a:r>
          </a:p>
          <a:p>
            <a:pPr marL="514350" indent="-514350">
              <a:buAutoNum type="arabicParenBoth"/>
            </a:pPr>
            <a:endParaRPr lang="pt-BR" sz="2400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bg1"/>
                </a:solidFill>
              </a:rPr>
              <a:t>Para remover um arquivo de um </a:t>
            </a:r>
            <a:r>
              <a:rPr lang="pt-BR" sz="2000" dirty="0" err="1" smtClean="0">
                <a:solidFill>
                  <a:schemeClr val="bg1"/>
                </a:solidFill>
              </a:rPr>
              <a:t>commit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400" dirty="0" err="1" smtClean="0">
                <a:solidFill>
                  <a:srgbClr val="FFFF00"/>
                </a:solidFill>
              </a:rPr>
              <a:t>git</a:t>
            </a:r>
            <a:r>
              <a:rPr lang="pt-BR" sz="2400" dirty="0" smtClean="0">
                <a:solidFill>
                  <a:srgbClr val="FFFF00"/>
                </a:solidFill>
              </a:rPr>
              <a:t> reset HEAD~ &lt;file&gt;</a:t>
            </a:r>
          </a:p>
          <a:p>
            <a:pPr marL="0" indent="0">
              <a:buNone/>
            </a:pPr>
            <a:r>
              <a:rPr lang="pt-BR" sz="2400" dirty="0" err="1" smtClean="0">
                <a:solidFill>
                  <a:srgbClr val="FFFF00"/>
                </a:solidFill>
              </a:rPr>
              <a:t>git</a:t>
            </a:r>
            <a:r>
              <a:rPr lang="pt-BR" sz="2400" dirty="0" smtClean="0">
                <a:solidFill>
                  <a:srgbClr val="FFFF00"/>
                </a:solidFill>
              </a:rPr>
              <a:t> </a:t>
            </a:r>
            <a:r>
              <a:rPr lang="pt-BR" sz="2400" dirty="0" err="1" smtClean="0">
                <a:solidFill>
                  <a:srgbClr val="FFFF00"/>
                </a:solidFill>
              </a:rPr>
              <a:t>commit</a:t>
            </a:r>
            <a:r>
              <a:rPr lang="pt-BR" sz="2400" dirty="0" smtClean="0">
                <a:solidFill>
                  <a:srgbClr val="FFFF00"/>
                </a:solidFill>
              </a:rPr>
              <a:t> –</a:t>
            </a:r>
            <a:r>
              <a:rPr lang="pt-BR" sz="2400" dirty="0" err="1" smtClean="0">
                <a:solidFill>
                  <a:srgbClr val="FFFF00"/>
                </a:solidFill>
              </a:rPr>
              <a:t>amend</a:t>
            </a:r>
            <a:endParaRPr lang="pt-BR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93556" y="5065599"/>
            <a:ext cx="80751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Dica: </a:t>
            </a:r>
            <a:r>
              <a:rPr lang="pt-BR" dirty="0" smtClean="0"/>
              <a:t>no seu </a:t>
            </a:r>
            <a:r>
              <a:rPr lang="pt-BR" i="1" dirty="0" err="1" smtClean="0"/>
              <a:t>commit</a:t>
            </a:r>
            <a:r>
              <a:rPr lang="pt-BR" dirty="0" smtClean="0"/>
              <a:t>, mantenha apenas modificações que agreguem valor ou tenham modificações validas para a </a:t>
            </a:r>
            <a:r>
              <a:rPr lang="pt-BR" dirty="0" err="1" smtClean="0"/>
              <a:t>change</a:t>
            </a:r>
            <a:r>
              <a:rPr lang="pt-BR" dirty="0" smtClean="0"/>
              <a:t>/ou </a:t>
            </a:r>
            <a:r>
              <a:rPr lang="pt-BR" dirty="0" err="1" smtClean="0"/>
              <a:t>task</a:t>
            </a:r>
            <a:r>
              <a:rPr lang="pt-BR" dirty="0" smtClean="0"/>
              <a:t> relacionada.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29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 smtClean="0"/>
              <a:t>Tricks</a:t>
            </a:r>
            <a:r>
              <a:rPr lang="pt-BR" dirty="0" smtClean="0"/>
              <a:t> – Case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5807" y="1417777"/>
            <a:ext cx="8229453" cy="4526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(1) </a:t>
            </a:r>
            <a:r>
              <a:rPr lang="pt-BR" sz="2400" dirty="0" smtClean="0"/>
              <a:t>Implementou uma </a:t>
            </a:r>
            <a:r>
              <a:rPr lang="pt-BR" sz="2400" i="1" dirty="0" err="1" smtClean="0"/>
              <a:t>task</a:t>
            </a:r>
            <a:r>
              <a:rPr lang="pt-BR" sz="2400" dirty="0" smtClean="0"/>
              <a:t> há algumas semanas e agora não esta mais funcionando...em que momento ela parou de funcionar?</a:t>
            </a:r>
            <a:endParaRPr lang="pt-BR" sz="2400" i="1" dirty="0" smtClean="0"/>
          </a:p>
          <a:p>
            <a:pPr marL="514350" indent="-514350">
              <a:buAutoNum type="arabicParenBoth"/>
            </a:pPr>
            <a:endParaRPr lang="pt-BR" sz="2400" i="1" dirty="0" smtClean="0"/>
          </a:p>
          <a:p>
            <a:pPr marL="514350" indent="-514350">
              <a:buAutoNum type="arabicParenBoth"/>
            </a:pPr>
            <a:endParaRPr lang="pt-BR" sz="2400" i="1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accent3"/>
                </a:solidFill>
              </a:rPr>
              <a:t>  </a:t>
            </a: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2050" name="Picture 2" descr="https://malditasamigas.files.wordpress.com/2015/03/meme_chorand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2780928"/>
            <a:ext cx="2047372" cy="2664296"/>
          </a:xfrm>
          <a:prstGeom prst="rect">
            <a:avLst/>
          </a:prstGeom>
          <a:noFill/>
        </p:spPr>
      </p:pic>
      <p:graphicFrame>
        <p:nvGraphicFramePr>
          <p:cNvPr id="6" name="Diagrama 5"/>
          <p:cNvGraphicFramePr/>
          <p:nvPr/>
        </p:nvGraphicFramePr>
        <p:xfrm>
          <a:off x="251520" y="2924944"/>
          <a:ext cx="165618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eta para a esquerda 7"/>
          <p:cNvSpPr/>
          <p:nvPr/>
        </p:nvSpPr>
        <p:spPr bwMode="auto">
          <a:xfrm rot="2563215">
            <a:off x="1452437" y="4881491"/>
            <a:ext cx="2016224" cy="720080"/>
          </a:xfrm>
          <a:prstGeom prst="leftArrow">
            <a:avLst>
              <a:gd name="adj1" fmla="val 46887"/>
              <a:gd name="adj2" fmla="val 50000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BUG!!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843808" y="2780928"/>
            <a:ext cx="403244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Navegue pela arvore de </a:t>
            </a:r>
            <a:r>
              <a:rPr lang="pt-BR" i="1" dirty="0" err="1" smtClean="0"/>
              <a:t>commits</a:t>
            </a:r>
            <a:r>
              <a:rPr lang="pt-BR" dirty="0" smtClean="0"/>
              <a:t> com o comando:  </a:t>
            </a:r>
          </a:p>
          <a:p>
            <a:pPr marL="457200" indent="-457200"/>
            <a:r>
              <a:rPr lang="pt-BR" b="1" dirty="0" err="1" smtClean="0">
                <a:solidFill>
                  <a:srgbClr val="FFC000"/>
                </a:solidFill>
              </a:rPr>
              <a:t>git</a:t>
            </a:r>
            <a:r>
              <a:rPr lang="pt-BR" b="1" dirty="0" smtClean="0">
                <a:solidFill>
                  <a:srgbClr val="FFC000"/>
                </a:solidFill>
              </a:rPr>
              <a:t> </a:t>
            </a:r>
            <a:r>
              <a:rPr lang="pt-BR" b="1" dirty="0" err="1" smtClean="0">
                <a:solidFill>
                  <a:srgbClr val="FFC000"/>
                </a:solidFill>
              </a:rPr>
              <a:t>checkout</a:t>
            </a:r>
            <a:r>
              <a:rPr lang="pt-BR" b="1" dirty="0" smtClean="0">
                <a:solidFill>
                  <a:srgbClr val="FFC000"/>
                </a:solidFill>
              </a:rPr>
              <a:t> </a:t>
            </a:r>
            <a:r>
              <a:rPr lang="pt-BR" b="1" dirty="0" err="1" smtClean="0">
                <a:solidFill>
                  <a:srgbClr val="FFC000"/>
                </a:solidFill>
              </a:rPr>
              <a:t>commit_number</a:t>
            </a:r>
            <a:r>
              <a:rPr lang="pt-BR" b="1" dirty="0" smtClean="0">
                <a:solidFill>
                  <a:srgbClr val="FFC000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pt-BR" dirty="0" smtClean="0"/>
              <a:t>Teste a </a:t>
            </a:r>
            <a:r>
              <a:rPr lang="pt-BR" i="1" dirty="0" err="1" smtClean="0"/>
              <a:t>feature</a:t>
            </a:r>
            <a:r>
              <a:rPr lang="pt-BR" dirty="0" smtClean="0"/>
              <a:t> da sua </a:t>
            </a:r>
            <a:r>
              <a:rPr lang="pt-BR" i="1" dirty="0" err="1" smtClean="0"/>
              <a:t>task</a:t>
            </a:r>
            <a:r>
              <a:rPr lang="pt-BR" dirty="0" smtClean="0"/>
              <a:t>;</a:t>
            </a:r>
          </a:p>
          <a:p>
            <a:pPr marL="457200" indent="-457200">
              <a:buFont typeface="+mj-lt"/>
              <a:buAutoNum type="arabicPeriod" startAt="2"/>
            </a:pPr>
            <a:endParaRPr lang="pt-BR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pt-BR" dirty="0" smtClean="0"/>
              <a:t>Para facilitar, procure a change no Gerrit utilizando o </a:t>
            </a:r>
            <a:r>
              <a:rPr lang="pt-BR" i="1" dirty="0" err="1" smtClean="0"/>
              <a:t>changeId</a:t>
            </a:r>
            <a:r>
              <a:rPr lang="pt-BR" i="1" dirty="0" smtClean="0"/>
              <a:t>. </a:t>
            </a:r>
          </a:p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6430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/>
          <p:cNvCxnSpPr/>
          <p:nvPr/>
        </p:nvCxnSpPr>
        <p:spPr>
          <a:xfrm>
            <a:off x="3563888" y="2564904"/>
            <a:ext cx="0" cy="3269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940152" y="2636912"/>
            <a:ext cx="0" cy="324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Git Workflow</a:t>
            </a:r>
            <a:endParaRPr lang="pt-BR" dirty="0"/>
          </a:p>
        </p:txBody>
      </p:sp>
      <p:sp>
        <p:nvSpPr>
          <p:cNvPr id="3" name="Retângulo Arredondado 2"/>
          <p:cNvSpPr/>
          <p:nvPr/>
        </p:nvSpPr>
        <p:spPr>
          <a:xfrm>
            <a:off x="323528" y="1700808"/>
            <a:ext cx="1871744" cy="92339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working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directory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2699792" y="1700808"/>
            <a:ext cx="1871744" cy="9233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s</a:t>
            </a:r>
            <a:r>
              <a:rPr lang="pt-BR" dirty="0" err="1" smtClean="0">
                <a:solidFill>
                  <a:schemeClr val="tx1"/>
                </a:solidFill>
              </a:rPr>
              <a:t>taging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area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7092280" y="1700808"/>
            <a:ext cx="1871744" cy="9233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repository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187624" y="2636912"/>
            <a:ext cx="0" cy="338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8172400" y="2636912"/>
            <a:ext cx="0" cy="3168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ta para a Direita 7"/>
          <p:cNvSpPr/>
          <p:nvPr/>
        </p:nvSpPr>
        <p:spPr>
          <a:xfrm>
            <a:off x="1187624" y="4221088"/>
            <a:ext cx="2383509" cy="85236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</a:t>
            </a:r>
            <a:r>
              <a:rPr lang="pt-BR" dirty="0" err="1" smtClean="0"/>
              <a:t>tage</a:t>
            </a:r>
            <a:r>
              <a:rPr lang="pt-BR" dirty="0" smtClean="0"/>
              <a:t> files</a:t>
            </a:r>
            <a:endParaRPr lang="pt-BR" dirty="0"/>
          </a:p>
        </p:txBody>
      </p:sp>
      <p:sp>
        <p:nvSpPr>
          <p:cNvPr id="13" name="Seta para a Direita 12"/>
          <p:cNvSpPr/>
          <p:nvPr/>
        </p:nvSpPr>
        <p:spPr>
          <a:xfrm>
            <a:off x="3563889" y="3140968"/>
            <a:ext cx="2376263" cy="95938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commit</a:t>
            </a:r>
            <a:endParaRPr lang="pt-BR" dirty="0"/>
          </a:p>
        </p:txBody>
      </p:sp>
      <p:sp>
        <p:nvSpPr>
          <p:cNvPr id="14" name="Seta para a Esquerda 13"/>
          <p:cNvSpPr/>
          <p:nvPr/>
        </p:nvSpPr>
        <p:spPr>
          <a:xfrm>
            <a:off x="1187624" y="5229200"/>
            <a:ext cx="6984776" cy="923399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checkout</a:t>
            </a:r>
            <a:r>
              <a:rPr lang="pt-BR" dirty="0" smtClean="0"/>
              <a:t>  - </a:t>
            </a:r>
            <a:r>
              <a:rPr lang="pt-BR" dirty="0" err="1" smtClean="0"/>
              <a:t>pull</a:t>
            </a:r>
            <a:r>
              <a:rPr lang="pt-BR" dirty="0" smtClean="0"/>
              <a:t> – cherry </a:t>
            </a:r>
            <a:r>
              <a:rPr lang="pt-BR" dirty="0" err="1" smtClean="0"/>
              <a:t>pick</a:t>
            </a:r>
            <a:endParaRPr lang="pt-BR" dirty="0"/>
          </a:p>
        </p:txBody>
      </p:sp>
      <p:sp>
        <p:nvSpPr>
          <p:cNvPr id="15" name="Retângulo Arredondado 2"/>
          <p:cNvSpPr/>
          <p:nvPr/>
        </p:nvSpPr>
        <p:spPr>
          <a:xfrm>
            <a:off x="5004048" y="1700808"/>
            <a:ext cx="1871744" cy="9233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local </a:t>
            </a:r>
            <a:r>
              <a:rPr lang="pt-BR" dirty="0" err="1" smtClean="0">
                <a:solidFill>
                  <a:schemeClr val="tx1"/>
                </a:solidFill>
              </a:rPr>
              <a:t>commit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Seta para a Direita 12"/>
          <p:cNvSpPr/>
          <p:nvPr/>
        </p:nvSpPr>
        <p:spPr>
          <a:xfrm>
            <a:off x="5940152" y="4221088"/>
            <a:ext cx="2232248" cy="95938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push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auto">
          <a:xfrm>
            <a:off x="323528" y="2060848"/>
            <a:ext cx="8640960" cy="40324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 smtClean="0"/>
              <a:t>Tricks</a:t>
            </a:r>
            <a:r>
              <a:rPr lang="pt-BR" dirty="0" smtClean="0"/>
              <a:t> – Case 4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rgbClr val="FFC000"/>
              </a:buClr>
              <a:buAutoNum type="arabicParenBoth"/>
            </a:pPr>
            <a:r>
              <a:rPr lang="pt-BR" sz="2400" dirty="0" smtClean="0"/>
              <a:t>Desfazer </a:t>
            </a:r>
            <a:r>
              <a:rPr lang="pt-BR" sz="2400" i="1" dirty="0" err="1" smtClean="0"/>
              <a:t>commit</a:t>
            </a:r>
            <a:r>
              <a:rPr lang="pt-BR" sz="2400" dirty="0" smtClean="0"/>
              <a:t> local</a:t>
            </a:r>
          </a:p>
          <a:p>
            <a:pPr marL="457200" indent="-457200">
              <a:buNone/>
            </a:pPr>
            <a:endParaRPr lang="pt-BR" sz="2400" i="1" dirty="0" smtClean="0"/>
          </a:p>
          <a:p>
            <a:pPr marL="457200" indent="-457200">
              <a:buNone/>
            </a:pPr>
            <a:r>
              <a:rPr lang="pt-BR" sz="2400" i="1" dirty="0" smtClean="0">
                <a:solidFill>
                  <a:srgbClr val="FFFF00"/>
                </a:solidFill>
              </a:rPr>
              <a:t>- </a:t>
            </a:r>
            <a:r>
              <a:rPr lang="pt-BR" sz="2400" i="1" dirty="0" err="1" smtClean="0">
                <a:solidFill>
                  <a:srgbClr val="FFFF00"/>
                </a:solidFill>
              </a:rPr>
              <a:t>git</a:t>
            </a:r>
            <a:r>
              <a:rPr lang="pt-BR" sz="2400" i="1" dirty="0" smtClean="0">
                <a:solidFill>
                  <a:srgbClr val="FFFF00"/>
                </a:solidFill>
              </a:rPr>
              <a:t> reset --</a:t>
            </a:r>
            <a:r>
              <a:rPr lang="pt-BR" sz="2400" i="1" dirty="0" err="1" smtClean="0">
                <a:solidFill>
                  <a:srgbClr val="FFFF00"/>
                </a:solidFill>
              </a:rPr>
              <a:t>hard</a:t>
            </a:r>
            <a:r>
              <a:rPr lang="pt-BR" sz="2400" i="1" dirty="0" smtClean="0">
                <a:solidFill>
                  <a:srgbClr val="FFFF00"/>
                </a:solidFill>
              </a:rPr>
              <a:t>: </a:t>
            </a:r>
            <a:r>
              <a:rPr lang="pt-BR" sz="2400" i="1" dirty="0" smtClean="0">
                <a:solidFill>
                  <a:schemeClr val="bg1"/>
                </a:solidFill>
              </a:rPr>
              <a:t>desfaz as modificações </a:t>
            </a:r>
            <a:r>
              <a:rPr lang="pt-BR" sz="2400" i="1" dirty="0" smtClean="0">
                <a:solidFill>
                  <a:srgbClr val="FF0000"/>
                </a:solidFill>
              </a:rPr>
              <a:t>(PERDE AS ALTERAÇÕES) </a:t>
            </a:r>
            <a:r>
              <a:rPr lang="pt-BR" sz="2400" i="1" dirty="0" smtClean="0">
                <a:solidFill>
                  <a:schemeClr val="bg1"/>
                </a:solidFill>
              </a:rPr>
              <a:t>dos arquivos que estão na fila de </a:t>
            </a:r>
            <a:r>
              <a:rPr lang="pt-BR" sz="2400" i="1" dirty="0" err="1" smtClean="0">
                <a:solidFill>
                  <a:schemeClr val="bg1"/>
                </a:solidFill>
              </a:rPr>
              <a:t>commit</a:t>
            </a:r>
            <a:endParaRPr lang="pt-BR" sz="2400" i="1" dirty="0" smtClean="0">
              <a:solidFill>
                <a:schemeClr val="bg1"/>
              </a:solidFill>
            </a:endParaRPr>
          </a:p>
          <a:p>
            <a:pPr marL="457200" indent="-457200">
              <a:buNone/>
            </a:pPr>
            <a:r>
              <a:rPr lang="pt-BR" sz="2400" i="1" dirty="0" smtClean="0">
                <a:solidFill>
                  <a:schemeClr val="bg1"/>
                </a:solidFill>
              </a:rPr>
              <a:t>  </a:t>
            </a:r>
          </a:p>
          <a:p>
            <a:pPr>
              <a:buFontTx/>
              <a:buChar char="-"/>
            </a:pPr>
            <a:r>
              <a:rPr lang="pt-BR" sz="2400" i="1" dirty="0" err="1" smtClean="0">
                <a:solidFill>
                  <a:srgbClr val="FFFF00"/>
                </a:solidFill>
              </a:rPr>
              <a:t>git</a:t>
            </a:r>
            <a:r>
              <a:rPr lang="pt-BR" sz="2400" i="1" dirty="0" smtClean="0">
                <a:solidFill>
                  <a:srgbClr val="FFFF00"/>
                </a:solidFill>
              </a:rPr>
              <a:t> reset HEAD~: </a:t>
            </a:r>
            <a:r>
              <a:rPr lang="pt-BR" sz="2400" i="1" dirty="0" smtClean="0">
                <a:solidFill>
                  <a:schemeClr val="bg1"/>
                </a:solidFill>
              </a:rPr>
              <a:t>desfaz o ultimo </a:t>
            </a:r>
            <a:r>
              <a:rPr lang="pt-BR" sz="2400" i="1" dirty="0" err="1" smtClean="0">
                <a:solidFill>
                  <a:schemeClr val="bg1"/>
                </a:solidFill>
              </a:rPr>
              <a:t>commit</a:t>
            </a:r>
            <a:r>
              <a:rPr lang="pt-BR" sz="2400" i="1" dirty="0" smtClean="0">
                <a:solidFill>
                  <a:schemeClr val="bg1"/>
                </a:solidFill>
              </a:rPr>
              <a:t> e remove os arquivos da fila de </a:t>
            </a:r>
            <a:r>
              <a:rPr lang="pt-BR" sz="2400" i="1" dirty="0" err="1" smtClean="0">
                <a:solidFill>
                  <a:schemeClr val="bg1"/>
                </a:solidFill>
              </a:rPr>
              <a:t>commit</a:t>
            </a:r>
            <a:endParaRPr lang="pt-BR" sz="2400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400" i="1" dirty="0" err="1">
                <a:solidFill>
                  <a:srgbClr val="FF0000"/>
                </a:solidFill>
              </a:rPr>
              <a:t>Trick</a:t>
            </a:r>
            <a:r>
              <a:rPr lang="pt-BR" sz="2400" i="1" dirty="0">
                <a:solidFill>
                  <a:srgbClr val="FF0000"/>
                </a:solidFill>
              </a:rPr>
              <a:t>: </a:t>
            </a:r>
            <a:r>
              <a:rPr lang="pt-BR" sz="2400" i="1" dirty="0">
                <a:solidFill>
                  <a:schemeClr val="bg1"/>
                </a:solidFill>
              </a:rPr>
              <a:t>oposto de </a:t>
            </a:r>
            <a:r>
              <a:rPr lang="pt-BR" sz="2400" i="1" dirty="0" smtClean="0">
                <a:solidFill>
                  <a:schemeClr val="bg1"/>
                </a:solidFill>
              </a:rPr>
              <a:t>“</a:t>
            </a:r>
            <a:r>
              <a:rPr lang="pt-BR" sz="2400" i="1" dirty="0" err="1" smtClean="0">
                <a:solidFill>
                  <a:schemeClr val="bg1"/>
                </a:solidFill>
              </a:rPr>
              <a:t>git</a:t>
            </a:r>
            <a:r>
              <a:rPr lang="pt-BR" sz="2400" i="1" dirty="0" smtClean="0">
                <a:solidFill>
                  <a:schemeClr val="bg1"/>
                </a:solidFill>
              </a:rPr>
              <a:t> </a:t>
            </a:r>
            <a:r>
              <a:rPr lang="pt-BR" sz="2400" i="1" dirty="0" err="1" smtClean="0">
                <a:solidFill>
                  <a:schemeClr val="bg1"/>
                </a:solidFill>
              </a:rPr>
              <a:t>add</a:t>
            </a:r>
            <a:r>
              <a:rPr lang="pt-BR" sz="2400" i="1" dirty="0" smtClean="0">
                <a:solidFill>
                  <a:schemeClr val="bg1"/>
                </a:solidFill>
              </a:rPr>
              <a:t>” (“</a:t>
            </a:r>
            <a:r>
              <a:rPr lang="pt-BR" sz="2400" i="1" dirty="0" err="1" smtClean="0">
                <a:solidFill>
                  <a:schemeClr val="bg1"/>
                </a:solidFill>
              </a:rPr>
              <a:t>Changes</a:t>
            </a:r>
            <a:r>
              <a:rPr lang="pt-BR" sz="2400" i="1" dirty="0" smtClean="0">
                <a:solidFill>
                  <a:schemeClr val="bg1"/>
                </a:solidFill>
              </a:rPr>
              <a:t> </a:t>
            </a:r>
            <a:r>
              <a:rPr lang="pt-BR" sz="2400" i="1" dirty="0" err="1" smtClean="0">
                <a:solidFill>
                  <a:schemeClr val="bg1"/>
                </a:solidFill>
              </a:rPr>
              <a:t>not</a:t>
            </a:r>
            <a:r>
              <a:rPr lang="pt-BR" sz="2400" i="1" dirty="0" smtClean="0">
                <a:solidFill>
                  <a:schemeClr val="bg1"/>
                </a:solidFill>
              </a:rPr>
              <a:t> </a:t>
            </a:r>
            <a:r>
              <a:rPr lang="pt-BR" sz="2400" i="1" dirty="0" err="1" smtClean="0">
                <a:solidFill>
                  <a:schemeClr val="bg1"/>
                </a:solidFill>
              </a:rPr>
              <a:t>staged</a:t>
            </a:r>
            <a:r>
              <a:rPr lang="pt-BR" sz="2400" i="1" dirty="0" smtClean="0">
                <a:solidFill>
                  <a:schemeClr val="bg1"/>
                </a:solidFill>
              </a:rPr>
              <a:t> for </a:t>
            </a:r>
            <a:r>
              <a:rPr lang="pt-BR" sz="2400" i="1" dirty="0" err="1" smtClean="0">
                <a:solidFill>
                  <a:schemeClr val="bg1"/>
                </a:solidFill>
              </a:rPr>
              <a:t>commit</a:t>
            </a:r>
            <a:r>
              <a:rPr lang="pt-BR" sz="2400" i="1" dirty="0" smtClean="0">
                <a:solidFill>
                  <a:schemeClr val="bg1"/>
                </a:solidFill>
              </a:rPr>
              <a:t>”)</a:t>
            </a:r>
          </a:p>
          <a:p>
            <a:pPr marL="0" indent="0">
              <a:buNone/>
            </a:pPr>
            <a:endParaRPr lang="pt-BR" sz="2400" i="1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pt-BR" sz="2400" i="1" dirty="0" err="1" smtClean="0">
                <a:solidFill>
                  <a:srgbClr val="FFFF00"/>
                </a:solidFill>
              </a:rPr>
              <a:t>git</a:t>
            </a:r>
            <a:r>
              <a:rPr lang="pt-BR" sz="2400" i="1" dirty="0" smtClean="0">
                <a:solidFill>
                  <a:srgbClr val="FFFF00"/>
                </a:solidFill>
              </a:rPr>
              <a:t> reset - - soft HEAD~: </a:t>
            </a:r>
            <a:r>
              <a:rPr lang="pt-BR" sz="2400" i="1" dirty="0" smtClean="0">
                <a:solidFill>
                  <a:schemeClr val="bg1"/>
                </a:solidFill>
              </a:rPr>
              <a:t>desfaz o ultimo </a:t>
            </a:r>
            <a:r>
              <a:rPr lang="pt-BR" sz="2400" i="1" dirty="0" err="1" smtClean="0">
                <a:solidFill>
                  <a:schemeClr val="bg1"/>
                </a:solidFill>
              </a:rPr>
              <a:t>commit</a:t>
            </a:r>
            <a:r>
              <a:rPr lang="pt-BR" sz="2400" i="1" dirty="0" smtClean="0">
                <a:solidFill>
                  <a:schemeClr val="bg1"/>
                </a:solidFill>
              </a:rPr>
              <a:t>, porem mantem os arquivos na fila de </a:t>
            </a:r>
            <a:r>
              <a:rPr lang="pt-BR" sz="2400" i="1" dirty="0" err="1" smtClean="0">
                <a:solidFill>
                  <a:schemeClr val="bg1"/>
                </a:solidFill>
              </a:rPr>
              <a:t>commit</a:t>
            </a:r>
            <a:endParaRPr lang="pt-BR" sz="24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400" i="1" dirty="0" err="1" smtClean="0">
                <a:solidFill>
                  <a:srgbClr val="FF0000"/>
                </a:solidFill>
              </a:rPr>
              <a:t>Trick</a:t>
            </a:r>
            <a:r>
              <a:rPr lang="pt-BR" sz="2400" i="1" dirty="0">
                <a:solidFill>
                  <a:srgbClr val="FF0000"/>
                </a:solidFill>
              </a:rPr>
              <a:t>: </a:t>
            </a:r>
            <a:r>
              <a:rPr lang="pt-BR" sz="2400" i="1" dirty="0">
                <a:solidFill>
                  <a:schemeClr val="bg1"/>
                </a:solidFill>
              </a:rPr>
              <a:t>oposto de "</a:t>
            </a:r>
            <a:r>
              <a:rPr lang="pt-BR" sz="2400" i="1" dirty="0" err="1">
                <a:solidFill>
                  <a:schemeClr val="bg1"/>
                </a:solidFill>
              </a:rPr>
              <a:t>git</a:t>
            </a:r>
            <a:r>
              <a:rPr lang="pt-BR" sz="2400" i="1" dirty="0">
                <a:solidFill>
                  <a:schemeClr val="bg1"/>
                </a:solidFill>
              </a:rPr>
              <a:t> </a:t>
            </a:r>
            <a:r>
              <a:rPr lang="pt-BR" sz="2400" i="1" dirty="0" err="1">
                <a:solidFill>
                  <a:schemeClr val="bg1"/>
                </a:solidFill>
              </a:rPr>
              <a:t>commit</a:t>
            </a:r>
            <a:r>
              <a:rPr lang="pt-BR" sz="2400" i="1" dirty="0">
                <a:solidFill>
                  <a:schemeClr val="bg1"/>
                </a:solidFill>
              </a:rPr>
              <a:t> / </a:t>
            </a:r>
            <a:r>
              <a:rPr lang="pt-BR" sz="2400" i="1" dirty="0" err="1">
                <a:solidFill>
                  <a:schemeClr val="bg1"/>
                </a:solidFill>
              </a:rPr>
              <a:t>git</a:t>
            </a:r>
            <a:r>
              <a:rPr lang="pt-BR" sz="2400" i="1" dirty="0">
                <a:solidFill>
                  <a:schemeClr val="bg1"/>
                </a:solidFill>
              </a:rPr>
              <a:t> </a:t>
            </a:r>
            <a:r>
              <a:rPr lang="pt-BR" sz="2400" i="1" dirty="0" err="1">
                <a:solidFill>
                  <a:schemeClr val="bg1"/>
                </a:solidFill>
              </a:rPr>
              <a:t>commit</a:t>
            </a:r>
            <a:r>
              <a:rPr lang="pt-BR" sz="2400" i="1" dirty="0">
                <a:solidFill>
                  <a:schemeClr val="bg1"/>
                </a:solidFill>
              </a:rPr>
              <a:t> --</a:t>
            </a:r>
            <a:r>
              <a:rPr lang="pt-BR" sz="2400" i="1" dirty="0" err="1">
                <a:solidFill>
                  <a:schemeClr val="bg1"/>
                </a:solidFill>
              </a:rPr>
              <a:t>amend</a:t>
            </a:r>
            <a:r>
              <a:rPr lang="pt-BR" sz="2400" i="1" dirty="0">
                <a:solidFill>
                  <a:schemeClr val="bg1"/>
                </a:solidFill>
              </a:rPr>
              <a:t>"</a:t>
            </a:r>
          </a:p>
          <a:p>
            <a:pPr>
              <a:buFontTx/>
              <a:buChar char="-"/>
            </a:pPr>
            <a:endParaRPr lang="pt-BR" sz="2400" i="1" dirty="0" smtClean="0">
              <a:solidFill>
                <a:schemeClr val="bg1"/>
              </a:solidFill>
            </a:endParaRPr>
          </a:p>
          <a:p>
            <a:pPr marL="514350" indent="-514350">
              <a:buAutoNum type="arabicParenBoth"/>
            </a:pPr>
            <a:endParaRPr lang="pt-BR" sz="2400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829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457273" y="3645024"/>
            <a:ext cx="8229453" cy="86409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 smtClean="0"/>
              <a:t>Tricks</a:t>
            </a:r>
            <a:r>
              <a:rPr lang="pt-BR" dirty="0" smtClean="0"/>
              <a:t> – Case 5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FFC000"/>
              </a:buClr>
              <a:buNone/>
            </a:pPr>
            <a:r>
              <a:rPr lang="pt-BR" sz="2400" dirty="0" smtClean="0"/>
              <a:t>(1) Remover TODAS as alterações de uma </a:t>
            </a:r>
            <a:r>
              <a:rPr lang="pt-BR" sz="2400" i="1" dirty="0" err="1" smtClean="0"/>
              <a:t>change</a:t>
            </a:r>
            <a:r>
              <a:rPr lang="pt-BR" sz="2400" dirty="0" smtClean="0"/>
              <a:t> que já foi “</a:t>
            </a:r>
            <a:r>
              <a:rPr lang="pt-BR" sz="2400" dirty="0" err="1" smtClean="0"/>
              <a:t>mergeada</a:t>
            </a:r>
            <a:r>
              <a:rPr lang="pt-BR" sz="2400" dirty="0" smtClean="0"/>
              <a:t>” no repositório.</a:t>
            </a:r>
          </a:p>
          <a:p>
            <a:pPr marL="0" indent="0">
              <a:buClr>
                <a:srgbClr val="FFC000"/>
              </a:buClr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Clr>
                <a:srgbClr val="FFC000"/>
              </a:buClr>
              <a:buNone/>
            </a:pPr>
            <a:endParaRPr lang="pt-BR" sz="2400" dirty="0" smtClean="0">
              <a:solidFill>
                <a:srgbClr val="FF0000"/>
              </a:solidFill>
            </a:endParaRPr>
          </a:p>
          <a:p>
            <a:pPr marL="0" indent="0">
              <a:buClr>
                <a:srgbClr val="FFC000"/>
              </a:buClr>
              <a:buNone/>
            </a:pPr>
            <a:endParaRPr lang="pt-BR" sz="2400" dirty="0" smtClean="0">
              <a:solidFill>
                <a:srgbClr val="FF0000"/>
              </a:solidFill>
            </a:endParaRPr>
          </a:p>
          <a:p>
            <a:pPr marL="0" indent="0" algn="ctr">
              <a:buClr>
                <a:srgbClr val="FFC000"/>
              </a:buClr>
              <a:buNone/>
            </a:pPr>
            <a:r>
              <a:rPr lang="pt-BR" sz="2800" dirty="0" err="1" smtClean="0">
                <a:solidFill>
                  <a:srgbClr val="FFFF00"/>
                </a:solidFill>
              </a:rPr>
              <a:t>git</a:t>
            </a:r>
            <a:r>
              <a:rPr lang="pt-BR" sz="2800" dirty="0" smtClean="0">
                <a:solidFill>
                  <a:srgbClr val="FFFF00"/>
                </a:solidFill>
              </a:rPr>
              <a:t> </a:t>
            </a:r>
            <a:r>
              <a:rPr lang="pt-BR" sz="2800" dirty="0" err="1" smtClean="0">
                <a:solidFill>
                  <a:srgbClr val="FFFF00"/>
                </a:solidFill>
              </a:rPr>
              <a:t>revert</a:t>
            </a:r>
            <a:r>
              <a:rPr lang="pt-BR" sz="2800" dirty="0" smtClean="0">
                <a:solidFill>
                  <a:srgbClr val="FFFF00"/>
                </a:solidFill>
              </a:rPr>
              <a:t> </a:t>
            </a:r>
            <a:r>
              <a:rPr lang="pt-BR" sz="2800" dirty="0" err="1" smtClean="0">
                <a:solidFill>
                  <a:srgbClr val="FFFF00"/>
                </a:solidFill>
              </a:rPr>
              <a:t>change_id</a:t>
            </a:r>
            <a:endParaRPr lang="pt-BR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715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457274" y="3501008"/>
            <a:ext cx="8229453" cy="86409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 smtClean="0"/>
              <a:t>Tricks</a:t>
            </a:r>
            <a:r>
              <a:rPr lang="pt-BR" dirty="0" smtClean="0"/>
              <a:t> – Case 6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FFC000"/>
              </a:buClr>
              <a:buNone/>
            </a:pPr>
            <a:r>
              <a:rPr lang="pt-BR" sz="2400" dirty="0" smtClean="0"/>
              <a:t>Desenvolver uma </a:t>
            </a:r>
            <a:r>
              <a:rPr lang="pt-BR" sz="2400" i="1" dirty="0" err="1" smtClean="0"/>
              <a:t>feature</a:t>
            </a:r>
            <a:r>
              <a:rPr lang="pt-BR" sz="2400" dirty="0" smtClean="0"/>
              <a:t> ou </a:t>
            </a:r>
            <a:r>
              <a:rPr lang="pt-BR" sz="2400" i="1" dirty="0" err="1" smtClean="0"/>
              <a:t>improvement</a:t>
            </a:r>
            <a:r>
              <a:rPr lang="pt-BR" sz="2400" dirty="0" smtClean="0"/>
              <a:t> no projeto. Caso ela não seja integrada no código, você deseja não ter esse código no repositório.</a:t>
            </a:r>
          </a:p>
          <a:p>
            <a:pPr marL="0" indent="0">
              <a:buClr>
                <a:srgbClr val="FFC000"/>
              </a:buClr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Clr>
                <a:srgbClr val="FFC000"/>
              </a:buClr>
              <a:buNone/>
            </a:pPr>
            <a:endParaRPr lang="pt-BR" sz="2400" dirty="0" smtClean="0">
              <a:solidFill>
                <a:srgbClr val="FF0000"/>
              </a:solidFill>
            </a:endParaRPr>
          </a:p>
          <a:p>
            <a:pPr marL="0" indent="0" algn="ctr">
              <a:buClr>
                <a:srgbClr val="FFC000"/>
              </a:buClr>
              <a:buNone/>
            </a:pPr>
            <a:r>
              <a:rPr lang="pt-BR" sz="2800" dirty="0" err="1" smtClean="0">
                <a:solidFill>
                  <a:srgbClr val="FFFF00"/>
                </a:solidFill>
              </a:rPr>
              <a:t>git</a:t>
            </a:r>
            <a:r>
              <a:rPr lang="pt-BR" sz="2800" dirty="0" smtClean="0">
                <a:solidFill>
                  <a:srgbClr val="FFFF00"/>
                </a:solidFill>
              </a:rPr>
              <a:t> </a:t>
            </a:r>
            <a:r>
              <a:rPr lang="pt-BR" sz="2800" dirty="0" err="1">
                <a:solidFill>
                  <a:srgbClr val="FFFF00"/>
                </a:solidFill>
              </a:rPr>
              <a:t>push</a:t>
            </a:r>
            <a:r>
              <a:rPr lang="pt-BR" sz="2800" dirty="0">
                <a:solidFill>
                  <a:srgbClr val="FFFF00"/>
                </a:solidFill>
              </a:rPr>
              <a:t> </a:t>
            </a:r>
            <a:r>
              <a:rPr lang="pt-BR" sz="2800" dirty="0" err="1">
                <a:solidFill>
                  <a:srgbClr val="FFFF00"/>
                </a:solidFill>
              </a:rPr>
              <a:t>origin</a:t>
            </a:r>
            <a:r>
              <a:rPr lang="pt-BR" sz="2800" dirty="0">
                <a:solidFill>
                  <a:srgbClr val="FFFF00"/>
                </a:solidFill>
              </a:rPr>
              <a:t> </a:t>
            </a:r>
            <a:r>
              <a:rPr lang="pt-BR" sz="2800" dirty="0" err="1" smtClean="0">
                <a:solidFill>
                  <a:srgbClr val="FFFF00"/>
                </a:solidFill>
              </a:rPr>
              <a:t>HEAD:refs</a:t>
            </a:r>
            <a:r>
              <a:rPr lang="pt-BR" sz="2800" dirty="0" smtClean="0">
                <a:solidFill>
                  <a:srgbClr val="FFFF00"/>
                </a:solidFill>
              </a:rPr>
              <a:t>/</a:t>
            </a:r>
            <a:r>
              <a:rPr lang="pt-BR" sz="2800" dirty="0" smtClean="0">
                <a:solidFill>
                  <a:srgbClr val="FF0000"/>
                </a:solidFill>
              </a:rPr>
              <a:t>drafts</a:t>
            </a:r>
            <a:r>
              <a:rPr lang="pt-BR" sz="2800" dirty="0" smtClean="0">
                <a:solidFill>
                  <a:srgbClr val="FFFF00"/>
                </a:solidFill>
              </a:rPr>
              <a:t>/</a:t>
            </a:r>
            <a:r>
              <a:rPr lang="pt-BR" sz="2800" dirty="0" err="1" smtClean="0">
                <a:solidFill>
                  <a:srgbClr val="FFFF00"/>
                </a:solidFill>
              </a:rPr>
              <a:t>branch_name</a:t>
            </a:r>
            <a:endParaRPr lang="pt-BR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142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Para melhorar seus conhecimentos sobre o 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5807" y="1417777"/>
            <a:ext cx="8229453" cy="4526502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pt-BR" sz="2400" dirty="0" smtClean="0">
              <a:hlinkClick r:id="rId2"/>
            </a:endParaRP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pt-BR" sz="2400" dirty="0" smtClean="0"/>
              <a:t>Links úteis: </a:t>
            </a:r>
          </a:p>
          <a:p>
            <a:pPr marL="844113" lvl="1" indent="-457200">
              <a:buClr>
                <a:srgbClr val="FFC000"/>
              </a:buClr>
              <a:buFont typeface="+mj-lt"/>
              <a:buAutoNum type="alphaLcPeriod"/>
            </a:pPr>
            <a:r>
              <a:rPr lang="pt-BR" sz="1938" dirty="0">
                <a:hlinkClick r:id="rId3"/>
              </a:rPr>
              <a:t>http://www-cs-students.stanford.edu/~</a:t>
            </a:r>
            <a:r>
              <a:rPr lang="pt-BR" sz="1938" dirty="0" smtClean="0">
                <a:hlinkClick r:id="rId3"/>
              </a:rPr>
              <a:t>blynn/gitmagic/intl/pt_br/book.html</a:t>
            </a:r>
            <a:endParaRPr lang="pt-BR" sz="1938" dirty="0" smtClean="0"/>
          </a:p>
          <a:p>
            <a:pPr marL="844113" lvl="1" indent="-457200">
              <a:buClr>
                <a:srgbClr val="FFC000"/>
              </a:buClr>
              <a:buFont typeface="+mj-lt"/>
              <a:buAutoNum type="alphaLcPeriod"/>
            </a:pPr>
            <a:r>
              <a:rPr lang="pt-BR" sz="2000" dirty="0">
                <a:hlinkClick r:id="rId2"/>
              </a:rPr>
              <a:t>https://git-scm.com</a:t>
            </a:r>
            <a:r>
              <a:rPr lang="pt-BR" sz="2000" dirty="0" smtClean="0">
                <a:hlinkClick r:id="rId2"/>
              </a:rPr>
              <a:t>/</a:t>
            </a:r>
            <a:endParaRPr lang="pt-BR" sz="2000" dirty="0" smtClean="0"/>
          </a:p>
          <a:p>
            <a:pPr marL="844113" lvl="1" indent="-457200">
              <a:buClr>
                <a:srgbClr val="FFC000"/>
              </a:buClr>
              <a:buFont typeface="+mj-lt"/>
              <a:buAutoNum type="alphaLcPeriod"/>
            </a:pPr>
            <a:r>
              <a:rPr lang="pt-BR" sz="2000" dirty="0" smtClean="0">
                <a:hlinkClick r:id="rId4"/>
              </a:rPr>
              <a:t>http://gitimmersion.com/</a:t>
            </a:r>
            <a:endParaRPr lang="pt-BR" sz="2000" dirty="0"/>
          </a:p>
          <a:p>
            <a:pPr marL="844113" lvl="1" indent="-457200">
              <a:buClr>
                <a:srgbClr val="FFC000"/>
              </a:buClr>
              <a:buFont typeface="+mj-lt"/>
              <a:buAutoNum type="alphaLcPeriod"/>
            </a:pPr>
            <a:endParaRPr lang="pt-BR" sz="1938" dirty="0" smtClean="0"/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pt-BR" sz="2400" dirty="0" smtClean="0"/>
              <a:t>Praticando</a:t>
            </a:r>
          </a:p>
          <a:p>
            <a:pPr marL="457200" indent="-457200">
              <a:buClr>
                <a:srgbClr val="FFC000"/>
              </a:buClr>
              <a:buAutoNum type="arabicPeriod"/>
            </a:pPr>
            <a:r>
              <a:rPr lang="pt-BR" sz="2400" dirty="0" smtClean="0"/>
              <a:t>Praticar</a:t>
            </a:r>
          </a:p>
          <a:p>
            <a:pPr marL="457200" indent="-457200">
              <a:buClr>
                <a:srgbClr val="FFC000"/>
              </a:buClr>
              <a:buAutoNum type="arabicPeriod"/>
            </a:pPr>
            <a:r>
              <a:rPr lang="pt-BR" sz="2400" dirty="0" smtClean="0"/>
              <a:t>Tentando</a:t>
            </a:r>
          </a:p>
          <a:p>
            <a:pPr marL="457200" indent="-457200">
              <a:buClr>
                <a:srgbClr val="FFFF00"/>
              </a:buClr>
              <a:buAutoNum type="arabicPeriod"/>
            </a:pPr>
            <a:r>
              <a:rPr lang="pt-BR" sz="2400" dirty="0" smtClean="0"/>
              <a:t>Volte ao item (1).</a:t>
            </a:r>
          </a:p>
          <a:p>
            <a:pPr marL="457200" indent="-457200">
              <a:buAutoNum type="arabicPeriod"/>
            </a:pPr>
            <a:endParaRPr lang="pt-B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506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que usar?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453" cy="45265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pt-BR" dirty="0" smtClean="0"/>
              <a:t>Controle de versão do código;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pt-BR" dirty="0" smtClean="0"/>
              <a:t>Contribuição simultânea;</a:t>
            </a:r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pt-BR" i="1" dirty="0" smtClean="0"/>
              <a:t>Code review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375577944"/>
              </p:ext>
            </p:extLst>
          </p:nvPr>
        </p:nvGraphicFramePr>
        <p:xfrm>
          <a:off x="467544" y="3933056"/>
          <a:ext cx="4320480" cy="2299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8914" name="Picture 2" descr="http://www.franquiawsi.com.br/wp-content/uploads/2015/05/papo_equipe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3068960"/>
            <a:ext cx="4219575" cy="304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que usar?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988840"/>
            <a:ext cx="8229453" cy="4526502"/>
          </a:xfrm>
        </p:spPr>
        <p:txBody>
          <a:bodyPr/>
          <a:lstStyle/>
          <a:p>
            <a:pPr marL="484632" indent="-457200"/>
            <a:r>
              <a:rPr lang="pt-BR" sz="2800" b="1" dirty="0" smtClean="0">
                <a:solidFill>
                  <a:srgbClr val="FFC000"/>
                </a:solidFill>
              </a:rPr>
              <a:t>Backup:</a:t>
            </a:r>
            <a:r>
              <a:rPr lang="pt-BR" sz="2800" dirty="0" smtClean="0">
                <a:solidFill>
                  <a:srgbClr val="FFC000"/>
                </a:solidFill>
              </a:rPr>
              <a:t> </a:t>
            </a:r>
            <a:r>
              <a:rPr lang="pt-BR" sz="2800" dirty="0" smtClean="0"/>
              <a:t>“Vou terminar minha </a:t>
            </a:r>
            <a:r>
              <a:rPr lang="pt-BR" sz="2800" i="1" dirty="0" err="1" smtClean="0"/>
              <a:t>task</a:t>
            </a:r>
            <a:r>
              <a:rPr lang="pt-BR" sz="2800" dirty="0" smtClean="0"/>
              <a:t> só amanhã”</a:t>
            </a:r>
          </a:p>
          <a:p>
            <a:pPr marL="27432" indent="0">
              <a:buNone/>
            </a:pPr>
            <a:endParaRPr lang="pt-BR" sz="2800" dirty="0"/>
          </a:p>
          <a:p>
            <a:pPr marL="484632" indent="-457200"/>
            <a:r>
              <a:rPr lang="pt-BR" sz="2800" b="1" dirty="0" err="1" smtClean="0">
                <a:solidFill>
                  <a:srgbClr val="FFC000"/>
                </a:solidFill>
              </a:rPr>
              <a:t>Task</a:t>
            </a:r>
            <a:r>
              <a:rPr lang="pt-BR" sz="2800" b="1" dirty="0" smtClean="0">
                <a:solidFill>
                  <a:srgbClr val="FFC000"/>
                </a:solidFill>
              </a:rPr>
              <a:t> </a:t>
            </a:r>
            <a:r>
              <a:rPr lang="pt-BR" sz="2800" b="1" dirty="0" err="1" smtClean="0">
                <a:solidFill>
                  <a:srgbClr val="FFC000"/>
                </a:solidFill>
              </a:rPr>
              <a:t>report</a:t>
            </a:r>
            <a:r>
              <a:rPr lang="pt-BR" sz="2800" b="1" dirty="0" smtClean="0">
                <a:solidFill>
                  <a:srgbClr val="FFC000"/>
                </a:solidFill>
              </a:rPr>
              <a:t>: </a:t>
            </a:r>
            <a:r>
              <a:rPr lang="pt-BR" sz="2800" dirty="0" smtClean="0"/>
              <a:t>“Estou trabalhando na implementação da tela de </a:t>
            </a:r>
            <a:r>
              <a:rPr lang="pt-BR" sz="2800" i="1" dirty="0" err="1" smtClean="0"/>
              <a:t>login</a:t>
            </a:r>
            <a:r>
              <a:rPr lang="pt-BR" sz="2800" dirty="0" smtClean="0"/>
              <a:t>”</a:t>
            </a:r>
          </a:p>
          <a:p>
            <a:pPr marL="27432" indent="0">
              <a:buNone/>
            </a:pPr>
            <a:endParaRPr lang="pt-BR" sz="2800" dirty="0" smtClean="0"/>
          </a:p>
          <a:p>
            <a:pPr marL="484632" indent="-457200"/>
            <a:r>
              <a:rPr lang="pt-BR" sz="2800" b="1" dirty="0" smtClean="0">
                <a:solidFill>
                  <a:srgbClr val="FFC000"/>
                </a:solidFill>
              </a:rPr>
              <a:t>Compartilhe conhecimento: </a:t>
            </a:r>
            <a:r>
              <a:rPr lang="pt-BR" sz="2800" dirty="0" smtClean="0"/>
              <a:t>“Ei </a:t>
            </a:r>
            <a:r>
              <a:rPr lang="pt-BR" sz="2800" dirty="0" err="1" smtClean="0"/>
              <a:t>parça</a:t>
            </a:r>
            <a:r>
              <a:rPr lang="pt-BR" sz="2800" dirty="0" smtClean="0"/>
              <a:t>, use como exemplo aquele método que implementei, na </a:t>
            </a:r>
            <a:r>
              <a:rPr lang="pt-BR" sz="2800" i="1" dirty="0" err="1" smtClean="0"/>
              <a:t>task</a:t>
            </a:r>
            <a:r>
              <a:rPr lang="pt-BR" sz="2800" dirty="0" smtClean="0"/>
              <a:t> X “</a:t>
            </a:r>
          </a:p>
        </p:txBody>
      </p:sp>
    </p:spTree>
    <p:extLst>
      <p:ext uri="{BB962C8B-B14F-4D97-AF65-F5344CB8AC3E}">
        <p14:creationId xmlns:p14="http://schemas.microsoft.com/office/powerpoint/2010/main" val="35480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que usar?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74" y="2070850"/>
            <a:ext cx="8229453" cy="4526502"/>
          </a:xfrm>
        </p:spPr>
        <p:txBody>
          <a:bodyPr/>
          <a:lstStyle/>
          <a:p>
            <a:pPr marL="484632" indent="-457200"/>
            <a:r>
              <a:rPr lang="pt-BR" sz="2800" b="1" dirty="0" smtClean="0">
                <a:solidFill>
                  <a:srgbClr val="FFC000"/>
                </a:solidFill>
              </a:rPr>
              <a:t>Comunicação com o time: </a:t>
            </a:r>
            <a:r>
              <a:rPr lang="pt-BR" sz="2800" dirty="0" smtClean="0"/>
              <a:t>“O que você acha dessa implementação?”</a:t>
            </a:r>
          </a:p>
          <a:p>
            <a:pPr marL="27432" indent="0">
              <a:buNone/>
            </a:pPr>
            <a:endParaRPr lang="pt-BR" sz="2800" dirty="0"/>
          </a:p>
          <a:p>
            <a:pPr marL="484632" indent="-457200"/>
            <a:r>
              <a:rPr lang="pt-BR" sz="2800" b="1" dirty="0" smtClean="0">
                <a:solidFill>
                  <a:srgbClr val="FFC000"/>
                </a:solidFill>
              </a:rPr>
              <a:t>Código em máquina: </a:t>
            </a:r>
            <a:r>
              <a:rPr lang="pt-BR" sz="2800" dirty="0" smtClean="0"/>
              <a:t>“</a:t>
            </a:r>
            <a:r>
              <a:rPr lang="pt-BR" sz="2800" dirty="0" err="1" smtClean="0"/>
              <a:t>Ahh</a:t>
            </a:r>
            <a:r>
              <a:rPr lang="pt-BR" sz="2800" dirty="0" smtClean="0"/>
              <a:t> está na minha maquina... E agora?”</a:t>
            </a:r>
          </a:p>
          <a:p>
            <a:pPr marL="27432" indent="0">
              <a:buNone/>
            </a:pPr>
            <a:endParaRPr lang="pt-BR" sz="2800" dirty="0" smtClean="0"/>
          </a:p>
          <a:p>
            <a:pPr marL="484632" indent="-457200"/>
            <a:r>
              <a:rPr lang="pt-BR" sz="2800" b="1" i="1" dirty="0" err="1" smtClean="0">
                <a:solidFill>
                  <a:srgbClr val="FFC000"/>
                </a:solidFill>
              </a:rPr>
              <a:t>Roll</a:t>
            </a:r>
            <a:r>
              <a:rPr lang="pt-BR" sz="2800" b="1" i="1" dirty="0" smtClean="0">
                <a:solidFill>
                  <a:srgbClr val="FFC000"/>
                </a:solidFill>
              </a:rPr>
              <a:t> </a:t>
            </a:r>
            <a:r>
              <a:rPr lang="pt-BR" sz="2800" b="1" i="1" dirty="0" err="1" smtClean="0">
                <a:solidFill>
                  <a:srgbClr val="FFC000"/>
                </a:solidFill>
              </a:rPr>
              <a:t>back</a:t>
            </a:r>
            <a:r>
              <a:rPr lang="pt-BR" sz="2800" b="1" i="1" dirty="0" smtClean="0">
                <a:solidFill>
                  <a:srgbClr val="FFC000"/>
                </a:solidFill>
              </a:rPr>
              <a:t>/</a:t>
            </a:r>
            <a:r>
              <a:rPr lang="pt-BR" sz="2800" b="1" i="1" dirty="0" err="1" smtClean="0">
                <a:solidFill>
                  <a:srgbClr val="FFC000"/>
                </a:solidFill>
              </a:rPr>
              <a:t>Find</a:t>
            </a:r>
            <a:r>
              <a:rPr lang="pt-BR" sz="2800" b="1" i="1" dirty="0" smtClean="0">
                <a:solidFill>
                  <a:srgbClr val="FFC000"/>
                </a:solidFill>
              </a:rPr>
              <a:t> bugs: </a:t>
            </a:r>
            <a:r>
              <a:rPr lang="pt-BR" sz="2800" dirty="0" smtClean="0"/>
              <a:t>“O cliente fez um </a:t>
            </a:r>
            <a:r>
              <a:rPr lang="pt-BR" sz="2800" i="1" dirty="0" err="1" smtClean="0"/>
              <a:t>change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request</a:t>
            </a:r>
            <a:r>
              <a:rPr lang="pt-BR" sz="2800" dirty="0" smtClean="0"/>
              <a:t>. Remova a tela de </a:t>
            </a:r>
            <a:r>
              <a:rPr lang="pt-BR" sz="2800" i="1" dirty="0" err="1" smtClean="0"/>
              <a:t>login</a:t>
            </a:r>
            <a:r>
              <a:rPr lang="pt-BR" sz="2800" dirty="0" smtClean="0"/>
              <a:t>”  </a:t>
            </a:r>
            <a:endParaRPr lang="pt-BR" sz="28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39552" y="5301208"/>
            <a:ext cx="6491064" cy="10801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11560" y="2924944"/>
            <a:ext cx="7848872" cy="10801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925" y="1744260"/>
            <a:ext cx="8229453" cy="452650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000" b="1" dirty="0" smtClean="0">
                <a:solidFill>
                  <a:srgbClr val="FFC000"/>
                </a:solidFill>
              </a:rPr>
              <a:t>Identidade: </a:t>
            </a:r>
            <a:r>
              <a:rPr lang="pt-BR" sz="3000" dirty="0" smtClean="0"/>
              <a:t>Nome e </a:t>
            </a:r>
            <a:r>
              <a:rPr lang="pt-BR" sz="3000" i="1" dirty="0" smtClean="0"/>
              <a:t>email</a:t>
            </a:r>
            <a:r>
              <a:rPr lang="pt-BR" sz="3000" dirty="0" smtClean="0"/>
              <a:t> que irá aparecer nos seus </a:t>
            </a:r>
            <a:r>
              <a:rPr lang="pt-BR" sz="3000" i="1" dirty="0" err="1" smtClean="0"/>
              <a:t>commits</a:t>
            </a:r>
            <a:r>
              <a:rPr lang="pt-BR" sz="3000" dirty="0" smtClean="0"/>
              <a:t> (locais e remoto)</a:t>
            </a:r>
          </a:p>
          <a:p>
            <a:pPr>
              <a:buNone/>
            </a:pPr>
            <a:endParaRPr lang="pt-BR" sz="3000" dirty="0" smtClean="0"/>
          </a:p>
          <a:p>
            <a:pPr lvl="1">
              <a:buNone/>
            </a:pPr>
            <a:r>
              <a:rPr lang="pt-BR" sz="2600" i="1" dirty="0" err="1" smtClean="0">
                <a:solidFill>
                  <a:srgbClr val="FFFF00"/>
                </a:solidFill>
              </a:rPr>
              <a:t>git</a:t>
            </a:r>
            <a:r>
              <a:rPr lang="pt-BR" sz="2600" i="1" dirty="0" smtClean="0">
                <a:solidFill>
                  <a:srgbClr val="FFFF00"/>
                </a:solidFill>
              </a:rPr>
              <a:t> </a:t>
            </a:r>
            <a:r>
              <a:rPr lang="pt-BR" sz="2600" i="1" dirty="0" err="1" smtClean="0">
                <a:solidFill>
                  <a:srgbClr val="FFFF00"/>
                </a:solidFill>
              </a:rPr>
              <a:t>config</a:t>
            </a:r>
            <a:r>
              <a:rPr lang="pt-BR" sz="2600" i="1" dirty="0" smtClean="0">
                <a:solidFill>
                  <a:srgbClr val="FFFF00"/>
                </a:solidFill>
              </a:rPr>
              <a:t> --global user.name "John Doe"  </a:t>
            </a:r>
          </a:p>
          <a:p>
            <a:pPr lvl="1">
              <a:buNone/>
            </a:pPr>
            <a:r>
              <a:rPr lang="pt-BR" sz="2600" i="1" dirty="0" err="1" smtClean="0">
                <a:solidFill>
                  <a:srgbClr val="FFFF00"/>
                </a:solidFill>
              </a:rPr>
              <a:t>git</a:t>
            </a:r>
            <a:r>
              <a:rPr lang="pt-BR" sz="2600" i="1" dirty="0" smtClean="0">
                <a:solidFill>
                  <a:srgbClr val="FFFF00"/>
                </a:solidFill>
              </a:rPr>
              <a:t> </a:t>
            </a:r>
            <a:r>
              <a:rPr lang="pt-BR" sz="2600" i="1" dirty="0" err="1" smtClean="0">
                <a:solidFill>
                  <a:srgbClr val="FFFF00"/>
                </a:solidFill>
              </a:rPr>
              <a:t>config</a:t>
            </a:r>
            <a:r>
              <a:rPr lang="pt-BR" sz="2600" i="1" dirty="0" smtClean="0">
                <a:solidFill>
                  <a:srgbClr val="FFFF00"/>
                </a:solidFill>
              </a:rPr>
              <a:t> --global </a:t>
            </a:r>
            <a:r>
              <a:rPr lang="pt-BR" sz="2600" i="1" dirty="0" err="1" smtClean="0">
                <a:solidFill>
                  <a:srgbClr val="FFFF00"/>
                </a:solidFill>
              </a:rPr>
              <a:t>user</a:t>
            </a:r>
            <a:r>
              <a:rPr lang="pt-BR" sz="2600" i="1" dirty="0" smtClean="0">
                <a:solidFill>
                  <a:srgbClr val="FFFF00"/>
                </a:solidFill>
              </a:rPr>
              <a:t>.email </a:t>
            </a:r>
            <a:r>
              <a:rPr lang="pt-BR" sz="2600" i="1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user@example.com</a:t>
            </a:r>
            <a:endParaRPr lang="pt-BR" sz="26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None/>
            </a:pPr>
            <a:endParaRPr lang="pt-BR" sz="2600" i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pt-BR" sz="3000" b="1" dirty="0" smtClean="0">
                <a:solidFill>
                  <a:srgbClr val="FFC000"/>
                </a:solidFill>
              </a:rPr>
              <a:t>Editor: </a:t>
            </a:r>
            <a:r>
              <a:rPr lang="pt-BR" sz="3000" dirty="0" smtClean="0"/>
              <a:t>editor de texto para mensagens de </a:t>
            </a:r>
            <a:r>
              <a:rPr lang="pt-BR" sz="3000" i="1" dirty="0" err="1" smtClean="0"/>
              <a:t>commit</a:t>
            </a:r>
            <a:r>
              <a:rPr lang="pt-BR" sz="3000" dirty="0" smtClean="0"/>
              <a:t> (Ex.: </a:t>
            </a:r>
            <a:r>
              <a:rPr lang="pt-BR" sz="3000" dirty="0" err="1" smtClean="0"/>
              <a:t>notepad</a:t>
            </a:r>
            <a:r>
              <a:rPr lang="pt-BR" sz="3000" dirty="0" smtClean="0"/>
              <a:t>++)</a:t>
            </a:r>
          </a:p>
          <a:p>
            <a:pPr>
              <a:buNone/>
            </a:pPr>
            <a:endParaRPr lang="pt-BR" sz="3000" dirty="0"/>
          </a:p>
          <a:p>
            <a:pPr lvl="1">
              <a:buNone/>
            </a:pPr>
            <a:r>
              <a:rPr lang="pt-BR" sz="2600" dirty="0" err="1" smtClean="0">
                <a:solidFill>
                  <a:srgbClr val="FFFF00"/>
                </a:solidFill>
              </a:rPr>
              <a:t>git</a:t>
            </a:r>
            <a:r>
              <a:rPr lang="pt-BR" sz="2600" dirty="0" smtClean="0">
                <a:solidFill>
                  <a:srgbClr val="FFFF00"/>
                </a:solidFill>
              </a:rPr>
              <a:t> </a:t>
            </a:r>
            <a:r>
              <a:rPr lang="pt-BR" sz="2600" dirty="0" err="1" smtClean="0">
                <a:solidFill>
                  <a:srgbClr val="FFFF00"/>
                </a:solidFill>
              </a:rPr>
              <a:t>config</a:t>
            </a:r>
            <a:r>
              <a:rPr lang="pt-BR" sz="2600" dirty="0" smtClean="0">
                <a:solidFill>
                  <a:srgbClr val="FFFF00"/>
                </a:solidFill>
              </a:rPr>
              <a:t> --global core.editor “</a:t>
            </a:r>
            <a:r>
              <a:rPr lang="pt-BR" sz="2600" dirty="0" err="1" smtClean="0">
                <a:solidFill>
                  <a:srgbClr val="FFFF00"/>
                </a:solidFill>
              </a:rPr>
              <a:t>path_editor</a:t>
            </a:r>
            <a:r>
              <a:rPr lang="pt-BR" sz="2600" dirty="0" smtClean="0">
                <a:solidFill>
                  <a:srgbClr val="FFFF00"/>
                </a:solidFill>
              </a:rPr>
              <a:t>”</a:t>
            </a:r>
          </a:p>
          <a:p>
            <a:pPr>
              <a:buNone/>
            </a:pPr>
            <a:endParaRPr lang="pt-BR" sz="3000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67544" y="4149080"/>
            <a:ext cx="7848872" cy="13681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453" cy="45265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pt-BR" dirty="0" smtClean="0">
                <a:solidFill>
                  <a:srgbClr val="FFC000"/>
                </a:solidFill>
              </a:rPr>
              <a:t>Ferramenta </a:t>
            </a:r>
            <a:r>
              <a:rPr lang="pt-BR" dirty="0" err="1" smtClean="0">
                <a:solidFill>
                  <a:srgbClr val="FFC000"/>
                </a:solidFill>
              </a:rPr>
              <a:t>Diff</a:t>
            </a:r>
            <a:r>
              <a:rPr lang="pt-BR" dirty="0" smtClean="0">
                <a:solidFill>
                  <a:srgbClr val="FFC000"/>
                </a:solidFill>
              </a:rPr>
              <a:t>: </a:t>
            </a:r>
            <a:r>
              <a:rPr lang="pt-BR" dirty="0" smtClean="0"/>
              <a:t>Ferramenta para resolver conflitos e verificar mudanças no código (Ex.: kdiff3, </a:t>
            </a:r>
            <a:r>
              <a:rPr lang="pt-BR" dirty="0" err="1" smtClean="0"/>
              <a:t>meld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 smtClean="0"/>
          </a:p>
          <a:p>
            <a:pPr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mergetool</a:t>
            </a:r>
            <a:r>
              <a:rPr lang="pt-BR" sz="2000" dirty="0" smtClean="0">
                <a:solidFill>
                  <a:srgbClr val="FFC000"/>
                </a:solidFill>
              </a:rPr>
              <a:t>) </a:t>
            </a:r>
            <a:r>
              <a:rPr lang="pt-BR" sz="2000" dirty="0" smtClean="0"/>
              <a:t>– Resolve conflitos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r>
              <a:rPr lang="pt-BR" sz="2000" dirty="0" err="1" smtClean="0">
                <a:solidFill>
                  <a:srgbClr val="FFFF00"/>
                </a:solidFill>
              </a:rPr>
              <a:t>git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config</a:t>
            </a:r>
            <a:r>
              <a:rPr lang="pt-BR" sz="2000" dirty="0" smtClean="0">
                <a:solidFill>
                  <a:srgbClr val="FFFF00"/>
                </a:solidFill>
              </a:rPr>
              <a:t> --global --</a:t>
            </a:r>
            <a:r>
              <a:rPr lang="pt-BR" sz="2000" dirty="0" err="1" smtClean="0">
                <a:solidFill>
                  <a:srgbClr val="FFFF00"/>
                </a:solidFill>
              </a:rPr>
              <a:t>add</a:t>
            </a:r>
            <a:r>
              <a:rPr lang="pt-BR" sz="2000" dirty="0" smtClean="0">
                <a:solidFill>
                  <a:srgbClr val="FFFF00"/>
                </a:solidFill>
              </a:rPr>
              <a:t> merge.</a:t>
            </a:r>
            <a:r>
              <a:rPr lang="pt-BR" sz="2000" dirty="0" err="1" smtClean="0">
                <a:solidFill>
                  <a:srgbClr val="FFFF00"/>
                </a:solidFill>
              </a:rPr>
              <a:t>tool</a:t>
            </a:r>
            <a:r>
              <a:rPr lang="pt-BR" sz="2000" dirty="0" smtClean="0">
                <a:solidFill>
                  <a:srgbClr val="FFFF00"/>
                </a:solidFill>
              </a:rPr>
              <a:t> kdiff3 </a:t>
            </a:r>
          </a:p>
          <a:p>
            <a:pPr>
              <a:buNone/>
            </a:pPr>
            <a:r>
              <a:rPr lang="pt-BR" sz="2000" dirty="0" err="1" smtClean="0">
                <a:solidFill>
                  <a:srgbClr val="FFFF00"/>
                </a:solidFill>
              </a:rPr>
              <a:t>git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config</a:t>
            </a:r>
            <a:r>
              <a:rPr lang="pt-BR" sz="2000" dirty="0" smtClean="0">
                <a:solidFill>
                  <a:srgbClr val="FFFF00"/>
                </a:solidFill>
              </a:rPr>
              <a:t> --global --</a:t>
            </a:r>
            <a:r>
              <a:rPr lang="pt-BR" sz="2000" dirty="0" err="1" smtClean="0">
                <a:solidFill>
                  <a:srgbClr val="FFFF00"/>
                </a:solidFill>
              </a:rPr>
              <a:t>add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mergetool</a:t>
            </a:r>
            <a:r>
              <a:rPr lang="pt-BR" sz="2000" dirty="0" smtClean="0">
                <a:solidFill>
                  <a:srgbClr val="FFFF00"/>
                </a:solidFill>
              </a:rPr>
              <a:t>.kdiff3.path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</a:t>
            </a:r>
            <a:r>
              <a:rPr lang="pt-BR" dirty="0"/>
              <a:t>o 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drão 2 Slide ICC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Padrão 2 Slide ICC</Template>
  <TotalTime>2896</TotalTime>
  <Words>2139</Words>
  <Application>Microsoft Office PowerPoint</Application>
  <PresentationFormat>Apresentação na tela (4:3)</PresentationFormat>
  <Paragraphs>444</Paragraphs>
  <Slides>43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7" baseType="lpstr">
      <vt:lpstr>Arial Unicode MS</vt:lpstr>
      <vt:lpstr>Arial</vt:lpstr>
      <vt:lpstr>Calibri</vt:lpstr>
      <vt:lpstr>Padrão 2 Slide ICC</vt:lpstr>
      <vt:lpstr>Apresentação do PowerPoint</vt:lpstr>
      <vt:lpstr>Agenda</vt:lpstr>
      <vt:lpstr>Quem usa?</vt:lpstr>
      <vt:lpstr>Git Workflow</vt:lpstr>
      <vt:lpstr>Por que usar?</vt:lpstr>
      <vt:lpstr>Por que usar?</vt:lpstr>
      <vt:lpstr>Por que usar?</vt:lpstr>
      <vt:lpstr>Configurando o GIT</vt:lpstr>
      <vt:lpstr>Configurando o GIT</vt:lpstr>
      <vt:lpstr>Clone de projeto</vt:lpstr>
      <vt:lpstr>Clone de projeto</vt:lpstr>
      <vt:lpstr>Apresentação do PowerPoint</vt:lpstr>
      <vt:lpstr>Apresentação do PowerPoint</vt:lpstr>
      <vt:lpstr>Apresentação do PowerPoint</vt:lpstr>
      <vt:lpstr>Apresentação do PowerPoint</vt:lpstr>
      <vt:lpstr>Salvando modificações</vt:lpstr>
      <vt:lpstr>Salvando modificações</vt:lpstr>
      <vt:lpstr>Salvando modificações</vt:lpstr>
      <vt:lpstr>Mantenha seu código atualizado</vt:lpstr>
      <vt:lpstr>Mantenha seu código atualizado</vt:lpstr>
      <vt:lpstr>Mantenha seu código atualizado</vt:lpstr>
      <vt:lpstr>Mantenha seu código atualizado</vt:lpstr>
      <vt:lpstr>Fazendo push</vt:lpstr>
      <vt:lpstr>Fazendo push</vt:lpstr>
      <vt:lpstr>Fazendo push</vt:lpstr>
      <vt:lpstr>Fazendo push</vt:lpstr>
      <vt:lpstr>Apresentação do PowerPoint</vt:lpstr>
      <vt:lpstr>Trabalhando com Gerrit</vt:lpstr>
      <vt:lpstr>Trabalhando com Gerrit</vt:lpstr>
      <vt:lpstr>Trabalhando com Gerrit</vt:lpstr>
      <vt:lpstr>Trabalhando com Gerrit</vt:lpstr>
      <vt:lpstr>Trabalhando com Gerrit</vt:lpstr>
      <vt:lpstr>Trabalhando com Gerrit</vt:lpstr>
      <vt:lpstr>Processo code review</vt:lpstr>
      <vt:lpstr>“Download” código remoto</vt:lpstr>
      <vt:lpstr>Tricks – Case 1</vt:lpstr>
      <vt:lpstr>Tricks – Case 1 </vt:lpstr>
      <vt:lpstr>Tricks – Case 2 </vt:lpstr>
      <vt:lpstr>Tricks – Case 3</vt:lpstr>
      <vt:lpstr>Tricks – Case 4 </vt:lpstr>
      <vt:lpstr>Tricks – Case 5 </vt:lpstr>
      <vt:lpstr>Tricks – Case 6 </vt:lpstr>
      <vt:lpstr>Para melhorar seus conhecimentos sobre 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Gerusa .</dc:creator>
  <cp:lastModifiedBy>Gerusa Bonielle de Oliveira</cp:lastModifiedBy>
  <cp:revision>227</cp:revision>
  <dcterms:created xsi:type="dcterms:W3CDTF">2016-06-10T00:44:44Z</dcterms:created>
  <dcterms:modified xsi:type="dcterms:W3CDTF">2016-12-19T17:10:09Z</dcterms:modified>
</cp:coreProperties>
</file>