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 autoAdjust="0"/>
    <p:restoredTop sz="74189" autoAdjust="0"/>
  </p:normalViewPr>
  <p:slideViewPr>
    <p:cSldViewPr snapToGrid="0" snapToObjects="1" showGuides="1">
      <p:cViewPr varScale="1">
        <p:scale>
          <a:sx n="94" d="100"/>
          <a:sy n="94" d="100"/>
        </p:scale>
        <p:origin x="30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Sahu" userId="1de4dd5c797054ed" providerId="LiveId" clId="{FF43FFA3-3AC2-4816-A6AD-1CC33B84C48C}"/>
    <pc:docChg chg="undo custSel addSld delSld modSld">
      <pc:chgData name="Rohit Sahu" userId="1de4dd5c797054ed" providerId="LiveId" clId="{FF43FFA3-3AC2-4816-A6AD-1CC33B84C48C}" dt="2023-11-25T16:45:20.530" v="3254" actId="20577"/>
      <pc:docMkLst>
        <pc:docMk/>
      </pc:docMkLst>
      <pc:sldChg chg="modSp mod">
        <pc:chgData name="Rohit Sahu" userId="1de4dd5c797054ed" providerId="LiveId" clId="{FF43FFA3-3AC2-4816-A6AD-1CC33B84C48C}" dt="2023-11-24T15:24:10.190" v="77" actId="20577"/>
        <pc:sldMkLst>
          <pc:docMk/>
          <pc:sldMk cId="3237914124" sldId="256"/>
        </pc:sldMkLst>
        <pc:spChg chg="mod">
          <ac:chgData name="Rohit Sahu" userId="1de4dd5c797054ed" providerId="LiveId" clId="{FF43FFA3-3AC2-4816-A6AD-1CC33B84C48C}" dt="2023-11-24T15:23:39.726" v="41" actId="1076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Rohit Sahu" userId="1de4dd5c797054ed" providerId="LiveId" clId="{FF43FFA3-3AC2-4816-A6AD-1CC33B84C48C}" dt="2023-11-24T15:24:10.190" v="77" actId="20577"/>
          <ac:spMkLst>
            <pc:docMk/>
            <pc:sldMk cId="3237914124" sldId="256"/>
            <ac:spMk id="3" creationId="{93383873-F31C-4E31-B4BA-B40D502705CE}"/>
          </ac:spMkLst>
        </pc:spChg>
      </pc:sldChg>
      <pc:sldChg chg="addSp delSp modSp mod">
        <pc:chgData name="Rohit Sahu" userId="1de4dd5c797054ed" providerId="LiveId" clId="{FF43FFA3-3AC2-4816-A6AD-1CC33B84C48C}" dt="2023-11-24T17:27:07.664" v="1147" actId="1076"/>
        <pc:sldMkLst>
          <pc:docMk/>
          <pc:sldMk cId="1957259874" sldId="258"/>
        </pc:sldMkLst>
        <pc:spChg chg="mod">
          <ac:chgData name="Rohit Sahu" userId="1de4dd5c797054ed" providerId="LiveId" clId="{FF43FFA3-3AC2-4816-A6AD-1CC33B84C48C}" dt="2023-11-24T17:13:14.674" v="1122" actId="20577"/>
          <ac:spMkLst>
            <pc:docMk/>
            <pc:sldMk cId="1957259874" sldId="258"/>
            <ac:spMk id="8" creationId="{D13C2F43-A283-4FD4-9C0D-BFF93C50AC01}"/>
          </ac:spMkLst>
        </pc:spChg>
        <pc:spChg chg="mod">
          <ac:chgData name="Rohit Sahu" userId="1de4dd5c797054ed" providerId="LiveId" clId="{FF43FFA3-3AC2-4816-A6AD-1CC33B84C48C}" dt="2023-11-24T17:24:14.470" v="1138" actId="20577"/>
          <ac:spMkLst>
            <pc:docMk/>
            <pc:sldMk cId="1957259874" sldId="258"/>
            <ac:spMk id="10" creationId="{AE706D50-7D14-4DB8-BE17-5497AA1715EE}"/>
          </ac:spMkLst>
        </pc:spChg>
        <pc:picChg chg="add del mod">
          <ac:chgData name="Rohit Sahu" userId="1de4dd5c797054ed" providerId="LiveId" clId="{FF43FFA3-3AC2-4816-A6AD-1CC33B84C48C}" dt="2023-11-24T17:17:03.075" v="1127" actId="478"/>
          <ac:picMkLst>
            <pc:docMk/>
            <pc:sldMk cId="1957259874" sldId="258"/>
            <ac:picMk id="6" creationId="{E2170D2A-BDB2-08A9-F8A4-676051A55E01}"/>
          </ac:picMkLst>
        </pc:picChg>
        <pc:picChg chg="add del mod">
          <ac:chgData name="Rohit Sahu" userId="1de4dd5c797054ed" providerId="LiveId" clId="{FF43FFA3-3AC2-4816-A6AD-1CC33B84C48C}" dt="2023-11-24T17:18:50.988" v="1132" actId="478"/>
          <ac:picMkLst>
            <pc:docMk/>
            <pc:sldMk cId="1957259874" sldId="258"/>
            <ac:picMk id="9" creationId="{249C0225-F5A2-C529-E05D-C882C6E1E25B}"/>
          </ac:picMkLst>
        </pc:picChg>
        <pc:picChg chg="add del mod">
          <ac:chgData name="Rohit Sahu" userId="1de4dd5c797054ed" providerId="LiveId" clId="{FF43FFA3-3AC2-4816-A6AD-1CC33B84C48C}" dt="2023-11-24T17:26:41.956" v="1141" actId="478"/>
          <ac:picMkLst>
            <pc:docMk/>
            <pc:sldMk cId="1957259874" sldId="258"/>
            <ac:picMk id="12" creationId="{B92A9717-6648-E410-0FCE-E242D546A2AB}"/>
          </ac:picMkLst>
        </pc:picChg>
        <pc:picChg chg="add mod">
          <ac:chgData name="Rohit Sahu" userId="1de4dd5c797054ed" providerId="LiveId" clId="{FF43FFA3-3AC2-4816-A6AD-1CC33B84C48C}" dt="2023-11-24T17:27:07.664" v="1147" actId="1076"/>
          <ac:picMkLst>
            <pc:docMk/>
            <pc:sldMk cId="1957259874" sldId="258"/>
            <ac:picMk id="14" creationId="{C2691744-7232-5221-0A20-BCF9F8790E82}"/>
          </ac:picMkLst>
        </pc:picChg>
        <pc:picChg chg="add mod">
          <ac:chgData name="Rohit Sahu" userId="1de4dd5c797054ed" providerId="LiveId" clId="{FF43FFA3-3AC2-4816-A6AD-1CC33B84C48C}" dt="2023-11-24T17:27:00.919" v="1146" actId="1076"/>
          <ac:picMkLst>
            <pc:docMk/>
            <pc:sldMk cId="1957259874" sldId="258"/>
            <ac:picMk id="16" creationId="{1FBBB27E-FCAF-A97E-7155-EB46A76491D6}"/>
          </ac:picMkLst>
        </pc:picChg>
      </pc:sldChg>
      <pc:sldChg chg="modSp mod">
        <pc:chgData name="Rohit Sahu" userId="1de4dd5c797054ed" providerId="LiveId" clId="{FF43FFA3-3AC2-4816-A6AD-1CC33B84C48C}" dt="2023-11-24T15:33:04.544" v="266" actId="27636"/>
        <pc:sldMkLst>
          <pc:docMk/>
          <pc:sldMk cId="3083623366" sldId="260"/>
        </pc:sldMkLst>
        <pc:spChg chg="mod">
          <ac:chgData name="Rohit Sahu" userId="1de4dd5c797054ed" providerId="LiveId" clId="{FF43FFA3-3AC2-4816-A6AD-1CC33B84C48C}" dt="2023-11-24T15:33:04.544" v="266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modSp mod">
        <pc:chgData name="Rohit Sahu" userId="1de4dd5c797054ed" providerId="LiveId" clId="{FF43FFA3-3AC2-4816-A6AD-1CC33B84C48C}" dt="2023-11-25T15:37:59.964" v="2279" actId="5793"/>
        <pc:sldMkLst>
          <pc:docMk/>
          <pc:sldMk cId="710623681" sldId="261"/>
        </pc:sldMkLst>
        <pc:spChg chg="mod">
          <ac:chgData name="Rohit Sahu" userId="1de4dd5c797054ed" providerId="LiveId" clId="{FF43FFA3-3AC2-4816-A6AD-1CC33B84C48C}" dt="2023-11-25T15:37:59.964" v="2279" actId="5793"/>
          <ac:spMkLst>
            <pc:docMk/>
            <pc:sldMk cId="710623681" sldId="261"/>
            <ac:spMk id="5" creationId="{DC710A13-9821-054D-8648-FB592F1CDDDF}"/>
          </ac:spMkLst>
        </pc:spChg>
      </pc:sldChg>
      <pc:sldChg chg="modSp mod">
        <pc:chgData name="Rohit Sahu" userId="1de4dd5c797054ed" providerId="LiveId" clId="{FF43FFA3-3AC2-4816-A6AD-1CC33B84C48C}" dt="2023-11-25T15:58:17.068" v="2651" actId="20577"/>
        <pc:sldMkLst>
          <pc:docMk/>
          <pc:sldMk cId="452859177" sldId="262"/>
        </pc:sldMkLst>
        <pc:spChg chg="mod">
          <ac:chgData name="Rohit Sahu" userId="1de4dd5c797054ed" providerId="LiveId" clId="{FF43FFA3-3AC2-4816-A6AD-1CC33B84C48C}" dt="2023-11-25T15:58:17.068" v="2651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modSp mod">
        <pc:chgData name="Rohit Sahu" userId="1de4dd5c797054ed" providerId="LiveId" clId="{FF43FFA3-3AC2-4816-A6AD-1CC33B84C48C}" dt="2023-11-25T16:45:20.530" v="3254" actId="20577"/>
        <pc:sldMkLst>
          <pc:docMk/>
          <pc:sldMk cId="1464666480" sldId="263"/>
        </pc:sldMkLst>
        <pc:spChg chg="mod">
          <ac:chgData name="Rohit Sahu" userId="1de4dd5c797054ed" providerId="LiveId" clId="{FF43FFA3-3AC2-4816-A6AD-1CC33B84C48C}" dt="2023-11-25T16:41:21.827" v="3009" actId="20577"/>
          <ac:spMkLst>
            <pc:docMk/>
            <pc:sldMk cId="1464666480" sldId="263"/>
            <ac:spMk id="2" creationId="{2873BEC0-94F5-4226-A9E7-51B66045EF49}"/>
          </ac:spMkLst>
        </pc:spChg>
        <pc:spChg chg="mod">
          <ac:chgData name="Rohit Sahu" userId="1de4dd5c797054ed" providerId="LiveId" clId="{FF43FFA3-3AC2-4816-A6AD-1CC33B84C48C}" dt="2023-11-25T16:45:20.530" v="3254" actId="20577"/>
          <ac:spMkLst>
            <pc:docMk/>
            <pc:sldMk cId="1464666480" sldId="263"/>
            <ac:spMk id="3" creationId="{902FD5C4-FE5F-46D2-ABC9-49FA4BB8442F}"/>
          </ac:spMkLst>
        </pc:spChg>
      </pc:sldChg>
      <pc:sldChg chg="modSp mod">
        <pc:chgData name="Rohit Sahu" userId="1de4dd5c797054ed" providerId="LiveId" clId="{FF43FFA3-3AC2-4816-A6AD-1CC33B84C48C}" dt="2023-11-24T19:41:55.969" v="1524" actId="113"/>
        <pc:sldMkLst>
          <pc:docMk/>
          <pc:sldMk cId="545569246" sldId="264"/>
        </pc:sldMkLst>
        <pc:spChg chg="mod">
          <ac:chgData name="Rohit Sahu" userId="1de4dd5c797054ed" providerId="LiveId" clId="{FF43FFA3-3AC2-4816-A6AD-1CC33B84C48C}" dt="2023-11-24T19:41:38.347" v="1522" actId="255"/>
          <ac:spMkLst>
            <pc:docMk/>
            <pc:sldMk cId="545569246" sldId="264"/>
            <ac:spMk id="2" creationId="{65C3525F-7CB4-4C06-B037-C81D2DED9B80}"/>
          </ac:spMkLst>
        </pc:spChg>
        <pc:spChg chg="mod">
          <ac:chgData name="Rohit Sahu" userId="1de4dd5c797054ed" providerId="LiveId" clId="{FF43FFA3-3AC2-4816-A6AD-1CC33B84C48C}" dt="2023-11-24T19:41:52.400" v="1523" actId="113"/>
          <ac:spMkLst>
            <pc:docMk/>
            <pc:sldMk cId="545569246" sldId="264"/>
            <ac:spMk id="3" creationId="{E4FC0D20-FACF-4D73-BD27-CF8F6B97546A}"/>
          </ac:spMkLst>
        </pc:spChg>
        <pc:spChg chg="mod">
          <ac:chgData name="Rohit Sahu" userId="1de4dd5c797054ed" providerId="LiveId" clId="{FF43FFA3-3AC2-4816-A6AD-1CC33B84C48C}" dt="2023-11-24T19:41:55.969" v="1524" actId="113"/>
          <ac:spMkLst>
            <pc:docMk/>
            <pc:sldMk cId="545569246" sldId="264"/>
            <ac:spMk id="4" creationId="{ACA6A89D-097D-4968-A07A-39A5B4F78A62}"/>
          </ac:spMkLst>
        </pc:spChg>
      </pc:sldChg>
      <pc:sldChg chg="modSp mod">
        <pc:chgData name="Rohit Sahu" userId="1de4dd5c797054ed" providerId="LiveId" clId="{FF43FFA3-3AC2-4816-A6AD-1CC33B84C48C}" dt="2023-11-24T20:27:28.274" v="2276"/>
        <pc:sldMkLst>
          <pc:docMk/>
          <pc:sldMk cId="9691683" sldId="267"/>
        </pc:sldMkLst>
        <pc:spChg chg="mod">
          <ac:chgData name="Rohit Sahu" userId="1de4dd5c797054ed" providerId="LiveId" clId="{FF43FFA3-3AC2-4816-A6AD-1CC33B84C48C}" dt="2023-11-24T20:27:28.274" v="2276"/>
          <ac:spMkLst>
            <pc:docMk/>
            <pc:sldMk cId="9691683" sldId="267"/>
            <ac:spMk id="3" creationId="{902FD5C4-FE5F-46D2-ABC9-49FA4BB8442F}"/>
          </ac:spMkLst>
        </pc:spChg>
      </pc:sldChg>
      <pc:sldChg chg="addSp modSp mod">
        <pc:chgData name="Rohit Sahu" userId="1de4dd5c797054ed" providerId="LiveId" clId="{FF43FFA3-3AC2-4816-A6AD-1CC33B84C48C}" dt="2023-11-24T17:36:22.587" v="1171" actId="1076"/>
        <pc:sldMkLst>
          <pc:docMk/>
          <pc:sldMk cId="916853615" sldId="268"/>
        </pc:sldMkLst>
        <pc:spChg chg="mod">
          <ac:chgData name="Rohit Sahu" userId="1de4dd5c797054ed" providerId="LiveId" clId="{FF43FFA3-3AC2-4816-A6AD-1CC33B84C48C}" dt="2023-11-24T17:33:24.096" v="1166" actId="20577"/>
          <ac:spMkLst>
            <pc:docMk/>
            <pc:sldMk cId="916853615" sldId="268"/>
            <ac:spMk id="8" creationId="{EFCC0E64-0E5B-4BA1-BC72-30FA1DE96F29}"/>
          </ac:spMkLst>
        </pc:spChg>
        <pc:picChg chg="add mod">
          <ac:chgData name="Rohit Sahu" userId="1de4dd5c797054ed" providerId="LiveId" clId="{FF43FFA3-3AC2-4816-A6AD-1CC33B84C48C}" dt="2023-11-24T17:36:22.587" v="1171" actId="1076"/>
          <ac:picMkLst>
            <pc:docMk/>
            <pc:sldMk cId="916853615" sldId="268"/>
            <ac:picMk id="4" creationId="{14A0CA96-FA89-F2A0-8ACA-43BA0CF8CB4C}"/>
          </ac:picMkLst>
        </pc:picChg>
      </pc:sldChg>
      <pc:sldChg chg="addSp delSp modSp mod">
        <pc:chgData name="Rohit Sahu" userId="1de4dd5c797054ed" providerId="LiveId" clId="{FF43FFA3-3AC2-4816-A6AD-1CC33B84C48C}" dt="2023-11-24T17:39:16.426" v="1179" actId="1076"/>
        <pc:sldMkLst>
          <pc:docMk/>
          <pc:sldMk cId="3266127139" sldId="269"/>
        </pc:sldMkLst>
        <pc:spChg chg="del mod">
          <ac:chgData name="Rohit Sahu" userId="1de4dd5c797054ed" providerId="LiveId" clId="{FF43FFA3-3AC2-4816-A6AD-1CC33B84C48C}" dt="2023-11-24T17:38:49.550" v="1174" actId="22"/>
          <ac:spMkLst>
            <pc:docMk/>
            <pc:sldMk cId="3266127139" sldId="269"/>
            <ac:spMk id="8" creationId="{EFCC0E64-0E5B-4BA1-BC72-30FA1DE96F29}"/>
          </ac:spMkLst>
        </pc:spChg>
        <pc:picChg chg="add mod ord">
          <ac:chgData name="Rohit Sahu" userId="1de4dd5c797054ed" providerId="LiveId" clId="{FF43FFA3-3AC2-4816-A6AD-1CC33B84C48C}" dt="2023-11-24T17:39:16.426" v="1179" actId="1076"/>
          <ac:picMkLst>
            <pc:docMk/>
            <pc:sldMk cId="3266127139" sldId="269"/>
            <ac:picMk id="4" creationId="{BFD64AA4-21DC-2636-3D10-58BA6EF8532B}"/>
          </ac:picMkLst>
        </pc:picChg>
      </pc:sldChg>
      <pc:sldChg chg="addSp delSp modSp mod">
        <pc:chgData name="Rohit Sahu" userId="1de4dd5c797054ed" providerId="LiveId" clId="{FF43FFA3-3AC2-4816-A6AD-1CC33B84C48C}" dt="2023-11-24T17:43:44.248" v="1184" actId="14100"/>
        <pc:sldMkLst>
          <pc:docMk/>
          <pc:sldMk cId="3517973280" sldId="270"/>
        </pc:sldMkLst>
        <pc:spChg chg="del mod">
          <ac:chgData name="Rohit Sahu" userId="1de4dd5c797054ed" providerId="LiveId" clId="{FF43FFA3-3AC2-4816-A6AD-1CC33B84C48C}" dt="2023-11-24T17:43:32.929" v="1182" actId="22"/>
          <ac:spMkLst>
            <pc:docMk/>
            <pc:sldMk cId="3517973280" sldId="270"/>
            <ac:spMk id="8" creationId="{EFCC0E64-0E5B-4BA1-BC72-30FA1DE96F29}"/>
          </ac:spMkLst>
        </pc:spChg>
        <pc:picChg chg="add mod ord">
          <ac:chgData name="Rohit Sahu" userId="1de4dd5c797054ed" providerId="LiveId" clId="{FF43FFA3-3AC2-4816-A6AD-1CC33B84C48C}" dt="2023-11-24T17:43:44.248" v="1184" actId="14100"/>
          <ac:picMkLst>
            <pc:docMk/>
            <pc:sldMk cId="3517973280" sldId="270"/>
            <ac:picMk id="4" creationId="{B047EA1F-26AF-05CB-633C-E04E7D43CC24}"/>
          </ac:picMkLst>
        </pc:picChg>
      </pc:sldChg>
      <pc:sldChg chg="modSp mod">
        <pc:chgData name="Rohit Sahu" userId="1de4dd5c797054ed" providerId="LiveId" clId="{FF43FFA3-3AC2-4816-A6AD-1CC33B84C48C}" dt="2023-11-24T20:06:14.399" v="1915" actId="20577"/>
        <pc:sldMkLst>
          <pc:docMk/>
          <pc:sldMk cId="2161130591" sldId="272"/>
        </pc:sldMkLst>
        <pc:spChg chg="mod">
          <ac:chgData name="Rohit Sahu" userId="1de4dd5c797054ed" providerId="LiveId" clId="{FF43FFA3-3AC2-4816-A6AD-1CC33B84C48C}" dt="2023-11-24T20:06:14.399" v="1915" actId="20577"/>
          <ac:spMkLst>
            <pc:docMk/>
            <pc:sldMk cId="2161130591" sldId="272"/>
            <ac:spMk id="5" creationId="{28684E62-A9F8-4E7A-AB01-78893062A1B4}"/>
          </ac:spMkLst>
        </pc:spChg>
      </pc:sldChg>
      <pc:sldChg chg="modSp mod">
        <pc:chgData name="Rohit Sahu" userId="1de4dd5c797054ed" providerId="LiveId" clId="{FF43FFA3-3AC2-4816-A6AD-1CC33B84C48C}" dt="2023-11-24T20:26:19.021" v="2275" actId="6549"/>
        <pc:sldMkLst>
          <pc:docMk/>
          <pc:sldMk cId="647271476" sldId="273"/>
        </pc:sldMkLst>
        <pc:spChg chg="mod">
          <ac:chgData name="Rohit Sahu" userId="1de4dd5c797054ed" providerId="LiveId" clId="{FF43FFA3-3AC2-4816-A6AD-1CC33B84C48C}" dt="2023-11-24T20:16:03.761" v="2031" actId="113"/>
          <ac:spMkLst>
            <pc:docMk/>
            <pc:sldMk cId="647271476" sldId="273"/>
            <ac:spMk id="3" creationId="{E4FC0D20-FACF-4D73-BD27-CF8F6B97546A}"/>
          </ac:spMkLst>
        </pc:spChg>
        <pc:spChg chg="mod">
          <ac:chgData name="Rohit Sahu" userId="1de4dd5c797054ed" providerId="LiveId" clId="{FF43FFA3-3AC2-4816-A6AD-1CC33B84C48C}" dt="2023-11-24T20:26:19.021" v="2275" actId="6549"/>
          <ac:spMkLst>
            <pc:docMk/>
            <pc:sldMk cId="647271476" sldId="273"/>
            <ac:spMk id="4" creationId="{ACA6A89D-097D-4968-A07A-39A5B4F78A62}"/>
          </ac:spMkLst>
        </pc:spChg>
      </pc:sldChg>
      <pc:sldChg chg="modSp mod">
        <pc:chgData name="Rohit Sahu" userId="1de4dd5c797054ed" providerId="LiveId" clId="{FF43FFA3-3AC2-4816-A6AD-1CC33B84C48C}" dt="2023-11-25T15:57:53.325" v="2648" actId="20577"/>
        <pc:sldMkLst>
          <pc:docMk/>
          <pc:sldMk cId="1630123617" sldId="274"/>
        </pc:sldMkLst>
        <pc:spChg chg="mod">
          <ac:chgData name="Rohit Sahu" userId="1de4dd5c797054ed" providerId="LiveId" clId="{FF43FFA3-3AC2-4816-A6AD-1CC33B84C48C}" dt="2023-11-25T15:57:53.325" v="2648" actId="20577"/>
          <ac:spMkLst>
            <pc:docMk/>
            <pc:sldMk cId="1630123617" sldId="274"/>
            <ac:spMk id="5" creationId="{28684E62-A9F8-4E7A-AB01-78893062A1B4}"/>
          </ac:spMkLst>
        </pc:spChg>
      </pc:sldChg>
      <pc:sldChg chg="addSp delSp modSp mod">
        <pc:chgData name="Rohit Sahu" userId="1de4dd5c797054ed" providerId="LiveId" clId="{FF43FFA3-3AC2-4816-A6AD-1CC33B84C48C}" dt="2023-11-25T16:38:50.604" v="2997" actId="20577"/>
        <pc:sldMkLst>
          <pc:docMk/>
          <pc:sldMk cId="3410008520" sldId="275"/>
        </pc:sldMkLst>
        <pc:spChg chg="add del mod">
          <ac:chgData name="Rohit Sahu" userId="1de4dd5c797054ed" providerId="LiveId" clId="{FF43FFA3-3AC2-4816-A6AD-1CC33B84C48C}" dt="2023-11-25T16:38:50.604" v="2997" actId="20577"/>
          <ac:spMkLst>
            <pc:docMk/>
            <pc:sldMk cId="3410008520" sldId="275"/>
            <ac:spMk id="5" creationId="{28684E62-A9F8-4E7A-AB01-78893062A1B4}"/>
          </ac:spMkLst>
        </pc:spChg>
        <pc:picChg chg="add del mod ord">
          <ac:chgData name="Rohit Sahu" userId="1de4dd5c797054ed" providerId="LiveId" clId="{FF43FFA3-3AC2-4816-A6AD-1CC33B84C48C}" dt="2023-11-25T16:37:00.171" v="2915" actId="22"/>
          <ac:picMkLst>
            <pc:docMk/>
            <pc:sldMk cId="3410008520" sldId="275"/>
            <ac:picMk id="6" creationId="{F4163F97-C068-A985-55ED-0DBEFC128AB2}"/>
          </ac:picMkLst>
        </pc:picChg>
        <pc:picChg chg="add mod">
          <ac:chgData name="Rohit Sahu" userId="1de4dd5c797054ed" providerId="LiveId" clId="{FF43FFA3-3AC2-4816-A6AD-1CC33B84C48C}" dt="2023-11-25T16:38:16.095" v="2985" actId="1076"/>
          <ac:picMkLst>
            <pc:docMk/>
            <pc:sldMk cId="3410008520" sldId="275"/>
            <ac:picMk id="8" creationId="{06A0C907-36D4-3324-4D3C-5B058A1B3E25}"/>
          </ac:picMkLst>
        </pc:picChg>
      </pc:sldChg>
      <pc:sldChg chg="addSp delSp modSp mod">
        <pc:chgData name="Rohit Sahu" userId="1de4dd5c797054ed" providerId="LiveId" clId="{FF43FFA3-3AC2-4816-A6AD-1CC33B84C48C}" dt="2023-11-25T16:24:13.827" v="2771" actId="20577"/>
        <pc:sldMkLst>
          <pc:docMk/>
          <pc:sldMk cId="3078551498" sldId="276"/>
        </pc:sldMkLst>
        <pc:spChg chg="add del mod">
          <ac:chgData name="Rohit Sahu" userId="1de4dd5c797054ed" providerId="LiveId" clId="{FF43FFA3-3AC2-4816-A6AD-1CC33B84C48C}" dt="2023-11-25T16:24:13.827" v="2771" actId="20577"/>
          <ac:spMkLst>
            <pc:docMk/>
            <pc:sldMk cId="3078551498" sldId="276"/>
            <ac:spMk id="3" creationId="{902FD5C4-FE5F-46D2-ABC9-49FA4BB8442F}"/>
          </ac:spMkLst>
        </pc:spChg>
        <pc:picChg chg="add del mod ord">
          <ac:chgData name="Rohit Sahu" userId="1de4dd5c797054ed" providerId="LiveId" clId="{FF43FFA3-3AC2-4816-A6AD-1CC33B84C48C}" dt="2023-11-25T16:22:02.233" v="2658" actId="22"/>
          <ac:picMkLst>
            <pc:docMk/>
            <pc:sldMk cId="3078551498" sldId="276"/>
            <ac:picMk id="5" creationId="{3E1C357D-4D0A-968B-033E-9E033A925D2D}"/>
          </ac:picMkLst>
        </pc:picChg>
        <pc:picChg chg="add mod">
          <ac:chgData name="Rohit Sahu" userId="1de4dd5c797054ed" providerId="LiveId" clId="{FF43FFA3-3AC2-4816-A6AD-1CC33B84C48C}" dt="2023-11-25T16:23:13.990" v="2718" actId="1076"/>
          <ac:picMkLst>
            <pc:docMk/>
            <pc:sldMk cId="3078551498" sldId="276"/>
            <ac:picMk id="7" creationId="{DA9A521C-2074-7D4F-5F68-9AB5BFBD0C98}"/>
          </ac:picMkLst>
        </pc:picChg>
      </pc:sldChg>
      <pc:sldChg chg="addSp modSp mod">
        <pc:chgData name="Rohit Sahu" userId="1de4dd5c797054ed" providerId="LiveId" clId="{FF43FFA3-3AC2-4816-A6AD-1CC33B84C48C}" dt="2023-11-25T16:26:49.819" v="2903" actId="1076"/>
        <pc:sldMkLst>
          <pc:docMk/>
          <pc:sldMk cId="1817399028" sldId="277"/>
        </pc:sldMkLst>
        <pc:spChg chg="mod">
          <ac:chgData name="Rohit Sahu" userId="1de4dd5c797054ed" providerId="LiveId" clId="{FF43FFA3-3AC2-4816-A6AD-1CC33B84C48C}" dt="2023-11-25T16:26:43.772" v="2901" actId="20577"/>
          <ac:spMkLst>
            <pc:docMk/>
            <pc:sldMk cId="1817399028" sldId="277"/>
            <ac:spMk id="3" creationId="{902FD5C4-FE5F-46D2-ABC9-49FA4BB8442F}"/>
          </ac:spMkLst>
        </pc:spChg>
        <pc:picChg chg="add mod">
          <ac:chgData name="Rohit Sahu" userId="1de4dd5c797054ed" providerId="LiveId" clId="{FF43FFA3-3AC2-4816-A6AD-1CC33B84C48C}" dt="2023-11-25T16:26:49.819" v="2903" actId="1076"/>
          <ac:picMkLst>
            <pc:docMk/>
            <pc:sldMk cId="1817399028" sldId="277"/>
            <ac:picMk id="5" creationId="{8382E939-325A-8EDF-926D-2A946956EE6D}"/>
          </ac:picMkLst>
        </pc:picChg>
      </pc:sldChg>
      <pc:sldChg chg="addSp delSp modSp mod">
        <pc:chgData name="Rohit Sahu" userId="1de4dd5c797054ed" providerId="LiveId" clId="{FF43FFA3-3AC2-4816-A6AD-1CC33B84C48C}" dt="2023-11-24T17:32:38.933" v="1165" actId="14100"/>
        <pc:sldMkLst>
          <pc:docMk/>
          <pc:sldMk cId="1074638838" sldId="278"/>
        </pc:sldMkLst>
        <pc:spChg chg="mod">
          <ac:chgData name="Rohit Sahu" userId="1de4dd5c797054ed" providerId="LiveId" clId="{FF43FFA3-3AC2-4816-A6AD-1CC33B84C48C}" dt="2023-11-24T17:29:28.284" v="1148" actId="20577"/>
          <ac:spMkLst>
            <pc:docMk/>
            <pc:sldMk cId="1074638838" sldId="278"/>
            <ac:spMk id="8" creationId="{D13C2F43-A283-4FD4-9C0D-BFF93C50AC01}"/>
          </ac:spMkLst>
        </pc:spChg>
        <pc:spChg chg="mod">
          <ac:chgData name="Rohit Sahu" userId="1de4dd5c797054ed" providerId="LiveId" clId="{FF43FFA3-3AC2-4816-A6AD-1CC33B84C48C}" dt="2023-11-24T17:29:42.434" v="1153" actId="20577"/>
          <ac:spMkLst>
            <pc:docMk/>
            <pc:sldMk cId="1074638838" sldId="278"/>
            <ac:spMk id="10" creationId="{AE706D50-7D14-4DB8-BE17-5497AA1715EE}"/>
          </ac:spMkLst>
        </pc:spChg>
        <pc:picChg chg="add mod">
          <ac:chgData name="Rohit Sahu" userId="1de4dd5c797054ed" providerId="LiveId" clId="{FF43FFA3-3AC2-4816-A6AD-1CC33B84C48C}" dt="2023-11-24T17:30:57.980" v="1158" actId="14100"/>
          <ac:picMkLst>
            <pc:docMk/>
            <pc:sldMk cId="1074638838" sldId="278"/>
            <ac:picMk id="6" creationId="{F69CA724-92BB-1EB6-1FE4-5F32E364AAC9}"/>
          </ac:picMkLst>
        </pc:picChg>
        <pc:picChg chg="add del mod">
          <ac:chgData name="Rohit Sahu" userId="1de4dd5c797054ed" providerId="LiveId" clId="{FF43FFA3-3AC2-4816-A6AD-1CC33B84C48C}" dt="2023-11-24T17:32:10.987" v="1159" actId="478"/>
          <ac:picMkLst>
            <pc:docMk/>
            <pc:sldMk cId="1074638838" sldId="278"/>
            <ac:picMk id="9" creationId="{6A0E64E0-805F-2C1C-4842-21D2591FEBFB}"/>
          </ac:picMkLst>
        </pc:picChg>
        <pc:picChg chg="add mod">
          <ac:chgData name="Rohit Sahu" userId="1de4dd5c797054ed" providerId="LiveId" clId="{FF43FFA3-3AC2-4816-A6AD-1CC33B84C48C}" dt="2023-11-24T17:32:38.933" v="1165" actId="14100"/>
          <ac:picMkLst>
            <pc:docMk/>
            <pc:sldMk cId="1074638838" sldId="278"/>
            <ac:picMk id="12" creationId="{25A4738B-A708-41A2-C4CA-8BA30F02CB6A}"/>
          </ac:picMkLst>
        </pc:picChg>
      </pc:sldChg>
      <pc:sldChg chg="modSp mod">
        <pc:chgData name="Rohit Sahu" userId="1de4dd5c797054ed" providerId="LiveId" clId="{FF43FFA3-3AC2-4816-A6AD-1CC33B84C48C}" dt="2023-11-24T19:56:45.606" v="1791" actId="27636"/>
        <pc:sldMkLst>
          <pc:docMk/>
          <pc:sldMk cId="2659604895" sldId="279"/>
        </pc:sldMkLst>
        <pc:spChg chg="mod">
          <ac:chgData name="Rohit Sahu" userId="1de4dd5c797054ed" providerId="LiveId" clId="{FF43FFA3-3AC2-4816-A6AD-1CC33B84C48C}" dt="2023-11-24T19:48:35.992" v="1658" actId="255"/>
          <ac:spMkLst>
            <pc:docMk/>
            <pc:sldMk cId="2659604895" sldId="279"/>
            <ac:spMk id="2" creationId="{65C3525F-7CB4-4C06-B037-C81D2DED9B80}"/>
          </ac:spMkLst>
        </pc:spChg>
        <pc:spChg chg="mod">
          <ac:chgData name="Rohit Sahu" userId="1de4dd5c797054ed" providerId="LiveId" clId="{FF43FFA3-3AC2-4816-A6AD-1CC33B84C48C}" dt="2023-11-24T19:56:45.606" v="1790" actId="27636"/>
          <ac:spMkLst>
            <pc:docMk/>
            <pc:sldMk cId="2659604895" sldId="279"/>
            <ac:spMk id="3" creationId="{E4FC0D20-FACF-4D73-BD27-CF8F6B97546A}"/>
          </ac:spMkLst>
        </pc:spChg>
        <pc:spChg chg="mod">
          <ac:chgData name="Rohit Sahu" userId="1de4dd5c797054ed" providerId="LiveId" clId="{FF43FFA3-3AC2-4816-A6AD-1CC33B84C48C}" dt="2023-11-24T19:56:45.606" v="1791" actId="27636"/>
          <ac:spMkLst>
            <pc:docMk/>
            <pc:sldMk cId="2659604895" sldId="279"/>
            <ac:spMk id="4" creationId="{ACA6A89D-097D-4968-A07A-39A5B4F78A62}"/>
          </ac:spMkLst>
        </pc:spChg>
      </pc:sldChg>
      <pc:sldChg chg="new del">
        <pc:chgData name="Rohit Sahu" userId="1de4dd5c797054ed" providerId="LiveId" clId="{FF43FFA3-3AC2-4816-A6AD-1CC33B84C48C}" dt="2023-11-24T16:35:41.781" v="847" actId="680"/>
        <pc:sldMkLst>
          <pc:docMk/>
          <pc:sldMk cId="3535701758" sldId="280"/>
        </pc:sldMkLst>
      </pc:sldChg>
    </pc:docChg>
  </pc:docChgLst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0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046" y="1870862"/>
            <a:ext cx="533590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Akanksha Sahu</a:t>
            </a:r>
          </a:p>
          <a:p>
            <a:pPr marL="0" indent="0">
              <a:buNone/>
            </a:pPr>
            <a:r>
              <a:rPr lang="en-US" dirty="0"/>
              <a:t>24-Nov-2023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MySQL is the most popular database</a:t>
            </a:r>
          </a:p>
          <a:p>
            <a:r>
              <a:rPr lang="en-US" sz="2400" dirty="0"/>
              <a:t>MongoDB and Redis are most popular NoSQL database</a:t>
            </a:r>
          </a:p>
          <a:p>
            <a:r>
              <a:rPr lang="en-US" sz="2400" dirty="0"/>
              <a:t>Elasticsearch showing trend for gaining popularity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Open source databases like MySQL are still preferable</a:t>
            </a:r>
          </a:p>
          <a:p>
            <a:r>
              <a:rPr lang="en-US" sz="2400" dirty="0"/>
              <a:t>Software development and Big Data technology still requires SQL</a:t>
            </a:r>
          </a:p>
          <a:p>
            <a:r>
              <a:rPr lang="en-US" sz="2400" dirty="0"/>
              <a:t>NoSQL databases will make an impact for non relational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https://dataplatform.cloud.ibm.com/dashboards/18a2e013-33d5-44c9-8691-4dda59db6281/view/6414fd7860a30ceb72b5dce407cc2c502e36225bb2bb845280d47b4907607297f33b1b97c8284d0988110363a6e84450ca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A0CA96-FA89-F2A0-8ACA-43BA0CF8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0" y="1382486"/>
            <a:ext cx="9547507" cy="494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D64AA4-21DC-2636-3D10-58BA6EF85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481667"/>
            <a:ext cx="9325789" cy="4876799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47EA1F-26AF-05CB-633C-E04E7D43C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667" y="1377000"/>
            <a:ext cx="9067799" cy="4891928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Usage Trend now and future</a:t>
            </a:r>
          </a:p>
          <a:p>
            <a:r>
              <a:rPr lang="en-US" dirty="0"/>
              <a:t>Gender, Age and Education discrimination in IT Industry</a:t>
            </a:r>
          </a:p>
          <a:p>
            <a:r>
              <a:rPr lang="en-US" dirty="0"/>
              <a:t>Technology gaps in developing countries</a:t>
            </a:r>
          </a:p>
          <a:p>
            <a:r>
              <a:rPr lang="en-US" dirty="0"/>
              <a:t>Female participation in technology field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Technology trends changes every year</a:t>
            </a:r>
          </a:p>
          <a:p>
            <a:r>
              <a:rPr lang="en-US" sz="2600" dirty="0"/>
              <a:t>USA is the top technology country</a:t>
            </a:r>
          </a:p>
          <a:p>
            <a:r>
              <a:rPr lang="en-US" sz="2600" dirty="0"/>
              <a:t>Extreme gender and age disparity</a:t>
            </a:r>
          </a:p>
          <a:p>
            <a:r>
              <a:rPr lang="en-US" sz="2600" dirty="0"/>
              <a:t>Docker and AWS are the most popular platform</a:t>
            </a:r>
          </a:p>
          <a:p>
            <a:r>
              <a:rPr lang="en-US" sz="2600" dirty="0"/>
              <a:t>Angular.js is most popular web frame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001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Programmers needs to be flexible to adapt latest technology trends</a:t>
            </a:r>
          </a:p>
          <a:p>
            <a:r>
              <a:rPr lang="en-US" sz="2400" dirty="0"/>
              <a:t>More countries should have exposure to new technology</a:t>
            </a:r>
          </a:p>
          <a:p>
            <a:r>
              <a:rPr lang="en-US" sz="2400" dirty="0"/>
              <a:t>In future, there will be Shift to faster app deployments and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dirty="0"/>
              <a:t>Company and programmers needs to adapt latest technology trends</a:t>
            </a:r>
          </a:p>
          <a:p>
            <a:r>
              <a:rPr lang="en-US" dirty="0"/>
              <a:t>Python become more popular choice among developers with rising demand in AI and ML</a:t>
            </a:r>
          </a:p>
          <a:p>
            <a:r>
              <a:rPr lang="en-US" dirty="0"/>
              <a:t>There is need for developing and other lagging countries to pick up with latest technology trend</a:t>
            </a:r>
          </a:p>
          <a:p>
            <a:r>
              <a:rPr lang="en-US" dirty="0"/>
              <a:t>Companies should work on reducing gender and age disparity in technology field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Boxplot showing age concentration at 24-34 for respondents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0C907-36D4-3324-4D3C-5B058A1B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755" y="2710543"/>
            <a:ext cx="5285509" cy="33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Bar chart presenting Job posting data using Job collected using GitHub job API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A521C-2074-7D4F-5F68-9AB5BFBD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84" y="2701162"/>
            <a:ext cx="5652615" cy="346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Bar chart displaying popular languages and their average annual salary collected through web scraping the GitHub jobs data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E939-325A-8EDF-926D-2A946956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87" y="2996707"/>
            <a:ext cx="500677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Current Technology Usage Trend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Future Technology Trend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Demographic Survey</a:t>
            </a:r>
          </a:p>
          <a:p>
            <a:pPr lvl="1"/>
            <a:r>
              <a:rPr lang="en-US" sz="1800" dirty="0"/>
              <a:t>Country</a:t>
            </a:r>
          </a:p>
          <a:p>
            <a:pPr lvl="1"/>
            <a:r>
              <a:rPr lang="en-US" sz="1800" dirty="0"/>
              <a:t>Age</a:t>
            </a:r>
          </a:p>
          <a:p>
            <a:pPr lvl="1"/>
            <a:r>
              <a:rPr lang="en-US" sz="1800" dirty="0"/>
              <a:t>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Analyze technology trends in software and web development among developers around the world</a:t>
            </a:r>
          </a:p>
          <a:p>
            <a:r>
              <a:rPr lang="en-US" sz="2200" dirty="0"/>
              <a:t>Purpose of the Analysis</a:t>
            </a:r>
          </a:p>
          <a:p>
            <a:pPr lvl="1"/>
            <a:r>
              <a:rPr lang="en-US" sz="1800" dirty="0"/>
              <a:t>Identify current top programming languages, databases, platforms and web frames skills in demand</a:t>
            </a:r>
          </a:p>
          <a:p>
            <a:pPr lvl="1"/>
            <a:r>
              <a:rPr lang="en-US" sz="1800" dirty="0"/>
              <a:t>Identify top programming languages, databases, platforms and web frames skills desired in future</a:t>
            </a:r>
          </a:p>
          <a:p>
            <a:pPr lvl="1"/>
            <a:r>
              <a:rPr lang="en-US" sz="1800" dirty="0"/>
              <a:t>Identify gap in the industry</a:t>
            </a:r>
          </a:p>
          <a:p>
            <a:r>
              <a:rPr lang="en-US" sz="2200" dirty="0"/>
              <a:t>Audience for this presentation</a:t>
            </a:r>
          </a:p>
          <a:p>
            <a:pPr lvl="1"/>
            <a:r>
              <a:rPr lang="en-US" sz="1800" dirty="0"/>
              <a:t>IT Industry folks</a:t>
            </a:r>
          </a:p>
          <a:p>
            <a:pPr lvl="1"/>
            <a:r>
              <a:rPr lang="en-US" sz="1800" dirty="0"/>
              <a:t>Programmers</a:t>
            </a:r>
          </a:p>
          <a:p>
            <a:pPr lvl="1"/>
            <a:r>
              <a:rPr lang="en-US" sz="1800" dirty="0"/>
              <a:t>Computer science students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Sources</a:t>
            </a:r>
          </a:p>
          <a:p>
            <a:pPr lvl="1"/>
            <a:r>
              <a:rPr lang="en-US" sz="1800" dirty="0"/>
              <a:t>Stack overflow developer 2019 survey</a:t>
            </a:r>
          </a:p>
          <a:p>
            <a:pPr lvl="1"/>
            <a:r>
              <a:rPr lang="en-US" sz="1800" dirty="0"/>
              <a:t>GitHub job postings</a:t>
            </a:r>
          </a:p>
          <a:p>
            <a:pPr lvl="1"/>
            <a:r>
              <a:rPr lang="en-US" sz="1800" dirty="0"/>
              <a:t>Programming languages survey data</a:t>
            </a:r>
          </a:p>
          <a:p>
            <a:r>
              <a:rPr lang="en-US" sz="2200" dirty="0"/>
              <a:t>Data Wrangling</a:t>
            </a:r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Visualization</a:t>
            </a:r>
          </a:p>
          <a:p>
            <a:pPr lvl="1"/>
            <a:r>
              <a:rPr lang="en-US" sz="1800" dirty="0"/>
              <a:t>Python matplotlib</a:t>
            </a:r>
          </a:p>
          <a:p>
            <a:pPr lvl="1"/>
            <a:r>
              <a:rPr lang="en-US" sz="1800" dirty="0"/>
              <a:t>IBM Cognos Analytics</a:t>
            </a:r>
          </a:p>
          <a:p>
            <a:r>
              <a:rPr lang="en-US" sz="2200" dirty="0"/>
              <a:t>Dashboard Creation</a:t>
            </a:r>
          </a:p>
          <a:p>
            <a:r>
              <a:rPr lang="en-US" sz="2200" dirty="0"/>
              <a:t>Presentation of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b="1" dirty="0"/>
              <a:t>Findings and implications are presented in following slides for: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Programming Language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Database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Demographic survey for Gender, Age, Country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here.&gt;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691744-7232-5221-0A20-BCF9F879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961" y="2593958"/>
            <a:ext cx="4938188" cy="32843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BBB27E-FCAF-A97E-7155-EB46A7649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89" y="2727744"/>
            <a:ext cx="5584911" cy="295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JavaScript is top trending language in the world</a:t>
            </a:r>
          </a:p>
          <a:p>
            <a:r>
              <a:rPr lang="en-US" sz="2400" dirty="0"/>
              <a:t>Python and TypeScript are becoming more popular</a:t>
            </a:r>
          </a:p>
          <a:p>
            <a:r>
              <a:rPr lang="en-US" sz="2400" dirty="0"/>
              <a:t>HTML/CSS and SQL has great demand in current and future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Web development are in high demand</a:t>
            </a:r>
          </a:p>
          <a:p>
            <a:r>
              <a:rPr lang="en-US" sz="2400" dirty="0"/>
              <a:t>JavaScript and TypeScript are crucial to learn for developers</a:t>
            </a:r>
          </a:p>
          <a:p>
            <a:r>
              <a:rPr lang="en-US" sz="2400" dirty="0"/>
              <a:t>With rising demand in AI and ML, Python is become popular choice among developers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CA724-92BB-1EB6-1FE4-5F32E364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06" y="2545107"/>
            <a:ext cx="5550895" cy="2997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A4738B-A708-41A2-C4CA-8BA30F02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581159"/>
            <a:ext cx="5550895" cy="28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529</Words>
  <Application>Microsoft Office PowerPoint</Application>
  <PresentationFormat>Widescreen</PresentationFormat>
  <Paragraphs>125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Rohit Sahu</cp:lastModifiedBy>
  <cp:revision>18</cp:revision>
  <dcterms:created xsi:type="dcterms:W3CDTF">2020-10-28T18:29:43Z</dcterms:created>
  <dcterms:modified xsi:type="dcterms:W3CDTF">2023-11-25T16:45:31Z</dcterms:modified>
</cp:coreProperties>
</file>